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65" r:id="rId4"/>
    <p:sldId id="259" r:id="rId5"/>
    <p:sldId id="260" r:id="rId6"/>
    <p:sldId id="261" r:id="rId7"/>
    <p:sldId id="279" r:id="rId8"/>
    <p:sldId id="263" r:id="rId9"/>
    <p:sldId id="282" r:id="rId10"/>
    <p:sldId id="264" r:id="rId11"/>
    <p:sldId id="267" r:id="rId12"/>
    <p:sldId id="266" r:id="rId13"/>
    <p:sldId id="268" r:id="rId14"/>
    <p:sldId id="280" r:id="rId15"/>
    <p:sldId id="270" r:id="rId16"/>
    <p:sldId id="271" r:id="rId17"/>
    <p:sldId id="283" r:id="rId18"/>
    <p:sldId id="273" r:id="rId19"/>
    <p:sldId id="274" r:id="rId20"/>
    <p:sldId id="275" r:id="rId21"/>
    <p:sldId id="281" r:id="rId22"/>
    <p:sldId id="284" r:id="rId23"/>
    <p:sldId id="278" r:id="rId24"/>
    <p:sldId id="269" r:id="rId25"/>
    <p:sldId id="262" r:id="rId26"/>
    <p:sldId id="276" r:id="rId27"/>
    <p:sldId id="287" r:id="rId28"/>
  </p:sldIdLst>
  <p:sldSz cx="12192000" cy="6858000"/>
  <p:notesSz cx="6858000" cy="9144000"/>
  <p:embeddedFontLst>
    <p:embeddedFont>
      <p:font typeface="微软雅黑" panose="020B0503020204020204" pitchFamily="34" charset="-122"/>
      <p:regular r:id="rId3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Segoe UI" panose="020B0502040204020203" pitchFamily="34" charset="0"/>
      <p:regular r:id="rId38"/>
      <p:bold r:id="rId39"/>
      <p:italic r:id="rId40"/>
      <p:boldItalic r:id="rId4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854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6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3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cat>
            <c:numRef>
              <c:f>Sheet1!$A$2:$A$6</c:f>
              <c:numCache>
                <c:formatCode>yyyy/m/d</c:formatCode>
                <c:ptCount val="5"/>
                <c:pt idx="0">
                  <c:v>42374</c:v>
                </c:pt>
                <c:pt idx="1">
                  <c:v>42375</c:v>
                </c:pt>
                <c:pt idx="2">
                  <c:v>42376</c:v>
                </c:pt>
                <c:pt idx="3">
                  <c:v>42377</c:v>
                </c:pt>
                <c:pt idx="4">
                  <c:v>42378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DC-402E-A3A6-1967F21312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5C8546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yyyy/m/d</c:formatCode>
                <c:ptCount val="5"/>
                <c:pt idx="0">
                  <c:v>42374</c:v>
                </c:pt>
                <c:pt idx="1">
                  <c:v>42375</c:v>
                </c:pt>
                <c:pt idx="2">
                  <c:v>42376</c:v>
                </c:pt>
                <c:pt idx="3">
                  <c:v>42377</c:v>
                </c:pt>
                <c:pt idx="4">
                  <c:v>42378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DC-402E-A3A6-1967F21312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562880"/>
        <c:axId val="23585152"/>
      </c:radarChart>
      <c:catAx>
        <c:axId val="23562880"/>
        <c:scaling>
          <c:orientation val="minMax"/>
        </c:scaling>
        <c:delete val="0"/>
        <c:axPos val="b"/>
        <c:numFmt formatCode="yyyy/m/d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3585152"/>
        <c:crosses val="autoZero"/>
        <c:auto val="1"/>
        <c:lblAlgn val="ctr"/>
        <c:lblOffset val="100"/>
        <c:noMultiLvlLbl val="0"/>
      </c:catAx>
      <c:valAx>
        <c:axId val="23585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3562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44006-B938-41D3-9DD9-9BD878E013F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5C176-D67B-45C1-9FCC-166DCCDF759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FAE-2580-466F-A89F-658472E7C28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AC01-E74C-4D14-A5E3-5D610984A1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FAE-2580-466F-A89F-658472E7C28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AC01-E74C-4D14-A5E3-5D610984A1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FAE-2580-466F-A89F-658472E7C28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AC01-E74C-4D14-A5E3-5D610984A1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FAE-2580-466F-A89F-658472E7C28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AC01-E74C-4D14-A5E3-5D610984A1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bg>
      <p:bgPr>
        <a:blipFill dpi="0" rotWithShape="1">
          <a:blip r:embed="rId2">
            <a:lum/>
          </a:blip>
          <a:srcRect/>
          <a:stretch>
            <a:fillRect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0" r="14512" b="45832"/>
          <a:stretch>
            <a:fillRect/>
          </a:stretch>
        </p:blipFill>
        <p:spPr>
          <a:xfrm>
            <a:off x="9734550" y="596901"/>
            <a:ext cx="2692880" cy="235964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" t="36478" r="39205" b="15340"/>
          <a:stretch>
            <a:fillRect/>
          </a:stretch>
        </p:blipFill>
        <p:spPr>
          <a:xfrm>
            <a:off x="-616431" y="2447925"/>
            <a:ext cx="13043861" cy="36195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0" r="67140" b="28332"/>
          <a:stretch>
            <a:fillRect/>
          </a:stretch>
        </p:blipFill>
        <p:spPr>
          <a:xfrm>
            <a:off x="600075" y="0"/>
            <a:ext cx="2827972" cy="268605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0" t="43030" r="66584"/>
          <a:stretch>
            <a:fillRect/>
          </a:stretch>
        </p:blipFill>
        <p:spPr>
          <a:xfrm>
            <a:off x="-770858" y="3504664"/>
            <a:ext cx="4892488" cy="3524091"/>
          </a:xfrm>
          <a:prstGeom prst="rect">
            <a:avLst/>
          </a:prstGeom>
        </p:spPr>
      </p:pic>
      <p:sp>
        <p:nvSpPr>
          <p:cNvPr id="32" name="矩形 31"/>
          <p:cNvSpPr/>
          <p:nvPr userDrawn="1"/>
        </p:nvSpPr>
        <p:spPr>
          <a:xfrm>
            <a:off x="0" y="-28039"/>
            <a:ext cx="12192000" cy="6886039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4" r="26420" b="48180"/>
          <a:stretch>
            <a:fillRect/>
          </a:stretch>
        </p:blipFill>
        <p:spPr>
          <a:xfrm>
            <a:off x="4249949" y="67906"/>
            <a:ext cx="3692102" cy="12911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4FAE-2580-466F-A89F-658472E7C28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5AC01-E74C-4D14-A5E3-5D610984A1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0" r="14512" b="45832"/>
          <a:stretch>
            <a:fillRect/>
          </a:stretch>
        </p:blipFill>
        <p:spPr>
          <a:xfrm>
            <a:off x="9594189" y="791124"/>
            <a:ext cx="2692880" cy="235964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" t="36478" r="39205" b="15340"/>
          <a:stretch>
            <a:fillRect/>
          </a:stretch>
        </p:blipFill>
        <p:spPr>
          <a:xfrm>
            <a:off x="-616431" y="2447925"/>
            <a:ext cx="13043861" cy="3619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0" r="67140" b="28332"/>
          <a:stretch>
            <a:fillRect/>
          </a:stretch>
        </p:blipFill>
        <p:spPr>
          <a:xfrm>
            <a:off x="600075" y="0"/>
            <a:ext cx="2827972" cy="26860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0" t="43030" r="66584"/>
          <a:stretch>
            <a:fillRect/>
          </a:stretch>
        </p:blipFill>
        <p:spPr>
          <a:xfrm>
            <a:off x="-770858" y="3504664"/>
            <a:ext cx="4892488" cy="352409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4" r="26420" b="48180"/>
          <a:stretch>
            <a:fillRect/>
          </a:stretch>
        </p:blipFill>
        <p:spPr>
          <a:xfrm>
            <a:off x="2169259" y="437234"/>
            <a:ext cx="8771370" cy="3067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3" presetClass="entr" presetSubtype="3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43473" y="2110430"/>
            <a:ext cx="9324528" cy="167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1" y="1966413"/>
            <a:ext cx="334945" cy="73781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711624" y="2326454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51785" y="3046533"/>
            <a:ext cx="334945" cy="73781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071664" y="3334566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5" y="1948679"/>
            <a:ext cx="334945" cy="73781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447928" y="2326454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88089" y="3028799"/>
            <a:ext cx="334945" cy="73781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807968" y="3316832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5" y="2110429"/>
            <a:ext cx="334945" cy="737814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7968208" y="2450725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08369" y="3190549"/>
            <a:ext cx="334945" cy="737814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8328248" y="3478582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sp>
        <p:nvSpPr>
          <p:cNvPr id="15" name="矩形 14"/>
          <p:cNvSpPr/>
          <p:nvPr/>
        </p:nvSpPr>
        <p:spPr>
          <a:xfrm>
            <a:off x="2711624" y="2038422"/>
            <a:ext cx="5760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16" name="矩形 15"/>
          <p:cNvSpPr/>
          <p:nvPr/>
        </p:nvSpPr>
        <p:spPr>
          <a:xfrm>
            <a:off x="3791744" y="3118542"/>
            <a:ext cx="5760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21" name="矩形 20"/>
          <p:cNvSpPr/>
          <p:nvPr/>
        </p:nvSpPr>
        <p:spPr>
          <a:xfrm>
            <a:off x="6456040" y="3118542"/>
            <a:ext cx="5760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26" name="矩形 25"/>
          <p:cNvSpPr/>
          <p:nvPr/>
        </p:nvSpPr>
        <p:spPr>
          <a:xfrm>
            <a:off x="9048328" y="3190550"/>
            <a:ext cx="5760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27" name="矩形 26"/>
          <p:cNvSpPr/>
          <p:nvPr/>
        </p:nvSpPr>
        <p:spPr>
          <a:xfrm>
            <a:off x="5447928" y="2038422"/>
            <a:ext cx="5760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22" name="矩形 21"/>
          <p:cNvSpPr/>
          <p:nvPr/>
        </p:nvSpPr>
        <p:spPr>
          <a:xfrm>
            <a:off x="7962499" y="2142947"/>
            <a:ext cx="5760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0511" y="3444884"/>
            <a:ext cx="2460476" cy="3276177"/>
          </a:xfrm>
          <a:prstGeom prst="rect">
            <a:avLst/>
          </a:prstGeom>
        </p:spPr>
      </p:pic>
    </p:spTree>
  </p:cSld>
  <p:clrMapOvr>
    <a:masterClrMapping/>
  </p:clrMapOvr>
  <p:transition spd="slow" advTm="2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 Bar"/>
          <p:cNvSpPr/>
          <p:nvPr/>
        </p:nvSpPr>
        <p:spPr bwMode="auto">
          <a:xfrm>
            <a:off x="4610932" y="2191989"/>
            <a:ext cx="5373500" cy="112471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68547" tIns="34274" rIns="68547" bIns="34274" numCol="1" rtlCol="0" anchor="ctr" anchorCtr="0" compatLnSpc="1"/>
          <a:lstStyle/>
          <a:p>
            <a:pPr algn="ctr" defTabSz="685165">
              <a:defRPr/>
            </a:pPr>
            <a:endParaRPr lang="en-US" sz="1700" kern="0" dirty="0">
              <a:solidFill>
                <a:prstClr val="black">
                  <a:lumMod val="85000"/>
                  <a:lumOff val="15000"/>
                  <a:alpha val="99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 Placeholder 6"/>
          <p:cNvSpPr txBox="1"/>
          <p:nvPr/>
        </p:nvSpPr>
        <p:spPr>
          <a:xfrm>
            <a:off x="4737734" y="2289616"/>
            <a:ext cx="2069466" cy="103398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SzPct val="90000"/>
              <a:buFont typeface="Arial" panose="020B0604020202020204" pitchFamily="34" charset="0"/>
              <a:buNone/>
              <a:defRPr lang="en-US" sz="4100" b="1" kern="1200" cap="none" spc="-75" baseline="0" dirty="0" smtClean="0">
                <a:ln w="3175">
                  <a:noFill/>
                </a:ln>
                <a:solidFill>
                  <a:schemeClr val="tx1">
                    <a:alpha val="99000"/>
                  </a:schemeClr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41350" indent="-296545" algn="l" defTabSz="685800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3"/>
              </a:buBlip>
              <a:defRPr sz="21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943610" indent="-302260" algn="l" defTabSz="685800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3"/>
              </a:buBlip>
              <a:defRPr sz="18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203325" indent="-259715" algn="l" defTabSz="685800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3"/>
              </a:buBlip>
              <a:defRPr sz="15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455420" indent="-252095" algn="l" defTabSz="685800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3"/>
              </a:buBlip>
              <a:defRPr sz="15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1885315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758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048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38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sz="2000"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Circle Arrow"/>
          <p:cNvSpPr>
            <a:spLocks noEditPoints="1"/>
          </p:cNvSpPr>
          <p:nvPr/>
        </p:nvSpPr>
        <p:spPr bwMode="auto">
          <a:xfrm rot="5400000">
            <a:off x="9065834" y="2460843"/>
            <a:ext cx="631031" cy="631196"/>
          </a:xfrm>
          <a:custGeom>
            <a:avLst/>
            <a:gdLst>
              <a:gd name="T0" fmla="*/ 112 w 224"/>
              <a:gd name="T1" fmla="*/ 0 h 224"/>
              <a:gd name="T2" fmla="*/ 0 w 224"/>
              <a:gd name="T3" fmla="*/ 112 h 224"/>
              <a:gd name="T4" fmla="*/ 112 w 224"/>
              <a:gd name="T5" fmla="*/ 224 h 224"/>
              <a:gd name="T6" fmla="*/ 224 w 224"/>
              <a:gd name="T7" fmla="*/ 112 h 224"/>
              <a:gd name="T8" fmla="*/ 112 w 224"/>
              <a:gd name="T9" fmla="*/ 0 h 224"/>
              <a:gd name="T10" fmla="*/ 112 w 224"/>
              <a:gd name="T11" fmla="*/ 216 h 224"/>
              <a:gd name="T12" fmla="*/ 8 w 224"/>
              <a:gd name="T13" fmla="*/ 112 h 224"/>
              <a:gd name="T14" fmla="*/ 112 w 224"/>
              <a:gd name="T15" fmla="*/ 8 h 224"/>
              <a:gd name="T16" fmla="*/ 216 w 224"/>
              <a:gd name="T17" fmla="*/ 112 h 224"/>
              <a:gd name="T18" fmla="*/ 112 w 224"/>
              <a:gd name="T19" fmla="*/ 216 h 224"/>
              <a:gd name="T20" fmla="*/ 161 w 224"/>
              <a:gd name="T21" fmla="*/ 94 h 224"/>
              <a:gd name="T22" fmla="*/ 169 w 224"/>
              <a:gd name="T23" fmla="*/ 94 h 224"/>
              <a:gd name="T24" fmla="*/ 169 w 224"/>
              <a:gd name="T25" fmla="*/ 166 h 224"/>
              <a:gd name="T26" fmla="*/ 165 w 224"/>
              <a:gd name="T27" fmla="*/ 170 h 224"/>
              <a:gd name="T28" fmla="*/ 93 w 224"/>
              <a:gd name="T29" fmla="*/ 170 h 224"/>
              <a:gd name="T30" fmla="*/ 93 w 224"/>
              <a:gd name="T31" fmla="*/ 162 h 224"/>
              <a:gd name="T32" fmla="*/ 156 w 224"/>
              <a:gd name="T33" fmla="*/ 162 h 224"/>
              <a:gd name="T34" fmla="*/ 58 w 224"/>
              <a:gd name="T35" fmla="*/ 65 h 224"/>
              <a:gd name="T36" fmla="*/ 64 w 224"/>
              <a:gd name="T37" fmla="*/ 59 h 224"/>
              <a:gd name="T38" fmla="*/ 161 w 224"/>
              <a:gd name="T39" fmla="*/ 156 h 224"/>
              <a:gd name="T40" fmla="*/ 161 w 224"/>
              <a:gd name="T41" fmla="*/ 9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4" h="224">
                <a:moveTo>
                  <a:pt x="112" y="0"/>
                </a:moveTo>
                <a:cubicBezTo>
                  <a:pt x="50" y="0"/>
                  <a:pt x="0" y="50"/>
                  <a:pt x="0" y="112"/>
                </a:cubicBezTo>
                <a:cubicBezTo>
                  <a:pt x="0" y="174"/>
                  <a:pt x="50" y="224"/>
                  <a:pt x="112" y="224"/>
                </a:cubicBezTo>
                <a:cubicBezTo>
                  <a:pt x="173" y="224"/>
                  <a:pt x="224" y="174"/>
                  <a:pt x="224" y="112"/>
                </a:cubicBezTo>
                <a:cubicBezTo>
                  <a:pt x="224" y="50"/>
                  <a:pt x="173" y="0"/>
                  <a:pt x="112" y="0"/>
                </a:cubicBezTo>
                <a:close/>
                <a:moveTo>
                  <a:pt x="112" y="216"/>
                </a:moveTo>
                <a:cubicBezTo>
                  <a:pt x="54" y="216"/>
                  <a:pt x="8" y="169"/>
                  <a:pt x="8" y="112"/>
                </a:cubicBezTo>
                <a:cubicBezTo>
                  <a:pt x="8" y="54"/>
                  <a:pt x="54" y="8"/>
                  <a:pt x="112" y="8"/>
                </a:cubicBezTo>
                <a:cubicBezTo>
                  <a:pt x="169" y="8"/>
                  <a:pt x="216" y="54"/>
                  <a:pt x="216" y="112"/>
                </a:cubicBezTo>
                <a:cubicBezTo>
                  <a:pt x="216" y="169"/>
                  <a:pt x="169" y="216"/>
                  <a:pt x="112" y="216"/>
                </a:cubicBezTo>
                <a:close/>
                <a:moveTo>
                  <a:pt x="161" y="94"/>
                </a:moveTo>
                <a:cubicBezTo>
                  <a:pt x="169" y="94"/>
                  <a:pt x="169" y="94"/>
                  <a:pt x="169" y="94"/>
                </a:cubicBezTo>
                <a:cubicBezTo>
                  <a:pt x="169" y="166"/>
                  <a:pt x="169" y="166"/>
                  <a:pt x="169" y="166"/>
                </a:cubicBezTo>
                <a:cubicBezTo>
                  <a:pt x="169" y="168"/>
                  <a:pt x="168" y="170"/>
                  <a:pt x="165" y="170"/>
                </a:cubicBezTo>
                <a:cubicBezTo>
                  <a:pt x="93" y="170"/>
                  <a:pt x="93" y="170"/>
                  <a:pt x="93" y="170"/>
                </a:cubicBezTo>
                <a:cubicBezTo>
                  <a:pt x="93" y="162"/>
                  <a:pt x="93" y="162"/>
                  <a:pt x="93" y="162"/>
                </a:cubicBezTo>
                <a:cubicBezTo>
                  <a:pt x="156" y="162"/>
                  <a:pt x="156" y="162"/>
                  <a:pt x="156" y="162"/>
                </a:cubicBezTo>
                <a:cubicBezTo>
                  <a:pt x="58" y="65"/>
                  <a:pt x="58" y="65"/>
                  <a:pt x="58" y="65"/>
                </a:cubicBezTo>
                <a:cubicBezTo>
                  <a:pt x="64" y="59"/>
                  <a:pt x="64" y="59"/>
                  <a:pt x="64" y="59"/>
                </a:cubicBezTo>
                <a:cubicBezTo>
                  <a:pt x="161" y="156"/>
                  <a:pt x="161" y="156"/>
                  <a:pt x="161" y="156"/>
                </a:cubicBezTo>
                <a:lnTo>
                  <a:pt x="161" y="94"/>
                </a:lnTo>
                <a:close/>
              </a:path>
            </a:pathLst>
          </a:custGeom>
          <a:solidFill>
            <a:srgbClr val="FFFFFF">
              <a:lumMod val="20000"/>
              <a:lumOff val="80000"/>
            </a:srgbClr>
          </a:solidFill>
          <a:ln>
            <a:noFill/>
          </a:ln>
        </p:spPr>
        <p:txBody>
          <a:bodyPr vert="horz" wrap="square" lIns="68550" tIns="34276" rIns="68550" bIns="34276" numCol="1" anchor="t" anchorCtr="0" compatLnSpc="1"/>
          <a:lstStyle/>
          <a:p>
            <a:pPr defTabSz="685800">
              <a:defRPr/>
            </a:pPr>
            <a:endParaRPr lang="en-US" sz="1400" kern="0" dirty="0">
              <a:solidFill>
                <a:srgbClr val="FFFFFF"/>
              </a:solidFill>
              <a:latin typeface="Segoe UI" panose="020B0502040204020203"/>
              <a:ea typeface="宋体" panose="02010600030101010101" pitchFamily="2" charset="-122"/>
            </a:endParaRPr>
          </a:p>
        </p:txBody>
      </p:sp>
      <p:sp>
        <p:nvSpPr>
          <p:cNvPr id="22" name="TechEd Tile"/>
          <p:cNvSpPr/>
          <p:nvPr/>
        </p:nvSpPr>
        <p:spPr bwMode="auto">
          <a:xfrm>
            <a:off x="2369383" y="2191989"/>
            <a:ext cx="2119674" cy="112471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68547" tIns="34274" rIns="68547" bIns="34274" numCol="1" rtlCol="0" anchor="ctr" anchorCtr="0" compatLnSpc="1"/>
          <a:lstStyle/>
          <a:p>
            <a:pPr algn="ctr" defTabSz="685165">
              <a:defRPr/>
            </a:pPr>
            <a:endParaRPr lang="en-US" sz="1700" kern="0" dirty="0">
              <a:solidFill>
                <a:srgbClr val="FFFFFF">
                  <a:lumMod val="20000"/>
                  <a:lumOff val="80000"/>
                  <a:alpha val="99000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Rectangle 16"/>
          <p:cNvSpPr/>
          <p:nvPr/>
        </p:nvSpPr>
        <p:spPr bwMode="auto">
          <a:xfrm>
            <a:off x="2366039" y="3447049"/>
            <a:ext cx="2120991" cy="2120439"/>
          </a:xfrm>
          <a:prstGeom prst="rect">
            <a:avLst/>
          </a:prstGeom>
          <a:solidFill>
            <a:srgbClr val="5C8546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36" tIns="45718" rIns="91436" bIns="45718" numCol="1" rtlCol="0" anchor="ctr" anchorCtr="0" compatLnSpc="1"/>
          <a:lstStyle/>
          <a:p>
            <a:pPr algn="ctr" defTabSz="685165">
              <a:defRPr/>
            </a:pPr>
            <a:endParaRPr lang="en-US" sz="1700" kern="0" dirty="0">
              <a:solidFill>
                <a:srgbClr val="FFFFFF">
                  <a:lumMod val="20000"/>
                  <a:lumOff val="80000"/>
                  <a:alpha val="99000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932" y="3447049"/>
            <a:ext cx="5373499" cy="213322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3492" y="2276926"/>
            <a:ext cx="1239538" cy="97227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816816" y="2578399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输入文本内容</a:t>
            </a:r>
          </a:p>
        </p:txBody>
      </p:sp>
    </p:spTree>
  </p:cSld>
  <p:clrMapOvr>
    <a:masterClrMapping/>
  </p:clrMapOvr>
  <p:transition spd="slow" advTm="2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1" y="1124745"/>
            <a:ext cx="5457589" cy="50207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919536" y="3068960"/>
            <a:ext cx="1345818" cy="6007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495600" y="5157192"/>
            <a:ext cx="1345818" cy="6007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968208" y="4941168"/>
            <a:ext cx="1345818" cy="6007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328248" y="2636912"/>
            <a:ext cx="1345818" cy="60077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919536" y="2681462"/>
            <a:ext cx="17910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输入文本标题信息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6952" y="2636912"/>
            <a:ext cx="2724150" cy="216217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272996" y="4799087"/>
            <a:ext cx="17910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输入文本标题信息</a:t>
            </a:r>
          </a:p>
        </p:txBody>
      </p:sp>
      <p:sp>
        <p:nvSpPr>
          <p:cNvPr id="14" name="矩形 13"/>
          <p:cNvSpPr/>
          <p:nvPr/>
        </p:nvSpPr>
        <p:spPr>
          <a:xfrm>
            <a:off x="8178389" y="4595960"/>
            <a:ext cx="17910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输入文本标题信息</a:t>
            </a:r>
          </a:p>
        </p:txBody>
      </p:sp>
      <p:sp>
        <p:nvSpPr>
          <p:cNvPr id="17" name="矩形 16"/>
          <p:cNvSpPr/>
          <p:nvPr/>
        </p:nvSpPr>
        <p:spPr>
          <a:xfrm>
            <a:off x="8306717" y="2227126"/>
            <a:ext cx="17910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输入文本标题信息</a:t>
            </a:r>
          </a:p>
        </p:txBody>
      </p:sp>
    </p:spTree>
  </p:cSld>
  <p:clrMapOvr>
    <a:masterClrMapping/>
  </p:clrMapOvr>
  <p:transition spd="slow" advTm="2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919536" y="2094385"/>
            <a:ext cx="8629332" cy="3382901"/>
            <a:chOff x="996223" y="1447620"/>
            <a:chExt cx="9915112" cy="3886957"/>
          </a:xfrm>
          <a:solidFill>
            <a:srgbClr val="5C8546"/>
          </a:solidFill>
        </p:grpSpPr>
        <p:sp>
          <p:nvSpPr>
            <p:cNvPr id="15" name="Freeform 109"/>
            <p:cNvSpPr>
              <a:spLocks noEditPoints="1"/>
            </p:cNvSpPr>
            <p:nvPr/>
          </p:nvSpPr>
          <p:spPr bwMode="auto">
            <a:xfrm>
              <a:off x="1750392" y="1447620"/>
              <a:ext cx="7860773" cy="3886957"/>
            </a:xfrm>
            <a:custGeom>
              <a:avLst/>
              <a:gdLst>
                <a:gd name="T0" fmla="*/ 231 w 1530"/>
                <a:gd name="T1" fmla="*/ 98 h 755"/>
                <a:gd name="T2" fmla="*/ 253 w 1530"/>
                <a:gd name="T3" fmla="*/ 68 h 755"/>
                <a:gd name="T4" fmla="*/ 305 w 1530"/>
                <a:gd name="T5" fmla="*/ 58 h 755"/>
                <a:gd name="T6" fmla="*/ 316 w 1530"/>
                <a:gd name="T7" fmla="*/ 27 h 755"/>
                <a:gd name="T8" fmla="*/ 420 w 1530"/>
                <a:gd name="T9" fmla="*/ 5 h 755"/>
                <a:gd name="T10" fmla="*/ 371 w 1530"/>
                <a:gd name="T11" fmla="*/ 123 h 755"/>
                <a:gd name="T12" fmla="*/ 377 w 1530"/>
                <a:gd name="T13" fmla="*/ 94 h 755"/>
                <a:gd name="T14" fmla="*/ 626 w 1530"/>
                <a:gd name="T15" fmla="*/ 68 h 755"/>
                <a:gd name="T16" fmla="*/ 466 w 1530"/>
                <a:gd name="T17" fmla="*/ 19 h 755"/>
                <a:gd name="T18" fmla="*/ 546 w 1530"/>
                <a:gd name="T19" fmla="*/ 164 h 755"/>
                <a:gd name="T20" fmla="*/ 648 w 1530"/>
                <a:gd name="T21" fmla="*/ 152 h 755"/>
                <a:gd name="T22" fmla="*/ 700 w 1530"/>
                <a:gd name="T23" fmla="*/ 235 h 755"/>
                <a:gd name="T24" fmla="*/ 813 w 1530"/>
                <a:gd name="T25" fmla="*/ 202 h 755"/>
                <a:gd name="T26" fmla="*/ 1308 w 1530"/>
                <a:gd name="T27" fmla="*/ 108 h 755"/>
                <a:gd name="T28" fmla="*/ 1197 w 1530"/>
                <a:gd name="T29" fmla="*/ 76 h 755"/>
                <a:gd name="T30" fmla="*/ 1068 w 1530"/>
                <a:gd name="T31" fmla="*/ 106 h 755"/>
                <a:gd name="T32" fmla="*/ 1024 w 1530"/>
                <a:gd name="T33" fmla="*/ 102 h 755"/>
                <a:gd name="T34" fmla="*/ 891 w 1530"/>
                <a:gd name="T35" fmla="*/ 153 h 755"/>
                <a:gd name="T36" fmla="*/ 816 w 1530"/>
                <a:gd name="T37" fmla="*/ 121 h 755"/>
                <a:gd name="T38" fmla="*/ 749 w 1530"/>
                <a:gd name="T39" fmla="*/ 174 h 755"/>
                <a:gd name="T40" fmla="*/ 824 w 1530"/>
                <a:gd name="T41" fmla="*/ 160 h 755"/>
                <a:gd name="T42" fmla="*/ 754 w 1530"/>
                <a:gd name="T43" fmla="*/ 215 h 755"/>
                <a:gd name="T44" fmla="*/ 764 w 1530"/>
                <a:gd name="T45" fmla="*/ 289 h 755"/>
                <a:gd name="T46" fmla="*/ 854 w 1530"/>
                <a:gd name="T47" fmla="*/ 273 h 755"/>
                <a:gd name="T48" fmla="*/ 788 w 1530"/>
                <a:gd name="T49" fmla="*/ 349 h 755"/>
                <a:gd name="T50" fmla="*/ 762 w 1530"/>
                <a:gd name="T51" fmla="*/ 499 h 755"/>
                <a:gd name="T52" fmla="*/ 912 w 1530"/>
                <a:gd name="T53" fmla="*/ 441 h 755"/>
                <a:gd name="T54" fmla="*/ 929 w 1530"/>
                <a:gd name="T55" fmla="*/ 354 h 755"/>
                <a:gd name="T56" fmla="*/ 1149 w 1530"/>
                <a:gd name="T57" fmla="*/ 464 h 755"/>
                <a:gd name="T58" fmla="*/ 1227 w 1530"/>
                <a:gd name="T59" fmla="*/ 341 h 755"/>
                <a:gd name="T60" fmla="*/ 1300 w 1530"/>
                <a:gd name="T61" fmla="*/ 219 h 755"/>
                <a:gd name="T62" fmla="*/ 1408 w 1530"/>
                <a:gd name="T63" fmla="*/ 211 h 755"/>
                <a:gd name="T64" fmla="*/ 854 w 1530"/>
                <a:gd name="T65" fmla="*/ 487 h 755"/>
                <a:gd name="T66" fmla="*/ 1180 w 1530"/>
                <a:gd name="T67" fmla="*/ 221 h 755"/>
                <a:gd name="T68" fmla="*/ 766 w 1530"/>
                <a:gd name="T69" fmla="*/ 45 h 755"/>
                <a:gd name="T70" fmla="*/ 958 w 1530"/>
                <a:gd name="T71" fmla="*/ 84 h 755"/>
                <a:gd name="T72" fmla="*/ 1117 w 1530"/>
                <a:gd name="T73" fmla="*/ 27 h 755"/>
                <a:gd name="T74" fmla="*/ 1477 w 1530"/>
                <a:gd name="T75" fmla="*/ 118 h 755"/>
                <a:gd name="T76" fmla="*/ 1307 w 1530"/>
                <a:gd name="T77" fmla="*/ 315 h 755"/>
                <a:gd name="T78" fmla="*/ 1217 w 1530"/>
                <a:gd name="T79" fmla="*/ 445 h 755"/>
                <a:gd name="T80" fmla="*/ 1206 w 1530"/>
                <a:gd name="T81" fmla="*/ 504 h 755"/>
                <a:gd name="T82" fmla="*/ 1239 w 1530"/>
                <a:gd name="T83" fmla="*/ 533 h 755"/>
                <a:gd name="T84" fmla="*/ 1343 w 1530"/>
                <a:gd name="T85" fmla="*/ 533 h 755"/>
                <a:gd name="T86" fmla="*/ 490 w 1530"/>
                <a:gd name="T87" fmla="*/ 264 h 755"/>
                <a:gd name="T88" fmla="*/ 1332 w 1530"/>
                <a:gd name="T89" fmla="*/ 559 h 755"/>
                <a:gd name="T90" fmla="*/ 1195 w 1530"/>
                <a:gd name="T91" fmla="*/ 601 h 755"/>
                <a:gd name="T92" fmla="*/ 1336 w 1530"/>
                <a:gd name="T93" fmla="*/ 689 h 755"/>
                <a:gd name="T94" fmla="*/ 529 w 1530"/>
                <a:gd name="T95" fmla="*/ 497 h 755"/>
                <a:gd name="T96" fmla="*/ 314 w 1530"/>
                <a:gd name="T97" fmla="*/ 409 h 755"/>
                <a:gd name="T98" fmla="*/ 410 w 1530"/>
                <a:gd name="T99" fmla="*/ 299 h 755"/>
                <a:gd name="T100" fmla="*/ 454 w 1530"/>
                <a:gd name="T101" fmla="*/ 211 h 755"/>
                <a:gd name="T102" fmla="*/ 329 w 1530"/>
                <a:gd name="T103" fmla="*/ 211 h 755"/>
                <a:gd name="T104" fmla="*/ 324 w 1530"/>
                <a:gd name="T105" fmla="*/ 127 h 755"/>
                <a:gd name="T106" fmla="*/ 263 w 1530"/>
                <a:gd name="T107" fmla="*/ 135 h 755"/>
                <a:gd name="T108" fmla="*/ 34 w 1530"/>
                <a:gd name="T109" fmla="*/ 121 h 755"/>
                <a:gd name="T110" fmla="*/ 62 w 1530"/>
                <a:gd name="T111" fmla="*/ 197 h 755"/>
                <a:gd name="T112" fmla="*/ 149 w 1530"/>
                <a:gd name="T113" fmla="*/ 227 h 755"/>
                <a:gd name="T114" fmla="*/ 228 w 1530"/>
                <a:gd name="T115" fmla="*/ 366 h 755"/>
                <a:gd name="T116" fmla="*/ 381 w 1530"/>
                <a:gd name="T117" fmla="*/ 479 h 755"/>
                <a:gd name="T118" fmla="*/ 397 w 1530"/>
                <a:gd name="T119" fmla="*/ 704 h 755"/>
                <a:gd name="T120" fmla="*/ 411 w 1530"/>
                <a:gd name="T121" fmla="*/ 749 h 755"/>
                <a:gd name="T122" fmla="*/ 510 w 1530"/>
                <a:gd name="T123" fmla="*/ 608 h 755"/>
                <a:gd name="T124" fmla="*/ 341 w 1530"/>
                <a:gd name="T125" fmla="*/ 270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0" h="755">
                  <a:moveTo>
                    <a:pt x="3" y="235"/>
                  </a:moveTo>
                  <a:cubicBezTo>
                    <a:pt x="6" y="234"/>
                    <a:pt x="7" y="232"/>
                    <a:pt x="6" y="231"/>
                  </a:cubicBezTo>
                  <a:cubicBezTo>
                    <a:pt x="5" y="231"/>
                    <a:pt x="4" y="232"/>
                    <a:pt x="3" y="233"/>
                  </a:cubicBezTo>
                  <a:cubicBezTo>
                    <a:pt x="3" y="234"/>
                    <a:pt x="3" y="235"/>
                    <a:pt x="3" y="235"/>
                  </a:cubicBezTo>
                  <a:moveTo>
                    <a:pt x="19" y="226"/>
                  </a:moveTo>
                  <a:cubicBezTo>
                    <a:pt x="17" y="225"/>
                    <a:pt x="12" y="229"/>
                    <a:pt x="14" y="229"/>
                  </a:cubicBezTo>
                  <a:cubicBezTo>
                    <a:pt x="15" y="229"/>
                    <a:pt x="16" y="228"/>
                    <a:pt x="17" y="228"/>
                  </a:cubicBezTo>
                  <a:cubicBezTo>
                    <a:pt x="19" y="228"/>
                    <a:pt x="21" y="227"/>
                    <a:pt x="19" y="226"/>
                  </a:cubicBezTo>
                  <a:moveTo>
                    <a:pt x="67" y="204"/>
                  </a:moveTo>
                  <a:cubicBezTo>
                    <a:pt x="67" y="203"/>
                    <a:pt x="66" y="203"/>
                    <a:pt x="64" y="205"/>
                  </a:cubicBezTo>
                  <a:cubicBezTo>
                    <a:pt x="62" y="207"/>
                    <a:pt x="60" y="208"/>
                    <a:pt x="60" y="210"/>
                  </a:cubicBezTo>
                  <a:cubicBezTo>
                    <a:pt x="60" y="210"/>
                    <a:pt x="59" y="210"/>
                    <a:pt x="59" y="210"/>
                  </a:cubicBezTo>
                  <a:cubicBezTo>
                    <a:pt x="58" y="210"/>
                    <a:pt x="57" y="210"/>
                    <a:pt x="57" y="211"/>
                  </a:cubicBezTo>
                  <a:cubicBezTo>
                    <a:pt x="56" y="212"/>
                    <a:pt x="57" y="215"/>
                    <a:pt x="59" y="214"/>
                  </a:cubicBezTo>
                  <a:cubicBezTo>
                    <a:pt x="60" y="213"/>
                    <a:pt x="60" y="214"/>
                    <a:pt x="61" y="214"/>
                  </a:cubicBezTo>
                  <a:cubicBezTo>
                    <a:pt x="62" y="214"/>
                    <a:pt x="66" y="211"/>
                    <a:pt x="67" y="210"/>
                  </a:cubicBezTo>
                  <a:cubicBezTo>
                    <a:pt x="67" y="209"/>
                    <a:pt x="65" y="208"/>
                    <a:pt x="65" y="207"/>
                  </a:cubicBezTo>
                  <a:cubicBezTo>
                    <a:pt x="65" y="207"/>
                    <a:pt x="67" y="207"/>
                    <a:pt x="68" y="206"/>
                  </a:cubicBezTo>
                  <a:cubicBezTo>
                    <a:pt x="69" y="205"/>
                    <a:pt x="67" y="205"/>
                    <a:pt x="67" y="204"/>
                  </a:cubicBezTo>
                  <a:moveTo>
                    <a:pt x="7" y="193"/>
                  </a:moveTo>
                  <a:cubicBezTo>
                    <a:pt x="7" y="191"/>
                    <a:pt x="3" y="193"/>
                    <a:pt x="3" y="194"/>
                  </a:cubicBezTo>
                  <a:cubicBezTo>
                    <a:pt x="4" y="196"/>
                    <a:pt x="8" y="197"/>
                    <a:pt x="9" y="196"/>
                  </a:cubicBezTo>
                  <a:cubicBezTo>
                    <a:pt x="11" y="195"/>
                    <a:pt x="11" y="194"/>
                    <a:pt x="10" y="193"/>
                  </a:cubicBezTo>
                  <a:cubicBezTo>
                    <a:pt x="10" y="193"/>
                    <a:pt x="9" y="193"/>
                    <a:pt x="8" y="193"/>
                  </a:cubicBezTo>
                  <a:cubicBezTo>
                    <a:pt x="8" y="193"/>
                    <a:pt x="7" y="194"/>
                    <a:pt x="7" y="193"/>
                  </a:cubicBezTo>
                  <a:moveTo>
                    <a:pt x="187" y="110"/>
                  </a:moveTo>
                  <a:cubicBezTo>
                    <a:pt x="190" y="110"/>
                    <a:pt x="191" y="116"/>
                    <a:pt x="193" y="116"/>
                  </a:cubicBezTo>
                  <a:cubicBezTo>
                    <a:pt x="194" y="116"/>
                    <a:pt x="193" y="114"/>
                    <a:pt x="196" y="114"/>
                  </a:cubicBezTo>
                  <a:cubicBezTo>
                    <a:pt x="198" y="114"/>
                    <a:pt x="198" y="113"/>
                    <a:pt x="200" y="113"/>
                  </a:cubicBezTo>
                  <a:cubicBezTo>
                    <a:pt x="202" y="113"/>
                    <a:pt x="204" y="113"/>
                    <a:pt x="204" y="110"/>
                  </a:cubicBezTo>
                  <a:cubicBezTo>
                    <a:pt x="204" y="107"/>
                    <a:pt x="206" y="107"/>
                    <a:pt x="208" y="106"/>
                  </a:cubicBezTo>
                  <a:cubicBezTo>
                    <a:pt x="210" y="105"/>
                    <a:pt x="208" y="103"/>
                    <a:pt x="211" y="102"/>
                  </a:cubicBezTo>
                  <a:cubicBezTo>
                    <a:pt x="215" y="101"/>
                    <a:pt x="223" y="97"/>
                    <a:pt x="225" y="96"/>
                  </a:cubicBezTo>
                  <a:cubicBezTo>
                    <a:pt x="226" y="95"/>
                    <a:pt x="223" y="94"/>
                    <a:pt x="220" y="91"/>
                  </a:cubicBezTo>
                  <a:cubicBezTo>
                    <a:pt x="216" y="89"/>
                    <a:pt x="214" y="89"/>
                    <a:pt x="211" y="90"/>
                  </a:cubicBezTo>
                  <a:cubicBezTo>
                    <a:pt x="210" y="91"/>
                    <a:pt x="209" y="91"/>
                    <a:pt x="209" y="90"/>
                  </a:cubicBezTo>
                  <a:cubicBezTo>
                    <a:pt x="209" y="90"/>
                    <a:pt x="209" y="89"/>
                    <a:pt x="208" y="90"/>
                  </a:cubicBezTo>
                  <a:cubicBezTo>
                    <a:pt x="206" y="90"/>
                    <a:pt x="201" y="88"/>
                    <a:pt x="200" y="87"/>
                  </a:cubicBezTo>
                  <a:cubicBezTo>
                    <a:pt x="199" y="86"/>
                    <a:pt x="189" y="89"/>
                    <a:pt x="186" y="89"/>
                  </a:cubicBezTo>
                  <a:cubicBezTo>
                    <a:pt x="184" y="89"/>
                    <a:pt x="187" y="92"/>
                    <a:pt x="188" y="93"/>
                  </a:cubicBezTo>
                  <a:cubicBezTo>
                    <a:pt x="190" y="94"/>
                    <a:pt x="184" y="99"/>
                    <a:pt x="185" y="100"/>
                  </a:cubicBezTo>
                  <a:cubicBezTo>
                    <a:pt x="186" y="100"/>
                    <a:pt x="184" y="103"/>
                    <a:pt x="182" y="106"/>
                  </a:cubicBezTo>
                  <a:cubicBezTo>
                    <a:pt x="179" y="109"/>
                    <a:pt x="183" y="109"/>
                    <a:pt x="187" y="110"/>
                  </a:cubicBezTo>
                  <a:moveTo>
                    <a:pt x="281" y="125"/>
                  </a:moveTo>
                  <a:cubicBezTo>
                    <a:pt x="281" y="124"/>
                    <a:pt x="283" y="125"/>
                    <a:pt x="284" y="125"/>
                  </a:cubicBezTo>
                  <a:cubicBezTo>
                    <a:pt x="285" y="126"/>
                    <a:pt x="287" y="126"/>
                    <a:pt x="287" y="125"/>
                  </a:cubicBezTo>
                  <a:cubicBezTo>
                    <a:pt x="287" y="122"/>
                    <a:pt x="282" y="121"/>
                    <a:pt x="279" y="119"/>
                  </a:cubicBezTo>
                  <a:cubicBezTo>
                    <a:pt x="277" y="118"/>
                    <a:pt x="276" y="118"/>
                    <a:pt x="273" y="116"/>
                  </a:cubicBezTo>
                  <a:cubicBezTo>
                    <a:pt x="269" y="113"/>
                    <a:pt x="274" y="112"/>
                    <a:pt x="271" y="110"/>
                  </a:cubicBezTo>
                  <a:cubicBezTo>
                    <a:pt x="268" y="108"/>
                    <a:pt x="267" y="102"/>
                    <a:pt x="269" y="100"/>
                  </a:cubicBezTo>
                  <a:cubicBezTo>
                    <a:pt x="271" y="98"/>
                    <a:pt x="273" y="95"/>
                    <a:pt x="270" y="94"/>
                  </a:cubicBezTo>
                  <a:cubicBezTo>
                    <a:pt x="266" y="93"/>
                    <a:pt x="261" y="95"/>
                    <a:pt x="262" y="96"/>
                  </a:cubicBezTo>
                  <a:cubicBezTo>
                    <a:pt x="262" y="97"/>
                    <a:pt x="267" y="99"/>
                    <a:pt x="267" y="100"/>
                  </a:cubicBezTo>
                  <a:cubicBezTo>
                    <a:pt x="267" y="101"/>
                    <a:pt x="266" y="100"/>
                    <a:pt x="264" y="99"/>
                  </a:cubicBezTo>
                  <a:cubicBezTo>
                    <a:pt x="263" y="99"/>
                    <a:pt x="262" y="98"/>
                    <a:pt x="261" y="98"/>
                  </a:cubicBezTo>
                  <a:cubicBezTo>
                    <a:pt x="260" y="99"/>
                    <a:pt x="260" y="98"/>
                    <a:pt x="259" y="98"/>
                  </a:cubicBezTo>
                  <a:cubicBezTo>
                    <a:pt x="258" y="98"/>
                    <a:pt x="257" y="97"/>
                    <a:pt x="256" y="98"/>
                  </a:cubicBezTo>
                  <a:cubicBezTo>
                    <a:pt x="255" y="100"/>
                    <a:pt x="258" y="107"/>
                    <a:pt x="259" y="109"/>
                  </a:cubicBezTo>
                  <a:cubicBezTo>
                    <a:pt x="260" y="110"/>
                    <a:pt x="258" y="110"/>
                    <a:pt x="257" y="111"/>
                  </a:cubicBezTo>
                  <a:cubicBezTo>
                    <a:pt x="255" y="111"/>
                    <a:pt x="255" y="106"/>
                    <a:pt x="253" y="103"/>
                  </a:cubicBezTo>
                  <a:cubicBezTo>
                    <a:pt x="252" y="101"/>
                    <a:pt x="246" y="99"/>
                    <a:pt x="246" y="100"/>
                  </a:cubicBezTo>
                  <a:cubicBezTo>
                    <a:pt x="245" y="102"/>
                    <a:pt x="249" y="102"/>
                    <a:pt x="249" y="104"/>
                  </a:cubicBezTo>
                  <a:cubicBezTo>
                    <a:pt x="248" y="105"/>
                    <a:pt x="248" y="105"/>
                    <a:pt x="247" y="104"/>
                  </a:cubicBezTo>
                  <a:cubicBezTo>
                    <a:pt x="246" y="104"/>
                    <a:pt x="245" y="104"/>
                    <a:pt x="244" y="104"/>
                  </a:cubicBezTo>
                  <a:cubicBezTo>
                    <a:pt x="242" y="106"/>
                    <a:pt x="242" y="105"/>
                    <a:pt x="243" y="103"/>
                  </a:cubicBezTo>
                  <a:cubicBezTo>
                    <a:pt x="243" y="102"/>
                    <a:pt x="240" y="100"/>
                    <a:pt x="236" y="100"/>
                  </a:cubicBezTo>
                  <a:cubicBezTo>
                    <a:pt x="232" y="100"/>
                    <a:pt x="234" y="103"/>
                    <a:pt x="233" y="104"/>
                  </a:cubicBezTo>
                  <a:cubicBezTo>
                    <a:pt x="232" y="105"/>
                    <a:pt x="226" y="103"/>
                    <a:pt x="230" y="103"/>
                  </a:cubicBezTo>
                  <a:cubicBezTo>
                    <a:pt x="233" y="102"/>
                    <a:pt x="232" y="100"/>
                    <a:pt x="231" y="98"/>
                  </a:cubicBezTo>
                  <a:cubicBezTo>
                    <a:pt x="229" y="96"/>
                    <a:pt x="226" y="98"/>
                    <a:pt x="220" y="100"/>
                  </a:cubicBezTo>
                  <a:cubicBezTo>
                    <a:pt x="214" y="102"/>
                    <a:pt x="211" y="105"/>
                    <a:pt x="212" y="105"/>
                  </a:cubicBezTo>
                  <a:cubicBezTo>
                    <a:pt x="213" y="105"/>
                    <a:pt x="213" y="106"/>
                    <a:pt x="211" y="108"/>
                  </a:cubicBezTo>
                  <a:cubicBezTo>
                    <a:pt x="208" y="110"/>
                    <a:pt x="211" y="111"/>
                    <a:pt x="213" y="111"/>
                  </a:cubicBezTo>
                  <a:cubicBezTo>
                    <a:pt x="215" y="111"/>
                    <a:pt x="213" y="113"/>
                    <a:pt x="215" y="113"/>
                  </a:cubicBezTo>
                  <a:cubicBezTo>
                    <a:pt x="215" y="114"/>
                    <a:pt x="217" y="113"/>
                    <a:pt x="219" y="113"/>
                  </a:cubicBezTo>
                  <a:cubicBezTo>
                    <a:pt x="221" y="112"/>
                    <a:pt x="223" y="111"/>
                    <a:pt x="224" y="112"/>
                  </a:cubicBezTo>
                  <a:cubicBezTo>
                    <a:pt x="226" y="113"/>
                    <a:pt x="213" y="114"/>
                    <a:pt x="213" y="116"/>
                  </a:cubicBezTo>
                  <a:cubicBezTo>
                    <a:pt x="213" y="119"/>
                    <a:pt x="221" y="120"/>
                    <a:pt x="226" y="119"/>
                  </a:cubicBezTo>
                  <a:cubicBezTo>
                    <a:pt x="231" y="118"/>
                    <a:pt x="240" y="120"/>
                    <a:pt x="240" y="121"/>
                  </a:cubicBezTo>
                  <a:cubicBezTo>
                    <a:pt x="240" y="123"/>
                    <a:pt x="234" y="122"/>
                    <a:pt x="229" y="122"/>
                  </a:cubicBezTo>
                  <a:cubicBezTo>
                    <a:pt x="225" y="122"/>
                    <a:pt x="217" y="123"/>
                    <a:pt x="217" y="125"/>
                  </a:cubicBezTo>
                  <a:cubicBezTo>
                    <a:pt x="217" y="126"/>
                    <a:pt x="218" y="126"/>
                    <a:pt x="223" y="129"/>
                  </a:cubicBezTo>
                  <a:cubicBezTo>
                    <a:pt x="225" y="130"/>
                    <a:pt x="227" y="130"/>
                    <a:pt x="229" y="129"/>
                  </a:cubicBezTo>
                  <a:cubicBezTo>
                    <a:pt x="231" y="129"/>
                    <a:pt x="233" y="129"/>
                    <a:pt x="233" y="131"/>
                  </a:cubicBezTo>
                  <a:cubicBezTo>
                    <a:pt x="232" y="134"/>
                    <a:pt x="235" y="135"/>
                    <a:pt x="242" y="135"/>
                  </a:cubicBezTo>
                  <a:cubicBezTo>
                    <a:pt x="245" y="135"/>
                    <a:pt x="248" y="134"/>
                    <a:pt x="249" y="134"/>
                  </a:cubicBezTo>
                  <a:cubicBezTo>
                    <a:pt x="251" y="133"/>
                    <a:pt x="253" y="132"/>
                    <a:pt x="255" y="132"/>
                  </a:cubicBezTo>
                  <a:cubicBezTo>
                    <a:pt x="258" y="132"/>
                    <a:pt x="259" y="132"/>
                    <a:pt x="261" y="129"/>
                  </a:cubicBezTo>
                  <a:cubicBezTo>
                    <a:pt x="262" y="127"/>
                    <a:pt x="264" y="129"/>
                    <a:pt x="264" y="130"/>
                  </a:cubicBezTo>
                  <a:cubicBezTo>
                    <a:pt x="264" y="131"/>
                    <a:pt x="269" y="131"/>
                    <a:pt x="269" y="132"/>
                  </a:cubicBezTo>
                  <a:cubicBezTo>
                    <a:pt x="272" y="134"/>
                    <a:pt x="280" y="133"/>
                    <a:pt x="283" y="132"/>
                  </a:cubicBezTo>
                  <a:cubicBezTo>
                    <a:pt x="286" y="130"/>
                    <a:pt x="282" y="126"/>
                    <a:pt x="280" y="128"/>
                  </a:cubicBezTo>
                  <a:cubicBezTo>
                    <a:pt x="279" y="130"/>
                    <a:pt x="277" y="129"/>
                    <a:pt x="277" y="128"/>
                  </a:cubicBezTo>
                  <a:cubicBezTo>
                    <a:pt x="276" y="127"/>
                    <a:pt x="280" y="126"/>
                    <a:pt x="281" y="125"/>
                  </a:cubicBezTo>
                  <a:moveTo>
                    <a:pt x="209" y="79"/>
                  </a:moveTo>
                  <a:cubicBezTo>
                    <a:pt x="213" y="79"/>
                    <a:pt x="216" y="76"/>
                    <a:pt x="216" y="74"/>
                  </a:cubicBezTo>
                  <a:cubicBezTo>
                    <a:pt x="216" y="73"/>
                    <a:pt x="208" y="78"/>
                    <a:pt x="209" y="79"/>
                  </a:cubicBezTo>
                  <a:moveTo>
                    <a:pt x="194" y="73"/>
                  </a:moveTo>
                  <a:cubicBezTo>
                    <a:pt x="195" y="74"/>
                    <a:pt x="194" y="77"/>
                    <a:pt x="195" y="76"/>
                  </a:cubicBezTo>
                  <a:cubicBezTo>
                    <a:pt x="197" y="75"/>
                    <a:pt x="197" y="75"/>
                    <a:pt x="198" y="75"/>
                  </a:cubicBezTo>
                  <a:cubicBezTo>
                    <a:pt x="200" y="76"/>
                    <a:pt x="201" y="74"/>
                    <a:pt x="202" y="73"/>
                  </a:cubicBezTo>
                  <a:cubicBezTo>
                    <a:pt x="203" y="72"/>
                    <a:pt x="202" y="77"/>
                    <a:pt x="205" y="77"/>
                  </a:cubicBezTo>
                  <a:cubicBezTo>
                    <a:pt x="207" y="77"/>
                    <a:pt x="206" y="72"/>
                    <a:pt x="208" y="73"/>
                  </a:cubicBezTo>
                  <a:cubicBezTo>
                    <a:pt x="210" y="75"/>
                    <a:pt x="211" y="73"/>
                    <a:pt x="211" y="71"/>
                  </a:cubicBezTo>
                  <a:cubicBezTo>
                    <a:pt x="211" y="70"/>
                    <a:pt x="211" y="68"/>
                    <a:pt x="214" y="68"/>
                  </a:cubicBezTo>
                  <a:cubicBezTo>
                    <a:pt x="216" y="67"/>
                    <a:pt x="214" y="70"/>
                    <a:pt x="215" y="71"/>
                  </a:cubicBezTo>
                  <a:cubicBezTo>
                    <a:pt x="216" y="74"/>
                    <a:pt x="219" y="71"/>
                    <a:pt x="219" y="70"/>
                  </a:cubicBezTo>
                  <a:cubicBezTo>
                    <a:pt x="219" y="69"/>
                    <a:pt x="222" y="70"/>
                    <a:pt x="222" y="69"/>
                  </a:cubicBezTo>
                  <a:cubicBezTo>
                    <a:pt x="222" y="67"/>
                    <a:pt x="223" y="67"/>
                    <a:pt x="222" y="65"/>
                  </a:cubicBezTo>
                  <a:cubicBezTo>
                    <a:pt x="221" y="64"/>
                    <a:pt x="224" y="64"/>
                    <a:pt x="225" y="63"/>
                  </a:cubicBezTo>
                  <a:cubicBezTo>
                    <a:pt x="226" y="62"/>
                    <a:pt x="223" y="63"/>
                    <a:pt x="221" y="61"/>
                  </a:cubicBezTo>
                  <a:cubicBezTo>
                    <a:pt x="220" y="60"/>
                    <a:pt x="219" y="62"/>
                    <a:pt x="219" y="63"/>
                  </a:cubicBezTo>
                  <a:cubicBezTo>
                    <a:pt x="219" y="64"/>
                    <a:pt x="215" y="63"/>
                    <a:pt x="213" y="62"/>
                  </a:cubicBezTo>
                  <a:cubicBezTo>
                    <a:pt x="211" y="62"/>
                    <a:pt x="208" y="65"/>
                    <a:pt x="205" y="66"/>
                  </a:cubicBezTo>
                  <a:cubicBezTo>
                    <a:pt x="202" y="68"/>
                    <a:pt x="202" y="71"/>
                    <a:pt x="199" y="70"/>
                  </a:cubicBezTo>
                  <a:cubicBezTo>
                    <a:pt x="197" y="70"/>
                    <a:pt x="192" y="73"/>
                    <a:pt x="194" y="73"/>
                  </a:cubicBezTo>
                  <a:moveTo>
                    <a:pt x="223" y="72"/>
                  </a:moveTo>
                  <a:cubicBezTo>
                    <a:pt x="221" y="73"/>
                    <a:pt x="221" y="75"/>
                    <a:pt x="224" y="75"/>
                  </a:cubicBezTo>
                  <a:cubicBezTo>
                    <a:pt x="227" y="75"/>
                    <a:pt x="228" y="76"/>
                    <a:pt x="223" y="76"/>
                  </a:cubicBezTo>
                  <a:cubicBezTo>
                    <a:pt x="221" y="76"/>
                    <a:pt x="220" y="77"/>
                    <a:pt x="219" y="77"/>
                  </a:cubicBezTo>
                  <a:cubicBezTo>
                    <a:pt x="218" y="78"/>
                    <a:pt x="219" y="79"/>
                    <a:pt x="220" y="79"/>
                  </a:cubicBezTo>
                  <a:cubicBezTo>
                    <a:pt x="223" y="78"/>
                    <a:pt x="227" y="78"/>
                    <a:pt x="224" y="79"/>
                  </a:cubicBezTo>
                  <a:cubicBezTo>
                    <a:pt x="222" y="80"/>
                    <a:pt x="216" y="80"/>
                    <a:pt x="217" y="81"/>
                  </a:cubicBezTo>
                  <a:cubicBezTo>
                    <a:pt x="218" y="82"/>
                    <a:pt x="220" y="82"/>
                    <a:pt x="222" y="83"/>
                  </a:cubicBezTo>
                  <a:cubicBezTo>
                    <a:pt x="225" y="84"/>
                    <a:pt x="226" y="84"/>
                    <a:pt x="228" y="82"/>
                  </a:cubicBezTo>
                  <a:cubicBezTo>
                    <a:pt x="230" y="80"/>
                    <a:pt x="233" y="78"/>
                    <a:pt x="232" y="81"/>
                  </a:cubicBezTo>
                  <a:cubicBezTo>
                    <a:pt x="231" y="84"/>
                    <a:pt x="235" y="82"/>
                    <a:pt x="240" y="81"/>
                  </a:cubicBezTo>
                  <a:cubicBezTo>
                    <a:pt x="245" y="81"/>
                    <a:pt x="239" y="84"/>
                    <a:pt x="234" y="85"/>
                  </a:cubicBezTo>
                  <a:cubicBezTo>
                    <a:pt x="228" y="85"/>
                    <a:pt x="229" y="88"/>
                    <a:pt x="233" y="89"/>
                  </a:cubicBezTo>
                  <a:cubicBezTo>
                    <a:pt x="237" y="90"/>
                    <a:pt x="246" y="86"/>
                    <a:pt x="248" y="84"/>
                  </a:cubicBezTo>
                  <a:cubicBezTo>
                    <a:pt x="249" y="83"/>
                    <a:pt x="251" y="83"/>
                    <a:pt x="252" y="84"/>
                  </a:cubicBezTo>
                  <a:cubicBezTo>
                    <a:pt x="253" y="84"/>
                    <a:pt x="253" y="84"/>
                    <a:pt x="254" y="84"/>
                  </a:cubicBezTo>
                  <a:cubicBezTo>
                    <a:pt x="256" y="83"/>
                    <a:pt x="257" y="83"/>
                    <a:pt x="259" y="83"/>
                  </a:cubicBezTo>
                  <a:cubicBezTo>
                    <a:pt x="261" y="83"/>
                    <a:pt x="262" y="83"/>
                    <a:pt x="264" y="83"/>
                  </a:cubicBezTo>
                  <a:cubicBezTo>
                    <a:pt x="268" y="82"/>
                    <a:pt x="268" y="76"/>
                    <a:pt x="266" y="74"/>
                  </a:cubicBezTo>
                  <a:cubicBezTo>
                    <a:pt x="263" y="73"/>
                    <a:pt x="263" y="76"/>
                    <a:pt x="261" y="76"/>
                  </a:cubicBezTo>
                  <a:cubicBezTo>
                    <a:pt x="259" y="77"/>
                    <a:pt x="258" y="74"/>
                    <a:pt x="256" y="72"/>
                  </a:cubicBezTo>
                  <a:cubicBezTo>
                    <a:pt x="254" y="71"/>
                    <a:pt x="255" y="67"/>
                    <a:pt x="253" y="68"/>
                  </a:cubicBezTo>
                  <a:cubicBezTo>
                    <a:pt x="250" y="68"/>
                    <a:pt x="245" y="72"/>
                    <a:pt x="248" y="72"/>
                  </a:cubicBezTo>
                  <a:cubicBezTo>
                    <a:pt x="252" y="73"/>
                    <a:pt x="250" y="74"/>
                    <a:pt x="249" y="75"/>
                  </a:cubicBezTo>
                  <a:cubicBezTo>
                    <a:pt x="247" y="76"/>
                    <a:pt x="253" y="77"/>
                    <a:pt x="252" y="78"/>
                  </a:cubicBezTo>
                  <a:cubicBezTo>
                    <a:pt x="251" y="80"/>
                    <a:pt x="243" y="79"/>
                    <a:pt x="242" y="77"/>
                  </a:cubicBezTo>
                  <a:cubicBezTo>
                    <a:pt x="242" y="75"/>
                    <a:pt x="235" y="71"/>
                    <a:pt x="232" y="72"/>
                  </a:cubicBezTo>
                  <a:cubicBezTo>
                    <a:pt x="229" y="73"/>
                    <a:pt x="231" y="70"/>
                    <a:pt x="228" y="70"/>
                  </a:cubicBezTo>
                  <a:cubicBezTo>
                    <a:pt x="225" y="70"/>
                    <a:pt x="226" y="72"/>
                    <a:pt x="223" y="72"/>
                  </a:cubicBezTo>
                  <a:moveTo>
                    <a:pt x="233" y="59"/>
                  </a:moveTo>
                  <a:cubicBezTo>
                    <a:pt x="234" y="57"/>
                    <a:pt x="227" y="57"/>
                    <a:pt x="227" y="58"/>
                  </a:cubicBezTo>
                  <a:cubicBezTo>
                    <a:pt x="229" y="59"/>
                    <a:pt x="232" y="61"/>
                    <a:pt x="233" y="59"/>
                  </a:cubicBezTo>
                  <a:moveTo>
                    <a:pt x="249" y="58"/>
                  </a:moveTo>
                  <a:cubicBezTo>
                    <a:pt x="251" y="58"/>
                    <a:pt x="250" y="56"/>
                    <a:pt x="246" y="56"/>
                  </a:cubicBezTo>
                  <a:cubicBezTo>
                    <a:pt x="242" y="57"/>
                    <a:pt x="235" y="57"/>
                    <a:pt x="235" y="60"/>
                  </a:cubicBezTo>
                  <a:cubicBezTo>
                    <a:pt x="235" y="62"/>
                    <a:pt x="237" y="63"/>
                    <a:pt x="241" y="63"/>
                  </a:cubicBezTo>
                  <a:cubicBezTo>
                    <a:pt x="245" y="64"/>
                    <a:pt x="249" y="60"/>
                    <a:pt x="247" y="60"/>
                  </a:cubicBezTo>
                  <a:cubicBezTo>
                    <a:pt x="245" y="60"/>
                    <a:pt x="246" y="58"/>
                    <a:pt x="249" y="58"/>
                  </a:cubicBezTo>
                  <a:moveTo>
                    <a:pt x="239" y="54"/>
                  </a:moveTo>
                  <a:cubicBezTo>
                    <a:pt x="240" y="55"/>
                    <a:pt x="241" y="54"/>
                    <a:pt x="242" y="54"/>
                  </a:cubicBezTo>
                  <a:cubicBezTo>
                    <a:pt x="243" y="54"/>
                    <a:pt x="244" y="53"/>
                    <a:pt x="244" y="54"/>
                  </a:cubicBezTo>
                  <a:cubicBezTo>
                    <a:pt x="246" y="55"/>
                    <a:pt x="252" y="56"/>
                    <a:pt x="252" y="53"/>
                  </a:cubicBezTo>
                  <a:cubicBezTo>
                    <a:pt x="252" y="50"/>
                    <a:pt x="244" y="49"/>
                    <a:pt x="242" y="51"/>
                  </a:cubicBezTo>
                  <a:cubicBezTo>
                    <a:pt x="240" y="52"/>
                    <a:pt x="232" y="52"/>
                    <a:pt x="234" y="54"/>
                  </a:cubicBezTo>
                  <a:cubicBezTo>
                    <a:pt x="235" y="55"/>
                    <a:pt x="236" y="54"/>
                    <a:pt x="237" y="54"/>
                  </a:cubicBezTo>
                  <a:cubicBezTo>
                    <a:pt x="238" y="54"/>
                    <a:pt x="238" y="54"/>
                    <a:pt x="239" y="54"/>
                  </a:cubicBezTo>
                  <a:moveTo>
                    <a:pt x="271" y="48"/>
                  </a:moveTo>
                  <a:cubicBezTo>
                    <a:pt x="273" y="47"/>
                    <a:pt x="277" y="49"/>
                    <a:pt x="276" y="51"/>
                  </a:cubicBezTo>
                  <a:cubicBezTo>
                    <a:pt x="276" y="52"/>
                    <a:pt x="274" y="52"/>
                    <a:pt x="272" y="52"/>
                  </a:cubicBezTo>
                  <a:cubicBezTo>
                    <a:pt x="271" y="52"/>
                    <a:pt x="269" y="52"/>
                    <a:pt x="270" y="52"/>
                  </a:cubicBezTo>
                  <a:cubicBezTo>
                    <a:pt x="270" y="53"/>
                    <a:pt x="271" y="55"/>
                    <a:pt x="275" y="54"/>
                  </a:cubicBezTo>
                  <a:cubicBezTo>
                    <a:pt x="280" y="52"/>
                    <a:pt x="283" y="53"/>
                    <a:pt x="286" y="56"/>
                  </a:cubicBezTo>
                  <a:cubicBezTo>
                    <a:pt x="289" y="58"/>
                    <a:pt x="292" y="59"/>
                    <a:pt x="294" y="57"/>
                  </a:cubicBezTo>
                  <a:cubicBezTo>
                    <a:pt x="296" y="54"/>
                    <a:pt x="292" y="54"/>
                    <a:pt x="293" y="52"/>
                  </a:cubicBezTo>
                  <a:cubicBezTo>
                    <a:pt x="294" y="50"/>
                    <a:pt x="290" y="49"/>
                    <a:pt x="288" y="49"/>
                  </a:cubicBezTo>
                  <a:cubicBezTo>
                    <a:pt x="286" y="49"/>
                    <a:pt x="285" y="45"/>
                    <a:pt x="283" y="46"/>
                  </a:cubicBezTo>
                  <a:cubicBezTo>
                    <a:pt x="281" y="47"/>
                    <a:pt x="280" y="48"/>
                    <a:pt x="280" y="46"/>
                  </a:cubicBezTo>
                  <a:cubicBezTo>
                    <a:pt x="280" y="43"/>
                    <a:pt x="270" y="43"/>
                    <a:pt x="268" y="44"/>
                  </a:cubicBezTo>
                  <a:cubicBezTo>
                    <a:pt x="266" y="45"/>
                    <a:pt x="269" y="50"/>
                    <a:pt x="271" y="48"/>
                  </a:cubicBezTo>
                  <a:moveTo>
                    <a:pt x="272" y="64"/>
                  </a:moveTo>
                  <a:cubicBezTo>
                    <a:pt x="274" y="62"/>
                    <a:pt x="266" y="56"/>
                    <a:pt x="266" y="59"/>
                  </a:cubicBezTo>
                  <a:cubicBezTo>
                    <a:pt x="265" y="62"/>
                    <a:pt x="271" y="66"/>
                    <a:pt x="272" y="64"/>
                  </a:cubicBezTo>
                  <a:moveTo>
                    <a:pt x="297" y="40"/>
                  </a:moveTo>
                  <a:cubicBezTo>
                    <a:pt x="298" y="37"/>
                    <a:pt x="289" y="36"/>
                    <a:pt x="291" y="38"/>
                  </a:cubicBezTo>
                  <a:cubicBezTo>
                    <a:pt x="292" y="39"/>
                    <a:pt x="295" y="42"/>
                    <a:pt x="297" y="40"/>
                  </a:cubicBezTo>
                  <a:moveTo>
                    <a:pt x="275" y="82"/>
                  </a:moveTo>
                  <a:cubicBezTo>
                    <a:pt x="277" y="81"/>
                    <a:pt x="273" y="78"/>
                    <a:pt x="271" y="80"/>
                  </a:cubicBezTo>
                  <a:cubicBezTo>
                    <a:pt x="270" y="83"/>
                    <a:pt x="274" y="84"/>
                    <a:pt x="275" y="82"/>
                  </a:cubicBezTo>
                  <a:moveTo>
                    <a:pt x="297" y="69"/>
                  </a:moveTo>
                  <a:cubicBezTo>
                    <a:pt x="296" y="71"/>
                    <a:pt x="292" y="69"/>
                    <a:pt x="289" y="68"/>
                  </a:cubicBezTo>
                  <a:cubicBezTo>
                    <a:pt x="285" y="66"/>
                    <a:pt x="287" y="70"/>
                    <a:pt x="290" y="72"/>
                  </a:cubicBezTo>
                  <a:cubicBezTo>
                    <a:pt x="293" y="75"/>
                    <a:pt x="289" y="74"/>
                    <a:pt x="285" y="71"/>
                  </a:cubicBezTo>
                  <a:cubicBezTo>
                    <a:pt x="282" y="69"/>
                    <a:pt x="282" y="73"/>
                    <a:pt x="284" y="74"/>
                  </a:cubicBezTo>
                  <a:cubicBezTo>
                    <a:pt x="285" y="75"/>
                    <a:pt x="283" y="77"/>
                    <a:pt x="281" y="74"/>
                  </a:cubicBezTo>
                  <a:cubicBezTo>
                    <a:pt x="279" y="71"/>
                    <a:pt x="278" y="68"/>
                    <a:pt x="274" y="68"/>
                  </a:cubicBezTo>
                  <a:cubicBezTo>
                    <a:pt x="270" y="68"/>
                    <a:pt x="272" y="71"/>
                    <a:pt x="273" y="73"/>
                  </a:cubicBezTo>
                  <a:cubicBezTo>
                    <a:pt x="275" y="76"/>
                    <a:pt x="277" y="76"/>
                    <a:pt x="280" y="78"/>
                  </a:cubicBezTo>
                  <a:cubicBezTo>
                    <a:pt x="282" y="79"/>
                    <a:pt x="284" y="78"/>
                    <a:pt x="286" y="78"/>
                  </a:cubicBezTo>
                  <a:cubicBezTo>
                    <a:pt x="288" y="78"/>
                    <a:pt x="289" y="77"/>
                    <a:pt x="290" y="78"/>
                  </a:cubicBezTo>
                  <a:cubicBezTo>
                    <a:pt x="293" y="78"/>
                    <a:pt x="288" y="81"/>
                    <a:pt x="289" y="83"/>
                  </a:cubicBezTo>
                  <a:cubicBezTo>
                    <a:pt x="291" y="85"/>
                    <a:pt x="295" y="84"/>
                    <a:pt x="298" y="83"/>
                  </a:cubicBezTo>
                  <a:cubicBezTo>
                    <a:pt x="302" y="83"/>
                    <a:pt x="300" y="81"/>
                    <a:pt x="302" y="80"/>
                  </a:cubicBezTo>
                  <a:cubicBezTo>
                    <a:pt x="304" y="79"/>
                    <a:pt x="300" y="79"/>
                    <a:pt x="302" y="76"/>
                  </a:cubicBezTo>
                  <a:cubicBezTo>
                    <a:pt x="303" y="72"/>
                    <a:pt x="297" y="67"/>
                    <a:pt x="297" y="69"/>
                  </a:cubicBezTo>
                  <a:moveTo>
                    <a:pt x="305" y="58"/>
                  </a:moveTo>
                  <a:cubicBezTo>
                    <a:pt x="307" y="58"/>
                    <a:pt x="310" y="58"/>
                    <a:pt x="312" y="57"/>
                  </a:cubicBezTo>
                  <a:cubicBezTo>
                    <a:pt x="315" y="56"/>
                    <a:pt x="311" y="56"/>
                    <a:pt x="312" y="54"/>
                  </a:cubicBezTo>
                  <a:cubicBezTo>
                    <a:pt x="314" y="51"/>
                    <a:pt x="308" y="51"/>
                    <a:pt x="308" y="52"/>
                  </a:cubicBezTo>
                  <a:cubicBezTo>
                    <a:pt x="308" y="52"/>
                    <a:pt x="306" y="51"/>
                    <a:pt x="304" y="50"/>
                  </a:cubicBezTo>
                  <a:cubicBezTo>
                    <a:pt x="302" y="49"/>
                    <a:pt x="300" y="48"/>
                    <a:pt x="299" y="49"/>
                  </a:cubicBezTo>
                  <a:cubicBezTo>
                    <a:pt x="298" y="51"/>
                    <a:pt x="302" y="58"/>
                    <a:pt x="305" y="58"/>
                  </a:cubicBezTo>
                  <a:moveTo>
                    <a:pt x="320" y="59"/>
                  </a:moveTo>
                  <a:cubicBezTo>
                    <a:pt x="319" y="58"/>
                    <a:pt x="305" y="60"/>
                    <a:pt x="307" y="61"/>
                  </a:cubicBezTo>
                  <a:cubicBezTo>
                    <a:pt x="311" y="64"/>
                    <a:pt x="320" y="60"/>
                    <a:pt x="320" y="59"/>
                  </a:cubicBezTo>
                  <a:moveTo>
                    <a:pt x="318" y="87"/>
                  </a:moveTo>
                  <a:cubicBezTo>
                    <a:pt x="321" y="86"/>
                    <a:pt x="319" y="82"/>
                    <a:pt x="316" y="79"/>
                  </a:cubicBezTo>
                  <a:cubicBezTo>
                    <a:pt x="312" y="77"/>
                    <a:pt x="303" y="82"/>
                    <a:pt x="305" y="84"/>
                  </a:cubicBezTo>
                  <a:cubicBezTo>
                    <a:pt x="307" y="85"/>
                    <a:pt x="314" y="87"/>
                    <a:pt x="318" y="87"/>
                  </a:cubicBezTo>
                  <a:moveTo>
                    <a:pt x="294" y="113"/>
                  </a:moveTo>
                  <a:cubicBezTo>
                    <a:pt x="296" y="115"/>
                    <a:pt x="297" y="113"/>
                    <a:pt x="298" y="112"/>
                  </a:cubicBezTo>
                  <a:cubicBezTo>
                    <a:pt x="298" y="112"/>
                    <a:pt x="299" y="111"/>
                    <a:pt x="301" y="111"/>
                  </a:cubicBezTo>
                  <a:cubicBezTo>
                    <a:pt x="306" y="111"/>
                    <a:pt x="306" y="103"/>
                    <a:pt x="307" y="100"/>
                  </a:cubicBezTo>
                  <a:cubicBezTo>
                    <a:pt x="308" y="98"/>
                    <a:pt x="303" y="98"/>
                    <a:pt x="304" y="100"/>
                  </a:cubicBezTo>
                  <a:cubicBezTo>
                    <a:pt x="305" y="102"/>
                    <a:pt x="304" y="104"/>
                    <a:pt x="304" y="102"/>
                  </a:cubicBezTo>
                  <a:cubicBezTo>
                    <a:pt x="303" y="100"/>
                    <a:pt x="302" y="100"/>
                    <a:pt x="301" y="100"/>
                  </a:cubicBezTo>
                  <a:cubicBezTo>
                    <a:pt x="300" y="100"/>
                    <a:pt x="299" y="100"/>
                    <a:pt x="298" y="100"/>
                  </a:cubicBezTo>
                  <a:cubicBezTo>
                    <a:pt x="297" y="98"/>
                    <a:pt x="302" y="97"/>
                    <a:pt x="304" y="95"/>
                  </a:cubicBezTo>
                  <a:cubicBezTo>
                    <a:pt x="305" y="93"/>
                    <a:pt x="299" y="93"/>
                    <a:pt x="301" y="91"/>
                  </a:cubicBezTo>
                  <a:cubicBezTo>
                    <a:pt x="302" y="89"/>
                    <a:pt x="292" y="91"/>
                    <a:pt x="295" y="92"/>
                  </a:cubicBezTo>
                  <a:cubicBezTo>
                    <a:pt x="298" y="94"/>
                    <a:pt x="295" y="95"/>
                    <a:pt x="293" y="93"/>
                  </a:cubicBezTo>
                  <a:cubicBezTo>
                    <a:pt x="290" y="91"/>
                    <a:pt x="283" y="94"/>
                    <a:pt x="286" y="97"/>
                  </a:cubicBezTo>
                  <a:cubicBezTo>
                    <a:pt x="288" y="98"/>
                    <a:pt x="294" y="95"/>
                    <a:pt x="290" y="100"/>
                  </a:cubicBezTo>
                  <a:cubicBezTo>
                    <a:pt x="288" y="103"/>
                    <a:pt x="287" y="102"/>
                    <a:pt x="285" y="101"/>
                  </a:cubicBezTo>
                  <a:cubicBezTo>
                    <a:pt x="284" y="100"/>
                    <a:pt x="283" y="99"/>
                    <a:pt x="282" y="100"/>
                  </a:cubicBezTo>
                  <a:cubicBezTo>
                    <a:pt x="278" y="100"/>
                    <a:pt x="280" y="104"/>
                    <a:pt x="285" y="106"/>
                  </a:cubicBezTo>
                  <a:cubicBezTo>
                    <a:pt x="290" y="107"/>
                    <a:pt x="289" y="110"/>
                    <a:pt x="294" y="113"/>
                  </a:cubicBezTo>
                  <a:moveTo>
                    <a:pt x="324" y="83"/>
                  </a:moveTo>
                  <a:cubicBezTo>
                    <a:pt x="325" y="85"/>
                    <a:pt x="326" y="85"/>
                    <a:pt x="327" y="85"/>
                  </a:cubicBezTo>
                  <a:cubicBezTo>
                    <a:pt x="328" y="85"/>
                    <a:pt x="328" y="85"/>
                    <a:pt x="329" y="85"/>
                  </a:cubicBezTo>
                  <a:cubicBezTo>
                    <a:pt x="331" y="87"/>
                    <a:pt x="334" y="88"/>
                    <a:pt x="336" y="86"/>
                  </a:cubicBezTo>
                  <a:cubicBezTo>
                    <a:pt x="338" y="85"/>
                    <a:pt x="339" y="84"/>
                    <a:pt x="339" y="85"/>
                  </a:cubicBezTo>
                  <a:cubicBezTo>
                    <a:pt x="340" y="87"/>
                    <a:pt x="344" y="87"/>
                    <a:pt x="353" y="88"/>
                  </a:cubicBezTo>
                  <a:cubicBezTo>
                    <a:pt x="357" y="88"/>
                    <a:pt x="359" y="87"/>
                    <a:pt x="360" y="86"/>
                  </a:cubicBezTo>
                  <a:cubicBezTo>
                    <a:pt x="361" y="85"/>
                    <a:pt x="361" y="85"/>
                    <a:pt x="363" y="85"/>
                  </a:cubicBezTo>
                  <a:cubicBezTo>
                    <a:pt x="365" y="87"/>
                    <a:pt x="371" y="87"/>
                    <a:pt x="374" y="86"/>
                  </a:cubicBezTo>
                  <a:cubicBezTo>
                    <a:pt x="377" y="86"/>
                    <a:pt x="378" y="82"/>
                    <a:pt x="378" y="80"/>
                  </a:cubicBezTo>
                  <a:cubicBezTo>
                    <a:pt x="378" y="77"/>
                    <a:pt x="357" y="76"/>
                    <a:pt x="354" y="78"/>
                  </a:cubicBezTo>
                  <a:cubicBezTo>
                    <a:pt x="352" y="79"/>
                    <a:pt x="349" y="79"/>
                    <a:pt x="347" y="78"/>
                  </a:cubicBezTo>
                  <a:cubicBezTo>
                    <a:pt x="345" y="78"/>
                    <a:pt x="343" y="78"/>
                    <a:pt x="342" y="78"/>
                  </a:cubicBezTo>
                  <a:cubicBezTo>
                    <a:pt x="339" y="80"/>
                    <a:pt x="340" y="77"/>
                    <a:pt x="335" y="76"/>
                  </a:cubicBezTo>
                  <a:cubicBezTo>
                    <a:pt x="330" y="76"/>
                    <a:pt x="335" y="74"/>
                    <a:pt x="336" y="72"/>
                  </a:cubicBezTo>
                  <a:cubicBezTo>
                    <a:pt x="337" y="71"/>
                    <a:pt x="328" y="68"/>
                    <a:pt x="325" y="69"/>
                  </a:cubicBezTo>
                  <a:cubicBezTo>
                    <a:pt x="321" y="70"/>
                    <a:pt x="319" y="68"/>
                    <a:pt x="316" y="66"/>
                  </a:cubicBezTo>
                  <a:cubicBezTo>
                    <a:pt x="312" y="65"/>
                    <a:pt x="303" y="65"/>
                    <a:pt x="305" y="68"/>
                  </a:cubicBezTo>
                  <a:cubicBezTo>
                    <a:pt x="306" y="70"/>
                    <a:pt x="317" y="74"/>
                    <a:pt x="318" y="72"/>
                  </a:cubicBezTo>
                  <a:cubicBezTo>
                    <a:pt x="320" y="70"/>
                    <a:pt x="322" y="74"/>
                    <a:pt x="324" y="76"/>
                  </a:cubicBezTo>
                  <a:cubicBezTo>
                    <a:pt x="326" y="78"/>
                    <a:pt x="323" y="79"/>
                    <a:pt x="324" y="83"/>
                  </a:cubicBezTo>
                  <a:moveTo>
                    <a:pt x="334" y="61"/>
                  </a:moveTo>
                  <a:cubicBezTo>
                    <a:pt x="331" y="59"/>
                    <a:pt x="326" y="62"/>
                    <a:pt x="330" y="64"/>
                  </a:cubicBezTo>
                  <a:cubicBezTo>
                    <a:pt x="333" y="65"/>
                    <a:pt x="337" y="62"/>
                    <a:pt x="334" y="61"/>
                  </a:cubicBezTo>
                  <a:moveTo>
                    <a:pt x="307" y="39"/>
                  </a:moveTo>
                  <a:cubicBezTo>
                    <a:pt x="310" y="41"/>
                    <a:pt x="308" y="43"/>
                    <a:pt x="311" y="44"/>
                  </a:cubicBezTo>
                  <a:cubicBezTo>
                    <a:pt x="312" y="45"/>
                    <a:pt x="315" y="44"/>
                    <a:pt x="317" y="44"/>
                  </a:cubicBezTo>
                  <a:cubicBezTo>
                    <a:pt x="320" y="44"/>
                    <a:pt x="323" y="43"/>
                    <a:pt x="323" y="44"/>
                  </a:cubicBezTo>
                  <a:cubicBezTo>
                    <a:pt x="324" y="46"/>
                    <a:pt x="315" y="47"/>
                    <a:pt x="316" y="48"/>
                  </a:cubicBezTo>
                  <a:cubicBezTo>
                    <a:pt x="317" y="49"/>
                    <a:pt x="323" y="51"/>
                    <a:pt x="322" y="52"/>
                  </a:cubicBezTo>
                  <a:cubicBezTo>
                    <a:pt x="321" y="54"/>
                    <a:pt x="331" y="57"/>
                    <a:pt x="332" y="55"/>
                  </a:cubicBezTo>
                  <a:cubicBezTo>
                    <a:pt x="333" y="54"/>
                    <a:pt x="335" y="54"/>
                    <a:pt x="338" y="55"/>
                  </a:cubicBezTo>
                  <a:cubicBezTo>
                    <a:pt x="339" y="56"/>
                    <a:pt x="340" y="54"/>
                    <a:pt x="340" y="53"/>
                  </a:cubicBezTo>
                  <a:cubicBezTo>
                    <a:pt x="341" y="51"/>
                    <a:pt x="341" y="50"/>
                    <a:pt x="342" y="50"/>
                  </a:cubicBezTo>
                  <a:cubicBezTo>
                    <a:pt x="344" y="52"/>
                    <a:pt x="344" y="48"/>
                    <a:pt x="347" y="47"/>
                  </a:cubicBezTo>
                  <a:cubicBezTo>
                    <a:pt x="349" y="46"/>
                    <a:pt x="353" y="46"/>
                    <a:pt x="354" y="44"/>
                  </a:cubicBezTo>
                  <a:cubicBezTo>
                    <a:pt x="354" y="43"/>
                    <a:pt x="353" y="42"/>
                    <a:pt x="350" y="42"/>
                  </a:cubicBezTo>
                  <a:cubicBezTo>
                    <a:pt x="346" y="43"/>
                    <a:pt x="344" y="42"/>
                    <a:pt x="345" y="40"/>
                  </a:cubicBezTo>
                  <a:cubicBezTo>
                    <a:pt x="347" y="38"/>
                    <a:pt x="342" y="37"/>
                    <a:pt x="344" y="36"/>
                  </a:cubicBezTo>
                  <a:cubicBezTo>
                    <a:pt x="345" y="34"/>
                    <a:pt x="340" y="33"/>
                    <a:pt x="340" y="35"/>
                  </a:cubicBezTo>
                  <a:cubicBezTo>
                    <a:pt x="341" y="37"/>
                    <a:pt x="337" y="35"/>
                    <a:pt x="337" y="33"/>
                  </a:cubicBezTo>
                  <a:cubicBezTo>
                    <a:pt x="336" y="31"/>
                    <a:pt x="328" y="30"/>
                    <a:pt x="323" y="26"/>
                  </a:cubicBezTo>
                  <a:cubicBezTo>
                    <a:pt x="318" y="21"/>
                    <a:pt x="313" y="24"/>
                    <a:pt x="316" y="25"/>
                  </a:cubicBezTo>
                  <a:cubicBezTo>
                    <a:pt x="319" y="25"/>
                    <a:pt x="319" y="27"/>
                    <a:pt x="316" y="27"/>
                  </a:cubicBezTo>
                  <a:cubicBezTo>
                    <a:pt x="314" y="26"/>
                    <a:pt x="309" y="27"/>
                    <a:pt x="313" y="28"/>
                  </a:cubicBezTo>
                  <a:cubicBezTo>
                    <a:pt x="317" y="30"/>
                    <a:pt x="313" y="30"/>
                    <a:pt x="310" y="30"/>
                  </a:cubicBezTo>
                  <a:cubicBezTo>
                    <a:pt x="307" y="30"/>
                    <a:pt x="306" y="35"/>
                    <a:pt x="311" y="35"/>
                  </a:cubicBezTo>
                  <a:cubicBezTo>
                    <a:pt x="315" y="36"/>
                    <a:pt x="312" y="38"/>
                    <a:pt x="308" y="37"/>
                  </a:cubicBezTo>
                  <a:cubicBezTo>
                    <a:pt x="305" y="36"/>
                    <a:pt x="304" y="38"/>
                    <a:pt x="307" y="39"/>
                  </a:cubicBezTo>
                  <a:moveTo>
                    <a:pt x="330" y="21"/>
                  </a:moveTo>
                  <a:cubicBezTo>
                    <a:pt x="332" y="19"/>
                    <a:pt x="334" y="20"/>
                    <a:pt x="332" y="21"/>
                  </a:cubicBezTo>
                  <a:cubicBezTo>
                    <a:pt x="330" y="23"/>
                    <a:pt x="331" y="23"/>
                    <a:pt x="334" y="23"/>
                  </a:cubicBezTo>
                  <a:cubicBezTo>
                    <a:pt x="337" y="23"/>
                    <a:pt x="332" y="24"/>
                    <a:pt x="332" y="26"/>
                  </a:cubicBezTo>
                  <a:cubicBezTo>
                    <a:pt x="332" y="28"/>
                    <a:pt x="336" y="27"/>
                    <a:pt x="336" y="29"/>
                  </a:cubicBezTo>
                  <a:cubicBezTo>
                    <a:pt x="337" y="30"/>
                    <a:pt x="345" y="31"/>
                    <a:pt x="347" y="29"/>
                  </a:cubicBezTo>
                  <a:cubicBezTo>
                    <a:pt x="350" y="27"/>
                    <a:pt x="349" y="29"/>
                    <a:pt x="348" y="31"/>
                  </a:cubicBezTo>
                  <a:cubicBezTo>
                    <a:pt x="348" y="32"/>
                    <a:pt x="360" y="34"/>
                    <a:pt x="360" y="32"/>
                  </a:cubicBezTo>
                  <a:cubicBezTo>
                    <a:pt x="361" y="30"/>
                    <a:pt x="363" y="31"/>
                    <a:pt x="365" y="31"/>
                  </a:cubicBezTo>
                  <a:cubicBezTo>
                    <a:pt x="367" y="32"/>
                    <a:pt x="378" y="29"/>
                    <a:pt x="379" y="27"/>
                  </a:cubicBezTo>
                  <a:cubicBezTo>
                    <a:pt x="379" y="25"/>
                    <a:pt x="382" y="28"/>
                    <a:pt x="379" y="31"/>
                  </a:cubicBezTo>
                  <a:cubicBezTo>
                    <a:pt x="375" y="33"/>
                    <a:pt x="368" y="33"/>
                    <a:pt x="365" y="34"/>
                  </a:cubicBezTo>
                  <a:cubicBezTo>
                    <a:pt x="361" y="35"/>
                    <a:pt x="367" y="37"/>
                    <a:pt x="370" y="39"/>
                  </a:cubicBezTo>
                  <a:cubicBezTo>
                    <a:pt x="373" y="42"/>
                    <a:pt x="366" y="40"/>
                    <a:pt x="363" y="37"/>
                  </a:cubicBezTo>
                  <a:cubicBezTo>
                    <a:pt x="360" y="34"/>
                    <a:pt x="353" y="34"/>
                    <a:pt x="349" y="34"/>
                  </a:cubicBezTo>
                  <a:cubicBezTo>
                    <a:pt x="346" y="34"/>
                    <a:pt x="347" y="41"/>
                    <a:pt x="350" y="41"/>
                  </a:cubicBezTo>
                  <a:cubicBezTo>
                    <a:pt x="352" y="41"/>
                    <a:pt x="355" y="42"/>
                    <a:pt x="357" y="46"/>
                  </a:cubicBezTo>
                  <a:cubicBezTo>
                    <a:pt x="360" y="50"/>
                    <a:pt x="366" y="49"/>
                    <a:pt x="366" y="51"/>
                  </a:cubicBezTo>
                  <a:cubicBezTo>
                    <a:pt x="366" y="53"/>
                    <a:pt x="358" y="50"/>
                    <a:pt x="354" y="49"/>
                  </a:cubicBezTo>
                  <a:cubicBezTo>
                    <a:pt x="350" y="48"/>
                    <a:pt x="344" y="51"/>
                    <a:pt x="343" y="54"/>
                  </a:cubicBezTo>
                  <a:cubicBezTo>
                    <a:pt x="343" y="57"/>
                    <a:pt x="349" y="56"/>
                    <a:pt x="353" y="54"/>
                  </a:cubicBezTo>
                  <a:cubicBezTo>
                    <a:pt x="358" y="52"/>
                    <a:pt x="355" y="55"/>
                    <a:pt x="353" y="57"/>
                  </a:cubicBezTo>
                  <a:cubicBezTo>
                    <a:pt x="350" y="58"/>
                    <a:pt x="357" y="60"/>
                    <a:pt x="357" y="62"/>
                  </a:cubicBezTo>
                  <a:cubicBezTo>
                    <a:pt x="357" y="65"/>
                    <a:pt x="352" y="64"/>
                    <a:pt x="352" y="62"/>
                  </a:cubicBezTo>
                  <a:cubicBezTo>
                    <a:pt x="351" y="60"/>
                    <a:pt x="349" y="58"/>
                    <a:pt x="344" y="58"/>
                  </a:cubicBezTo>
                  <a:cubicBezTo>
                    <a:pt x="340" y="58"/>
                    <a:pt x="341" y="62"/>
                    <a:pt x="344" y="62"/>
                  </a:cubicBezTo>
                  <a:cubicBezTo>
                    <a:pt x="347" y="62"/>
                    <a:pt x="347" y="65"/>
                    <a:pt x="344" y="65"/>
                  </a:cubicBezTo>
                  <a:cubicBezTo>
                    <a:pt x="340" y="65"/>
                    <a:pt x="333" y="67"/>
                    <a:pt x="335" y="69"/>
                  </a:cubicBezTo>
                  <a:cubicBezTo>
                    <a:pt x="336" y="70"/>
                    <a:pt x="340" y="70"/>
                    <a:pt x="343" y="70"/>
                  </a:cubicBezTo>
                  <a:cubicBezTo>
                    <a:pt x="346" y="70"/>
                    <a:pt x="348" y="70"/>
                    <a:pt x="349" y="71"/>
                  </a:cubicBezTo>
                  <a:cubicBezTo>
                    <a:pt x="351" y="72"/>
                    <a:pt x="355" y="73"/>
                    <a:pt x="357" y="71"/>
                  </a:cubicBezTo>
                  <a:cubicBezTo>
                    <a:pt x="358" y="69"/>
                    <a:pt x="361" y="70"/>
                    <a:pt x="365" y="70"/>
                  </a:cubicBezTo>
                  <a:cubicBezTo>
                    <a:pt x="369" y="70"/>
                    <a:pt x="370" y="71"/>
                    <a:pt x="372" y="72"/>
                  </a:cubicBezTo>
                  <a:cubicBezTo>
                    <a:pt x="373" y="74"/>
                    <a:pt x="376" y="73"/>
                    <a:pt x="378" y="71"/>
                  </a:cubicBezTo>
                  <a:cubicBezTo>
                    <a:pt x="380" y="70"/>
                    <a:pt x="380" y="70"/>
                    <a:pt x="383" y="70"/>
                  </a:cubicBezTo>
                  <a:cubicBezTo>
                    <a:pt x="386" y="70"/>
                    <a:pt x="386" y="68"/>
                    <a:pt x="385" y="66"/>
                  </a:cubicBezTo>
                  <a:cubicBezTo>
                    <a:pt x="384" y="65"/>
                    <a:pt x="383" y="66"/>
                    <a:pt x="382" y="66"/>
                  </a:cubicBezTo>
                  <a:cubicBezTo>
                    <a:pt x="381" y="66"/>
                    <a:pt x="380" y="67"/>
                    <a:pt x="380" y="66"/>
                  </a:cubicBezTo>
                  <a:cubicBezTo>
                    <a:pt x="379" y="64"/>
                    <a:pt x="376" y="64"/>
                    <a:pt x="371" y="65"/>
                  </a:cubicBezTo>
                  <a:cubicBezTo>
                    <a:pt x="368" y="65"/>
                    <a:pt x="368" y="64"/>
                    <a:pt x="368" y="63"/>
                  </a:cubicBezTo>
                  <a:cubicBezTo>
                    <a:pt x="368" y="62"/>
                    <a:pt x="370" y="62"/>
                    <a:pt x="371" y="62"/>
                  </a:cubicBezTo>
                  <a:cubicBezTo>
                    <a:pt x="374" y="63"/>
                    <a:pt x="379" y="63"/>
                    <a:pt x="382" y="62"/>
                  </a:cubicBezTo>
                  <a:cubicBezTo>
                    <a:pt x="386" y="61"/>
                    <a:pt x="383" y="59"/>
                    <a:pt x="383" y="58"/>
                  </a:cubicBezTo>
                  <a:cubicBezTo>
                    <a:pt x="383" y="56"/>
                    <a:pt x="388" y="57"/>
                    <a:pt x="391" y="57"/>
                  </a:cubicBezTo>
                  <a:cubicBezTo>
                    <a:pt x="394" y="57"/>
                    <a:pt x="399" y="52"/>
                    <a:pt x="399" y="48"/>
                  </a:cubicBezTo>
                  <a:cubicBezTo>
                    <a:pt x="400" y="45"/>
                    <a:pt x="392" y="46"/>
                    <a:pt x="388" y="46"/>
                  </a:cubicBezTo>
                  <a:cubicBezTo>
                    <a:pt x="384" y="46"/>
                    <a:pt x="391" y="43"/>
                    <a:pt x="398" y="43"/>
                  </a:cubicBezTo>
                  <a:cubicBezTo>
                    <a:pt x="405" y="44"/>
                    <a:pt x="402" y="41"/>
                    <a:pt x="403" y="39"/>
                  </a:cubicBezTo>
                  <a:cubicBezTo>
                    <a:pt x="404" y="39"/>
                    <a:pt x="405" y="39"/>
                    <a:pt x="407" y="40"/>
                  </a:cubicBezTo>
                  <a:cubicBezTo>
                    <a:pt x="408" y="40"/>
                    <a:pt x="410" y="40"/>
                    <a:pt x="411" y="40"/>
                  </a:cubicBezTo>
                  <a:cubicBezTo>
                    <a:pt x="415" y="39"/>
                    <a:pt x="412" y="36"/>
                    <a:pt x="415" y="36"/>
                  </a:cubicBezTo>
                  <a:cubicBezTo>
                    <a:pt x="417" y="36"/>
                    <a:pt x="421" y="34"/>
                    <a:pt x="428" y="29"/>
                  </a:cubicBezTo>
                  <a:cubicBezTo>
                    <a:pt x="436" y="25"/>
                    <a:pt x="442" y="26"/>
                    <a:pt x="442" y="23"/>
                  </a:cubicBezTo>
                  <a:cubicBezTo>
                    <a:pt x="443" y="22"/>
                    <a:pt x="439" y="22"/>
                    <a:pt x="435" y="22"/>
                  </a:cubicBezTo>
                  <a:cubicBezTo>
                    <a:pt x="433" y="23"/>
                    <a:pt x="431" y="23"/>
                    <a:pt x="430" y="23"/>
                  </a:cubicBezTo>
                  <a:cubicBezTo>
                    <a:pt x="428" y="22"/>
                    <a:pt x="437" y="20"/>
                    <a:pt x="440" y="20"/>
                  </a:cubicBezTo>
                  <a:cubicBezTo>
                    <a:pt x="442" y="21"/>
                    <a:pt x="445" y="20"/>
                    <a:pt x="453" y="16"/>
                  </a:cubicBezTo>
                  <a:cubicBezTo>
                    <a:pt x="460" y="13"/>
                    <a:pt x="457" y="12"/>
                    <a:pt x="454" y="12"/>
                  </a:cubicBezTo>
                  <a:cubicBezTo>
                    <a:pt x="451" y="13"/>
                    <a:pt x="447" y="12"/>
                    <a:pt x="447" y="10"/>
                  </a:cubicBezTo>
                  <a:cubicBezTo>
                    <a:pt x="447" y="9"/>
                    <a:pt x="446" y="9"/>
                    <a:pt x="444" y="9"/>
                  </a:cubicBezTo>
                  <a:cubicBezTo>
                    <a:pt x="443" y="9"/>
                    <a:pt x="442" y="9"/>
                    <a:pt x="442" y="8"/>
                  </a:cubicBezTo>
                  <a:cubicBezTo>
                    <a:pt x="442" y="7"/>
                    <a:pt x="438" y="8"/>
                    <a:pt x="433" y="10"/>
                  </a:cubicBezTo>
                  <a:cubicBezTo>
                    <a:pt x="428" y="12"/>
                    <a:pt x="432" y="8"/>
                    <a:pt x="434" y="7"/>
                  </a:cubicBezTo>
                  <a:cubicBezTo>
                    <a:pt x="437" y="6"/>
                    <a:pt x="422" y="7"/>
                    <a:pt x="420" y="5"/>
                  </a:cubicBezTo>
                  <a:cubicBezTo>
                    <a:pt x="418" y="5"/>
                    <a:pt x="417" y="5"/>
                    <a:pt x="416" y="6"/>
                  </a:cubicBezTo>
                  <a:cubicBezTo>
                    <a:pt x="415" y="6"/>
                    <a:pt x="413" y="7"/>
                    <a:pt x="412" y="6"/>
                  </a:cubicBezTo>
                  <a:cubicBezTo>
                    <a:pt x="410" y="4"/>
                    <a:pt x="404" y="6"/>
                    <a:pt x="405" y="7"/>
                  </a:cubicBezTo>
                  <a:cubicBezTo>
                    <a:pt x="405" y="9"/>
                    <a:pt x="404" y="9"/>
                    <a:pt x="402" y="7"/>
                  </a:cubicBezTo>
                  <a:cubicBezTo>
                    <a:pt x="400" y="6"/>
                    <a:pt x="398" y="6"/>
                    <a:pt x="396" y="7"/>
                  </a:cubicBezTo>
                  <a:cubicBezTo>
                    <a:pt x="394" y="7"/>
                    <a:pt x="393" y="7"/>
                    <a:pt x="391" y="7"/>
                  </a:cubicBezTo>
                  <a:cubicBezTo>
                    <a:pt x="389" y="6"/>
                    <a:pt x="389" y="7"/>
                    <a:pt x="388" y="8"/>
                  </a:cubicBezTo>
                  <a:cubicBezTo>
                    <a:pt x="387" y="8"/>
                    <a:pt x="387" y="9"/>
                    <a:pt x="384" y="8"/>
                  </a:cubicBezTo>
                  <a:cubicBezTo>
                    <a:pt x="380" y="6"/>
                    <a:pt x="375" y="7"/>
                    <a:pt x="377" y="8"/>
                  </a:cubicBezTo>
                  <a:cubicBezTo>
                    <a:pt x="378" y="8"/>
                    <a:pt x="376" y="9"/>
                    <a:pt x="374" y="9"/>
                  </a:cubicBezTo>
                  <a:cubicBezTo>
                    <a:pt x="373" y="8"/>
                    <a:pt x="371" y="9"/>
                    <a:pt x="372" y="11"/>
                  </a:cubicBezTo>
                  <a:cubicBezTo>
                    <a:pt x="372" y="12"/>
                    <a:pt x="371" y="12"/>
                    <a:pt x="369" y="12"/>
                  </a:cubicBezTo>
                  <a:cubicBezTo>
                    <a:pt x="367" y="11"/>
                    <a:pt x="365" y="11"/>
                    <a:pt x="365" y="12"/>
                  </a:cubicBezTo>
                  <a:cubicBezTo>
                    <a:pt x="365" y="14"/>
                    <a:pt x="362" y="16"/>
                    <a:pt x="360" y="14"/>
                  </a:cubicBezTo>
                  <a:cubicBezTo>
                    <a:pt x="357" y="12"/>
                    <a:pt x="350" y="11"/>
                    <a:pt x="352" y="13"/>
                  </a:cubicBezTo>
                  <a:cubicBezTo>
                    <a:pt x="354" y="15"/>
                    <a:pt x="346" y="14"/>
                    <a:pt x="348" y="15"/>
                  </a:cubicBezTo>
                  <a:cubicBezTo>
                    <a:pt x="350" y="17"/>
                    <a:pt x="345" y="18"/>
                    <a:pt x="345" y="17"/>
                  </a:cubicBezTo>
                  <a:cubicBezTo>
                    <a:pt x="345" y="16"/>
                    <a:pt x="341" y="15"/>
                    <a:pt x="339" y="16"/>
                  </a:cubicBezTo>
                  <a:cubicBezTo>
                    <a:pt x="337" y="18"/>
                    <a:pt x="336" y="20"/>
                    <a:pt x="335" y="19"/>
                  </a:cubicBezTo>
                  <a:cubicBezTo>
                    <a:pt x="334" y="18"/>
                    <a:pt x="330" y="18"/>
                    <a:pt x="326" y="20"/>
                  </a:cubicBezTo>
                  <a:cubicBezTo>
                    <a:pt x="322" y="21"/>
                    <a:pt x="327" y="23"/>
                    <a:pt x="330" y="21"/>
                  </a:cubicBezTo>
                  <a:moveTo>
                    <a:pt x="377" y="183"/>
                  </a:moveTo>
                  <a:cubicBezTo>
                    <a:pt x="378" y="183"/>
                    <a:pt x="381" y="178"/>
                    <a:pt x="378" y="179"/>
                  </a:cubicBezTo>
                  <a:cubicBezTo>
                    <a:pt x="374" y="179"/>
                    <a:pt x="375" y="184"/>
                    <a:pt x="377" y="183"/>
                  </a:cubicBezTo>
                  <a:moveTo>
                    <a:pt x="360" y="179"/>
                  </a:moveTo>
                  <a:cubicBezTo>
                    <a:pt x="363" y="181"/>
                    <a:pt x="368" y="176"/>
                    <a:pt x="368" y="174"/>
                  </a:cubicBezTo>
                  <a:cubicBezTo>
                    <a:pt x="367" y="173"/>
                    <a:pt x="357" y="177"/>
                    <a:pt x="360" y="179"/>
                  </a:cubicBezTo>
                  <a:moveTo>
                    <a:pt x="374" y="169"/>
                  </a:moveTo>
                  <a:cubicBezTo>
                    <a:pt x="374" y="167"/>
                    <a:pt x="368" y="166"/>
                    <a:pt x="368" y="164"/>
                  </a:cubicBezTo>
                  <a:cubicBezTo>
                    <a:pt x="369" y="162"/>
                    <a:pt x="362" y="160"/>
                    <a:pt x="360" y="159"/>
                  </a:cubicBezTo>
                  <a:cubicBezTo>
                    <a:pt x="358" y="158"/>
                    <a:pt x="355" y="158"/>
                    <a:pt x="355" y="155"/>
                  </a:cubicBezTo>
                  <a:cubicBezTo>
                    <a:pt x="355" y="153"/>
                    <a:pt x="350" y="155"/>
                    <a:pt x="350" y="158"/>
                  </a:cubicBezTo>
                  <a:cubicBezTo>
                    <a:pt x="350" y="161"/>
                    <a:pt x="348" y="161"/>
                    <a:pt x="349" y="164"/>
                  </a:cubicBezTo>
                  <a:cubicBezTo>
                    <a:pt x="350" y="167"/>
                    <a:pt x="345" y="168"/>
                    <a:pt x="345" y="170"/>
                  </a:cubicBezTo>
                  <a:cubicBezTo>
                    <a:pt x="346" y="171"/>
                    <a:pt x="348" y="169"/>
                    <a:pt x="350" y="169"/>
                  </a:cubicBezTo>
                  <a:cubicBezTo>
                    <a:pt x="353" y="169"/>
                    <a:pt x="350" y="173"/>
                    <a:pt x="353" y="173"/>
                  </a:cubicBezTo>
                  <a:cubicBezTo>
                    <a:pt x="355" y="173"/>
                    <a:pt x="359" y="170"/>
                    <a:pt x="360" y="169"/>
                  </a:cubicBezTo>
                  <a:cubicBezTo>
                    <a:pt x="361" y="167"/>
                    <a:pt x="363" y="167"/>
                    <a:pt x="365" y="169"/>
                  </a:cubicBezTo>
                  <a:cubicBezTo>
                    <a:pt x="368" y="171"/>
                    <a:pt x="374" y="171"/>
                    <a:pt x="374" y="169"/>
                  </a:cubicBezTo>
                  <a:moveTo>
                    <a:pt x="409" y="116"/>
                  </a:moveTo>
                  <a:cubicBezTo>
                    <a:pt x="411" y="116"/>
                    <a:pt x="413" y="115"/>
                    <a:pt x="413" y="113"/>
                  </a:cubicBezTo>
                  <a:cubicBezTo>
                    <a:pt x="412" y="111"/>
                    <a:pt x="407" y="111"/>
                    <a:pt x="406" y="113"/>
                  </a:cubicBezTo>
                  <a:cubicBezTo>
                    <a:pt x="405" y="115"/>
                    <a:pt x="402" y="111"/>
                    <a:pt x="402" y="109"/>
                  </a:cubicBezTo>
                  <a:cubicBezTo>
                    <a:pt x="402" y="107"/>
                    <a:pt x="395" y="109"/>
                    <a:pt x="396" y="106"/>
                  </a:cubicBezTo>
                  <a:cubicBezTo>
                    <a:pt x="397" y="103"/>
                    <a:pt x="389" y="103"/>
                    <a:pt x="387" y="103"/>
                  </a:cubicBezTo>
                  <a:cubicBezTo>
                    <a:pt x="385" y="103"/>
                    <a:pt x="382" y="104"/>
                    <a:pt x="382" y="106"/>
                  </a:cubicBezTo>
                  <a:cubicBezTo>
                    <a:pt x="383" y="108"/>
                    <a:pt x="380" y="107"/>
                    <a:pt x="380" y="105"/>
                  </a:cubicBezTo>
                  <a:cubicBezTo>
                    <a:pt x="379" y="103"/>
                    <a:pt x="374" y="107"/>
                    <a:pt x="373" y="107"/>
                  </a:cubicBezTo>
                  <a:cubicBezTo>
                    <a:pt x="371" y="107"/>
                    <a:pt x="374" y="102"/>
                    <a:pt x="373" y="100"/>
                  </a:cubicBezTo>
                  <a:cubicBezTo>
                    <a:pt x="372" y="99"/>
                    <a:pt x="371" y="98"/>
                    <a:pt x="370" y="95"/>
                  </a:cubicBezTo>
                  <a:cubicBezTo>
                    <a:pt x="369" y="92"/>
                    <a:pt x="363" y="94"/>
                    <a:pt x="362" y="95"/>
                  </a:cubicBezTo>
                  <a:cubicBezTo>
                    <a:pt x="360" y="97"/>
                    <a:pt x="355" y="96"/>
                    <a:pt x="353" y="99"/>
                  </a:cubicBezTo>
                  <a:cubicBezTo>
                    <a:pt x="350" y="101"/>
                    <a:pt x="353" y="104"/>
                    <a:pt x="354" y="105"/>
                  </a:cubicBezTo>
                  <a:cubicBezTo>
                    <a:pt x="355" y="106"/>
                    <a:pt x="350" y="107"/>
                    <a:pt x="352" y="109"/>
                  </a:cubicBezTo>
                  <a:cubicBezTo>
                    <a:pt x="353" y="110"/>
                    <a:pt x="356" y="110"/>
                    <a:pt x="356" y="112"/>
                  </a:cubicBezTo>
                  <a:cubicBezTo>
                    <a:pt x="357" y="115"/>
                    <a:pt x="350" y="111"/>
                    <a:pt x="349" y="109"/>
                  </a:cubicBezTo>
                  <a:cubicBezTo>
                    <a:pt x="348" y="107"/>
                    <a:pt x="350" y="105"/>
                    <a:pt x="348" y="104"/>
                  </a:cubicBezTo>
                  <a:cubicBezTo>
                    <a:pt x="347" y="102"/>
                    <a:pt x="348" y="100"/>
                    <a:pt x="350" y="98"/>
                  </a:cubicBezTo>
                  <a:cubicBezTo>
                    <a:pt x="353" y="95"/>
                    <a:pt x="355" y="96"/>
                    <a:pt x="355" y="94"/>
                  </a:cubicBezTo>
                  <a:cubicBezTo>
                    <a:pt x="355" y="93"/>
                    <a:pt x="344" y="93"/>
                    <a:pt x="338" y="98"/>
                  </a:cubicBezTo>
                  <a:cubicBezTo>
                    <a:pt x="332" y="104"/>
                    <a:pt x="334" y="111"/>
                    <a:pt x="334" y="113"/>
                  </a:cubicBezTo>
                  <a:cubicBezTo>
                    <a:pt x="334" y="114"/>
                    <a:pt x="340" y="114"/>
                    <a:pt x="343" y="115"/>
                  </a:cubicBezTo>
                  <a:cubicBezTo>
                    <a:pt x="346" y="116"/>
                    <a:pt x="345" y="117"/>
                    <a:pt x="342" y="116"/>
                  </a:cubicBezTo>
                  <a:cubicBezTo>
                    <a:pt x="340" y="116"/>
                    <a:pt x="336" y="115"/>
                    <a:pt x="336" y="117"/>
                  </a:cubicBezTo>
                  <a:cubicBezTo>
                    <a:pt x="336" y="119"/>
                    <a:pt x="341" y="122"/>
                    <a:pt x="344" y="121"/>
                  </a:cubicBezTo>
                  <a:cubicBezTo>
                    <a:pt x="347" y="120"/>
                    <a:pt x="347" y="120"/>
                    <a:pt x="348" y="122"/>
                  </a:cubicBezTo>
                  <a:cubicBezTo>
                    <a:pt x="350" y="124"/>
                    <a:pt x="353" y="123"/>
                    <a:pt x="357" y="123"/>
                  </a:cubicBezTo>
                  <a:cubicBezTo>
                    <a:pt x="360" y="124"/>
                    <a:pt x="365" y="125"/>
                    <a:pt x="366" y="125"/>
                  </a:cubicBezTo>
                  <a:cubicBezTo>
                    <a:pt x="368" y="125"/>
                    <a:pt x="370" y="124"/>
                    <a:pt x="371" y="123"/>
                  </a:cubicBezTo>
                  <a:cubicBezTo>
                    <a:pt x="371" y="123"/>
                    <a:pt x="373" y="123"/>
                    <a:pt x="376" y="124"/>
                  </a:cubicBezTo>
                  <a:cubicBezTo>
                    <a:pt x="377" y="124"/>
                    <a:pt x="379" y="125"/>
                    <a:pt x="380" y="125"/>
                  </a:cubicBezTo>
                  <a:cubicBezTo>
                    <a:pt x="382" y="124"/>
                    <a:pt x="381" y="123"/>
                    <a:pt x="380" y="122"/>
                  </a:cubicBezTo>
                  <a:cubicBezTo>
                    <a:pt x="378" y="121"/>
                    <a:pt x="379" y="119"/>
                    <a:pt x="381" y="120"/>
                  </a:cubicBezTo>
                  <a:cubicBezTo>
                    <a:pt x="382" y="121"/>
                    <a:pt x="385" y="121"/>
                    <a:pt x="386" y="123"/>
                  </a:cubicBezTo>
                  <a:cubicBezTo>
                    <a:pt x="386" y="125"/>
                    <a:pt x="388" y="124"/>
                    <a:pt x="388" y="125"/>
                  </a:cubicBezTo>
                  <a:cubicBezTo>
                    <a:pt x="388" y="126"/>
                    <a:pt x="394" y="128"/>
                    <a:pt x="394" y="129"/>
                  </a:cubicBezTo>
                  <a:cubicBezTo>
                    <a:pt x="395" y="131"/>
                    <a:pt x="389" y="132"/>
                    <a:pt x="390" y="133"/>
                  </a:cubicBezTo>
                  <a:cubicBezTo>
                    <a:pt x="392" y="134"/>
                    <a:pt x="395" y="131"/>
                    <a:pt x="397" y="131"/>
                  </a:cubicBezTo>
                  <a:cubicBezTo>
                    <a:pt x="398" y="131"/>
                    <a:pt x="398" y="132"/>
                    <a:pt x="399" y="133"/>
                  </a:cubicBezTo>
                  <a:cubicBezTo>
                    <a:pt x="399" y="134"/>
                    <a:pt x="400" y="136"/>
                    <a:pt x="401" y="135"/>
                  </a:cubicBezTo>
                  <a:cubicBezTo>
                    <a:pt x="403" y="134"/>
                    <a:pt x="405" y="136"/>
                    <a:pt x="407" y="139"/>
                  </a:cubicBezTo>
                  <a:cubicBezTo>
                    <a:pt x="409" y="143"/>
                    <a:pt x="407" y="146"/>
                    <a:pt x="407" y="147"/>
                  </a:cubicBezTo>
                  <a:cubicBezTo>
                    <a:pt x="407" y="148"/>
                    <a:pt x="412" y="148"/>
                    <a:pt x="414" y="146"/>
                  </a:cubicBezTo>
                  <a:cubicBezTo>
                    <a:pt x="417" y="145"/>
                    <a:pt x="419" y="148"/>
                    <a:pt x="421" y="149"/>
                  </a:cubicBezTo>
                  <a:cubicBezTo>
                    <a:pt x="423" y="151"/>
                    <a:pt x="414" y="154"/>
                    <a:pt x="415" y="152"/>
                  </a:cubicBezTo>
                  <a:cubicBezTo>
                    <a:pt x="415" y="151"/>
                    <a:pt x="409" y="146"/>
                    <a:pt x="404" y="148"/>
                  </a:cubicBezTo>
                  <a:cubicBezTo>
                    <a:pt x="398" y="151"/>
                    <a:pt x="402" y="154"/>
                    <a:pt x="403" y="156"/>
                  </a:cubicBezTo>
                  <a:cubicBezTo>
                    <a:pt x="403" y="158"/>
                    <a:pt x="398" y="159"/>
                    <a:pt x="393" y="158"/>
                  </a:cubicBezTo>
                  <a:cubicBezTo>
                    <a:pt x="388" y="156"/>
                    <a:pt x="389" y="159"/>
                    <a:pt x="387" y="159"/>
                  </a:cubicBezTo>
                  <a:cubicBezTo>
                    <a:pt x="385" y="159"/>
                    <a:pt x="383" y="162"/>
                    <a:pt x="385" y="164"/>
                  </a:cubicBezTo>
                  <a:cubicBezTo>
                    <a:pt x="386" y="165"/>
                    <a:pt x="388" y="165"/>
                    <a:pt x="390" y="165"/>
                  </a:cubicBezTo>
                  <a:cubicBezTo>
                    <a:pt x="392" y="165"/>
                    <a:pt x="393" y="164"/>
                    <a:pt x="394" y="165"/>
                  </a:cubicBezTo>
                  <a:cubicBezTo>
                    <a:pt x="397" y="165"/>
                    <a:pt x="398" y="166"/>
                    <a:pt x="398" y="164"/>
                  </a:cubicBezTo>
                  <a:cubicBezTo>
                    <a:pt x="399" y="162"/>
                    <a:pt x="402" y="163"/>
                    <a:pt x="405" y="163"/>
                  </a:cubicBezTo>
                  <a:cubicBezTo>
                    <a:pt x="407" y="164"/>
                    <a:pt x="406" y="167"/>
                    <a:pt x="409" y="168"/>
                  </a:cubicBezTo>
                  <a:cubicBezTo>
                    <a:pt x="412" y="168"/>
                    <a:pt x="410" y="171"/>
                    <a:pt x="412" y="173"/>
                  </a:cubicBezTo>
                  <a:cubicBezTo>
                    <a:pt x="414" y="175"/>
                    <a:pt x="420" y="174"/>
                    <a:pt x="422" y="176"/>
                  </a:cubicBezTo>
                  <a:cubicBezTo>
                    <a:pt x="424" y="179"/>
                    <a:pt x="434" y="183"/>
                    <a:pt x="435" y="181"/>
                  </a:cubicBezTo>
                  <a:cubicBezTo>
                    <a:pt x="437" y="180"/>
                    <a:pt x="427" y="171"/>
                    <a:pt x="424" y="170"/>
                  </a:cubicBezTo>
                  <a:cubicBezTo>
                    <a:pt x="421" y="169"/>
                    <a:pt x="427" y="168"/>
                    <a:pt x="431" y="171"/>
                  </a:cubicBezTo>
                  <a:cubicBezTo>
                    <a:pt x="434" y="174"/>
                    <a:pt x="439" y="175"/>
                    <a:pt x="442" y="172"/>
                  </a:cubicBezTo>
                  <a:cubicBezTo>
                    <a:pt x="445" y="169"/>
                    <a:pt x="440" y="170"/>
                    <a:pt x="440" y="167"/>
                  </a:cubicBezTo>
                  <a:cubicBezTo>
                    <a:pt x="440" y="165"/>
                    <a:pt x="438" y="161"/>
                    <a:pt x="435" y="161"/>
                  </a:cubicBezTo>
                  <a:cubicBezTo>
                    <a:pt x="433" y="161"/>
                    <a:pt x="426" y="156"/>
                    <a:pt x="428" y="155"/>
                  </a:cubicBezTo>
                  <a:cubicBezTo>
                    <a:pt x="431" y="154"/>
                    <a:pt x="428" y="152"/>
                    <a:pt x="430" y="150"/>
                  </a:cubicBezTo>
                  <a:cubicBezTo>
                    <a:pt x="431" y="148"/>
                    <a:pt x="433" y="152"/>
                    <a:pt x="436" y="152"/>
                  </a:cubicBezTo>
                  <a:cubicBezTo>
                    <a:pt x="438" y="152"/>
                    <a:pt x="438" y="155"/>
                    <a:pt x="442" y="158"/>
                  </a:cubicBezTo>
                  <a:cubicBezTo>
                    <a:pt x="445" y="161"/>
                    <a:pt x="446" y="159"/>
                    <a:pt x="446" y="157"/>
                  </a:cubicBezTo>
                  <a:cubicBezTo>
                    <a:pt x="447" y="155"/>
                    <a:pt x="451" y="157"/>
                    <a:pt x="451" y="155"/>
                  </a:cubicBezTo>
                  <a:cubicBezTo>
                    <a:pt x="450" y="153"/>
                    <a:pt x="454" y="150"/>
                    <a:pt x="456" y="149"/>
                  </a:cubicBezTo>
                  <a:cubicBezTo>
                    <a:pt x="458" y="148"/>
                    <a:pt x="454" y="146"/>
                    <a:pt x="451" y="146"/>
                  </a:cubicBezTo>
                  <a:cubicBezTo>
                    <a:pt x="448" y="146"/>
                    <a:pt x="448" y="144"/>
                    <a:pt x="448" y="143"/>
                  </a:cubicBezTo>
                  <a:cubicBezTo>
                    <a:pt x="448" y="142"/>
                    <a:pt x="442" y="139"/>
                    <a:pt x="440" y="139"/>
                  </a:cubicBezTo>
                  <a:cubicBezTo>
                    <a:pt x="438" y="140"/>
                    <a:pt x="435" y="137"/>
                    <a:pt x="433" y="136"/>
                  </a:cubicBezTo>
                  <a:cubicBezTo>
                    <a:pt x="430" y="136"/>
                    <a:pt x="427" y="134"/>
                    <a:pt x="427" y="132"/>
                  </a:cubicBezTo>
                  <a:cubicBezTo>
                    <a:pt x="427" y="130"/>
                    <a:pt x="428" y="131"/>
                    <a:pt x="430" y="131"/>
                  </a:cubicBezTo>
                  <a:cubicBezTo>
                    <a:pt x="431" y="131"/>
                    <a:pt x="432" y="131"/>
                    <a:pt x="433" y="130"/>
                  </a:cubicBezTo>
                  <a:cubicBezTo>
                    <a:pt x="434" y="128"/>
                    <a:pt x="428" y="129"/>
                    <a:pt x="428" y="128"/>
                  </a:cubicBezTo>
                  <a:cubicBezTo>
                    <a:pt x="428" y="126"/>
                    <a:pt x="429" y="127"/>
                    <a:pt x="430" y="126"/>
                  </a:cubicBezTo>
                  <a:cubicBezTo>
                    <a:pt x="431" y="125"/>
                    <a:pt x="429" y="123"/>
                    <a:pt x="428" y="123"/>
                  </a:cubicBezTo>
                  <a:cubicBezTo>
                    <a:pt x="427" y="122"/>
                    <a:pt x="426" y="124"/>
                    <a:pt x="425" y="124"/>
                  </a:cubicBezTo>
                  <a:cubicBezTo>
                    <a:pt x="424" y="124"/>
                    <a:pt x="425" y="122"/>
                    <a:pt x="426" y="121"/>
                  </a:cubicBezTo>
                  <a:cubicBezTo>
                    <a:pt x="427" y="119"/>
                    <a:pt x="421" y="118"/>
                    <a:pt x="419" y="119"/>
                  </a:cubicBezTo>
                  <a:cubicBezTo>
                    <a:pt x="417" y="119"/>
                    <a:pt x="416" y="118"/>
                    <a:pt x="416" y="116"/>
                  </a:cubicBezTo>
                  <a:cubicBezTo>
                    <a:pt x="416" y="115"/>
                    <a:pt x="412" y="116"/>
                    <a:pt x="411" y="118"/>
                  </a:cubicBezTo>
                  <a:cubicBezTo>
                    <a:pt x="409" y="119"/>
                    <a:pt x="407" y="116"/>
                    <a:pt x="409" y="116"/>
                  </a:cubicBezTo>
                  <a:moveTo>
                    <a:pt x="396" y="143"/>
                  </a:moveTo>
                  <a:cubicBezTo>
                    <a:pt x="398" y="143"/>
                    <a:pt x="398" y="139"/>
                    <a:pt x="396" y="138"/>
                  </a:cubicBezTo>
                  <a:cubicBezTo>
                    <a:pt x="395" y="136"/>
                    <a:pt x="393" y="136"/>
                    <a:pt x="391" y="136"/>
                  </a:cubicBezTo>
                  <a:cubicBezTo>
                    <a:pt x="389" y="136"/>
                    <a:pt x="385" y="140"/>
                    <a:pt x="387" y="143"/>
                  </a:cubicBezTo>
                  <a:cubicBezTo>
                    <a:pt x="389" y="146"/>
                    <a:pt x="394" y="144"/>
                    <a:pt x="396" y="143"/>
                  </a:cubicBezTo>
                  <a:moveTo>
                    <a:pt x="372" y="94"/>
                  </a:moveTo>
                  <a:cubicBezTo>
                    <a:pt x="371" y="97"/>
                    <a:pt x="375" y="97"/>
                    <a:pt x="375" y="100"/>
                  </a:cubicBezTo>
                  <a:cubicBezTo>
                    <a:pt x="375" y="102"/>
                    <a:pt x="379" y="103"/>
                    <a:pt x="381" y="102"/>
                  </a:cubicBezTo>
                  <a:cubicBezTo>
                    <a:pt x="383" y="101"/>
                    <a:pt x="385" y="101"/>
                    <a:pt x="387" y="101"/>
                  </a:cubicBezTo>
                  <a:cubicBezTo>
                    <a:pt x="389" y="101"/>
                    <a:pt x="392" y="101"/>
                    <a:pt x="392" y="100"/>
                  </a:cubicBezTo>
                  <a:cubicBezTo>
                    <a:pt x="392" y="98"/>
                    <a:pt x="384" y="94"/>
                    <a:pt x="381" y="95"/>
                  </a:cubicBezTo>
                  <a:cubicBezTo>
                    <a:pt x="380" y="95"/>
                    <a:pt x="378" y="94"/>
                    <a:pt x="377" y="94"/>
                  </a:cubicBezTo>
                  <a:cubicBezTo>
                    <a:pt x="375" y="93"/>
                    <a:pt x="373" y="93"/>
                    <a:pt x="372" y="94"/>
                  </a:cubicBezTo>
                  <a:moveTo>
                    <a:pt x="443" y="255"/>
                  </a:moveTo>
                  <a:cubicBezTo>
                    <a:pt x="443" y="256"/>
                    <a:pt x="454" y="261"/>
                    <a:pt x="455" y="258"/>
                  </a:cubicBezTo>
                  <a:cubicBezTo>
                    <a:pt x="455" y="256"/>
                    <a:pt x="443" y="253"/>
                    <a:pt x="443" y="255"/>
                  </a:cubicBezTo>
                  <a:moveTo>
                    <a:pt x="400" y="400"/>
                  </a:moveTo>
                  <a:cubicBezTo>
                    <a:pt x="401" y="399"/>
                    <a:pt x="395" y="395"/>
                    <a:pt x="392" y="395"/>
                  </a:cubicBezTo>
                  <a:cubicBezTo>
                    <a:pt x="389" y="395"/>
                    <a:pt x="380" y="389"/>
                    <a:pt x="372" y="387"/>
                  </a:cubicBezTo>
                  <a:cubicBezTo>
                    <a:pt x="363" y="385"/>
                    <a:pt x="356" y="391"/>
                    <a:pt x="357" y="392"/>
                  </a:cubicBezTo>
                  <a:cubicBezTo>
                    <a:pt x="358" y="394"/>
                    <a:pt x="362" y="391"/>
                    <a:pt x="364" y="389"/>
                  </a:cubicBezTo>
                  <a:cubicBezTo>
                    <a:pt x="366" y="387"/>
                    <a:pt x="368" y="390"/>
                    <a:pt x="368" y="391"/>
                  </a:cubicBezTo>
                  <a:cubicBezTo>
                    <a:pt x="368" y="392"/>
                    <a:pt x="371" y="392"/>
                    <a:pt x="375" y="392"/>
                  </a:cubicBezTo>
                  <a:cubicBezTo>
                    <a:pt x="380" y="393"/>
                    <a:pt x="380" y="396"/>
                    <a:pt x="384" y="397"/>
                  </a:cubicBezTo>
                  <a:cubicBezTo>
                    <a:pt x="389" y="398"/>
                    <a:pt x="384" y="400"/>
                    <a:pt x="386" y="400"/>
                  </a:cubicBezTo>
                  <a:cubicBezTo>
                    <a:pt x="389" y="401"/>
                    <a:pt x="399" y="401"/>
                    <a:pt x="400" y="400"/>
                  </a:cubicBezTo>
                  <a:moveTo>
                    <a:pt x="383" y="408"/>
                  </a:moveTo>
                  <a:cubicBezTo>
                    <a:pt x="383" y="410"/>
                    <a:pt x="391" y="412"/>
                    <a:pt x="391" y="410"/>
                  </a:cubicBezTo>
                  <a:cubicBezTo>
                    <a:pt x="392" y="408"/>
                    <a:pt x="382" y="407"/>
                    <a:pt x="383" y="408"/>
                  </a:cubicBezTo>
                  <a:moveTo>
                    <a:pt x="431" y="409"/>
                  </a:moveTo>
                  <a:cubicBezTo>
                    <a:pt x="433" y="411"/>
                    <a:pt x="438" y="410"/>
                    <a:pt x="438" y="409"/>
                  </a:cubicBezTo>
                  <a:cubicBezTo>
                    <a:pt x="439" y="407"/>
                    <a:pt x="429" y="406"/>
                    <a:pt x="431" y="409"/>
                  </a:cubicBezTo>
                  <a:moveTo>
                    <a:pt x="405" y="409"/>
                  </a:moveTo>
                  <a:cubicBezTo>
                    <a:pt x="408" y="408"/>
                    <a:pt x="410" y="410"/>
                    <a:pt x="411" y="410"/>
                  </a:cubicBezTo>
                  <a:cubicBezTo>
                    <a:pt x="413" y="411"/>
                    <a:pt x="413" y="410"/>
                    <a:pt x="416" y="408"/>
                  </a:cubicBezTo>
                  <a:cubicBezTo>
                    <a:pt x="418" y="408"/>
                    <a:pt x="419" y="408"/>
                    <a:pt x="421" y="408"/>
                  </a:cubicBezTo>
                  <a:cubicBezTo>
                    <a:pt x="423" y="408"/>
                    <a:pt x="425" y="408"/>
                    <a:pt x="425" y="407"/>
                  </a:cubicBezTo>
                  <a:cubicBezTo>
                    <a:pt x="425" y="404"/>
                    <a:pt x="416" y="401"/>
                    <a:pt x="414" y="402"/>
                  </a:cubicBezTo>
                  <a:cubicBezTo>
                    <a:pt x="413" y="402"/>
                    <a:pt x="411" y="402"/>
                    <a:pt x="410" y="401"/>
                  </a:cubicBezTo>
                  <a:cubicBezTo>
                    <a:pt x="408" y="401"/>
                    <a:pt x="406" y="400"/>
                    <a:pt x="405" y="401"/>
                  </a:cubicBezTo>
                  <a:cubicBezTo>
                    <a:pt x="403" y="402"/>
                    <a:pt x="408" y="405"/>
                    <a:pt x="408" y="407"/>
                  </a:cubicBezTo>
                  <a:cubicBezTo>
                    <a:pt x="408" y="407"/>
                    <a:pt x="406" y="407"/>
                    <a:pt x="404" y="407"/>
                  </a:cubicBezTo>
                  <a:cubicBezTo>
                    <a:pt x="402" y="407"/>
                    <a:pt x="400" y="407"/>
                    <a:pt x="399" y="408"/>
                  </a:cubicBezTo>
                  <a:cubicBezTo>
                    <a:pt x="399" y="409"/>
                    <a:pt x="402" y="410"/>
                    <a:pt x="405" y="409"/>
                  </a:cubicBezTo>
                  <a:moveTo>
                    <a:pt x="464" y="734"/>
                  </a:moveTo>
                  <a:cubicBezTo>
                    <a:pt x="465" y="735"/>
                    <a:pt x="471" y="732"/>
                    <a:pt x="471" y="731"/>
                  </a:cubicBezTo>
                  <a:cubicBezTo>
                    <a:pt x="469" y="728"/>
                    <a:pt x="462" y="733"/>
                    <a:pt x="464" y="734"/>
                  </a:cubicBezTo>
                  <a:moveTo>
                    <a:pt x="463" y="729"/>
                  </a:moveTo>
                  <a:cubicBezTo>
                    <a:pt x="461" y="728"/>
                    <a:pt x="456" y="733"/>
                    <a:pt x="458" y="734"/>
                  </a:cubicBezTo>
                  <a:cubicBezTo>
                    <a:pt x="460" y="735"/>
                    <a:pt x="465" y="729"/>
                    <a:pt x="463" y="729"/>
                  </a:cubicBezTo>
                  <a:moveTo>
                    <a:pt x="327" y="487"/>
                  </a:moveTo>
                  <a:cubicBezTo>
                    <a:pt x="325" y="490"/>
                    <a:pt x="329" y="493"/>
                    <a:pt x="330" y="492"/>
                  </a:cubicBezTo>
                  <a:cubicBezTo>
                    <a:pt x="331" y="490"/>
                    <a:pt x="329" y="484"/>
                    <a:pt x="327" y="487"/>
                  </a:cubicBezTo>
                  <a:moveTo>
                    <a:pt x="624" y="123"/>
                  </a:moveTo>
                  <a:cubicBezTo>
                    <a:pt x="623" y="124"/>
                    <a:pt x="619" y="124"/>
                    <a:pt x="617" y="123"/>
                  </a:cubicBezTo>
                  <a:cubicBezTo>
                    <a:pt x="614" y="123"/>
                    <a:pt x="610" y="120"/>
                    <a:pt x="607" y="122"/>
                  </a:cubicBezTo>
                  <a:cubicBezTo>
                    <a:pt x="604" y="124"/>
                    <a:pt x="606" y="120"/>
                    <a:pt x="609" y="119"/>
                  </a:cubicBezTo>
                  <a:cubicBezTo>
                    <a:pt x="611" y="119"/>
                    <a:pt x="610" y="118"/>
                    <a:pt x="609" y="115"/>
                  </a:cubicBezTo>
                  <a:cubicBezTo>
                    <a:pt x="609" y="113"/>
                    <a:pt x="613" y="114"/>
                    <a:pt x="615" y="117"/>
                  </a:cubicBezTo>
                  <a:cubicBezTo>
                    <a:pt x="617" y="120"/>
                    <a:pt x="621" y="121"/>
                    <a:pt x="625" y="120"/>
                  </a:cubicBezTo>
                  <a:cubicBezTo>
                    <a:pt x="628" y="119"/>
                    <a:pt x="625" y="117"/>
                    <a:pt x="626" y="115"/>
                  </a:cubicBezTo>
                  <a:cubicBezTo>
                    <a:pt x="628" y="113"/>
                    <a:pt x="616" y="107"/>
                    <a:pt x="615" y="105"/>
                  </a:cubicBezTo>
                  <a:cubicBezTo>
                    <a:pt x="615" y="103"/>
                    <a:pt x="618" y="104"/>
                    <a:pt x="621" y="106"/>
                  </a:cubicBezTo>
                  <a:cubicBezTo>
                    <a:pt x="625" y="107"/>
                    <a:pt x="625" y="103"/>
                    <a:pt x="625" y="101"/>
                  </a:cubicBezTo>
                  <a:cubicBezTo>
                    <a:pt x="625" y="100"/>
                    <a:pt x="618" y="99"/>
                    <a:pt x="615" y="101"/>
                  </a:cubicBezTo>
                  <a:cubicBezTo>
                    <a:pt x="612" y="103"/>
                    <a:pt x="609" y="99"/>
                    <a:pt x="613" y="98"/>
                  </a:cubicBezTo>
                  <a:cubicBezTo>
                    <a:pt x="618" y="98"/>
                    <a:pt x="614" y="96"/>
                    <a:pt x="615" y="95"/>
                  </a:cubicBezTo>
                  <a:cubicBezTo>
                    <a:pt x="616" y="94"/>
                    <a:pt x="617" y="95"/>
                    <a:pt x="619" y="96"/>
                  </a:cubicBezTo>
                  <a:cubicBezTo>
                    <a:pt x="621" y="97"/>
                    <a:pt x="623" y="98"/>
                    <a:pt x="624" y="98"/>
                  </a:cubicBezTo>
                  <a:cubicBezTo>
                    <a:pt x="627" y="97"/>
                    <a:pt x="629" y="98"/>
                    <a:pt x="632" y="96"/>
                  </a:cubicBezTo>
                  <a:cubicBezTo>
                    <a:pt x="634" y="94"/>
                    <a:pt x="627" y="92"/>
                    <a:pt x="626" y="91"/>
                  </a:cubicBezTo>
                  <a:cubicBezTo>
                    <a:pt x="625" y="89"/>
                    <a:pt x="633" y="90"/>
                    <a:pt x="635" y="90"/>
                  </a:cubicBezTo>
                  <a:cubicBezTo>
                    <a:pt x="637" y="90"/>
                    <a:pt x="637" y="89"/>
                    <a:pt x="638" y="88"/>
                  </a:cubicBezTo>
                  <a:cubicBezTo>
                    <a:pt x="638" y="87"/>
                    <a:pt x="638" y="86"/>
                    <a:pt x="636" y="87"/>
                  </a:cubicBezTo>
                  <a:cubicBezTo>
                    <a:pt x="634" y="88"/>
                    <a:pt x="627" y="84"/>
                    <a:pt x="629" y="82"/>
                  </a:cubicBezTo>
                  <a:cubicBezTo>
                    <a:pt x="630" y="81"/>
                    <a:pt x="631" y="81"/>
                    <a:pt x="632" y="81"/>
                  </a:cubicBezTo>
                  <a:cubicBezTo>
                    <a:pt x="633" y="81"/>
                    <a:pt x="635" y="82"/>
                    <a:pt x="636" y="81"/>
                  </a:cubicBezTo>
                  <a:cubicBezTo>
                    <a:pt x="639" y="79"/>
                    <a:pt x="636" y="73"/>
                    <a:pt x="634" y="73"/>
                  </a:cubicBezTo>
                  <a:cubicBezTo>
                    <a:pt x="632" y="73"/>
                    <a:pt x="627" y="72"/>
                    <a:pt x="627" y="71"/>
                  </a:cubicBezTo>
                  <a:cubicBezTo>
                    <a:pt x="627" y="70"/>
                    <a:pt x="622" y="69"/>
                    <a:pt x="624" y="68"/>
                  </a:cubicBezTo>
                  <a:cubicBezTo>
                    <a:pt x="624" y="67"/>
                    <a:pt x="625" y="68"/>
                    <a:pt x="626" y="68"/>
                  </a:cubicBezTo>
                  <a:cubicBezTo>
                    <a:pt x="626" y="68"/>
                    <a:pt x="628" y="68"/>
                    <a:pt x="629" y="67"/>
                  </a:cubicBezTo>
                  <a:cubicBezTo>
                    <a:pt x="631" y="66"/>
                    <a:pt x="634" y="66"/>
                    <a:pt x="637" y="67"/>
                  </a:cubicBezTo>
                  <a:cubicBezTo>
                    <a:pt x="638" y="67"/>
                    <a:pt x="640" y="67"/>
                    <a:pt x="641" y="67"/>
                  </a:cubicBezTo>
                  <a:cubicBezTo>
                    <a:pt x="644" y="67"/>
                    <a:pt x="640" y="62"/>
                    <a:pt x="638" y="63"/>
                  </a:cubicBezTo>
                  <a:cubicBezTo>
                    <a:pt x="637" y="63"/>
                    <a:pt x="632" y="64"/>
                    <a:pt x="631" y="61"/>
                  </a:cubicBezTo>
                  <a:cubicBezTo>
                    <a:pt x="631" y="60"/>
                    <a:pt x="633" y="60"/>
                    <a:pt x="634" y="60"/>
                  </a:cubicBezTo>
                  <a:cubicBezTo>
                    <a:pt x="635" y="60"/>
                    <a:pt x="637" y="60"/>
                    <a:pt x="637" y="60"/>
                  </a:cubicBezTo>
                  <a:cubicBezTo>
                    <a:pt x="638" y="59"/>
                    <a:pt x="630" y="55"/>
                    <a:pt x="628" y="58"/>
                  </a:cubicBezTo>
                  <a:cubicBezTo>
                    <a:pt x="627" y="61"/>
                    <a:pt x="623" y="60"/>
                    <a:pt x="625" y="58"/>
                  </a:cubicBezTo>
                  <a:cubicBezTo>
                    <a:pt x="627" y="57"/>
                    <a:pt x="628" y="52"/>
                    <a:pt x="628" y="50"/>
                  </a:cubicBezTo>
                  <a:cubicBezTo>
                    <a:pt x="627" y="48"/>
                    <a:pt x="636" y="48"/>
                    <a:pt x="635" y="45"/>
                  </a:cubicBezTo>
                  <a:cubicBezTo>
                    <a:pt x="634" y="41"/>
                    <a:pt x="639" y="40"/>
                    <a:pt x="642" y="40"/>
                  </a:cubicBezTo>
                  <a:cubicBezTo>
                    <a:pt x="645" y="40"/>
                    <a:pt x="642" y="37"/>
                    <a:pt x="639" y="37"/>
                  </a:cubicBezTo>
                  <a:cubicBezTo>
                    <a:pt x="637" y="37"/>
                    <a:pt x="634" y="40"/>
                    <a:pt x="632" y="39"/>
                  </a:cubicBezTo>
                  <a:cubicBezTo>
                    <a:pt x="631" y="38"/>
                    <a:pt x="636" y="36"/>
                    <a:pt x="638" y="36"/>
                  </a:cubicBezTo>
                  <a:cubicBezTo>
                    <a:pt x="641" y="36"/>
                    <a:pt x="647" y="35"/>
                    <a:pt x="649" y="34"/>
                  </a:cubicBezTo>
                  <a:cubicBezTo>
                    <a:pt x="651" y="33"/>
                    <a:pt x="645" y="32"/>
                    <a:pt x="641" y="32"/>
                  </a:cubicBezTo>
                  <a:cubicBezTo>
                    <a:pt x="637" y="33"/>
                    <a:pt x="637" y="31"/>
                    <a:pt x="643" y="31"/>
                  </a:cubicBezTo>
                  <a:cubicBezTo>
                    <a:pt x="649" y="31"/>
                    <a:pt x="648" y="29"/>
                    <a:pt x="652" y="29"/>
                  </a:cubicBezTo>
                  <a:cubicBezTo>
                    <a:pt x="657" y="28"/>
                    <a:pt x="655" y="27"/>
                    <a:pt x="658" y="27"/>
                  </a:cubicBezTo>
                  <a:cubicBezTo>
                    <a:pt x="660" y="26"/>
                    <a:pt x="667" y="24"/>
                    <a:pt x="667" y="22"/>
                  </a:cubicBezTo>
                  <a:cubicBezTo>
                    <a:pt x="667" y="21"/>
                    <a:pt x="657" y="18"/>
                    <a:pt x="653" y="18"/>
                  </a:cubicBezTo>
                  <a:cubicBezTo>
                    <a:pt x="648" y="18"/>
                    <a:pt x="644" y="19"/>
                    <a:pt x="644" y="22"/>
                  </a:cubicBezTo>
                  <a:cubicBezTo>
                    <a:pt x="644" y="24"/>
                    <a:pt x="642" y="23"/>
                    <a:pt x="640" y="23"/>
                  </a:cubicBezTo>
                  <a:cubicBezTo>
                    <a:pt x="638" y="22"/>
                    <a:pt x="637" y="22"/>
                    <a:pt x="635" y="23"/>
                  </a:cubicBezTo>
                  <a:cubicBezTo>
                    <a:pt x="634" y="23"/>
                    <a:pt x="634" y="22"/>
                    <a:pt x="634" y="22"/>
                  </a:cubicBezTo>
                  <a:cubicBezTo>
                    <a:pt x="633" y="21"/>
                    <a:pt x="633" y="21"/>
                    <a:pt x="632" y="21"/>
                  </a:cubicBezTo>
                  <a:cubicBezTo>
                    <a:pt x="629" y="22"/>
                    <a:pt x="626" y="25"/>
                    <a:pt x="623" y="27"/>
                  </a:cubicBezTo>
                  <a:cubicBezTo>
                    <a:pt x="620" y="28"/>
                    <a:pt x="618" y="31"/>
                    <a:pt x="616" y="31"/>
                  </a:cubicBezTo>
                  <a:cubicBezTo>
                    <a:pt x="614" y="32"/>
                    <a:pt x="620" y="26"/>
                    <a:pt x="623" y="23"/>
                  </a:cubicBezTo>
                  <a:cubicBezTo>
                    <a:pt x="626" y="20"/>
                    <a:pt x="625" y="16"/>
                    <a:pt x="621" y="16"/>
                  </a:cubicBezTo>
                  <a:cubicBezTo>
                    <a:pt x="617" y="17"/>
                    <a:pt x="618" y="19"/>
                    <a:pt x="615" y="20"/>
                  </a:cubicBezTo>
                  <a:cubicBezTo>
                    <a:pt x="613" y="20"/>
                    <a:pt x="602" y="26"/>
                    <a:pt x="602" y="24"/>
                  </a:cubicBezTo>
                  <a:cubicBezTo>
                    <a:pt x="601" y="22"/>
                    <a:pt x="611" y="20"/>
                    <a:pt x="610" y="19"/>
                  </a:cubicBezTo>
                  <a:cubicBezTo>
                    <a:pt x="610" y="17"/>
                    <a:pt x="599" y="17"/>
                    <a:pt x="593" y="18"/>
                  </a:cubicBezTo>
                  <a:cubicBezTo>
                    <a:pt x="588" y="19"/>
                    <a:pt x="579" y="22"/>
                    <a:pt x="579" y="20"/>
                  </a:cubicBezTo>
                  <a:cubicBezTo>
                    <a:pt x="578" y="19"/>
                    <a:pt x="589" y="17"/>
                    <a:pt x="595" y="16"/>
                  </a:cubicBezTo>
                  <a:cubicBezTo>
                    <a:pt x="601" y="15"/>
                    <a:pt x="611" y="16"/>
                    <a:pt x="615" y="15"/>
                  </a:cubicBezTo>
                  <a:cubicBezTo>
                    <a:pt x="619" y="13"/>
                    <a:pt x="626" y="13"/>
                    <a:pt x="627" y="11"/>
                  </a:cubicBezTo>
                  <a:cubicBezTo>
                    <a:pt x="628" y="10"/>
                    <a:pt x="622" y="8"/>
                    <a:pt x="619" y="8"/>
                  </a:cubicBezTo>
                  <a:cubicBezTo>
                    <a:pt x="616" y="8"/>
                    <a:pt x="613" y="8"/>
                    <a:pt x="613" y="6"/>
                  </a:cubicBezTo>
                  <a:cubicBezTo>
                    <a:pt x="613" y="5"/>
                    <a:pt x="608" y="5"/>
                    <a:pt x="608" y="3"/>
                  </a:cubicBezTo>
                  <a:cubicBezTo>
                    <a:pt x="607" y="2"/>
                    <a:pt x="598" y="3"/>
                    <a:pt x="596" y="2"/>
                  </a:cubicBezTo>
                  <a:cubicBezTo>
                    <a:pt x="594" y="1"/>
                    <a:pt x="588" y="0"/>
                    <a:pt x="583" y="0"/>
                  </a:cubicBezTo>
                  <a:cubicBezTo>
                    <a:pt x="578" y="1"/>
                    <a:pt x="568" y="1"/>
                    <a:pt x="565" y="1"/>
                  </a:cubicBezTo>
                  <a:cubicBezTo>
                    <a:pt x="563" y="1"/>
                    <a:pt x="561" y="2"/>
                    <a:pt x="559" y="2"/>
                  </a:cubicBezTo>
                  <a:cubicBezTo>
                    <a:pt x="557" y="2"/>
                    <a:pt x="554" y="3"/>
                    <a:pt x="555" y="4"/>
                  </a:cubicBezTo>
                  <a:cubicBezTo>
                    <a:pt x="557" y="6"/>
                    <a:pt x="552" y="7"/>
                    <a:pt x="552" y="6"/>
                  </a:cubicBezTo>
                  <a:cubicBezTo>
                    <a:pt x="552" y="4"/>
                    <a:pt x="547" y="3"/>
                    <a:pt x="546" y="4"/>
                  </a:cubicBezTo>
                  <a:cubicBezTo>
                    <a:pt x="545" y="5"/>
                    <a:pt x="542" y="5"/>
                    <a:pt x="540" y="4"/>
                  </a:cubicBezTo>
                  <a:cubicBezTo>
                    <a:pt x="537" y="4"/>
                    <a:pt x="535" y="3"/>
                    <a:pt x="534" y="4"/>
                  </a:cubicBezTo>
                  <a:cubicBezTo>
                    <a:pt x="533" y="6"/>
                    <a:pt x="523" y="5"/>
                    <a:pt x="520" y="6"/>
                  </a:cubicBezTo>
                  <a:cubicBezTo>
                    <a:pt x="517" y="6"/>
                    <a:pt x="524" y="9"/>
                    <a:pt x="524" y="10"/>
                  </a:cubicBezTo>
                  <a:cubicBezTo>
                    <a:pt x="524" y="11"/>
                    <a:pt x="515" y="10"/>
                    <a:pt x="517" y="12"/>
                  </a:cubicBezTo>
                  <a:cubicBezTo>
                    <a:pt x="519" y="14"/>
                    <a:pt x="525" y="16"/>
                    <a:pt x="528" y="19"/>
                  </a:cubicBezTo>
                  <a:cubicBezTo>
                    <a:pt x="530" y="22"/>
                    <a:pt x="525" y="20"/>
                    <a:pt x="522" y="18"/>
                  </a:cubicBezTo>
                  <a:cubicBezTo>
                    <a:pt x="519" y="16"/>
                    <a:pt x="515" y="16"/>
                    <a:pt x="513" y="14"/>
                  </a:cubicBezTo>
                  <a:cubicBezTo>
                    <a:pt x="511" y="12"/>
                    <a:pt x="503" y="11"/>
                    <a:pt x="501" y="12"/>
                  </a:cubicBezTo>
                  <a:cubicBezTo>
                    <a:pt x="499" y="13"/>
                    <a:pt x="506" y="16"/>
                    <a:pt x="506" y="18"/>
                  </a:cubicBezTo>
                  <a:cubicBezTo>
                    <a:pt x="506" y="19"/>
                    <a:pt x="505" y="18"/>
                    <a:pt x="503" y="18"/>
                  </a:cubicBezTo>
                  <a:cubicBezTo>
                    <a:pt x="502" y="18"/>
                    <a:pt x="501" y="18"/>
                    <a:pt x="500" y="18"/>
                  </a:cubicBezTo>
                  <a:cubicBezTo>
                    <a:pt x="500" y="19"/>
                    <a:pt x="495" y="14"/>
                    <a:pt x="493" y="14"/>
                  </a:cubicBezTo>
                  <a:cubicBezTo>
                    <a:pt x="490" y="14"/>
                    <a:pt x="492" y="16"/>
                    <a:pt x="492" y="19"/>
                  </a:cubicBezTo>
                  <a:cubicBezTo>
                    <a:pt x="492" y="22"/>
                    <a:pt x="487" y="24"/>
                    <a:pt x="489" y="22"/>
                  </a:cubicBezTo>
                  <a:cubicBezTo>
                    <a:pt x="490" y="20"/>
                    <a:pt x="489" y="14"/>
                    <a:pt x="486" y="13"/>
                  </a:cubicBezTo>
                  <a:cubicBezTo>
                    <a:pt x="485" y="13"/>
                    <a:pt x="482" y="13"/>
                    <a:pt x="479" y="14"/>
                  </a:cubicBezTo>
                  <a:cubicBezTo>
                    <a:pt x="477" y="15"/>
                    <a:pt x="475" y="15"/>
                    <a:pt x="474" y="15"/>
                  </a:cubicBezTo>
                  <a:cubicBezTo>
                    <a:pt x="470" y="15"/>
                    <a:pt x="465" y="16"/>
                    <a:pt x="468" y="18"/>
                  </a:cubicBezTo>
                  <a:cubicBezTo>
                    <a:pt x="471" y="20"/>
                    <a:pt x="468" y="21"/>
                    <a:pt x="466" y="19"/>
                  </a:cubicBezTo>
                  <a:cubicBezTo>
                    <a:pt x="463" y="17"/>
                    <a:pt x="454" y="19"/>
                    <a:pt x="456" y="20"/>
                  </a:cubicBezTo>
                  <a:cubicBezTo>
                    <a:pt x="458" y="21"/>
                    <a:pt x="458" y="25"/>
                    <a:pt x="457" y="27"/>
                  </a:cubicBezTo>
                  <a:cubicBezTo>
                    <a:pt x="457" y="27"/>
                    <a:pt x="455" y="27"/>
                    <a:pt x="453" y="26"/>
                  </a:cubicBezTo>
                  <a:cubicBezTo>
                    <a:pt x="452" y="26"/>
                    <a:pt x="451" y="25"/>
                    <a:pt x="449" y="25"/>
                  </a:cubicBezTo>
                  <a:cubicBezTo>
                    <a:pt x="446" y="26"/>
                    <a:pt x="429" y="34"/>
                    <a:pt x="430" y="36"/>
                  </a:cubicBezTo>
                  <a:cubicBezTo>
                    <a:pt x="431" y="37"/>
                    <a:pt x="433" y="37"/>
                    <a:pt x="436" y="37"/>
                  </a:cubicBezTo>
                  <a:cubicBezTo>
                    <a:pt x="437" y="37"/>
                    <a:pt x="439" y="37"/>
                    <a:pt x="440" y="37"/>
                  </a:cubicBezTo>
                  <a:cubicBezTo>
                    <a:pt x="443" y="39"/>
                    <a:pt x="440" y="43"/>
                    <a:pt x="437" y="45"/>
                  </a:cubicBezTo>
                  <a:cubicBezTo>
                    <a:pt x="434" y="47"/>
                    <a:pt x="424" y="45"/>
                    <a:pt x="424" y="48"/>
                  </a:cubicBezTo>
                  <a:cubicBezTo>
                    <a:pt x="423" y="50"/>
                    <a:pt x="407" y="50"/>
                    <a:pt x="407" y="54"/>
                  </a:cubicBezTo>
                  <a:cubicBezTo>
                    <a:pt x="407" y="55"/>
                    <a:pt x="408" y="57"/>
                    <a:pt x="410" y="57"/>
                  </a:cubicBezTo>
                  <a:cubicBezTo>
                    <a:pt x="412" y="57"/>
                    <a:pt x="415" y="57"/>
                    <a:pt x="417" y="59"/>
                  </a:cubicBezTo>
                  <a:cubicBezTo>
                    <a:pt x="419" y="61"/>
                    <a:pt x="425" y="61"/>
                    <a:pt x="428" y="60"/>
                  </a:cubicBezTo>
                  <a:cubicBezTo>
                    <a:pt x="432" y="58"/>
                    <a:pt x="435" y="60"/>
                    <a:pt x="435" y="62"/>
                  </a:cubicBezTo>
                  <a:cubicBezTo>
                    <a:pt x="435" y="64"/>
                    <a:pt x="433" y="63"/>
                    <a:pt x="430" y="63"/>
                  </a:cubicBezTo>
                  <a:cubicBezTo>
                    <a:pt x="427" y="63"/>
                    <a:pt x="425" y="62"/>
                    <a:pt x="424" y="63"/>
                  </a:cubicBezTo>
                  <a:cubicBezTo>
                    <a:pt x="421" y="65"/>
                    <a:pt x="413" y="63"/>
                    <a:pt x="413" y="65"/>
                  </a:cubicBezTo>
                  <a:cubicBezTo>
                    <a:pt x="414" y="67"/>
                    <a:pt x="418" y="67"/>
                    <a:pt x="421" y="67"/>
                  </a:cubicBezTo>
                  <a:cubicBezTo>
                    <a:pt x="424" y="68"/>
                    <a:pt x="421" y="69"/>
                    <a:pt x="421" y="71"/>
                  </a:cubicBezTo>
                  <a:cubicBezTo>
                    <a:pt x="421" y="72"/>
                    <a:pt x="423" y="72"/>
                    <a:pt x="426" y="73"/>
                  </a:cubicBezTo>
                  <a:cubicBezTo>
                    <a:pt x="429" y="75"/>
                    <a:pt x="435" y="76"/>
                    <a:pt x="433" y="74"/>
                  </a:cubicBezTo>
                  <a:cubicBezTo>
                    <a:pt x="431" y="72"/>
                    <a:pt x="436" y="72"/>
                    <a:pt x="437" y="74"/>
                  </a:cubicBezTo>
                  <a:cubicBezTo>
                    <a:pt x="438" y="74"/>
                    <a:pt x="439" y="74"/>
                    <a:pt x="440" y="73"/>
                  </a:cubicBezTo>
                  <a:cubicBezTo>
                    <a:pt x="441" y="73"/>
                    <a:pt x="442" y="72"/>
                    <a:pt x="443" y="73"/>
                  </a:cubicBezTo>
                  <a:cubicBezTo>
                    <a:pt x="444" y="73"/>
                    <a:pt x="445" y="72"/>
                    <a:pt x="445" y="72"/>
                  </a:cubicBezTo>
                  <a:cubicBezTo>
                    <a:pt x="446" y="71"/>
                    <a:pt x="447" y="71"/>
                    <a:pt x="448" y="72"/>
                  </a:cubicBezTo>
                  <a:cubicBezTo>
                    <a:pt x="450" y="73"/>
                    <a:pt x="459" y="74"/>
                    <a:pt x="462" y="75"/>
                  </a:cubicBezTo>
                  <a:cubicBezTo>
                    <a:pt x="465" y="77"/>
                    <a:pt x="469" y="77"/>
                    <a:pt x="469" y="80"/>
                  </a:cubicBezTo>
                  <a:cubicBezTo>
                    <a:pt x="468" y="82"/>
                    <a:pt x="471" y="84"/>
                    <a:pt x="474" y="85"/>
                  </a:cubicBezTo>
                  <a:cubicBezTo>
                    <a:pt x="478" y="87"/>
                    <a:pt x="478" y="90"/>
                    <a:pt x="478" y="92"/>
                  </a:cubicBezTo>
                  <a:cubicBezTo>
                    <a:pt x="478" y="94"/>
                    <a:pt x="482" y="96"/>
                    <a:pt x="481" y="97"/>
                  </a:cubicBezTo>
                  <a:cubicBezTo>
                    <a:pt x="481" y="98"/>
                    <a:pt x="481" y="99"/>
                    <a:pt x="483" y="101"/>
                  </a:cubicBezTo>
                  <a:cubicBezTo>
                    <a:pt x="486" y="103"/>
                    <a:pt x="480" y="105"/>
                    <a:pt x="481" y="106"/>
                  </a:cubicBezTo>
                  <a:cubicBezTo>
                    <a:pt x="483" y="108"/>
                    <a:pt x="479" y="112"/>
                    <a:pt x="483" y="112"/>
                  </a:cubicBezTo>
                  <a:cubicBezTo>
                    <a:pt x="487" y="113"/>
                    <a:pt x="487" y="109"/>
                    <a:pt x="490" y="109"/>
                  </a:cubicBezTo>
                  <a:cubicBezTo>
                    <a:pt x="493" y="109"/>
                    <a:pt x="490" y="112"/>
                    <a:pt x="491" y="114"/>
                  </a:cubicBezTo>
                  <a:cubicBezTo>
                    <a:pt x="493" y="115"/>
                    <a:pt x="496" y="115"/>
                    <a:pt x="499" y="118"/>
                  </a:cubicBezTo>
                  <a:cubicBezTo>
                    <a:pt x="503" y="120"/>
                    <a:pt x="501" y="122"/>
                    <a:pt x="498" y="119"/>
                  </a:cubicBezTo>
                  <a:cubicBezTo>
                    <a:pt x="495" y="117"/>
                    <a:pt x="486" y="118"/>
                    <a:pt x="486" y="118"/>
                  </a:cubicBezTo>
                  <a:cubicBezTo>
                    <a:pt x="486" y="119"/>
                    <a:pt x="496" y="125"/>
                    <a:pt x="498" y="124"/>
                  </a:cubicBezTo>
                  <a:cubicBezTo>
                    <a:pt x="500" y="123"/>
                    <a:pt x="503" y="127"/>
                    <a:pt x="502" y="128"/>
                  </a:cubicBezTo>
                  <a:cubicBezTo>
                    <a:pt x="500" y="129"/>
                    <a:pt x="501" y="133"/>
                    <a:pt x="501" y="134"/>
                  </a:cubicBezTo>
                  <a:cubicBezTo>
                    <a:pt x="500" y="135"/>
                    <a:pt x="499" y="135"/>
                    <a:pt x="498" y="135"/>
                  </a:cubicBezTo>
                  <a:cubicBezTo>
                    <a:pt x="497" y="134"/>
                    <a:pt x="496" y="134"/>
                    <a:pt x="495" y="134"/>
                  </a:cubicBezTo>
                  <a:cubicBezTo>
                    <a:pt x="493" y="135"/>
                    <a:pt x="492" y="135"/>
                    <a:pt x="492" y="137"/>
                  </a:cubicBezTo>
                  <a:cubicBezTo>
                    <a:pt x="492" y="139"/>
                    <a:pt x="489" y="141"/>
                    <a:pt x="488" y="144"/>
                  </a:cubicBezTo>
                  <a:cubicBezTo>
                    <a:pt x="488" y="146"/>
                    <a:pt x="491" y="146"/>
                    <a:pt x="492" y="147"/>
                  </a:cubicBezTo>
                  <a:cubicBezTo>
                    <a:pt x="494" y="148"/>
                    <a:pt x="489" y="149"/>
                    <a:pt x="489" y="151"/>
                  </a:cubicBezTo>
                  <a:cubicBezTo>
                    <a:pt x="489" y="153"/>
                    <a:pt x="493" y="156"/>
                    <a:pt x="495" y="157"/>
                  </a:cubicBezTo>
                  <a:cubicBezTo>
                    <a:pt x="497" y="158"/>
                    <a:pt x="495" y="162"/>
                    <a:pt x="496" y="164"/>
                  </a:cubicBezTo>
                  <a:cubicBezTo>
                    <a:pt x="496" y="165"/>
                    <a:pt x="497" y="165"/>
                    <a:pt x="497" y="165"/>
                  </a:cubicBezTo>
                  <a:cubicBezTo>
                    <a:pt x="498" y="165"/>
                    <a:pt x="499" y="165"/>
                    <a:pt x="498" y="167"/>
                  </a:cubicBezTo>
                  <a:cubicBezTo>
                    <a:pt x="498" y="169"/>
                    <a:pt x="500" y="169"/>
                    <a:pt x="501" y="171"/>
                  </a:cubicBezTo>
                  <a:cubicBezTo>
                    <a:pt x="501" y="173"/>
                    <a:pt x="505" y="172"/>
                    <a:pt x="504" y="175"/>
                  </a:cubicBezTo>
                  <a:cubicBezTo>
                    <a:pt x="503" y="177"/>
                    <a:pt x="505" y="179"/>
                    <a:pt x="506" y="180"/>
                  </a:cubicBezTo>
                  <a:cubicBezTo>
                    <a:pt x="507" y="181"/>
                    <a:pt x="510" y="183"/>
                    <a:pt x="511" y="185"/>
                  </a:cubicBezTo>
                  <a:cubicBezTo>
                    <a:pt x="511" y="186"/>
                    <a:pt x="513" y="189"/>
                    <a:pt x="515" y="188"/>
                  </a:cubicBezTo>
                  <a:cubicBezTo>
                    <a:pt x="517" y="188"/>
                    <a:pt x="517" y="188"/>
                    <a:pt x="518" y="188"/>
                  </a:cubicBezTo>
                  <a:cubicBezTo>
                    <a:pt x="518" y="189"/>
                    <a:pt x="519" y="189"/>
                    <a:pt x="519" y="189"/>
                  </a:cubicBezTo>
                  <a:cubicBezTo>
                    <a:pt x="521" y="189"/>
                    <a:pt x="524" y="190"/>
                    <a:pt x="524" y="191"/>
                  </a:cubicBezTo>
                  <a:cubicBezTo>
                    <a:pt x="525" y="193"/>
                    <a:pt x="530" y="194"/>
                    <a:pt x="532" y="194"/>
                  </a:cubicBezTo>
                  <a:cubicBezTo>
                    <a:pt x="533" y="194"/>
                    <a:pt x="534" y="192"/>
                    <a:pt x="535" y="191"/>
                  </a:cubicBezTo>
                  <a:cubicBezTo>
                    <a:pt x="536" y="190"/>
                    <a:pt x="536" y="185"/>
                    <a:pt x="537" y="184"/>
                  </a:cubicBezTo>
                  <a:cubicBezTo>
                    <a:pt x="538" y="184"/>
                    <a:pt x="538" y="178"/>
                    <a:pt x="537" y="178"/>
                  </a:cubicBezTo>
                  <a:cubicBezTo>
                    <a:pt x="536" y="177"/>
                    <a:pt x="536" y="175"/>
                    <a:pt x="539" y="175"/>
                  </a:cubicBezTo>
                  <a:cubicBezTo>
                    <a:pt x="542" y="176"/>
                    <a:pt x="541" y="173"/>
                    <a:pt x="542" y="173"/>
                  </a:cubicBezTo>
                  <a:cubicBezTo>
                    <a:pt x="544" y="172"/>
                    <a:pt x="543" y="170"/>
                    <a:pt x="544" y="169"/>
                  </a:cubicBezTo>
                  <a:cubicBezTo>
                    <a:pt x="545" y="169"/>
                    <a:pt x="545" y="167"/>
                    <a:pt x="544" y="166"/>
                  </a:cubicBezTo>
                  <a:cubicBezTo>
                    <a:pt x="543" y="165"/>
                    <a:pt x="544" y="165"/>
                    <a:pt x="546" y="164"/>
                  </a:cubicBezTo>
                  <a:cubicBezTo>
                    <a:pt x="547" y="164"/>
                    <a:pt x="547" y="162"/>
                    <a:pt x="545" y="161"/>
                  </a:cubicBezTo>
                  <a:cubicBezTo>
                    <a:pt x="543" y="160"/>
                    <a:pt x="543" y="158"/>
                    <a:pt x="545" y="160"/>
                  </a:cubicBezTo>
                  <a:cubicBezTo>
                    <a:pt x="547" y="161"/>
                    <a:pt x="549" y="160"/>
                    <a:pt x="548" y="158"/>
                  </a:cubicBezTo>
                  <a:cubicBezTo>
                    <a:pt x="547" y="157"/>
                    <a:pt x="549" y="156"/>
                    <a:pt x="552" y="156"/>
                  </a:cubicBezTo>
                  <a:cubicBezTo>
                    <a:pt x="554" y="156"/>
                    <a:pt x="556" y="154"/>
                    <a:pt x="555" y="152"/>
                  </a:cubicBezTo>
                  <a:cubicBezTo>
                    <a:pt x="555" y="150"/>
                    <a:pt x="558" y="150"/>
                    <a:pt x="558" y="152"/>
                  </a:cubicBezTo>
                  <a:cubicBezTo>
                    <a:pt x="557" y="154"/>
                    <a:pt x="557" y="156"/>
                    <a:pt x="558" y="154"/>
                  </a:cubicBezTo>
                  <a:cubicBezTo>
                    <a:pt x="560" y="153"/>
                    <a:pt x="562" y="154"/>
                    <a:pt x="566" y="153"/>
                  </a:cubicBezTo>
                  <a:cubicBezTo>
                    <a:pt x="571" y="152"/>
                    <a:pt x="575" y="148"/>
                    <a:pt x="576" y="145"/>
                  </a:cubicBezTo>
                  <a:cubicBezTo>
                    <a:pt x="577" y="141"/>
                    <a:pt x="582" y="142"/>
                    <a:pt x="581" y="139"/>
                  </a:cubicBezTo>
                  <a:cubicBezTo>
                    <a:pt x="580" y="137"/>
                    <a:pt x="582" y="136"/>
                    <a:pt x="585" y="138"/>
                  </a:cubicBezTo>
                  <a:cubicBezTo>
                    <a:pt x="588" y="139"/>
                    <a:pt x="586" y="137"/>
                    <a:pt x="589" y="137"/>
                  </a:cubicBezTo>
                  <a:cubicBezTo>
                    <a:pt x="593" y="137"/>
                    <a:pt x="592" y="135"/>
                    <a:pt x="595" y="135"/>
                  </a:cubicBezTo>
                  <a:cubicBezTo>
                    <a:pt x="599" y="135"/>
                    <a:pt x="608" y="134"/>
                    <a:pt x="611" y="131"/>
                  </a:cubicBezTo>
                  <a:cubicBezTo>
                    <a:pt x="614" y="129"/>
                    <a:pt x="620" y="127"/>
                    <a:pt x="623" y="125"/>
                  </a:cubicBezTo>
                  <a:cubicBezTo>
                    <a:pt x="625" y="123"/>
                    <a:pt x="626" y="122"/>
                    <a:pt x="624" y="123"/>
                  </a:cubicBezTo>
                  <a:moveTo>
                    <a:pt x="496" y="127"/>
                  </a:moveTo>
                  <a:cubicBezTo>
                    <a:pt x="496" y="125"/>
                    <a:pt x="494" y="127"/>
                    <a:pt x="493" y="124"/>
                  </a:cubicBezTo>
                  <a:cubicBezTo>
                    <a:pt x="492" y="122"/>
                    <a:pt x="485" y="121"/>
                    <a:pt x="485" y="123"/>
                  </a:cubicBezTo>
                  <a:cubicBezTo>
                    <a:pt x="484" y="124"/>
                    <a:pt x="482" y="125"/>
                    <a:pt x="484" y="126"/>
                  </a:cubicBezTo>
                  <a:cubicBezTo>
                    <a:pt x="486" y="128"/>
                    <a:pt x="487" y="127"/>
                    <a:pt x="489" y="129"/>
                  </a:cubicBezTo>
                  <a:cubicBezTo>
                    <a:pt x="491" y="131"/>
                    <a:pt x="496" y="129"/>
                    <a:pt x="496" y="127"/>
                  </a:cubicBezTo>
                  <a:moveTo>
                    <a:pt x="733" y="308"/>
                  </a:moveTo>
                  <a:cubicBezTo>
                    <a:pt x="733" y="306"/>
                    <a:pt x="728" y="308"/>
                    <a:pt x="729" y="309"/>
                  </a:cubicBezTo>
                  <a:cubicBezTo>
                    <a:pt x="731" y="310"/>
                    <a:pt x="733" y="310"/>
                    <a:pt x="733" y="308"/>
                  </a:cubicBezTo>
                  <a:moveTo>
                    <a:pt x="758" y="299"/>
                  </a:moveTo>
                  <a:cubicBezTo>
                    <a:pt x="760" y="299"/>
                    <a:pt x="760" y="291"/>
                    <a:pt x="759" y="291"/>
                  </a:cubicBezTo>
                  <a:cubicBezTo>
                    <a:pt x="758" y="291"/>
                    <a:pt x="758" y="292"/>
                    <a:pt x="756" y="293"/>
                  </a:cubicBezTo>
                  <a:cubicBezTo>
                    <a:pt x="755" y="294"/>
                    <a:pt x="756" y="299"/>
                    <a:pt x="758" y="299"/>
                  </a:cubicBezTo>
                  <a:moveTo>
                    <a:pt x="754" y="302"/>
                  </a:moveTo>
                  <a:cubicBezTo>
                    <a:pt x="753" y="303"/>
                    <a:pt x="756" y="305"/>
                    <a:pt x="755" y="308"/>
                  </a:cubicBezTo>
                  <a:cubicBezTo>
                    <a:pt x="755" y="310"/>
                    <a:pt x="756" y="313"/>
                    <a:pt x="757" y="312"/>
                  </a:cubicBezTo>
                  <a:cubicBezTo>
                    <a:pt x="758" y="310"/>
                    <a:pt x="759" y="311"/>
                    <a:pt x="760" y="310"/>
                  </a:cubicBezTo>
                  <a:cubicBezTo>
                    <a:pt x="761" y="309"/>
                    <a:pt x="760" y="305"/>
                    <a:pt x="761" y="303"/>
                  </a:cubicBezTo>
                  <a:cubicBezTo>
                    <a:pt x="761" y="301"/>
                    <a:pt x="758" y="300"/>
                    <a:pt x="757" y="301"/>
                  </a:cubicBezTo>
                  <a:cubicBezTo>
                    <a:pt x="756" y="302"/>
                    <a:pt x="755" y="302"/>
                    <a:pt x="755" y="302"/>
                  </a:cubicBezTo>
                  <a:cubicBezTo>
                    <a:pt x="754" y="302"/>
                    <a:pt x="754" y="302"/>
                    <a:pt x="754" y="302"/>
                  </a:cubicBezTo>
                  <a:moveTo>
                    <a:pt x="781" y="316"/>
                  </a:moveTo>
                  <a:cubicBezTo>
                    <a:pt x="778" y="316"/>
                    <a:pt x="777" y="316"/>
                    <a:pt x="776" y="316"/>
                  </a:cubicBezTo>
                  <a:cubicBezTo>
                    <a:pt x="774" y="315"/>
                    <a:pt x="772" y="316"/>
                    <a:pt x="772" y="317"/>
                  </a:cubicBezTo>
                  <a:cubicBezTo>
                    <a:pt x="773" y="318"/>
                    <a:pt x="774" y="319"/>
                    <a:pt x="777" y="320"/>
                  </a:cubicBezTo>
                  <a:cubicBezTo>
                    <a:pt x="780" y="321"/>
                    <a:pt x="780" y="323"/>
                    <a:pt x="781" y="323"/>
                  </a:cubicBezTo>
                  <a:cubicBezTo>
                    <a:pt x="783" y="323"/>
                    <a:pt x="783" y="322"/>
                    <a:pt x="783" y="320"/>
                  </a:cubicBezTo>
                  <a:cubicBezTo>
                    <a:pt x="782" y="318"/>
                    <a:pt x="784" y="316"/>
                    <a:pt x="784" y="316"/>
                  </a:cubicBezTo>
                  <a:cubicBezTo>
                    <a:pt x="785" y="316"/>
                    <a:pt x="784" y="315"/>
                    <a:pt x="781" y="316"/>
                  </a:cubicBezTo>
                  <a:moveTo>
                    <a:pt x="829" y="329"/>
                  </a:moveTo>
                  <a:cubicBezTo>
                    <a:pt x="829" y="329"/>
                    <a:pt x="828" y="329"/>
                    <a:pt x="828" y="329"/>
                  </a:cubicBezTo>
                  <a:cubicBezTo>
                    <a:pt x="827" y="329"/>
                    <a:pt x="827" y="329"/>
                    <a:pt x="826" y="329"/>
                  </a:cubicBezTo>
                  <a:cubicBezTo>
                    <a:pt x="826" y="329"/>
                    <a:pt x="825" y="329"/>
                    <a:pt x="823" y="329"/>
                  </a:cubicBezTo>
                  <a:cubicBezTo>
                    <a:pt x="822" y="329"/>
                    <a:pt x="820" y="329"/>
                    <a:pt x="819" y="328"/>
                  </a:cubicBezTo>
                  <a:cubicBezTo>
                    <a:pt x="818" y="327"/>
                    <a:pt x="816" y="329"/>
                    <a:pt x="817" y="329"/>
                  </a:cubicBezTo>
                  <a:cubicBezTo>
                    <a:pt x="818" y="330"/>
                    <a:pt x="821" y="331"/>
                    <a:pt x="823" y="331"/>
                  </a:cubicBezTo>
                  <a:cubicBezTo>
                    <a:pt x="825" y="331"/>
                    <a:pt x="829" y="330"/>
                    <a:pt x="829" y="329"/>
                  </a:cubicBezTo>
                  <a:moveTo>
                    <a:pt x="861" y="331"/>
                  </a:moveTo>
                  <a:cubicBezTo>
                    <a:pt x="860" y="330"/>
                    <a:pt x="861" y="329"/>
                    <a:pt x="863" y="328"/>
                  </a:cubicBezTo>
                  <a:cubicBezTo>
                    <a:pt x="864" y="327"/>
                    <a:pt x="864" y="326"/>
                    <a:pt x="863" y="327"/>
                  </a:cubicBezTo>
                  <a:cubicBezTo>
                    <a:pt x="862" y="328"/>
                    <a:pt x="860" y="329"/>
                    <a:pt x="857" y="329"/>
                  </a:cubicBezTo>
                  <a:cubicBezTo>
                    <a:pt x="854" y="329"/>
                    <a:pt x="853" y="331"/>
                    <a:pt x="855" y="332"/>
                  </a:cubicBezTo>
                  <a:cubicBezTo>
                    <a:pt x="857" y="333"/>
                    <a:pt x="861" y="331"/>
                    <a:pt x="861" y="331"/>
                  </a:cubicBezTo>
                  <a:moveTo>
                    <a:pt x="654" y="165"/>
                  </a:moveTo>
                  <a:cubicBezTo>
                    <a:pt x="656" y="165"/>
                    <a:pt x="656" y="163"/>
                    <a:pt x="657" y="163"/>
                  </a:cubicBezTo>
                  <a:cubicBezTo>
                    <a:pt x="658" y="163"/>
                    <a:pt x="660" y="161"/>
                    <a:pt x="661" y="160"/>
                  </a:cubicBezTo>
                  <a:cubicBezTo>
                    <a:pt x="661" y="158"/>
                    <a:pt x="660" y="156"/>
                    <a:pt x="658" y="156"/>
                  </a:cubicBezTo>
                  <a:cubicBezTo>
                    <a:pt x="657" y="156"/>
                    <a:pt x="656" y="155"/>
                    <a:pt x="656" y="154"/>
                  </a:cubicBezTo>
                  <a:cubicBezTo>
                    <a:pt x="656" y="153"/>
                    <a:pt x="655" y="152"/>
                    <a:pt x="655" y="151"/>
                  </a:cubicBezTo>
                  <a:cubicBezTo>
                    <a:pt x="655" y="151"/>
                    <a:pt x="653" y="151"/>
                    <a:pt x="652" y="152"/>
                  </a:cubicBezTo>
                  <a:cubicBezTo>
                    <a:pt x="652" y="152"/>
                    <a:pt x="651" y="151"/>
                    <a:pt x="650" y="151"/>
                  </a:cubicBezTo>
                  <a:cubicBezTo>
                    <a:pt x="650" y="150"/>
                    <a:pt x="649" y="149"/>
                    <a:pt x="648" y="150"/>
                  </a:cubicBezTo>
                  <a:cubicBezTo>
                    <a:pt x="647" y="150"/>
                    <a:pt x="648" y="151"/>
                    <a:pt x="648" y="152"/>
                  </a:cubicBezTo>
                  <a:cubicBezTo>
                    <a:pt x="648" y="153"/>
                    <a:pt x="647" y="152"/>
                    <a:pt x="647" y="152"/>
                  </a:cubicBezTo>
                  <a:cubicBezTo>
                    <a:pt x="646" y="152"/>
                    <a:pt x="645" y="152"/>
                    <a:pt x="645" y="152"/>
                  </a:cubicBezTo>
                  <a:cubicBezTo>
                    <a:pt x="645" y="153"/>
                    <a:pt x="644" y="153"/>
                    <a:pt x="644" y="152"/>
                  </a:cubicBezTo>
                  <a:cubicBezTo>
                    <a:pt x="643" y="152"/>
                    <a:pt x="641" y="152"/>
                    <a:pt x="641" y="153"/>
                  </a:cubicBezTo>
                  <a:cubicBezTo>
                    <a:pt x="641" y="154"/>
                    <a:pt x="640" y="153"/>
                    <a:pt x="639" y="152"/>
                  </a:cubicBezTo>
                  <a:cubicBezTo>
                    <a:pt x="638" y="151"/>
                    <a:pt x="636" y="153"/>
                    <a:pt x="636" y="154"/>
                  </a:cubicBezTo>
                  <a:cubicBezTo>
                    <a:pt x="636" y="155"/>
                    <a:pt x="636" y="155"/>
                    <a:pt x="634" y="153"/>
                  </a:cubicBezTo>
                  <a:cubicBezTo>
                    <a:pt x="633" y="151"/>
                    <a:pt x="632" y="153"/>
                    <a:pt x="633" y="154"/>
                  </a:cubicBezTo>
                  <a:cubicBezTo>
                    <a:pt x="633" y="156"/>
                    <a:pt x="633" y="157"/>
                    <a:pt x="632" y="156"/>
                  </a:cubicBezTo>
                  <a:cubicBezTo>
                    <a:pt x="631" y="156"/>
                    <a:pt x="630" y="157"/>
                    <a:pt x="629" y="158"/>
                  </a:cubicBezTo>
                  <a:cubicBezTo>
                    <a:pt x="629" y="159"/>
                    <a:pt x="627" y="155"/>
                    <a:pt x="628" y="154"/>
                  </a:cubicBezTo>
                  <a:cubicBezTo>
                    <a:pt x="630" y="153"/>
                    <a:pt x="623" y="150"/>
                    <a:pt x="622" y="150"/>
                  </a:cubicBezTo>
                  <a:cubicBezTo>
                    <a:pt x="620" y="150"/>
                    <a:pt x="621" y="151"/>
                    <a:pt x="622" y="152"/>
                  </a:cubicBezTo>
                  <a:cubicBezTo>
                    <a:pt x="623" y="153"/>
                    <a:pt x="621" y="153"/>
                    <a:pt x="621" y="152"/>
                  </a:cubicBezTo>
                  <a:cubicBezTo>
                    <a:pt x="620" y="151"/>
                    <a:pt x="619" y="152"/>
                    <a:pt x="618" y="153"/>
                  </a:cubicBezTo>
                  <a:cubicBezTo>
                    <a:pt x="617" y="155"/>
                    <a:pt x="616" y="155"/>
                    <a:pt x="616" y="156"/>
                  </a:cubicBezTo>
                  <a:cubicBezTo>
                    <a:pt x="616" y="157"/>
                    <a:pt x="618" y="158"/>
                    <a:pt x="620" y="157"/>
                  </a:cubicBezTo>
                  <a:cubicBezTo>
                    <a:pt x="622" y="156"/>
                    <a:pt x="624" y="156"/>
                    <a:pt x="625" y="157"/>
                  </a:cubicBezTo>
                  <a:cubicBezTo>
                    <a:pt x="626" y="158"/>
                    <a:pt x="623" y="158"/>
                    <a:pt x="624" y="159"/>
                  </a:cubicBezTo>
                  <a:cubicBezTo>
                    <a:pt x="625" y="160"/>
                    <a:pt x="624" y="161"/>
                    <a:pt x="622" y="160"/>
                  </a:cubicBezTo>
                  <a:cubicBezTo>
                    <a:pt x="620" y="160"/>
                    <a:pt x="617" y="161"/>
                    <a:pt x="617" y="162"/>
                  </a:cubicBezTo>
                  <a:cubicBezTo>
                    <a:pt x="617" y="162"/>
                    <a:pt x="619" y="162"/>
                    <a:pt x="620" y="162"/>
                  </a:cubicBezTo>
                  <a:cubicBezTo>
                    <a:pt x="622" y="162"/>
                    <a:pt x="623" y="161"/>
                    <a:pt x="623" y="162"/>
                  </a:cubicBezTo>
                  <a:cubicBezTo>
                    <a:pt x="623" y="163"/>
                    <a:pt x="623" y="164"/>
                    <a:pt x="625" y="163"/>
                  </a:cubicBezTo>
                  <a:cubicBezTo>
                    <a:pt x="626" y="163"/>
                    <a:pt x="625" y="165"/>
                    <a:pt x="626" y="165"/>
                  </a:cubicBezTo>
                  <a:cubicBezTo>
                    <a:pt x="627" y="165"/>
                    <a:pt x="627" y="167"/>
                    <a:pt x="625" y="167"/>
                  </a:cubicBezTo>
                  <a:cubicBezTo>
                    <a:pt x="623" y="167"/>
                    <a:pt x="622" y="167"/>
                    <a:pt x="622" y="168"/>
                  </a:cubicBezTo>
                  <a:cubicBezTo>
                    <a:pt x="624" y="169"/>
                    <a:pt x="626" y="169"/>
                    <a:pt x="628" y="168"/>
                  </a:cubicBezTo>
                  <a:cubicBezTo>
                    <a:pt x="630" y="168"/>
                    <a:pt x="633" y="170"/>
                    <a:pt x="636" y="171"/>
                  </a:cubicBezTo>
                  <a:cubicBezTo>
                    <a:pt x="638" y="172"/>
                    <a:pt x="642" y="171"/>
                    <a:pt x="643" y="169"/>
                  </a:cubicBezTo>
                  <a:cubicBezTo>
                    <a:pt x="643" y="168"/>
                    <a:pt x="647" y="169"/>
                    <a:pt x="648" y="168"/>
                  </a:cubicBezTo>
                  <a:cubicBezTo>
                    <a:pt x="650" y="167"/>
                    <a:pt x="651" y="166"/>
                    <a:pt x="654" y="165"/>
                  </a:cubicBezTo>
                  <a:moveTo>
                    <a:pt x="679" y="245"/>
                  </a:moveTo>
                  <a:cubicBezTo>
                    <a:pt x="680" y="245"/>
                    <a:pt x="684" y="244"/>
                    <a:pt x="686" y="242"/>
                  </a:cubicBezTo>
                  <a:cubicBezTo>
                    <a:pt x="687" y="241"/>
                    <a:pt x="688" y="241"/>
                    <a:pt x="689" y="241"/>
                  </a:cubicBezTo>
                  <a:cubicBezTo>
                    <a:pt x="690" y="241"/>
                    <a:pt x="691" y="241"/>
                    <a:pt x="691" y="241"/>
                  </a:cubicBezTo>
                  <a:cubicBezTo>
                    <a:pt x="693" y="240"/>
                    <a:pt x="692" y="232"/>
                    <a:pt x="691" y="231"/>
                  </a:cubicBezTo>
                  <a:cubicBezTo>
                    <a:pt x="691" y="229"/>
                    <a:pt x="693" y="229"/>
                    <a:pt x="695" y="228"/>
                  </a:cubicBezTo>
                  <a:cubicBezTo>
                    <a:pt x="696" y="227"/>
                    <a:pt x="694" y="225"/>
                    <a:pt x="692" y="223"/>
                  </a:cubicBezTo>
                  <a:cubicBezTo>
                    <a:pt x="691" y="222"/>
                    <a:pt x="690" y="223"/>
                    <a:pt x="689" y="224"/>
                  </a:cubicBezTo>
                  <a:cubicBezTo>
                    <a:pt x="688" y="224"/>
                    <a:pt x="687" y="224"/>
                    <a:pt x="686" y="224"/>
                  </a:cubicBezTo>
                  <a:cubicBezTo>
                    <a:pt x="685" y="223"/>
                    <a:pt x="682" y="223"/>
                    <a:pt x="682" y="225"/>
                  </a:cubicBezTo>
                  <a:cubicBezTo>
                    <a:pt x="682" y="227"/>
                    <a:pt x="684" y="226"/>
                    <a:pt x="684" y="227"/>
                  </a:cubicBezTo>
                  <a:cubicBezTo>
                    <a:pt x="684" y="228"/>
                    <a:pt x="682" y="228"/>
                    <a:pt x="681" y="229"/>
                  </a:cubicBezTo>
                  <a:cubicBezTo>
                    <a:pt x="680" y="229"/>
                    <a:pt x="679" y="229"/>
                    <a:pt x="678" y="229"/>
                  </a:cubicBezTo>
                  <a:cubicBezTo>
                    <a:pt x="678" y="229"/>
                    <a:pt x="677" y="228"/>
                    <a:pt x="676" y="229"/>
                  </a:cubicBezTo>
                  <a:cubicBezTo>
                    <a:pt x="675" y="230"/>
                    <a:pt x="678" y="230"/>
                    <a:pt x="677" y="232"/>
                  </a:cubicBezTo>
                  <a:cubicBezTo>
                    <a:pt x="676" y="234"/>
                    <a:pt x="677" y="234"/>
                    <a:pt x="679" y="235"/>
                  </a:cubicBezTo>
                  <a:cubicBezTo>
                    <a:pt x="680" y="237"/>
                    <a:pt x="677" y="237"/>
                    <a:pt x="677" y="239"/>
                  </a:cubicBezTo>
                  <a:cubicBezTo>
                    <a:pt x="677" y="240"/>
                    <a:pt x="675" y="240"/>
                    <a:pt x="675" y="241"/>
                  </a:cubicBezTo>
                  <a:cubicBezTo>
                    <a:pt x="674" y="243"/>
                    <a:pt x="677" y="245"/>
                    <a:pt x="679" y="245"/>
                  </a:cubicBezTo>
                  <a:moveTo>
                    <a:pt x="691" y="209"/>
                  </a:moveTo>
                  <a:cubicBezTo>
                    <a:pt x="689" y="210"/>
                    <a:pt x="692" y="212"/>
                    <a:pt x="694" y="212"/>
                  </a:cubicBezTo>
                  <a:cubicBezTo>
                    <a:pt x="695" y="212"/>
                    <a:pt x="692" y="213"/>
                    <a:pt x="692" y="215"/>
                  </a:cubicBezTo>
                  <a:cubicBezTo>
                    <a:pt x="692" y="217"/>
                    <a:pt x="694" y="216"/>
                    <a:pt x="694" y="217"/>
                  </a:cubicBezTo>
                  <a:cubicBezTo>
                    <a:pt x="694" y="218"/>
                    <a:pt x="691" y="219"/>
                    <a:pt x="691" y="220"/>
                  </a:cubicBezTo>
                  <a:cubicBezTo>
                    <a:pt x="691" y="221"/>
                    <a:pt x="693" y="219"/>
                    <a:pt x="694" y="219"/>
                  </a:cubicBezTo>
                  <a:cubicBezTo>
                    <a:pt x="694" y="219"/>
                    <a:pt x="694" y="219"/>
                    <a:pt x="694" y="220"/>
                  </a:cubicBezTo>
                  <a:cubicBezTo>
                    <a:pt x="694" y="221"/>
                    <a:pt x="695" y="222"/>
                    <a:pt x="696" y="221"/>
                  </a:cubicBezTo>
                  <a:cubicBezTo>
                    <a:pt x="698" y="221"/>
                    <a:pt x="697" y="218"/>
                    <a:pt x="698" y="218"/>
                  </a:cubicBezTo>
                  <a:cubicBezTo>
                    <a:pt x="699" y="218"/>
                    <a:pt x="698" y="220"/>
                    <a:pt x="698" y="221"/>
                  </a:cubicBezTo>
                  <a:cubicBezTo>
                    <a:pt x="699" y="222"/>
                    <a:pt x="697" y="224"/>
                    <a:pt x="697" y="225"/>
                  </a:cubicBezTo>
                  <a:cubicBezTo>
                    <a:pt x="697" y="226"/>
                    <a:pt x="702" y="226"/>
                    <a:pt x="703" y="225"/>
                  </a:cubicBezTo>
                  <a:cubicBezTo>
                    <a:pt x="704" y="223"/>
                    <a:pt x="705" y="225"/>
                    <a:pt x="704" y="226"/>
                  </a:cubicBezTo>
                  <a:cubicBezTo>
                    <a:pt x="703" y="227"/>
                    <a:pt x="704" y="228"/>
                    <a:pt x="705" y="229"/>
                  </a:cubicBezTo>
                  <a:cubicBezTo>
                    <a:pt x="706" y="229"/>
                    <a:pt x="706" y="229"/>
                    <a:pt x="706" y="230"/>
                  </a:cubicBezTo>
                  <a:cubicBezTo>
                    <a:pt x="705" y="231"/>
                    <a:pt x="706" y="233"/>
                    <a:pt x="706" y="234"/>
                  </a:cubicBezTo>
                  <a:cubicBezTo>
                    <a:pt x="705" y="235"/>
                    <a:pt x="701" y="235"/>
                    <a:pt x="701" y="234"/>
                  </a:cubicBezTo>
                  <a:cubicBezTo>
                    <a:pt x="701" y="234"/>
                    <a:pt x="699" y="234"/>
                    <a:pt x="700" y="235"/>
                  </a:cubicBezTo>
                  <a:cubicBezTo>
                    <a:pt x="700" y="236"/>
                    <a:pt x="699" y="237"/>
                    <a:pt x="699" y="238"/>
                  </a:cubicBezTo>
                  <a:cubicBezTo>
                    <a:pt x="699" y="238"/>
                    <a:pt x="701" y="238"/>
                    <a:pt x="701" y="239"/>
                  </a:cubicBezTo>
                  <a:cubicBezTo>
                    <a:pt x="701" y="240"/>
                    <a:pt x="699" y="241"/>
                    <a:pt x="697" y="242"/>
                  </a:cubicBezTo>
                  <a:cubicBezTo>
                    <a:pt x="695" y="243"/>
                    <a:pt x="698" y="245"/>
                    <a:pt x="699" y="244"/>
                  </a:cubicBezTo>
                  <a:cubicBezTo>
                    <a:pt x="700" y="243"/>
                    <a:pt x="700" y="244"/>
                    <a:pt x="701" y="244"/>
                  </a:cubicBezTo>
                  <a:cubicBezTo>
                    <a:pt x="703" y="244"/>
                    <a:pt x="704" y="246"/>
                    <a:pt x="706" y="245"/>
                  </a:cubicBezTo>
                  <a:cubicBezTo>
                    <a:pt x="707" y="244"/>
                    <a:pt x="707" y="245"/>
                    <a:pt x="706" y="246"/>
                  </a:cubicBezTo>
                  <a:cubicBezTo>
                    <a:pt x="705" y="247"/>
                    <a:pt x="704" y="247"/>
                    <a:pt x="703" y="246"/>
                  </a:cubicBezTo>
                  <a:cubicBezTo>
                    <a:pt x="703" y="246"/>
                    <a:pt x="702" y="246"/>
                    <a:pt x="701" y="247"/>
                  </a:cubicBezTo>
                  <a:cubicBezTo>
                    <a:pt x="700" y="247"/>
                    <a:pt x="695" y="252"/>
                    <a:pt x="696" y="253"/>
                  </a:cubicBezTo>
                  <a:cubicBezTo>
                    <a:pt x="697" y="254"/>
                    <a:pt x="697" y="252"/>
                    <a:pt x="699" y="252"/>
                  </a:cubicBezTo>
                  <a:cubicBezTo>
                    <a:pt x="701" y="251"/>
                    <a:pt x="701" y="252"/>
                    <a:pt x="702" y="252"/>
                  </a:cubicBezTo>
                  <a:cubicBezTo>
                    <a:pt x="703" y="252"/>
                    <a:pt x="703" y="252"/>
                    <a:pt x="703" y="251"/>
                  </a:cubicBezTo>
                  <a:cubicBezTo>
                    <a:pt x="703" y="251"/>
                    <a:pt x="704" y="250"/>
                    <a:pt x="704" y="250"/>
                  </a:cubicBezTo>
                  <a:cubicBezTo>
                    <a:pt x="704" y="250"/>
                    <a:pt x="705" y="250"/>
                    <a:pt x="705" y="250"/>
                  </a:cubicBezTo>
                  <a:cubicBezTo>
                    <a:pt x="706" y="250"/>
                    <a:pt x="706" y="250"/>
                    <a:pt x="707" y="250"/>
                  </a:cubicBezTo>
                  <a:cubicBezTo>
                    <a:pt x="709" y="250"/>
                    <a:pt x="710" y="250"/>
                    <a:pt x="711" y="249"/>
                  </a:cubicBezTo>
                  <a:cubicBezTo>
                    <a:pt x="711" y="249"/>
                    <a:pt x="712" y="249"/>
                    <a:pt x="712" y="249"/>
                  </a:cubicBezTo>
                  <a:cubicBezTo>
                    <a:pt x="713" y="250"/>
                    <a:pt x="714" y="250"/>
                    <a:pt x="714" y="250"/>
                  </a:cubicBezTo>
                  <a:cubicBezTo>
                    <a:pt x="715" y="249"/>
                    <a:pt x="717" y="249"/>
                    <a:pt x="719" y="249"/>
                  </a:cubicBezTo>
                  <a:cubicBezTo>
                    <a:pt x="720" y="249"/>
                    <a:pt x="724" y="247"/>
                    <a:pt x="725" y="246"/>
                  </a:cubicBezTo>
                  <a:cubicBezTo>
                    <a:pt x="726" y="246"/>
                    <a:pt x="724" y="245"/>
                    <a:pt x="723" y="246"/>
                  </a:cubicBezTo>
                  <a:cubicBezTo>
                    <a:pt x="721" y="246"/>
                    <a:pt x="722" y="244"/>
                    <a:pt x="723" y="243"/>
                  </a:cubicBezTo>
                  <a:cubicBezTo>
                    <a:pt x="724" y="242"/>
                    <a:pt x="726" y="241"/>
                    <a:pt x="727" y="239"/>
                  </a:cubicBezTo>
                  <a:cubicBezTo>
                    <a:pt x="727" y="237"/>
                    <a:pt x="723" y="236"/>
                    <a:pt x="722" y="237"/>
                  </a:cubicBezTo>
                  <a:cubicBezTo>
                    <a:pt x="722" y="238"/>
                    <a:pt x="721" y="238"/>
                    <a:pt x="720" y="237"/>
                  </a:cubicBezTo>
                  <a:cubicBezTo>
                    <a:pt x="719" y="235"/>
                    <a:pt x="721" y="234"/>
                    <a:pt x="720" y="234"/>
                  </a:cubicBezTo>
                  <a:cubicBezTo>
                    <a:pt x="719" y="234"/>
                    <a:pt x="718" y="232"/>
                    <a:pt x="719" y="232"/>
                  </a:cubicBezTo>
                  <a:cubicBezTo>
                    <a:pt x="719" y="231"/>
                    <a:pt x="718" y="227"/>
                    <a:pt x="715" y="227"/>
                  </a:cubicBezTo>
                  <a:cubicBezTo>
                    <a:pt x="713" y="226"/>
                    <a:pt x="713" y="223"/>
                    <a:pt x="713" y="222"/>
                  </a:cubicBezTo>
                  <a:cubicBezTo>
                    <a:pt x="712" y="220"/>
                    <a:pt x="711" y="221"/>
                    <a:pt x="710" y="219"/>
                  </a:cubicBezTo>
                  <a:cubicBezTo>
                    <a:pt x="709" y="218"/>
                    <a:pt x="707" y="219"/>
                    <a:pt x="706" y="219"/>
                  </a:cubicBezTo>
                  <a:cubicBezTo>
                    <a:pt x="705" y="219"/>
                    <a:pt x="706" y="217"/>
                    <a:pt x="707" y="216"/>
                  </a:cubicBezTo>
                  <a:cubicBezTo>
                    <a:pt x="709" y="215"/>
                    <a:pt x="711" y="210"/>
                    <a:pt x="711" y="209"/>
                  </a:cubicBezTo>
                  <a:cubicBezTo>
                    <a:pt x="711" y="208"/>
                    <a:pt x="704" y="208"/>
                    <a:pt x="703" y="208"/>
                  </a:cubicBezTo>
                  <a:cubicBezTo>
                    <a:pt x="702" y="209"/>
                    <a:pt x="700" y="207"/>
                    <a:pt x="701" y="207"/>
                  </a:cubicBezTo>
                  <a:cubicBezTo>
                    <a:pt x="702" y="206"/>
                    <a:pt x="705" y="204"/>
                    <a:pt x="705" y="203"/>
                  </a:cubicBezTo>
                  <a:cubicBezTo>
                    <a:pt x="704" y="202"/>
                    <a:pt x="706" y="202"/>
                    <a:pt x="705" y="201"/>
                  </a:cubicBezTo>
                  <a:cubicBezTo>
                    <a:pt x="704" y="200"/>
                    <a:pt x="704" y="202"/>
                    <a:pt x="703" y="203"/>
                  </a:cubicBezTo>
                  <a:cubicBezTo>
                    <a:pt x="703" y="203"/>
                    <a:pt x="701" y="203"/>
                    <a:pt x="699" y="203"/>
                  </a:cubicBezTo>
                  <a:cubicBezTo>
                    <a:pt x="697" y="202"/>
                    <a:pt x="696" y="205"/>
                    <a:pt x="696" y="206"/>
                  </a:cubicBezTo>
                  <a:cubicBezTo>
                    <a:pt x="696" y="207"/>
                    <a:pt x="694" y="208"/>
                    <a:pt x="694" y="209"/>
                  </a:cubicBezTo>
                  <a:cubicBezTo>
                    <a:pt x="695" y="210"/>
                    <a:pt x="694" y="211"/>
                    <a:pt x="693" y="210"/>
                  </a:cubicBezTo>
                  <a:cubicBezTo>
                    <a:pt x="693" y="210"/>
                    <a:pt x="692" y="208"/>
                    <a:pt x="691" y="209"/>
                  </a:cubicBezTo>
                  <a:moveTo>
                    <a:pt x="689" y="207"/>
                  </a:moveTo>
                  <a:cubicBezTo>
                    <a:pt x="691" y="207"/>
                    <a:pt x="692" y="204"/>
                    <a:pt x="692" y="204"/>
                  </a:cubicBezTo>
                  <a:cubicBezTo>
                    <a:pt x="691" y="203"/>
                    <a:pt x="690" y="204"/>
                    <a:pt x="689" y="206"/>
                  </a:cubicBezTo>
                  <a:cubicBezTo>
                    <a:pt x="689" y="206"/>
                    <a:pt x="688" y="207"/>
                    <a:pt x="689" y="207"/>
                  </a:cubicBezTo>
                  <a:moveTo>
                    <a:pt x="713" y="194"/>
                  </a:moveTo>
                  <a:cubicBezTo>
                    <a:pt x="714" y="193"/>
                    <a:pt x="715" y="189"/>
                    <a:pt x="714" y="189"/>
                  </a:cubicBezTo>
                  <a:cubicBezTo>
                    <a:pt x="712" y="190"/>
                    <a:pt x="713" y="194"/>
                    <a:pt x="713" y="194"/>
                  </a:cubicBezTo>
                  <a:moveTo>
                    <a:pt x="768" y="225"/>
                  </a:moveTo>
                  <a:cubicBezTo>
                    <a:pt x="766" y="225"/>
                    <a:pt x="767" y="226"/>
                    <a:pt x="769" y="227"/>
                  </a:cubicBezTo>
                  <a:cubicBezTo>
                    <a:pt x="770" y="227"/>
                    <a:pt x="772" y="224"/>
                    <a:pt x="772" y="223"/>
                  </a:cubicBezTo>
                  <a:cubicBezTo>
                    <a:pt x="772" y="222"/>
                    <a:pt x="773" y="219"/>
                    <a:pt x="773" y="219"/>
                  </a:cubicBezTo>
                  <a:cubicBezTo>
                    <a:pt x="772" y="218"/>
                    <a:pt x="772" y="219"/>
                    <a:pt x="771" y="220"/>
                  </a:cubicBezTo>
                  <a:cubicBezTo>
                    <a:pt x="771" y="220"/>
                    <a:pt x="771" y="219"/>
                    <a:pt x="771" y="219"/>
                  </a:cubicBezTo>
                  <a:cubicBezTo>
                    <a:pt x="770" y="218"/>
                    <a:pt x="770" y="218"/>
                    <a:pt x="770" y="219"/>
                  </a:cubicBezTo>
                  <a:cubicBezTo>
                    <a:pt x="770" y="219"/>
                    <a:pt x="769" y="219"/>
                    <a:pt x="769" y="219"/>
                  </a:cubicBezTo>
                  <a:cubicBezTo>
                    <a:pt x="768" y="219"/>
                    <a:pt x="768" y="219"/>
                    <a:pt x="767" y="220"/>
                  </a:cubicBezTo>
                  <a:cubicBezTo>
                    <a:pt x="766" y="222"/>
                    <a:pt x="768" y="223"/>
                    <a:pt x="769" y="224"/>
                  </a:cubicBezTo>
                  <a:cubicBezTo>
                    <a:pt x="770" y="224"/>
                    <a:pt x="769" y="225"/>
                    <a:pt x="768" y="225"/>
                  </a:cubicBezTo>
                  <a:moveTo>
                    <a:pt x="798" y="207"/>
                  </a:moveTo>
                  <a:cubicBezTo>
                    <a:pt x="796" y="207"/>
                    <a:pt x="795" y="212"/>
                    <a:pt x="795" y="213"/>
                  </a:cubicBezTo>
                  <a:cubicBezTo>
                    <a:pt x="795" y="213"/>
                    <a:pt x="797" y="211"/>
                    <a:pt x="798" y="210"/>
                  </a:cubicBezTo>
                  <a:cubicBezTo>
                    <a:pt x="799" y="208"/>
                    <a:pt x="799" y="207"/>
                    <a:pt x="798" y="207"/>
                  </a:cubicBezTo>
                  <a:moveTo>
                    <a:pt x="811" y="206"/>
                  </a:moveTo>
                  <a:cubicBezTo>
                    <a:pt x="812" y="206"/>
                    <a:pt x="815" y="204"/>
                    <a:pt x="816" y="203"/>
                  </a:cubicBezTo>
                  <a:cubicBezTo>
                    <a:pt x="816" y="202"/>
                    <a:pt x="815" y="201"/>
                    <a:pt x="813" y="202"/>
                  </a:cubicBezTo>
                  <a:cubicBezTo>
                    <a:pt x="811" y="203"/>
                    <a:pt x="810" y="206"/>
                    <a:pt x="811" y="206"/>
                  </a:cubicBezTo>
                  <a:moveTo>
                    <a:pt x="815" y="200"/>
                  </a:moveTo>
                  <a:cubicBezTo>
                    <a:pt x="815" y="199"/>
                    <a:pt x="811" y="200"/>
                    <a:pt x="812" y="201"/>
                  </a:cubicBezTo>
                  <a:cubicBezTo>
                    <a:pt x="813" y="201"/>
                    <a:pt x="814" y="201"/>
                    <a:pt x="815" y="200"/>
                  </a:cubicBezTo>
                  <a:moveTo>
                    <a:pt x="1515" y="157"/>
                  </a:moveTo>
                  <a:cubicBezTo>
                    <a:pt x="1517" y="159"/>
                    <a:pt x="1519" y="158"/>
                    <a:pt x="1520" y="158"/>
                  </a:cubicBezTo>
                  <a:cubicBezTo>
                    <a:pt x="1521" y="158"/>
                    <a:pt x="1520" y="157"/>
                    <a:pt x="1519" y="157"/>
                  </a:cubicBezTo>
                  <a:cubicBezTo>
                    <a:pt x="1518" y="157"/>
                    <a:pt x="1519" y="156"/>
                    <a:pt x="1520" y="157"/>
                  </a:cubicBezTo>
                  <a:cubicBezTo>
                    <a:pt x="1521" y="158"/>
                    <a:pt x="1522" y="158"/>
                    <a:pt x="1522" y="157"/>
                  </a:cubicBezTo>
                  <a:cubicBezTo>
                    <a:pt x="1523" y="156"/>
                    <a:pt x="1523" y="155"/>
                    <a:pt x="1525" y="155"/>
                  </a:cubicBezTo>
                  <a:cubicBezTo>
                    <a:pt x="1526" y="155"/>
                    <a:pt x="1526" y="154"/>
                    <a:pt x="1525" y="154"/>
                  </a:cubicBezTo>
                  <a:cubicBezTo>
                    <a:pt x="1524" y="153"/>
                    <a:pt x="1520" y="151"/>
                    <a:pt x="1519" y="149"/>
                  </a:cubicBezTo>
                  <a:cubicBezTo>
                    <a:pt x="1518" y="148"/>
                    <a:pt x="1513" y="147"/>
                    <a:pt x="1513" y="148"/>
                  </a:cubicBezTo>
                  <a:cubicBezTo>
                    <a:pt x="1513" y="149"/>
                    <a:pt x="1511" y="148"/>
                    <a:pt x="1511" y="147"/>
                  </a:cubicBezTo>
                  <a:cubicBezTo>
                    <a:pt x="1511" y="146"/>
                    <a:pt x="1506" y="146"/>
                    <a:pt x="1506" y="147"/>
                  </a:cubicBezTo>
                  <a:cubicBezTo>
                    <a:pt x="1505" y="148"/>
                    <a:pt x="1507" y="148"/>
                    <a:pt x="1507" y="149"/>
                  </a:cubicBezTo>
                  <a:cubicBezTo>
                    <a:pt x="1508" y="150"/>
                    <a:pt x="1506" y="150"/>
                    <a:pt x="1507" y="151"/>
                  </a:cubicBezTo>
                  <a:cubicBezTo>
                    <a:pt x="1507" y="153"/>
                    <a:pt x="1505" y="151"/>
                    <a:pt x="1504" y="150"/>
                  </a:cubicBezTo>
                  <a:cubicBezTo>
                    <a:pt x="1503" y="150"/>
                    <a:pt x="1504" y="147"/>
                    <a:pt x="1504" y="146"/>
                  </a:cubicBezTo>
                  <a:cubicBezTo>
                    <a:pt x="1504" y="145"/>
                    <a:pt x="1502" y="145"/>
                    <a:pt x="1502" y="144"/>
                  </a:cubicBezTo>
                  <a:cubicBezTo>
                    <a:pt x="1502" y="142"/>
                    <a:pt x="1496" y="140"/>
                    <a:pt x="1494" y="139"/>
                  </a:cubicBezTo>
                  <a:cubicBezTo>
                    <a:pt x="1492" y="138"/>
                    <a:pt x="1489" y="137"/>
                    <a:pt x="1488" y="136"/>
                  </a:cubicBezTo>
                  <a:cubicBezTo>
                    <a:pt x="1487" y="134"/>
                    <a:pt x="1483" y="134"/>
                    <a:pt x="1481" y="133"/>
                  </a:cubicBezTo>
                  <a:cubicBezTo>
                    <a:pt x="1479" y="131"/>
                    <a:pt x="1472" y="128"/>
                    <a:pt x="1469" y="128"/>
                  </a:cubicBezTo>
                  <a:cubicBezTo>
                    <a:pt x="1466" y="128"/>
                    <a:pt x="1467" y="126"/>
                    <a:pt x="1465" y="126"/>
                  </a:cubicBezTo>
                  <a:cubicBezTo>
                    <a:pt x="1464" y="126"/>
                    <a:pt x="1457" y="126"/>
                    <a:pt x="1455" y="126"/>
                  </a:cubicBezTo>
                  <a:cubicBezTo>
                    <a:pt x="1454" y="126"/>
                    <a:pt x="1454" y="126"/>
                    <a:pt x="1453" y="126"/>
                  </a:cubicBezTo>
                  <a:cubicBezTo>
                    <a:pt x="1453" y="126"/>
                    <a:pt x="1452" y="127"/>
                    <a:pt x="1451" y="126"/>
                  </a:cubicBezTo>
                  <a:cubicBezTo>
                    <a:pt x="1450" y="126"/>
                    <a:pt x="1443" y="123"/>
                    <a:pt x="1442" y="124"/>
                  </a:cubicBezTo>
                  <a:cubicBezTo>
                    <a:pt x="1441" y="125"/>
                    <a:pt x="1441" y="127"/>
                    <a:pt x="1440" y="127"/>
                  </a:cubicBezTo>
                  <a:cubicBezTo>
                    <a:pt x="1439" y="127"/>
                    <a:pt x="1440" y="128"/>
                    <a:pt x="1442" y="130"/>
                  </a:cubicBezTo>
                  <a:cubicBezTo>
                    <a:pt x="1444" y="132"/>
                    <a:pt x="1443" y="133"/>
                    <a:pt x="1441" y="134"/>
                  </a:cubicBezTo>
                  <a:cubicBezTo>
                    <a:pt x="1439" y="135"/>
                    <a:pt x="1436" y="134"/>
                    <a:pt x="1435" y="132"/>
                  </a:cubicBezTo>
                  <a:cubicBezTo>
                    <a:pt x="1435" y="131"/>
                    <a:pt x="1432" y="131"/>
                    <a:pt x="1431" y="129"/>
                  </a:cubicBezTo>
                  <a:cubicBezTo>
                    <a:pt x="1431" y="128"/>
                    <a:pt x="1432" y="127"/>
                    <a:pt x="1433" y="128"/>
                  </a:cubicBezTo>
                  <a:cubicBezTo>
                    <a:pt x="1435" y="129"/>
                    <a:pt x="1436" y="128"/>
                    <a:pt x="1436" y="127"/>
                  </a:cubicBezTo>
                  <a:cubicBezTo>
                    <a:pt x="1437" y="126"/>
                    <a:pt x="1433" y="125"/>
                    <a:pt x="1431" y="125"/>
                  </a:cubicBezTo>
                  <a:cubicBezTo>
                    <a:pt x="1429" y="125"/>
                    <a:pt x="1428" y="128"/>
                    <a:pt x="1426" y="129"/>
                  </a:cubicBezTo>
                  <a:cubicBezTo>
                    <a:pt x="1424" y="130"/>
                    <a:pt x="1416" y="128"/>
                    <a:pt x="1415" y="128"/>
                  </a:cubicBezTo>
                  <a:cubicBezTo>
                    <a:pt x="1415" y="127"/>
                    <a:pt x="1404" y="128"/>
                    <a:pt x="1403" y="128"/>
                  </a:cubicBezTo>
                  <a:cubicBezTo>
                    <a:pt x="1402" y="129"/>
                    <a:pt x="1402" y="132"/>
                    <a:pt x="1402" y="132"/>
                  </a:cubicBezTo>
                  <a:cubicBezTo>
                    <a:pt x="1401" y="133"/>
                    <a:pt x="1401" y="129"/>
                    <a:pt x="1401" y="128"/>
                  </a:cubicBezTo>
                  <a:cubicBezTo>
                    <a:pt x="1401" y="128"/>
                    <a:pt x="1399" y="127"/>
                    <a:pt x="1397" y="127"/>
                  </a:cubicBezTo>
                  <a:cubicBezTo>
                    <a:pt x="1395" y="127"/>
                    <a:pt x="1394" y="127"/>
                    <a:pt x="1395" y="126"/>
                  </a:cubicBezTo>
                  <a:cubicBezTo>
                    <a:pt x="1396" y="125"/>
                    <a:pt x="1394" y="125"/>
                    <a:pt x="1396" y="124"/>
                  </a:cubicBezTo>
                  <a:cubicBezTo>
                    <a:pt x="1397" y="122"/>
                    <a:pt x="1393" y="119"/>
                    <a:pt x="1389" y="117"/>
                  </a:cubicBezTo>
                  <a:cubicBezTo>
                    <a:pt x="1385" y="116"/>
                    <a:pt x="1375" y="117"/>
                    <a:pt x="1373" y="118"/>
                  </a:cubicBezTo>
                  <a:cubicBezTo>
                    <a:pt x="1371" y="118"/>
                    <a:pt x="1368" y="118"/>
                    <a:pt x="1365" y="118"/>
                  </a:cubicBezTo>
                  <a:cubicBezTo>
                    <a:pt x="1364" y="118"/>
                    <a:pt x="1364" y="118"/>
                    <a:pt x="1363" y="118"/>
                  </a:cubicBezTo>
                  <a:cubicBezTo>
                    <a:pt x="1361" y="118"/>
                    <a:pt x="1363" y="117"/>
                    <a:pt x="1362" y="116"/>
                  </a:cubicBezTo>
                  <a:cubicBezTo>
                    <a:pt x="1361" y="115"/>
                    <a:pt x="1357" y="114"/>
                    <a:pt x="1357" y="114"/>
                  </a:cubicBezTo>
                  <a:cubicBezTo>
                    <a:pt x="1356" y="115"/>
                    <a:pt x="1355" y="114"/>
                    <a:pt x="1355" y="114"/>
                  </a:cubicBezTo>
                  <a:cubicBezTo>
                    <a:pt x="1355" y="113"/>
                    <a:pt x="1351" y="112"/>
                    <a:pt x="1350" y="112"/>
                  </a:cubicBezTo>
                  <a:cubicBezTo>
                    <a:pt x="1348" y="112"/>
                    <a:pt x="1347" y="111"/>
                    <a:pt x="1349" y="111"/>
                  </a:cubicBezTo>
                  <a:cubicBezTo>
                    <a:pt x="1351" y="111"/>
                    <a:pt x="1354" y="111"/>
                    <a:pt x="1353" y="109"/>
                  </a:cubicBezTo>
                  <a:cubicBezTo>
                    <a:pt x="1351" y="107"/>
                    <a:pt x="1340" y="106"/>
                    <a:pt x="1339" y="107"/>
                  </a:cubicBezTo>
                  <a:cubicBezTo>
                    <a:pt x="1338" y="107"/>
                    <a:pt x="1339" y="109"/>
                    <a:pt x="1336" y="111"/>
                  </a:cubicBezTo>
                  <a:cubicBezTo>
                    <a:pt x="1334" y="113"/>
                    <a:pt x="1332" y="112"/>
                    <a:pt x="1332" y="111"/>
                  </a:cubicBezTo>
                  <a:cubicBezTo>
                    <a:pt x="1332" y="109"/>
                    <a:pt x="1335" y="110"/>
                    <a:pt x="1335" y="108"/>
                  </a:cubicBezTo>
                  <a:cubicBezTo>
                    <a:pt x="1335" y="107"/>
                    <a:pt x="1331" y="108"/>
                    <a:pt x="1330" y="107"/>
                  </a:cubicBezTo>
                  <a:cubicBezTo>
                    <a:pt x="1330" y="106"/>
                    <a:pt x="1331" y="105"/>
                    <a:pt x="1333" y="106"/>
                  </a:cubicBezTo>
                  <a:cubicBezTo>
                    <a:pt x="1334" y="106"/>
                    <a:pt x="1337" y="107"/>
                    <a:pt x="1337" y="106"/>
                  </a:cubicBezTo>
                  <a:cubicBezTo>
                    <a:pt x="1337" y="105"/>
                    <a:pt x="1336" y="105"/>
                    <a:pt x="1333" y="105"/>
                  </a:cubicBezTo>
                  <a:cubicBezTo>
                    <a:pt x="1330" y="104"/>
                    <a:pt x="1324" y="103"/>
                    <a:pt x="1321" y="103"/>
                  </a:cubicBezTo>
                  <a:cubicBezTo>
                    <a:pt x="1318" y="103"/>
                    <a:pt x="1317" y="102"/>
                    <a:pt x="1315" y="102"/>
                  </a:cubicBezTo>
                  <a:cubicBezTo>
                    <a:pt x="1313" y="102"/>
                    <a:pt x="1313" y="103"/>
                    <a:pt x="1314" y="104"/>
                  </a:cubicBezTo>
                  <a:cubicBezTo>
                    <a:pt x="1315" y="105"/>
                    <a:pt x="1312" y="105"/>
                    <a:pt x="1310" y="105"/>
                  </a:cubicBezTo>
                  <a:cubicBezTo>
                    <a:pt x="1308" y="105"/>
                    <a:pt x="1305" y="106"/>
                    <a:pt x="1306" y="108"/>
                  </a:cubicBezTo>
                  <a:cubicBezTo>
                    <a:pt x="1307" y="109"/>
                    <a:pt x="1308" y="108"/>
                    <a:pt x="1308" y="108"/>
                  </a:cubicBezTo>
                  <a:cubicBezTo>
                    <a:pt x="1309" y="108"/>
                    <a:pt x="1309" y="107"/>
                    <a:pt x="1310" y="108"/>
                  </a:cubicBezTo>
                  <a:cubicBezTo>
                    <a:pt x="1311" y="108"/>
                    <a:pt x="1307" y="109"/>
                    <a:pt x="1308" y="110"/>
                  </a:cubicBezTo>
                  <a:cubicBezTo>
                    <a:pt x="1310" y="111"/>
                    <a:pt x="1310" y="112"/>
                    <a:pt x="1310" y="113"/>
                  </a:cubicBezTo>
                  <a:cubicBezTo>
                    <a:pt x="1310" y="114"/>
                    <a:pt x="1307" y="114"/>
                    <a:pt x="1306" y="113"/>
                  </a:cubicBezTo>
                  <a:cubicBezTo>
                    <a:pt x="1306" y="112"/>
                    <a:pt x="1305" y="112"/>
                    <a:pt x="1304" y="112"/>
                  </a:cubicBezTo>
                  <a:cubicBezTo>
                    <a:pt x="1303" y="113"/>
                    <a:pt x="1303" y="113"/>
                    <a:pt x="1302" y="113"/>
                  </a:cubicBezTo>
                  <a:cubicBezTo>
                    <a:pt x="1301" y="112"/>
                    <a:pt x="1299" y="113"/>
                    <a:pt x="1301" y="114"/>
                  </a:cubicBezTo>
                  <a:cubicBezTo>
                    <a:pt x="1303" y="114"/>
                    <a:pt x="1304" y="115"/>
                    <a:pt x="1301" y="115"/>
                  </a:cubicBezTo>
                  <a:cubicBezTo>
                    <a:pt x="1300" y="115"/>
                    <a:pt x="1299" y="115"/>
                    <a:pt x="1299" y="114"/>
                  </a:cubicBezTo>
                  <a:cubicBezTo>
                    <a:pt x="1299" y="114"/>
                    <a:pt x="1298" y="113"/>
                    <a:pt x="1298" y="113"/>
                  </a:cubicBezTo>
                  <a:cubicBezTo>
                    <a:pt x="1297" y="113"/>
                    <a:pt x="1296" y="113"/>
                    <a:pt x="1294" y="113"/>
                  </a:cubicBezTo>
                  <a:cubicBezTo>
                    <a:pt x="1293" y="112"/>
                    <a:pt x="1292" y="112"/>
                    <a:pt x="1291" y="112"/>
                  </a:cubicBezTo>
                  <a:cubicBezTo>
                    <a:pt x="1289" y="112"/>
                    <a:pt x="1289" y="114"/>
                    <a:pt x="1286" y="114"/>
                  </a:cubicBezTo>
                  <a:cubicBezTo>
                    <a:pt x="1284" y="114"/>
                    <a:pt x="1281" y="113"/>
                    <a:pt x="1280" y="111"/>
                  </a:cubicBezTo>
                  <a:cubicBezTo>
                    <a:pt x="1279" y="110"/>
                    <a:pt x="1279" y="110"/>
                    <a:pt x="1278" y="111"/>
                  </a:cubicBezTo>
                  <a:cubicBezTo>
                    <a:pt x="1276" y="113"/>
                    <a:pt x="1276" y="115"/>
                    <a:pt x="1275" y="115"/>
                  </a:cubicBezTo>
                  <a:cubicBezTo>
                    <a:pt x="1274" y="116"/>
                    <a:pt x="1274" y="118"/>
                    <a:pt x="1272" y="119"/>
                  </a:cubicBezTo>
                  <a:cubicBezTo>
                    <a:pt x="1272" y="119"/>
                    <a:pt x="1272" y="119"/>
                    <a:pt x="1271" y="118"/>
                  </a:cubicBezTo>
                  <a:cubicBezTo>
                    <a:pt x="1271" y="118"/>
                    <a:pt x="1270" y="118"/>
                    <a:pt x="1270" y="118"/>
                  </a:cubicBezTo>
                  <a:cubicBezTo>
                    <a:pt x="1268" y="118"/>
                    <a:pt x="1264" y="114"/>
                    <a:pt x="1264" y="112"/>
                  </a:cubicBezTo>
                  <a:cubicBezTo>
                    <a:pt x="1263" y="111"/>
                    <a:pt x="1260" y="108"/>
                    <a:pt x="1260" y="108"/>
                  </a:cubicBezTo>
                  <a:cubicBezTo>
                    <a:pt x="1259" y="107"/>
                    <a:pt x="1260" y="107"/>
                    <a:pt x="1261" y="108"/>
                  </a:cubicBezTo>
                  <a:cubicBezTo>
                    <a:pt x="1262" y="109"/>
                    <a:pt x="1263" y="109"/>
                    <a:pt x="1264" y="108"/>
                  </a:cubicBezTo>
                  <a:cubicBezTo>
                    <a:pt x="1265" y="108"/>
                    <a:pt x="1265" y="105"/>
                    <a:pt x="1264" y="105"/>
                  </a:cubicBezTo>
                  <a:cubicBezTo>
                    <a:pt x="1262" y="105"/>
                    <a:pt x="1263" y="104"/>
                    <a:pt x="1263" y="104"/>
                  </a:cubicBezTo>
                  <a:cubicBezTo>
                    <a:pt x="1264" y="103"/>
                    <a:pt x="1261" y="101"/>
                    <a:pt x="1263" y="101"/>
                  </a:cubicBezTo>
                  <a:cubicBezTo>
                    <a:pt x="1264" y="100"/>
                    <a:pt x="1263" y="99"/>
                    <a:pt x="1262" y="99"/>
                  </a:cubicBezTo>
                  <a:cubicBezTo>
                    <a:pt x="1260" y="99"/>
                    <a:pt x="1259" y="98"/>
                    <a:pt x="1259" y="97"/>
                  </a:cubicBezTo>
                  <a:cubicBezTo>
                    <a:pt x="1259" y="97"/>
                    <a:pt x="1253" y="96"/>
                    <a:pt x="1253" y="97"/>
                  </a:cubicBezTo>
                  <a:cubicBezTo>
                    <a:pt x="1253" y="98"/>
                    <a:pt x="1251" y="98"/>
                    <a:pt x="1252" y="97"/>
                  </a:cubicBezTo>
                  <a:cubicBezTo>
                    <a:pt x="1252" y="96"/>
                    <a:pt x="1250" y="97"/>
                    <a:pt x="1247" y="96"/>
                  </a:cubicBezTo>
                  <a:cubicBezTo>
                    <a:pt x="1244" y="95"/>
                    <a:pt x="1244" y="93"/>
                    <a:pt x="1243" y="93"/>
                  </a:cubicBezTo>
                  <a:cubicBezTo>
                    <a:pt x="1243" y="93"/>
                    <a:pt x="1242" y="94"/>
                    <a:pt x="1242" y="94"/>
                  </a:cubicBezTo>
                  <a:cubicBezTo>
                    <a:pt x="1242" y="95"/>
                    <a:pt x="1242" y="95"/>
                    <a:pt x="1241" y="95"/>
                  </a:cubicBezTo>
                  <a:cubicBezTo>
                    <a:pt x="1240" y="94"/>
                    <a:pt x="1238" y="96"/>
                    <a:pt x="1239" y="97"/>
                  </a:cubicBezTo>
                  <a:cubicBezTo>
                    <a:pt x="1240" y="99"/>
                    <a:pt x="1239" y="99"/>
                    <a:pt x="1239" y="100"/>
                  </a:cubicBezTo>
                  <a:cubicBezTo>
                    <a:pt x="1239" y="102"/>
                    <a:pt x="1238" y="101"/>
                    <a:pt x="1236" y="101"/>
                  </a:cubicBezTo>
                  <a:cubicBezTo>
                    <a:pt x="1235" y="100"/>
                    <a:pt x="1235" y="101"/>
                    <a:pt x="1235" y="101"/>
                  </a:cubicBezTo>
                  <a:cubicBezTo>
                    <a:pt x="1234" y="101"/>
                    <a:pt x="1233" y="102"/>
                    <a:pt x="1231" y="101"/>
                  </a:cubicBezTo>
                  <a:cubicBezTo>
                    <a:pt x="1228" y="100"/>
                    <a:pt x="1226" y="101"/>
                    <a:pt x="1225" y="100"/>
                  </a:cubicBezTo>
                  <a:cubicBezTo>
                    <a:pt x="1225" y="99"/>
                    <a:pt x="1224" y="99"/>
                    <a:pt x="1224" y="100"/>
                  </a:cubicBezTo>
                  <a:cubicBezTo>
                    <a:pt x="1223" y="101"/>
                    <a:pt x="1218" y="100"/>
                    <a:pt x="1218" y="99"/>
                  </a:cubicBezTo>
                  <a:cubicBezTo>
                    <a:pt x="1217" y="98"/>
                    <a:pt x="1219" y="97"/>
                    <a:pt x="1219" y="97"/>
                  </a:cubicBezTo>
                  <a:cubicBezTo>
                    <a:pt x="1220" y="97"/>
                    <a:pt x="1218" y="96"/>
                    <a:pt x="1216" y="96"/>
                  </a:cubicBezTo>
                  <a:cubicBezTo>
                    <a:pt x="1214" y="96"/>
                    <a:pt x="1213" y="96"/>
                    <a:pt x="1212" y="96"/>
                  </a:cubicBezTo>
                  <a:cubicBezTo>
                    <a:pt x="1211" y="95"/>
                    <a:pt x="1209" y="95"/>
                    <a:pt x="1208" y="95"/>
                  </a:cubicBezTo>
                  <a:cubicBezTo>
                    <a:pt x="1205" y="95"/>
                    <a:pt x="1198" y="96"/>
                    <a:pt x="1197" y="96"/>
                  </a:cubicBezTo>
                  <a:cubicBezTo>
                    <a:pt x="1196" y="97"/>
                    <a:pt x="1198" y="99"/>
                    <a:pt x="1196" y="99"/>
                  </a:cubicBezTo>
                  <a:cubicBezTo>
                    <a:pt x="1195" y="99"/>
                    <a:pt x="1196" y="96"/>
                    <a:pt x="1196" y="95"/>
                  </a:cubicBezTo>
                  <a:cubicBezTo>
                    <a:pt x="1196" y="93"/>
                    <a:pt x="1193" y="93"/>
                    <a:pt x="1194" y="94"/>
                  </a:cubicBezTo>
                  <a:cubicBezTo>
                    <a:pt x="1194" y="95"/>
                    <a:pt x="1190" y="95"/>
                    <a:pt x="1189" y="95"/>
                  </a:cubicBezTo>
                  <a:cubicBezTo>
                    <a:pt x="1188" y="94"/>
                    <a:pt x="1187" y="93"/>
                    <a:pt x="1184" y="92"/>
                  </a:cubicBezTo>
                  <a:cubicBezTo>
                    <a:pt x="1182" y="91"/>
                    <a:pt x="1179" y="94"/>
                    <a:pt x="1180" y="95"/>
                  </a:cubicBezTo>
                  <a:cubicBezTo>
                    <a:pt x="1180" y="96"/>
                    <a:pt x="1182" y="95"/>
                    <a:pt x="1182" y="96"/>
                  </a:cubicBezTo>
                  <a:cubicBezTo>
                    <a:pt x="1182" y="97"/>
                    <a:pt x="1177" y="96"/>
                    <a:pt x="1177" y="97"/>
                  </a:cubicBezTo>
                  <a:cubicBezTo>
                    <a:pt x="1177" y="98"/>
                    <a:pt x="1172" y="99"/>
                    <a:pt x="1170" y="99"/>
                  </a:cubicBezTo>
                  <a:cubicBezTo>
                    <a:pt x="1166" y="100"/>
                    <a:pt x="1165" y="100"/>
                    <a:pt x="1164" y="101"/>
                  </a:cubicBezTo>
                  <a:cubicBezTo>
                    <a:pt x="1162" y="103"/>
                    <a:pt x="1163" y="100"/>
                    <a:pt x="1165" y="99"/>
                  </a:cubicBezTo>
                  <a:cubicBezTo>
                    <a:pt x="1166" y="97"/>
                    <a:pt x="1168" y="98"/>
                    <a:pt x="1169" y="96"/>
                  </a:cubicBezTo>
                  <a:cubicBezTo>
                    <a:pt x="1169" y="95"/>
                    <a:pt x="1171" y="95"/>
                    <a:pt x="1173" y="95"/>
                  </a:cubicBezTo>
                  <a:cubicBezTo>
                    <a:pt x="1176" y="95"/>
                    <a:pt x="1175" y="93"/>
                    <a:pt x="1177" y="93"/>
                  </a:cubicBezTo>
                  <a:cubicBezTo>
                    <a:pt x="1178" y="92"/>
                    <a:pt x="1180" y="91"/>
                    <a:pt x="1181" y="90"/>
                  </a:cubicBezTo>
                  <a:cubicBezTo>
                    <a:pt x="1181" y="89"/>
                    <a:pt x="1187" y="87"/>
                    <a:pt x="1188" y="87"/>
                  </a:cubicBezTo>
                  <a:cubicBezTo>
                    <a:pt x="1189" y="87"/>
                    <a:pt x="1190" y="85"/>
                    <a:pt x="1190" y="85"/>
                  </a:cubicBezTo>
                  <a:cubicBezTo>
                    <a:pt x="1191" y="85"/>
                    <a:pt x="1194" y="83"/>
                    <a:pt x="1195" y="83"/>
                  </a:cubicBezTo>
                  <a:cubicBezTo>
                    <a:pt x="1197" y="82"/>
                    <a:pt x="1197" y="81"/>
                    <a:pt x="1197" y="80"/>
                  </a:cubicBezTo>
                  <a:cubicBezTo>
                    <a:pt x="1197" y="79"/>
                    <a:pt x="1196" y="80"/>
                    <a:pt x="1195" y="79"/>
                  </a:cubicBezTo>
                  <a:cubicBezTo>
                    <a:pt x="1195" y="78"/>
                    <a:pt x="1196" y="79"/>
                    <a:pt x="1198" y="78"/>
                  </a:cubicBezTo>
                  <a:cubicBezTo>
                    <a:pt x="1199" y="78"/>
                    <a:pt x="1198" y="76"/>
                    <a:pt x="1197" y="76"/>
                  </a:cubicBezTo>
                  <a:cubicBezTo>
                    <a:pt x="1195" y="76"/>
                    <a:pt x="1197" y="75"/>
                    <a:pt x="1196" y="74"/>
                  </a:cubicBezTo>
                  <a:cubicBezTo>
                    <a:pt x="1196" y="73"/>
                    <a:pt x="1195" y="74"/>
                    <a:pt x="1194" y="74"/>
                  </a:cubicBezTo>
                  <a:cubicBezTo>
                    <a:pt x="1194" y="74"/>
                    <a:pt x="1193" y="74"/>
                    <a:pt x="1193" y="74"/>
                  </a:cubicBezTo>
                  <a:cubicBezTo>
                    <a:pt x="1193" y="72"/>
                    <a:pt x="1193" y="71"/>
                    <a:pt x="1193" y="70"/>
                  </a:cubicBezTo>
                  <a:cubicBezTo>
                    <a:pt x="1192" y="70"/>
                    <a:pt x="1192" y="70"/>
                    <a:pt x="1191" y="70"/>
                  </a:cubicBezTo>
                  <a:cubicBezTo>
                    <a:pt x="1190" y="71"/>
                    <a:pt x="1190" y="71"/>
                    <a:pt x="1189" y="70"/>
                  </a:cubicBezTo>
                  <a:cubicBezTo>
                    <a:pt x="1187" y="69"/>
                    <a:pt x="1183" y="68"/>
                    <a:pt x="1183" y="69"/>
                  </a:cubicBezTo>
                  <a:cubicBezTo>
                    <a:pt x="1183" y="69"/>
                    <a:pt x="1182" y="69"/>
                    <a:pt x="1181" y="69"/>
                  </a:cubicBezTo>
                  <a:cubicBezTo>
                    <a:pt x="1181" y="68"/>
                    <a:pt x="1180" y="68"/>
                    <a:pt x="1180" y="69"/>
                  </a:cubicBezTo>
                  <a:cubicBezTo>
                    <a:pt x="1180" y="69"/>
                    <a:pt x="1176" y="69"/>
                    <a:pt x="1175" y="69"/>
                  </a:cubicBezTo>
                  <a:cubicBezTo>
                    <a:pt x="1174" y="68"/>
                    <a:pt x="1172" y="69"/>
                    <a:pt x="1172" y="70"/>
                  </a:cubicBezTo>
                  <a:cubicBezTo>
                    <a:pt x="1172" y="71"/>
                    <a:pt x="1168" y="71"/>
                    <a:pt x="1167" y="71"/>
                  </a:cubicBezTo>
                  <a:cubicBezTo>
                    <a:pt x="1166" y="71"/>
                    <a:pt x="1170" y="67"/>
                    <a:pt x="1170" y="67"/>
                  </a:cubicBezTo>
                  <a:cubicBezTo>
                    <a:pt x="1170" y="66"/>
                    <a:pt x="1168" y="67"/>
                    <a:pt x="1167" y="67"/>
                  </a:cubicBezTo>
                  <a:cubicBezTo>
                    <a:pt x="1165" y="67"/>
                    <a:pt x="1163" y="67"/>
                    <a:pt x="1163" y="66"/>
                  </a:cubicBezTo>
                  <a:cubicBezTo>
                    <a:pt x="1162" y="66"/>
                    <a:pt x="1159" y="65"/>
                    <a:pt x="1158" y="66"/>
                  </a:cubicBezTo>
                  <a:cubicBezTo>
                    <a:pt x="1156" y="66"/>
                    <a:pt x="1158" y="65"/>
                    <a:pt x="1159" y="65"/>
                  </a:cubicBezTo>
                  <a:cubicBezTo>
                    <a:pt x="1160" y="65"/>
                    <a:pt x="1162" y="64"/>
                    <a:pt x="1163" y="63"/>
                  </a:cubicBezTo>
                  <a:cubicBezTo>
                    <a:pt x="1164" y="63"/>
                    <a:pt x="1164" y="63"/>
                    <a:pt x="1164" y="62"/>
                  </a:cubicBezTo>
                  <a:cubicBezTo>
                    <a:pt x="1163" y="61"/>
                    <a:pt x="1161" y="61"/>
                    <a:pt x="1160" y="61"/>
                  </a:cubicBezTo>
                  <a:cubicBezTo>
                    <a:pt x="1158" y="61"/>
                    <a:pt x="1157" y="60"/>
                    <a:pt x="1155" y="60"/>
                  </a:cubicBezTo>
                  <a:cubicBezTo>
                    <a:pt x="1154" y="60"/>
                    <a:pt x="1153" y="60"/>
                    <a:pt x="1150" y="61"/>
                  </a:cubicBezTo>
                  <a:cubicBezTo>
                    <a:pt x="1147" y="62"/>
                    <a:pt x="1147" y="64"/>
                    <a:pt x="1145" y="65"/>
                  </a:cubicBezTo>
                  <a:cubicBezTo>
                    <a:pt x="1144" y="65"/>
                    <a:pt x="1141" y="68"/>
                    <a:pt x="1142" y="68"/>
                  </a:cubicBezTo>
                  <a:cubicBezTo>
                    <a:pt x="1144" y="69"/>
                    <a:pt x="1143" y="69"/>
                    <a:pt x="1143" y="70"/>
                  </a:cubicBezTo>
                  <a:cubicBezTo>
                    <a:pt x="1143" y="71"/>
                    <a:pt x="1142" y="71"/>
                    <a:pt x="1141" y="71"/>
                  </a:cubicBezTo>
                  <a:cubicBezTo>
                    <a:pt x="1139" y="71"/>
                    <a:pt x="1134" y="71"/>
                    <a:pt x="1134" y="72"/>
                  </a:cubicBezTo>
                  <a:cubicBezTo>
                    <a:pt x="1134" y="73"/>
                    <a:pt x="1137" y="73"/>
                    <a:pt x="1137" y="74"/>
                  </a:cubicBezTo>
                  <a:cubicBezTo>
                    <a:pt x="1137" y="74"/>
                    <a:pt x="1135" y="74"/>
                    <a:pt x="1134" y="73"/>
                  </a:cubicBezTo>
                  <a:cubicBezTo>
                    <a:pt x="1133" y="73"/>
                    <a:pt x="1131" y="73"/>
                    <a:pt x="1130" y="74"/>
                  </a:cubicBezTo>
                  <a:cubicBezTo>
                    <a:pt x="1130" y="75"/>
                    <a:pt x="1128" y="75"/>
                    <a:pt x="1127" y="75"/>
                  </a:cubicBezTo>
                  <a:cubicBezTo>
                    <a:pt x="1127" y="74"/>
                    <a:pt x="1127" y="75"/>
                    <a:pt x="1126" y="75"/>
                  </a:cubicBezTo>
                  <a:cubicBezTo>
                    <a:pt x="1126" y="75"/>
                    <a:pt x="1125" y="75"/>
                    <a:pt x="1125" y="75"/>
                  </a:cubicBezTo>
                  <a:cubicBezTo>
                    <a:pt x="1124" y="74"/>
                    <a:pt x="1126" y="73"/>
                    <a:pt x="1126" y="72"/>
                  </a:cubicBezTo>
                  <a:cubicBezTo>
                    <a:pt x="1125" y="72"/>
                    <a:pt x="1122" y="72"/>
                    <a:pt x="1122" y="73"/>
                  </a:cubicBezTo>
                  <a:cubicBezTo>
                    <a:pt x="1122" y="74"/>
                    <a:pt x="1121" y="74"/>
                    <a:pt x="1120" y="73"/>
                  </a:cubicBezTo>
                  <a:cubicBezTo>
                    <a:pt x="1120" y="73"/>
                    <a:pt x="1119" y="73"/>
                    <a:pt x="1119" y="73"/>
                  </a:cubicBezTo>
                  <a:cubicBezTo>
                    <a:pt x="1118" y="73"/>
                    <a:pt x="1117" y="74"/>
                    <a:pt x="1116" y="74"/>
                  </a:cubicBezTo>
                  <a:cubicBezTo>
                    <a:pt x="1116" y="75"/>
                    <a:pt x="1115" y="75"/>
                    <a:pt x="1114" y="74"/>
                  </a:cubicBezTo>
                  <a:cubicBezTo>
                    <a:pt x="1113" y="74"/>
                    <a:pt x="1112" y="74"/>
                    <a:pt x="1112" y="75"/>
                  </a:cubicBezTo>
                  <a:cubicBezTo>
                    <a:pt x="1112" y="76"/>
                    <a:pt x="1115" y="76"/>
                    <a:pt x="1115" y="77"/>
                  </a:cubicBezTo>
                  <a:cubicBezTo>
                    <a:pt x="1115" y="77"/>
                    <a:pt x="1108" y="77"/>
                    <a:pt x="1108" y="78"/>
                  </a:cubicBezTo>
                  <a:cubicBezTo>
                    <a:pt x="1107" y="78"/>
                    <a:pt x="1105" y="78"/>
                    <a:pt x="1102" y="78"/>
                  </a:cubicBezTo>
                  <a:cubicBezTo>
                    <a:pt x="1099" y="78"/>
                    <a:pt x="1101" y="80"/>
                    <a:pt x="1098" y="80"/>
                  </a:cubicBezTo>
                  <a:cubicBezTo>
                    <a:pt x="1096" y="81"/>
                    <a:pt x="1095" y="81"/>
                    <a:pt x="1094" y="82"/>
                  </a:cubicBezTo>
                  <a:cubicBezTo>
                    <a:pt x="1094" y="83"/>
                    <a:pt x="1092" y="83"/>
                    <a:pt x="1091" y="82"/>
                  </a:cubicBezTo>
                  <a:cubicBezTo>
                    <a:pt x="1090" y="81"/>
                    <a:pt x="1088" y="83"/>
                    <a:pt x="1089" y="83"/>
                  </a:cubicBezTo>
                  <a:cubicBezTo>
                    <a:pt x="1090" y="83"/>
                    <a:pt x="1089" y="84"/>
                    <a:pt x="1089" y="84"/>
                  </a:cubicBezTo>
                  <a:cubicBezTo>
                    <a:pt x="1088" y="84"/>
                    <a:pt x="1088" y="84"/>
                    <a:pt x="1087" y="84"/>
                  </a:cubicBezTo>
                  <a:cubicBezTo>
                    <a:pt x="1087" y="85"/>
                    <a:pt x="1087" y="85"/>
                    <a:pt x="1087" y="85"/>
                  </a:cubicBezTo>
                  <a:cubicBezTo>
                    <a:pt x="1088" y="85"/>
                    <a:pt x="1089" y="86"/>
                    <a:pt x="1088" y="86"/>
                  </a:cubicBezTo>
                  <a:cubicBezTo>
                    <a:pt x="1088" y="87"/>
                    <a:pt x="1087" y="87"/>
                    <a:pt x="1086" y="86"/>
                  </a:cubicBezTo>
                  <a:cubicBezTo>
                    <a:pt x="1086" y="86"/>
                    <a:pt x="1085" y="86"/>
                    <a:pt x="1085" y="86"/>
                  </a:cubicBezTo>
                  <a:cubicBezTo>
                    <a:pt x="1084" y="87"/>
                    <a:pt x="1086" y="88"/>
                    <a:pt x="1087" y="88"/>
                  </a:cubicBezTo>
                  <a:cubicBezTo>
                    <a:pt x="1088" y="87"/>
                    <a:pt x="1089" y="88"/>
                    <a:pt x="1089" y="89"/>
                  </a:cubicBezTo>
                  <a:cubicBezTo>
                    <a:pt x="1089" y="89"/>
                    <a:pt x="1088" y="89"/>
                    <a:pt x="1087" y="89"/>
                  </a:cubicBezTo>
                  <a:cubicBezTo>
                    <a:pt x="1087" y="89"/>
                    <a:pt x="1086" y="89"/>
                    <a:pt x="1086" y="89"/>
                  </a:cubicBezTo>
                  <a:cubicBezTo>
                    <a:pt x="1085" y="90"/>
                    <a:pt x="1086" y="90"/>
                    <a:pt x="1087" y="90"/>
                  </a:cubicBezTo>
                  <a:cubicBezTo>
                    <a:pt x="1088" y="90"/>
                    <a:pt x="1088" y="91"/>
                    <a:pt x="1089" y="92"/>
                  </a:cubicBezTo>
                  <a:cubicBezTo>
                    <a:pt x="1089" y="92"/>
                    <a:pt x="1089" y="92"/>
                    <a:pt x="1089" y="92"/>
                  </a:cubicBezTo>
                  <a:cubicBezTo>
                    <a:pt x="1090" y="93"/>
                    <a:pt x="1088" y="93"/>
                    <a:pt x="1088" y="94"/>
                  </a:cubicBezTo>
                  <a:cubicBezTo>
                    <a:pt x="1089" y="95"/>
                    <a:pt x="1087" y="95"/>
                    <a:pt x="1087" y="94"/>
                  </a:cubicBezTo>
                  <a:cubicBezTo>
                    <a:pt x="1087" y="94"/>
                    <a:pt x="1084" y="93"/>
                    <a:pt x="1083" y="94"/>
                  </a:cubicBezTo>
                  <a:cubicBezTo>
                    <a:pt x="1083" y="95"/>
                    <a:pt x="1082" y="96"/>
                    <a:pt x="1081" y="95"/>
                  </a:cubicBezTo>
                  <a:cubicBezTo>
                    <a:pt x="1080" y="94"/>
                    <a:pt x="1078" y="95"/>
                    <a:pt x="1075" y="95"/>
                  </a:cubicBezTo>
                  <a:cubicBezTo>
                    <a:pt x="1072" y="95"/>
                    <a:pt x="1066" y="95"/>
                    <a:pt x="1064" y="96"/>
                  </a:cubicBezTo>
                  <a:cubicBezTo>
                    <a:pt x="1062" y="97"/>
                    <a:pt x="1061" y="99"/>
                    <a:pt x="1062" y="100"/>
                  </a:cubicBezTo>
                  <a:cubicBezTo>
                    <a:pt x="1064" y="102"/>
                    <a:pt x="1063" y="102"/>
                    <a:pt x="1063" y="103"/>
                  </a:cubicBezTo>
                  <a:cubicBezTo>
                    <a:pt x="1063" y="104"/>
                    <a:pt x="1066" y="106"/>
                    <a:pt x="1068" y="106"/>
                  </a:cubicBezTo>
                  <a:cubicBezTo>
                    <a:pt x="1070" y="107"/>
                    <a:pt x="1072" y="109"/>
                    <a:pt x="1071" y="110"/>
                  </a:cubicBezTo>
                  <a:cubicBezTo>
                    <a:pt x="1070" y="112"/>
                    <a:pt x="1066" y="110"/>
                    <a:pt x="1064" y="108"/>
                  </a:cubicBezTo>
                  <a:cubicBezTo>
                    <a:pt x="1061" y="106"/>
                    <a:pt x="1056" y="105"/>
                    <a:pt x="1054" y="106"/>
                  </a:cubicBezTo>
                  <a:cubicBezTo>
                    <a:pt x="1053" y="106"/>
                    <a:pt x="1053" y="105"/>
                    <a:pt x="1052" y="105"/>
                  </a:cubicBezTo>
                  <a:cubicBezTo>
                    <a:pt x="1052" y="104"/>
                    <a:pt x="1052" y="104"/>
                    <a:pt x="1051" y="104"/>
                  </a:cubicBezTo>
                  <a:cubicBezTo>
                    <a:pt x="1048" y="104"/>
                    <a:pt x="1046" y="106"/>
                    <a:pt x="1048" y="106"/>
                  </a:cubicBezTo>
                  <a:cubicBezTo>
                    <a:pt x="1050" y="106"/>
                    <a:pt x="1051" y="106"/>
                    <a:pt x="1050" y="107"/>
                  </a:cubicBezTo>
                  <a:cubicBezTo>
                    <a:pt x="1049" y="108"/>
                    <a:pt x="1050" y="107"/>
                    <a:pt x="1052" y="108"/>
                  </a:cubicBezTo>
                  <a:cubicBezTo>
                    <a:pt x="1054" y="109"/>
                    <a:pt x="1051" y="110"/>
                    <a:pt x="1049" y="109"/>
                  </a:cubicBezTo>
                  <a:cubicBezTo>
                    <a:pt x="1047" y="108"/>
                    <a:pt x="1045" y="109"/>
                    <a:pt x="1044" y="110"/>
                  </a:cubicBezTo>
                  <a:cubicBezTo>
                    <a:pt x="1043" y="111"/>
                    <a:pt x="1046" y="114"/>
                    <a:pt x="1050" y="114"/>
                  </a:cubicBezTo>
                  <a:cubicBezTo>
                    <a:pt x="1053" y="115"/>
                    <a:pt x="1052" y="116"/>
                    <a:pt x="1054" y="116"/>
                  </a:cubicBezTo>
                  <a:cubicBezTo>
                    <a:pt x="1055" y="117"/>
                    <a:pt x="1054" y="117"/>
                    <a:pt x="1053" y="118"/>
                  </a:cubicBezTo>
                  <a:cubicBezTo>
                    <a:pt x="1052" y="118"/>
                    <a:pt x="1050" y="116"/>
                    <a:pt x="1048" y="115"/>
                  </a:cubicBezTo>
                  <a:cubicBezTo>
                    <a:pt x="1047" y="115"/>
                    <a:pt x="1046" y="115"/>
                    <a:pt x="1044" y="115"/>
                  </a:cubicBezTo>
                  <a:cubicBezTo>
                    <a:pt x="1043" y="115"/>
                    <a:pt x="1041" y="115"/>
                    <a:pt x="1041" y="114"/>
                  </a:cubicBezTo>
                  <a:cubicBezTo>
                    <a:pt x="1040" y="113"/>
                    <a:pt x="1041" y="112"/>
                    <a:pt x="1041" y="112"/>
                  </a:cubicBezTo>
                  <a:cubicBezTo>
                    <a:pt x="1040" y="111"/>
                    <a:pt x="1040" y="109"/>
                    <a:pt x="1042" y="107"/>
                  </a:cubicBezTo>
                  <a:cubicBezTo>
                    <a:pt x="1043" y="106"/>
                    <a:pt x="1041" y="103"/>
                    <a:pt x="1040" y="102"/>
                  </a:cubicBezTo>
                  <a:cubicBezTo>
                    <a:pt x="1038" y="102"/>
                    <a:pt x="1038" y="103"/>
                    <a:pt x="1039" y="104"/>
                  </a:cubicBezTo>
                  <a:cubicBezTo>
                    <a:pt x="1039" y="104"/>
                    <a:pt x="1039" y="107"/>
                    <a:pt x="1038" y="108"/>
                  </a:cubicBezTo>
                  <a:cubicBezTo>
                    <a:pt x="1036" y="110"/>
                    <a:pt x="1032" y="110"/>
                    <a:pt x="1032" y="111"/>
                  </a:cubicBezTo>
                  <a:cubicBezTo>
                    <a:pt x="1032" y="112"/>
                    <a:pt x="1030" y="113"/>
                    <a:pt x="1031" y="114"/>
                  </a:cubicBezTo>
                  <a:cubicBezTo>
                    <a:pt x="1032" y="114"/>
                    <a:pt x="1035" y="118"/>
                    <a:pt x="1036" y="119"/>
                  </a:cubicBezTo>
                  <a:cubicBezTo>
                    <a:pt x="1036" y="121"/>
                    <a:pt x="1032" y="124"/>
                    <a:pt x="1033" y="127"/>
                  </a:cubicBezTo>
                  <a:cubicBezTo>
                    <a:pt x="1034" y="129"/>
                    <a:pt x="1033" y="130"/>
                    <a:pt x="1033" y="131"/>
                  </a:cubicBezTo>
                  <a:cubicBezTo>
                    <a:pt x="1034" y="131"/>
                    <a:pt x="1034" y="131"/>
                    <a:pt x="1035" y="131"/>
                  </a:cubicBezTo>
                  <a:cubicBezTo>
                    <a:pt x="1036" y="131"/>
                    <a:pt x="1036" y="131"/>
                    <a:pt x="1037" y="131"/>
                  </a:cubicBezTo>
                  <a:cubicBezTo>
                    <a:pt x="1038" y="132"/>
                    <a:pt x="1039" y="131"/>
                    <a:pt x="1041" y="130"/>
                  </a:cubicBezTo>
                  <a:cubicBezTo>
                    <a:pt x="1044" y="130"/>
                    <a:pt x="1048" y="132"/>
                    <a:pt x="1050" y="133"/>
                  </a:cubicBezTo>
                  <a:cubicBezTo>
                    <a:pt x="1051" y="134"/>
                    <a:pt x="1050" y="135"/>
                    <a:pt x="1051" y="136"/>
                  </a:cubicBezTo>
                  <a:cubicBezTo>
                    <a:pt x="1052" y="138"/>
                    <a:pt x="1049" y="138"/>
                    <a:pt x="1049" y="140"/>
                  </a:cubicBezTo>
                  <a:cubicBezTo>
                    <a:pt x="1049" y="141"/>
                    <a:pt x="1054" y="142"/>
                    <a:pt x="1054" y="143"/>
                  </a:cubicBezTo>
                  <a:cubicBezTo>
                    <a:pt x="1054" y="143"/>
                    <a:pt x="1051" y="143"/>
                    <a:pt x="1049" y="142"/>
                  </a:cubicBezTo>
                  <a:cubicBezTo>
                    <a:pt x="1048" y="142"/>
                    <a:pt x="1048" y="140"/>
                    <a:pt x="1047" y="140"/>
                  </a:cubicBezTo>
                  <a:cubicBezTo>
                    <a:pt x="1047" y="139"/>
                    <a:pt x="1048" y="138"/>
                    <a:pt x="1048" y="137"/>
                  </a:cubicBezTo>
                  <a:cubicBezTo>
                    <a:pt x="1049" y="135"/>
                    <a:pt x="1047" y="135"/>
                    <a:pt x="1046" y="134"/>
                  </a:cubicBezTo>
                  <a:cubicBezTo>
                    <a:pt x="1046" y="133"/>
                    <a:pt x="1045" y="132"/>
                    <a:pt x="1044" y="132"/>
                  </a:cubicBezTo>
                  <a:cubicBezTo>
                    <a:pt x="1043" y="132"/>
                    <a:pt x="1038" y="133"/>
                    <a:pt x="1037" y="134"/>
                  </a:cubicBezTo>
                  <a:cubicBezTo>
                    <a:pt x="1036" y="135"/>
                    <a:pt x="1037" y="138"/>
                    <a:pt x="1038" y="140"/>
                  </a:cubicBezTo>
                  <a:cubicBezTo>
                    <a:pt x="1039" y="141"/>
                    <a:pt x="1034" y="144"/>
                    <a:pt x="1034" y="145"/>
                  </a:cubicBezTo>
                  <a:cubicBezTo>
                    <a:pt x="1035" y="146"/>
                    <a:pt x="1033" y="147"/>
                    <a:pt x="1031" y="148"/>
                  </a:cubicBezTo>
                  <a:cubicBezTo>
                    <a:pt x="1029" y="149"/>
                    <a:pt x="1027" y="149"/>
                    <a:pt x="1027" y="151"/>
                  </a:cubicBezTo>
                  <a:cubicBezTo>
                    <a:pt x="1027" y="153"/>
                    <a:pt x="1025" y="152"/>
                    <a:pt x="1024" y="151"/>
                  </a:cubicBezTo>
                  <a:cubicBezTo>
                    <a:pt x="1023" y="151"/>
                    <a:pt x="1022" y="151"/>
                    <a:pt x="1021" y="151"/>
                  </a:cubicBezTo>
                  <a:cubicBezTo>
                    <a:pt x="1020" y="151"/>
                    <a:pt x="1019" y="151"/>
                    <a:pt x="1019" y="151"/>
                  </a:cubicBezTo>
                  <a:cubicBezTo>
                    <a:pt x="1017" y="151"/>
                    <a:pt x="1017" y="150"/>
                    <a:pt x="1015" y="150"/>
                  </a:cubicBezTo>
                  <a:cubicBezTo>
                    <a:pt x="1014" y="151"/>
                    <a:pt x="1013" y="150"/>
                    <a:pt x="1013" y="149"/>
                  </a:cubicBezTo>
                  <a:cubicBezTo>
                    <a:pt x="1014" y="147"/>
                    <a:pt x="1015" y="148"/>
                    <a:pt x="1015" y="149"/>
                  </a:cubicBezTo>
                  <a:cubicBezTo>
                    <a:pt x="1016" y="150"/>
                    <a:pt x="1017" y="150"/>
                    <a:pt x="1018" y="149"/>
                  </a:cubicBezTo>
                  <a:cubicBezTo>
                    <a:pt x="1019" y="148"/>
                    <a:pt x="1019" y="150"/>
                    <a:pt x="1020" y="150"/>
                  </a:cubicBezTo>
                  <a:cubicBezTo>
                    <a:pt x="1021" y="150"/>
                    <a:pt x="1021" y="150"/>
                    <a:pt x="1022" y="149"/>
                  </a:cubicBezTo>
                  <a:cubicBezTo>
                    <a:pt x="1022" y="149"/>
                    <a:pt x="1022" y="149"/>
                    <a:pt x="1023" y="149"/>
                  </a:cubicBezTo>
                  <a:cubicBezTo>
                    <a:pt x="1024" y="149"/>
                    <a:pt x="1024" y="149"/>
                    <a:pt x="1024" y="148"/>
                  </a:cubicBezTo>
                  <a:cubicBezTo>
                    <a:pt x="1023" y="147"/>
                    <a:pt x="1025" y="147"/>
                    <a:pt x="1025" y="146"/>
                  </a:cubicBezTo>
                  <a:cubicBezTo>
                    <a:pt x="1026" y="146"/>
                    <a:pt x="1026" y="145"/>
                    <a:pt x="1027" y="144"/>
                  </a:cubicBezTo>
                  <a:cubicBezTo>
                    <a:pt x="1028" y="144"/>
                    <a:pt x="1027" y="143"/>
                    <a:pt x="1028" y="143"/>
                  </a:cubicBezTo>
                  <a:cubicBezTo>
                    <a:pt x="1029" y="143"/>
                    <a:pt x="1029" y="141"/>
                    <a:pt x="1030" y="141"/>
                  </a:cubicBezTo>
                  <a:cubicBezTo>
                    <a:pt x="1031" y="141"/>
                    <a:pt x="1031" y="140"/>
                    <a:pt x="1031" y="139"/>
                  </a:cubicBezTo>
                  <a:cubicBezTo>
                    <a:pt x="1030" y="139"/>
                    <a:pt x="1031" y="137"/>
                    <a:pt x="1032" y="137"/>
                  </a:cubicBezTo>
                  <a:cubicBezTo>
                    <a:pt x="1033" y="136"/>
                    <a:pt x="1033" y="136"/>
                    <a:pt x="1032" y="135"/>
                  </a:cubicBezTo>
                  <a:cubicBezTo>
                    <a:pt x="1031" y="134"/>
                    <a:pt x="1028" y="133"/>
                    <a:pt x="1029" y="131"/>
                  </a:cubicBezTo>
                  <a:cubicBezTo>
                    <a:pt x="1029" y="130"/>
                    <a:pt x="1028" y="128"/>
                    <a:pt x="1029" y="127"/>
                  </a:cubicBezTo>
                  <a:cubicBezTo>
                    <a:pt x="1029" y="126"/>
                    <a:pt x="1029" y="124"/>
                    <a:pt x="1028" y="123"/>
                  </a:cubicBezTo>
                  <a:cubicBezTo>
                    <a:pt x="1028" y="122"/>
                    <a:pt x="1029" y="121"/>
                    <a:pt x="1030" y="119"/>
                  </a:cubicBezTo>
                  <a:cubicBezTo>
                    <a:pt x="1030" y="117"/>
                    <a:pt x="1027" y="114"/>
                    <a:pt x="1026" y="114"/>
                  </a:cubicBezTo>
                  <a:cubicBezTo>
                    <a:pt x="1025" y="113"/>
                    <a:pt x="1026" y="112"/>
                    <a:pt x="1027" y="111"/>
                  </a:cubicBezTo>
                  <a:cubicBezTo>
                    <a:pt x="1029" y="109"/>
                    <a:pt x="1029" y="104"/>
                    <a:pt x="1029" y="103"/>
                  </a:cubicBezTo>
                  <a:cubicBezTo>
                    <a:pt x="1029" y="102"/>
                    <a:pt x="1025" y="101"/>
                    <a:pt x="1024" y="102"/>
                  </a:cubicBezTo>
                  <a:cubicBezTo>
                    <a:pt x="1023" y="102"/>
                    <a:pt x="1017" y="101"/>
                    <a:pt x="1016" y="101"/>
                  </a:cubicBezTo>
                  <a:cubicBezTo>
                    <a:pt x="1015" y="101"/>
                    <a:pt x="1014" y="102"/>
                    <a:pt x="1014" y="104"/>
                  </a:cubicBezTo>
                  <a:cubicBezTo>
                    <a:pt x="1013" y="105"/>
                    <a:pt x="1012" y="107"/>
                    <a:pt x="1011" y="110"/>
                  </a:cubicBezTo>
                  <a:cubicBezTo>
                    <a:pt x="1010" y="112"/>
                    <a:pt x="1007" y="113"/>
                    <a:pt x="1005" y="114"/>
                  </a:cubicBezTo>
                  <a:cubicBezTo>
                    <a:pt x="1004" y="115"/>
                    <a:pt x="1003" y="117"/>
                    <a:pt x="1003" y="118"/>
                  </a:cubicBezTo>
                  <a:cubicBezTo>
                    <a:pt x="1004" y="118"/>
                    <a:pt x="1004" y="118"/>
                    <a:pt x="1005" y="118"/>
                  </a:cubicBezTo>
                  <a:cubicBezTo>
                    <a:pt x="1005" y="118"/>
                    <a:pt x="1005" y="118"/>
                    <a:pt x="1006" y="118"/>
                  </a:cubicBezTo>
                  <a:cubicBezTo>
                    <a:pt x="1006" y="119"/>
                    <a:pt x="1006" y="121"/>
                    <a:pt x="1005" y="122"/>
                  </a:cubicBezTo>
                  <a:cubicBezTo>
                    <a:pt x="1005" y="122"/>
                    <a:pt x="1006" y="123"/>
                    <a:pt x="1005" y="124"/>
                  </a:cubicBezTo>
                  <a:cubicBezTo>
                    <a:pt x="1004" y="124"/>
                    <a:pt x="1003" y="126"/>
                    <a:pt x="1003" y="127"/>
                  </a:cubicBezTo>
                  <a:cubicBezTo>
                    <a:pt x="1004" y="127"/>
                    <a:pt x="1007" y="128"/>
                    <a:pt x="1009" y="128"/>
                  </a:cubicBezTo>
                  <a:cubicBezTo>
                    <a:pt x="1010" y="129"/>
                    <a:pt x="1009" y="131"/>
                    <a:pt x="1010" y="132"/>
                  </a:cubicBezTo>
                  <a:cubicBezTo>
                    <a:pt x="1011" y="133"/>
                    <a:pt x="1012" y="132"/>
                    <a:pt x="1013" y="133"/>
                  </a:cubicBezTo>
                  <a:cubicBezTo>
                    <a:pt x="1013" y="134"/>
                    <a:pt x="1011" y="137"/>
                    <a:pt x="1010" y="137"/>
                  </a:cubicBezTo>
                  <a:cubicBezTo>
                    <a:pt x="1009" y="138"/>
                    <a:pt x="1006" y="134"/>
                    <a:pt x="1005" y="133"/>
                  </a:cubicBezTo>
                  <a:cubicBezTo>
                    <a:pt x="1004" y="133"/>
                    <a:pt x="1000" y="131"/>
                    <a:pt x="998" y="130"/>
                  </a:cubicBezTo>
                  <a:cubicBezTo>
                    <a:pt x="996" y="129"/>
                    <a:pt x="995" y="129"/>
                    <a:pt x="993" y="128"/>
                  </a:cubicBezTo>
                  <a:cubicBezTo>
                    <a:pt x="990" y="127"/>
                    <a:pt x="989" y="126"/>
                    <a:pt x="985" y="126"/>
                  </a:cubicBezTo>
                  <a:cubicBezTo>
                    <a:pt x="983" y="126"/>
                    <a:pt x="981" y="126"/>
                    <a:pt x="980" y="126"/>
                  </a:cubicBezTo>
                  <a:cubicBezTo>
                    <a:pt x="979" y="125"/>
                    <a:pt x="978" y="125"/>
                    <a:pt x="977" y="125"/>
                  </a:cubicBezTo>
                  <a:cubicBezTo>
                    <a:pt x="976" y="125"/>
                    <a:pt x="976" y="124"/>
                    <a:pt x="974" y="123"/>
                  </a:cubicBezTo>
                  <a:cubicBezTo>
                    <a:pt x="972" y="122"/>
                    <a:pt x="970" y="121"/>
                    <a:pt x="969" y="121"/>
                  </a:cubicBezTo>
                  <a:cubicBezTo>
                    <a:pt x="967" y="122"/>
                    <a:pt x="968" y="124"/>
                    <a:pt x="970" y="125"/>
                  </a:cubicBezTo>
                  <a:cubicBezTo>
                    <a:pt x="972" y="125"/>
                    <a:pt x="971" y="126"/>
                    <a:pt x="973" y="126"/>
                  </a:cubicBezTo>
                  <a:cubicBezTo>
                    <a:pt x="975" y="126"/>
                    <a:pt x="976" y="127"/>
                    <a:pt x="976" y="128"/>
                  </a:cubicBezTo>
                  <a:cubicBezTo>
                    <a:pt x="976" y="129"/>
                    <a:pt x="977" y="131"/>
                    <a:pt x="978" y="131"/>
                  </a:cubicBezTo>
                  <a:cubicBezTo>
                    <a:pt x="979" y="132"/>
                    <a:pt x="978" y="134"/>
                    <a:pt x="976" y="134"/>
                  </a:cubicBezTo>
                  <a:cubicBezTo>
                    <a:pt x="975" y="134"/>
                    <a:pt x="973" y="134"/>
                    <a:pt x="974" y="135"/>
                  </a:cubicBezTo>
                  <a:cubicBezTo>
                    <a:pt x="974" y="136"/>
                    <a:pt x="973" y="137"/>
                    <a:pt x="971" y="136"/>
                  </a:cubicBezTo>
                  <a:cubicBezTo>
                    <a:pt x="970" y="136"/>
                    <a:pt x="971" y="134"/>
                    <a:pt x="971" y="134"/>
                  </a:cubicBezTo>
                  <a:cubicBezTo>
                    <a:pt x="972" y="133"/>
                    <a:pt x="970" y="132"/>
                    <a:pt x="969" y="132"/>
                  </a:cubicBezTo>
                  <a:cubicBezTo>
                    <a:pt x="968" y="131"/>
                    <a:pt x="963" y="134"/>
                    <a:pt x="962" y="135"/>
                  </a:cubicBezTo>
                  <a:cubicBezTo>
                    <a:pt x="962" y="135"/>
                    <a:pt x="961" y="135"/>
                    <a:pt x="960" y="135"/>
                  </a:cubicBezTo>
                  <a:cubicBezTo>
                    <a:pt x="958" y="135"/>
                    <a:pt x="957" y="135"/>
                    <a:pt x="955" y="135"/>
                  </a:cubicBezTo>
                  <a:cubicBezTo>
                    <a:pt x="952" y="136"/>
                    <a:pt x="952" y="138"/>
                    <a:pt x="951" y="138"/>
                  </a:cubicBezTo>
                  <a:cubicBezTo>
                    <a:pt x="951" y="138"/>
                    <a:pt x="950" y="138"/>
                    <a:pt x="949" y="138"/>
                  </a:cubicBezTo>
                  <a:cubicBezTo>
                    <a:pt x="948" y="138"/>
                    <a:pt x="946" y="138"/>
                    <a:pt x="945" y="137"/>
                  </a:cubicBezTo>
                  <a:cubicBezTo>
                    <a:pt x="944" y="137"/>
                    <a:pt x="945" y="136"/>
                    <a:pt x="946" y="136"/>
                  </a:cubicBezTo>
                  <a:cubicBezTo>
                    <a:pt x="948" y="136"/>
                    <a:pt x="948" y="136"/>
                    <a:pt x="947" y="135"/>
                  </a:cubicBezTo>
                  <a:cubicBezTo>
                    <a:pt x="947" y="134"/>
                    <a:pt x="948" y="133"/>
                    <a:pt x="948" y="132"/>
                  </a:cubicBezTo>
                  <a:cubicBezTo>
                    <a:pt x="948" y="131"/>
                    <a:pt x="943" y="133"/>
                    <a:pt x="943" y="134"/>
                  </a:cubicBezTo>
                  <a:cubicBezTo>
                    <a:pt x="942" y="134"/>
                    <a:pt x="943" y="136"/>
                    <a:pt x="942" y="136"/>
                  </a:cubicBezTo>
                  <a:cubicBezTo>
                    <a:pt x="941" y="137"/>
                    <a:pt x="941" y="135"/>
                    <a:pt x="940" y="135"/>
                  </a:cubicBezTo>
                  <a:cubicBezTo>
                    <a:pt x="939" y="135"/>
                    <a:pt x="932" y="136"/>
                    <a:pt x="930" y="138"/>
                  </a:cubicBezTo>
                  <a:cubicBezTo>
                    <a:pt x="929" y="140"/>
                    <a:pt x="926" y="140"/>
                    <a:pt x="926" y="140"/>
                  </a:cubicBezTo>
                  <a:cubicBezTo>
                    <a:pt x="926" y="141"/>
                    <a:pt x="923" y="141"/>
                    <a:pt x="921" y="142"/>
                  </a:cubicBezTo>
                  <a:cubicBezTo>
                    <a:pt x="920" y="143"/>
                    <a:pt x="921" y="145"/>
                    <a:pt x="921" y="146"/>
                  </a:cubicBezTo>
                  <a:cubicBezTo>
                    <a:pt x="920" y="147"/>
                    <a:pt x="917" y="147"/>
                    <a:pt x="915" y="147"/>
                  </a:cubicBezTo>
                  <a:cubicBezTo>
                    <a:pt x="914" y="147"/>
                    <a:pt x="914" y="147"/>
                    <a:pt x="913" y="147"/>
                  </a:cubicBezTo>
                  <a:cubicBezTo>
                    <a:pt x="912" y="147"/>
                    <a:pt x="911" y="144"/>
                    <a:pt x="910" y="144"/>
                  </a:cubicBezTo>
                  <a:cubicBezTo>
                    <a:pt x="909" y="144"/>
                    <a:pt x="909" y="142"/>
                    <a:pt x="910" y="141"/>
                  </a:cubicBezTo>
                  <a:cubicBezTo>
                    <a:pt x="910" y="141"/>
                    <a:pt x="911" y="141"/>
                    <a:pt x="913" y="140"/>
                  </a:cubicBezTo>
                  <a:cubicBezTo>
                    <a:pt x="914" y="140"/>
                    <a:pt x="914" y="140"/>
                    <a:pt x="915" y="140"/>
                  </a:cubicBezTo>
                  <a:cubicBezTo>
                    <a:pt x="916" y="140"/>
                    <a:pt x="916" y="140"/>
                    <a:pt x="917" y="140"/>
                  </a:cubicBezTo>
                  <a:cubicBezTo>
                    <a:pt x="917" y="139"/>
                    <a:pt x="914" y="138"/>
                    <a:pt x="914" y="136"/>
                  </a:cubicBezTo>
                  <a:cubicBezTo>
                    <a:pt x="914" y="134"/>
                    <a:pt x="910" y="134"/>
                    <a:pt x="909" y="134"/>
                  </a:cubicBezTo>
                  <a:cubicBezTo>
                    <a:pt x="907" y="135"/>
                    <a:pt x="905" y="135"/>
                    <a:pt x="903" y="134"/>
                  </a:cubicBezTo>
                  <a:cubicBezTo>
                    <a:pt x="902" y="133"/>
                    <a:pt x="902" y="135"/>
                    <a:pt x="904" y="136"/>
                  </a:cubicBezTo>
                  <a:cubicBezTo>
                    <a:pt x="906" y="136"/>
                    <a:pt x="905" y="138"/>
                    <a:pt x="905" y="139"/>
                  </a:cubicBezTo>
                  <a:cubicBezTo>
                    <a:pt x="906" y="139"/>
                    <a:pt x="905" y="142"/>
                    <a:pt x="904" y="143"/>
                  </a:cubicBezTo>
                  <a:cubicBezTo>
                    <a:pt x="903" y="145"/>
                    <a:pt x="903" y="145"/>
                    <a:pt x="905" y="145"/>
                  </a:cubicBezTo>
                  <a:cubicBezTo>
                    <a:pt x="907" y="145"/>
                    <a:pt x="907" y="147"/>
                    <a:pt x="907" y="148"/>
                  </a:cubicBezTo>
                  <a:cubicBezTo>
                    <a:pt x="907" y="150"/>
                    <a:pt x="905" y="151"/>
                    <a:pt x="905" y="152"/>
                  </a:cubicBezTo>
                  <a:cubicBezTo>
                    <a:pt x="905" y="152"/>
                    <a:pt x="905" y="152"/>
                    <a:pt x="904" y="152"/>
                  </a:cubicBezTo>
                  <a:cubicBezTo>
                    <a:pt x="904" y="152"/>
                    <a:pt x="904" y="151"/>
                    <a:pt x="903" y="152"/>
                  </a:cubicBezTo>
                  <a:cubicBezTo>
                    <a:pt x="903" y="152"/>
                    <a:pt x="902" y="151"/>
                    <a:pt x="902" y="150"/>
                  </a:cubicBezTo>
                  <a:cubicBezTo>
                    <a:pt x="902" y="149"/>
                    <a:pt x="899" y="150"/>
                    <a:pt x="898" y="150"/>
                  </a:cubicBezTo>
                  <a:cubicBezTo>
                    <a:pt x="897" y="149"/>
                    <a:pt x="896" y="150"/>
                    <a:pt x="895" y="151"/>
                  </a:cubicBezTo>
                  <a:cubicBezTo>
                    <a:pt x="895" y="152"/>
                    <a:pt x="893" y="152"/>
                    <a:pt x="891" y="153"/>
                  </a:cubicBezTo>
                  <a:cubicBezTo>
                    <a:pt x="890" y="153"/>
                    <a:pt x="889" y="155"/>
                    <a:pt x="887" y="156"/>
                  </a:cubicBezTo>
                  <a:cubicBezTo>
                    <a:pt x="886" y="156"/>
                    <a:pt x="886" y="158"/>
                    <a:pt x="888" y="159"/>
                  </a:cubicBezTo>
                  <a:cubicBezTo>
                    <a:pt x="889" y="161"/>
                    <a:pt x="890" y="162"/>
                    <a:pt x="889" y="163"/>
                  </a:cubicBezTo>
                  <a:cubicBezTo>
                    <a:pt x="889" y="163"/>
                    <a:pt x="885" y="163"/>
                    <a:pt x="884" y="162"/>
                  </a:cubicBezTo>
                  <a:cubicBezTo>
                    <a:pt x="884" y="161"/>
                    <a:pt x="881" y="161"/>
                    <a:pt x="880" y="161"/>
                  </a:cubicBezTo>
                  <a:cubicBezTo>
                    <a:pt x="879" y="161"/>
                    <a:pt x="876" y="158"/>
                    <a:pt x="875" y="158"/>
                  </a:cubicBezTo>
                  <a:cubicBezTo>
                    <a:pt x="874" y="158"/>
                    <a:pt x="873" y="160"/>
                    <a:pt x="873" y="161"/>
                  </a:cubicBezTo>
                  <a:cubicBezTo>
                    <a:pt x="872" y="162"/>
                    <a:pt x="873" y="162"/>
                    <a:pt x="874" y="163"/>
                  </a:cubicBezTo>
                  <a:cubicBezTo>
                    <a:pt x="874" y="165"/>
                    <a:pt x="877" y="165"/>
                    <a:pt x="878" y="165"/>
                  </a:cubicBezTo>
                  <a:cubicBezTo>
                    <a:pt x="879" y="165"/>
                    <a:pt x="879" y="166"/>
                    <a:pt x="878" y="167"/>
                  </a:cubicBezTo>
                  <a:cubicBezTo>
                    <a:pt x="878" y="168"/>
                    <a:pt x="876" y="169"/>
                    <a:pt x="875" y="168"/>
                  </a:cubicBezTo>
                  <a:cubicBezTo>
                    <a:pt x="874" y="167"/>
                    <a:pt x="872" y="168"/>
                    <a:pt x="872" y="167"/>
                  </a:cubicBezTo>
                  <a:cubicBezTo>
                    <a:pt x="872" y="166"/>
                    <a:pt x="870" y="164"/>
                    <a:pt x="868" y="165"/>
                  </a:cubicBezTo>
                  <a:cubicBezTo>
                    <a:pt x="866" y="165"/>
                    <a:pt x="866" y="164"/>
                    <a:pt x="866" y="162"/>
                  </a:cubicBezTo>
                  <a:cubicBezTo>
                    <a:pt x="866" y="161"/>
                    <a:pt x="865" y="160"/>
                    <a:pt x="865" y="159"/>
                  </a:cubicBezTo>
                  <a:cubicBezTo>
                    <a:pt x="865" y="158"/>
                    <a:pt x="864" y="157"/>
                    <a:pt x="865" y="156"/>
                  </a:cubicBezTo>
                  <a:cubicBezTo>
                    <a:pt x="866" y="156"/>
                    <a:pt x="865" y="154"/>
                    <a:pt x="865" y="154"/>
                  </a:cubicBezTo>
                  <a:cubicBezTo>
                    <a:pt x="865" y="153"/>
                    <a:pt x="863" y="151"/>
                    <a:pt x="862" y="151"/>
                  </a:cubicBezTo>
                  <a:cubicBezTo>
                    <a:pt x="860" y="151"/>
                    <a:pt x="861" y="150"/>
                    <a:pt x="859" y="149"/>
                  </a:cubicBezTo>
                  <a:cubicBezTo>
                    <a:pt x="858" y="149"/>
                    <a:pt x="855" y="147"/>
                    <a:pt x="855" y="146"/>
                  </a:cubicBezTo>
                  <a:cubicBezTo>
                    <a:pt x="855" y="145"/>
                    <a:pt x="853" y="145"/>
                    <a:pt x="854" y="144"/>
                  </a:cubicBezTo>
                  <a:cubicBezTo>
                    <a:pt x="854" y="144"/>
                    <a:pt x="856" y="145"/>
                    <a:pt x="857" y="146"/>
                  </a:cubicBezTo>
                  <a:cubicBezTo>
                    <a:pt x="858" y="147"/>
                    <a:pt x="860" y="148"/>
                    <a:pt x="863" y="148"/>
                  </a:cubicBezTo>
                  <a:cubicBezTo>
                    <a:pt x="866" y="149"/>
                    <a:pt x="867" y="150"/>
                    <a:pt x="870" y="151"/>
                  </a:cubicBezTo>
                  <a:cubicBezTo>
                    <a:pt x="874" y="151"/>
                    <a:pt x="876" y="151"/>
                    <a:pt x="880" y="152"/>
                  </a:cubicBezTo>
                  <a:cubicBezTo>
                    <a:pt x="885" y="153"/>
                    <a:pt x="891" y="148"/>
                    <a:pt x="893" y="147"/>
                  </a:cubicBezTo>
                  <a:cubicBezTo>
                    <a:pt x="894" y="145"/>
                    <a:pt x="892" y="143"/>
                    <a:pt x="892" y="142"/>
                  </a:cubicBezTo>
                  <a:cubicBezTo>
                    <a:pt x="892" y="141"/>
                    <a:pt x="890" y="141"/>
                    <a:pt x="890" y="140"/>
                  </a:cubicBezTo>
                  <a:cubicBezTo>
                    <a:pt x="889" y="139"/>
                    <a:pt x="888" y="138"/>
                    <a:pt x="886" y="138"/>
                  </a:cubicBezTo>
                  <a:cubicBezTo>
                    <a:pt x="884" y="138"/>
                    <a:pt x="884" y="136"/>
                    <a:pt x="883" y="136"/>
                  </a:cubicBezTo>
                  <a:cubicBezTo>
                    <a:pt x="881" y="136"/>
                    <a:pt x="880" y="135"/>
                    <a:pt x="876" y="133"/>
                  </a:cubicBezTo>
                  <a:cubicBezTo>
                    <a:pt x="873" y="130"/>
                    <a:pt x="868" y="128"/>
                    <a:pt x="867" y="129"/>
                  </a:cubicBezTo>
                  <a:cubicBezTo>
                    <a:pt x="866" y="129"/>
                    <a:pt x="865" y="129"/>
                    <a:pt x="864" y="128"/>
                  </a:cubicBezTo>
                  <a:cubicBezTo>
                    <a:pt x="864" y="128"/>
                    <a:pt x="862" y="128"/>
                    <a:pt x="861" y="128"/>
                  </a:cubicBezTo>
                  <a:cubicBezTo>
                    <a:pt x="861" y="129"/>
                    <a:pt x="860" y="129"/>
                    <a:pt x="860" y="128"/>
                  </a:cubicBezTo>
                  <a:cubicBezTo>
                    <a:pt x="859" y="128"/>
                    <a:pt x="858" y="128"/>
                    <a:pt x="857" y="128"/>
                  </a:cubicBezTo>
                  <a:cubicBezTo>
                    <a:pt x="856" y="129"/>
                    <a:pt x="855" y="127"/>
                    <a:pt x="855" y="127"/>
                  </a:cubicBezTo>
                  <a:cubicBezTo>
                    <a:pt x="856" y="126"/>
                    <a:pt x="858" y="127"/>
                    <a:pt x="858" y="126"/>
                  </a:cubicBezTo>
                  <a:cubicBezTo>
                    <a:pt x="858" y="125"/>
                    <a:pt x="857" y="126"/>
                    <a:pt x="855" y="125"/>
                  </a:cubicBezTo>
                  <a:cubicBezTo>
                    <a:pt x="854" y="124"/>
                    <a:pt x="853" y="124"/>
                    <a:pt x="852" y="125"/>
                  </a:cubicBezTo>
                  <a:cubicBezTo>
                    <a:pt x="852" y="126"/>
                    <a:pt x="851" y="126"/>
                    <a:pt x="850" y="125"/>
                  </a:cubicBezTo>
                  <a:cubicBezTo>
                    <a:pt x="849" y="124"/>
                    <a:pt x="847" y="124"/>
                    <a:pt x="846" y="125"/>
                  </a:cubicBezTo>
                  <a:cubicBezTo>
                    <a:pt x="846" y="126"/>
                    <a:pt x="844" y="126"/>
                    <a:pt x="844" y="125"/>
                  </a:cubicBezTo>
                  <a:cubicBezTo>
                    <a:pt x="844" y="124"/>
                    <a:pt x="842" y="123"/>
                    <a:pt x="842" y="123"/>
                  </a:cubicBezTo>
                  <a:cubicBezTo>
                    <a:pt x="842" y="122"/>
                    <a:pt x="843" y="122"/>
                    <a:pt x="844" y="123"/>
                  </a:cubicBezTo>
                  <a:cubicBezTo>
                    <a:pt x="845" y="123"/>
                    <a:pt x="845" y="123"/>
                    <a:pt x="847" y="122"/>
                  </a:cubicBezTo>
                  <a:cubicBezTo>
                    <a:pt x="848" y="121"/>
                    <a:pt x="849" y="122"/>
                    <a:pt x="849" y="121"/>
                  </a:cubicBezTo>
                  <a:cubicBezTo>
                    <a:pt x="850" y="120"/>
                    <a:pt x="848" y="119"/>
                    <a:pt x="847" y="119"/>
                  </a:cubicBezTo>
                  <a:cubicBezTo>
                    <a:pt x="847" y="118"/>
                    <a:pt x="845" y="117"/>
                    <a:pt x="844" y="118"/>
                  </a:cubicBezTo>
                  <a:cubicBezTo>
                    <a:pt x="843" y="118"/>
                    <a:pt x="843" y="117"/>
                    <a:pt x="842" y="117"/>
                  </a:cubicBezTo>
                  <a:cubicBezTo>
                    <a:pt x="841" y="116"/>
                    <a:pt x="839" y="117"/>
                    <a:pt x="839" y="119"/>
                  </a:cubicBezTo>
                  <a:cubicBezTo>
                    <a:pt x="839" y="121"/>
                    <a:pt x="837" y="120"/>
                    <a:pt x="837" y="119"/>
                  </a:cubicBezTo>
                  <a:cubicBezTo>
                    <a:pt x="838" y="118"/>
                    <a:pt x="837" y="117"/>
                    <a:pt x="838" y="117"/>
                  </a:cubicBezTo>
                  <a:cubicBezTo>
                    <a:pt x="839" y="117"/>
                    <a:pt x="839" y="115"/>
                    <a:pt x="836" y="114"/>
                  </a:cubicBezTo>
                  <a:cubicBezTo>
                    <a:pt x="834" y="114"/>
                    <a:pt x="833" y="116"/>
                    <a:pt x="834" y="117"/>
                  </a:cubicBezTo>
                  <a:cubicBezTo>
                    <a:pt x="834" y="117"/>
                    <a:pt x="832" y="120"/>
                    <a:pt x="831" y="120"/>
                  </a:cubicBezTo>
                  <a:cubicBezTo>
                    <a:pt x="830" y="120"/>
                    <a:pt x="831" y="118"/>
                    <a:pt x="831" y="117"/>
                  </a:cubicBezTo>
                  <a:cubicBezTo>
                    <a:pt x="831" y="115"/>
                    <a:pt x="830" y="116"/>
                    <a:pt x="828" y="118"/>
                  </a:cubicBezTo>
                  <a:cubicBezTo>
                    <a:pt x="827" y="120"/>
                    <a:pt x="825" y="122"/>
                    <a:pt x="824" y="122"/>
                  </a:cubicBezTo>
                  <a:cubicBezTo>
                    <a:pt x="823" y="122"/>
                    <a:pt x="823" y="120"/>
                    <a:pt x="825" y="119"/>
                  </a:cubicBezTo>
                  <a:cubicBezTo>
                    <a:pt x="827" y="118"/>
                    <a:pt x="827" y="116"/>
                    <a:pt x="828" y="116"/>
                  </a:cubicBezTo>
                  <a:cubicBezTo>
                    <a:pt x="829" y="116"/>
                    <a:pt x="829" y="115"/>
                    <a:pt x="827" y="114"/>
                  </a:cubicBezTo>
                  <a:cubicBezTo>
                    <a:pt x="826" y="114"/>
                    <a:pt x="826" y="116"/>
                    <a:pt x="825" y="116"/>
                  </a:cubicBezTo>
                  <a:cubicBezTo>
                    <a:pt x="825" y="117"/>
                    <a:pt x="824" y="116"/>
                    <a:pt x="823" y="116"/>
                  </a:cubicBezTo>
                  <a:cubicBezTo>
                    <a:pt x="823" y="116"/>
                    <a:pt x="822" y="116"/>
                    <a:pt x="822" y="116"/>
                  </a:cubicBezTo>
                  <a:cubicBezTo>
                    <a:pt x="822" y="116"/>
                    <a:pt x="821" y="117"/>
                    <a:pt x="821" y="118"/>
                  </a:cubicBezTo>
                  <a:cubicBezTo>
                    <a:pt x="822" y="119"/>
                    <a:pt x="821" y="119"/>
                    <a:pt x="820" y="118"/>
                  </a:cubicBezTo>
                  <a:cubicBezTo>
                    <a:pt x="820" y="117"/>
                    <a:pt x="818" y="118"/>
                    <a:pt x="817" y="119"/>
                  </a:cubicBezTo>
                  <a:cubicBezTo>
                    <a:pt x="817" y="120"/>
                    <a:pt x="816" y="120"/>
                    <a:pt x="816" y="121"/>
                  </a:cubicBezTo>
                  <a:cubicBezTo>
                    <a:pt x="817" y="121"/>
                    <a:pt x="817" y="123"/>
                    <a:pt x="816" y="123"/>
                  </a:cubicBezTo>
                  <a:cubicBezTo>
                    <a:pt x="815" y="123"/>
                    <a:pt x="815" y="123"/>
                    <a:pt x="815" y="122"/>
                  </a:cubicBezTo>
                  <a:cubicBezTo>
                    <a:pt x="815" y="121"/>
                    <a:pt x="815" y="120"/>
                    <a:pt x="814" y="121"/>
                  </a:cubicBezTo>
                  <a:cubicBezTo>
                    <a:pt x="814" y="121"/>
                    <a:pt x="814" y="119"/>
                    <a:pt x="815" y="119"/>
                  </a:cubicBezTo>
                  <a:cubicBezTo>
                    <a:pt x="816" y="119"/>
                    <a:pt x="818" y="117"/>
                    <a:pt x="818" y="117"/>
                  </a:cubicBezTo>
                  <a:cubicBezTo>
                    <a:pt x="817" y="116"/>
                    <a:pt x="816" y="116"/>
                    <a:pt x="816" y="117"/>
                  </a:cubicBezTo>
                  <a:cubicBezTo>
                    <a:pt x="816" y="118"/>
                    <a:pt x="814" y="118"/>
                    <a:pt x="813" y="118"/>
                  </a:cubicBezTo>
                  <a:cubicBezTo>
                    <a:pt x="811" y="118"/>
                    <a:pt x="811" y="120"/>
                    <a:pt x="813" y="121"/>
                  </a:cubicBezTo>
                  <a:cubicBezTo>
                    <a:pt x="815" y="122"/>
                    <a:pt x="813" y="122"/>
                    <a:pt x="812" y="122"/>
                  </a:cubicBezTo>
                  <a:cubicBezTo>
                    <a:pt x="811" y="121"/>
                    <a:pt x="809" y="121"/>
                    <a:pt x="808" y="122"/>
                  </a:cubicBezTo>
                  <a:cubicBezTo>
                    <a:pt x="807" y="122"/>
                    <a:pt x="811" y="123"/>
                    <a:pt x="811" y="124"/>
                  </a:cubicBezTo>
                  <a:cubicBezTo>
                    <a:pt x="811" y="124"/>
                    <a:pt x="810" y="124"/>
                    <a:pt x="810" y="124"/>
                  </a:cubicBezTo>
                  <a:cubicBezTo>
                    <a:pt x="809" y="123"/>
                    <a:pt x="809" y="123"/>
                    <a:pt x="809" y="123"/>
                  </a:cubicBezTo>
                  <a:cubicBezTo>
                    <a:pt x="808" y="124"/>
                    <a:pt x="807" y="123"/>
                    <a:pt x="807" y="122"/>
                  </a:cubicBezTo>
                  <a:cubicBezTo>
                    <a:pt x="806" y="121"/>
                    <a:pt x="804" y="123"/>
                    <a:pt x="805" y="123"/>
                  </a:cubicBezTo>
                  <a:cubicBezTo>
                    <a:pt x="807" y="123"/>
                    <a:pt x="806" y="124"/>
                    <a:pt x="806" y="126"/>
                  </a:cubicBezTo>
                  <a:cubicBezTo>
                    <a:pt x="806" y="127"/>
                    <a:pt x="804" y="126"/>
                    <a:pt x="805" y="125"/>
                  </a:cubicBezTo>
                  <a:cubicBezTo>
                    <a:pt x="805" y="124"/>
                    <a:pt x="804" y="124"/>
                    <a:pt x="802" y="125"/>
                  </a:cubicBezTo>
                  <a:cubicBezTo>
                    <a:pt x="801" y="125"/>
                    <a:pt x="803" y="123"/>
                    <a:pt x="802" y="122"/>
                  </a:cubicBezTo>
                  <a:cubicBezTo>
                    <a:pt x="802" y="121"/>
                    <a:pt x="800" y="122"/>
                    <a:pt x="799" y="122"/>
                  </a:cubicBezTo>
                  <a:cubicBezTo>
                    <a:pt x="798" y="123"/>
                    <a:pt x="797" y="123"/>
                    <a:pt x="798" y="124"/>
                  </a:cubicBezTo>
                  <a:cubicBezTo>
                    <a:pt x="799" y="124"/>
                    <a:pt x="799" y="126"/>
                    <a:pt x="798" y="126"/>
                  </a:cubicBezTo>
                  <a:cubicBezTo>
                    <a:pt x="796" y="125"/>
                    <a:pt x="796" y="126"/>
                    <a:pt x="796" y="127"/>
                  </a:cubicBezTo>
                  <a:cubicBezTo>
                    <a:pt x="796" y="128"/>
                    <a:pt x="795" y="128"/>
                    <a:pt x="795" y="127"/>
                  </a:cubicBezTo>
                  <a:cubicBezTo>
                    <a:pt x="794" y="126"/>
                    <a:pt x="792" y="126"/>
                    <a:pt x="792" y="127"/>
                  </a:cubicBezTo>
                  <a:cubicBezTo>
                    <a:pt x="791" y="128"/>
                    <a:pt x="789" y="129"/>
                    <a:pt x="790" y="130"/>
                  </a:cubicBezTo>
                  <a:cubicBezTo>
                    <a:pt x="790" y="131"/>
                    <a:pt x="790" y="130"/>
                    <a:pt x="791" y="130"/>
                  </a:cubicBezTo>
                  <a:cubicBezTo>
                    <a:pt x="791" y="130"/>
                    <a:pt x="792" y="130"/>
                    <a:pt x="792" y="130"/>
                  </a:cubicBezTo>
                  <a:cubicBezTo>
                    <a:pt x="793" y="130"/>
                    <a:pt x="792" y="131"/>
                    <a:pt x="793" y="131"/>
                  </a:cubicBezTo>
                  <a:cubicBezTo>
                    <a:pt x="793" y="132"/>
                    <a:pt x="793" y="133"/>
                    <a:pt x="792" y="132"/>
                  </a:cubicBezTo>
                  <a:cubicBezTo>
                    <a:pt x="792" y="132"/>
                    <a:pt x="790" y="131"/>
                    <a:pt x="790" y="133"/>
                  </a:cubicBezTo>
                  <a:cubicBezTo>
                    <a:pt x="790" y="134"/>
                    <a:pt x="789" y="132"/>
                    <a:pt x="788" y="132"/>
                  </a:cubicBezTo>
                  <a:cubicBezTo>
                    <a:pt x="788" y="131"/>
                    <a:pt x="788" y="132"/>
                    <a:pt x="787" y="132"/>
                  </a:cubicBezTo>
                  <a:cubicBezTo>
                    <a:pt x="787" y="133"/>
                    <a:pt x="786" y="133"/>
                    <a:pt x="786" y="133"/>
                  </a:cubicBezTo>
                  <a:cubicBezTo>
                    <a:pt x="785" y="132"/>
                    <a:pt x="788" y="130"/>
                    <a:pt x="787" y="129"/>
                  </a:cubicBezTo>
                  <a:cubicBezTo>
                    <a:pt x="786" y="128"/>
                    <a:pt x="786" y="130"/>
                    <a:pt x="785" y="131"/>
                  </a:cubicBezTo>
                  <a:cubicBezTo>
                    <a:pt x="783" y="133"/>
                    <a:pt x="781" y="133"/>
                    <a:pt x="782" y="133"/>
                  </a:cubicBezTo>
                  <a:cubicBezTo>
                    <a:pt x="783" y="134"/>
                    <a:pt x="780" y="134"/>
                    <a:pt x="780" y="136"/>
                  </a:cubicBezTo>
                  <a:cubicBezTo>
                    <a:pt x="780" y="137"/>
                    <a:pt x="777" y="137"/>
                    <a:pt x="775" y="138"/>
                  </a:cubicBezTo>
                  <a:cubicBezTo>
                    <a:pt x="773" y="140"/>
                    <a:pt x="775" y="140"/>
                    <a:pt x="776" y="139"/>
                  </a:cubicBezTo>
                  <a:cubicBezTo>
                    <a:pt x="777" y="137"/>
                    <a:pt x="778" y="138"/>
                    <a:pt x="779" y="137"/>
                  </a:cubicBezTo>
                  <a:cubicBezTo>
                    <a:pt x="781" y="136"/>
                    <a:pt x="783" y="135"/>
                    <a:pt x="784" y="135"/>
                  </a:cubicBezTo>
                  <a:cubicBezTo>
                    <a:pt x="784" y="136"/>
                    <a:pt x="785" y="136"/>
                    <a:pt x="786" y="135"/>
                  </a:cubicBezTo>
                  <a:cubicBezTo>
                    <a:pt x="787" y="134"/>
                    <a:pt x="788" y="134"/>
                    <a:pt x="789" y="135"/>
                  </a:cubicBezTo>
                  <a:cubicBezTo>
                    <a:pt x="789" y="136"/>
                    <a:pt x="787" y="136"/>
                    <a:pt x="788" y="137"/>
                  </a:cubicBezTo>
                  <a:cubicBezTo>
                    <a:pt x="789" y="138"/>
                    <a:pt x="787" y="139"/>
                    <a:pt x="787" y="138"/>
                  </a:cubicBezTo>
                  <a:cubicBezTo>
                    <a:pt x="787" y="137"/>
                    <a:pt x="786" y="136"/>
                    <a:pt x="785" y="137"/>
                  </a:cubicBezTo>
                  <a:cubicBezTo>
                    <a:pt x="785" y="138"/>
                    <a:pt x="784" y="139"/>
                    <a:pt x="783" y="139"/>
                  </a:cubicBezTo>
                  <a:cubicBezTo>
                    <a:pt x="783" y="139"/>
                    <a:pt x="782" y="140"/>
                    <a:pt x="782" y="142"/>
                  </a:cubicBezTo>
                  <a:cubicBezTo>
                    <a:pt x="782" y="143"/>
                    <a:pt x="781" y="143"/>
                    <a:pt x="781" y="143"/>
                  </a:cubicBezTo>
                  <a:cubicBezTo>
                    <a:pt x="781" y="143"/>
                    <a:pt x="780" y="143"/>
                    <a:pt x="780" y="143"/>
                  </a:cubicBezTo>
                  <a:cubicBezTo>
                    <a:pt x="780" y="144"/>
                    <a:pt x="778" y="147"/>
                    <a:pt x="776" y="148"/>
                  </a:cubicBezTo>
                  <a:cubicBezTo>
                    <a:pt x="774" y="150"/>
                    <a:pt x="776" y="151"/>
                    <a:pt x="776" y="152"/>
                  </a:cubicBezTo>
                  <a:cubicBezTo>
                    <a:pt x="775" y="152"/>
                    <a:pt x="774" y="152"/>
                    <a:pt x="774" y="152"/>
                  </a:cubicBezTo>
                  <a:cubicBezTo>
                    <a:pt x="773" y="152"/>
                    <a:pt x="772" y="152"/>
                    <a:pt x="772" y="152"/>
                  </a:cubicBezTo>
                  <a:cubicBezTo>
                    <a:pt x="772" y="153"/>
                    <a:pt x="773" y="155"/>
                    <a:pt x="772" y="156"/>
                  </a:cubicBezTo>
                  <a:cubicBezTo>
                    <a:pt x="771" y="157"/>
                    <a:pt x="772" y="158"/>
                    <a:pt x="772" y="159"/>
                  </a:cubicBezTo>
                  <a:cubicBezTo>
                    <a:pt x="772" y="159"/>
                    <a:pt x="771" y="159"/>
                    <a:pt x="770" y="159"/>
                  </a:cubicBezTo>
                  <a:cubicBezTo>
                    <a:pt x="770" y="159"/>
                    <a:pt x="769" y="159"/>
                    <a:pt x="769" y="159"/>
                  </a:cubicBezTo>
                  <a:cubicBezTo>
                    <a:pt x="769" y="160"/>
                    <a:pt x="767" y="160"/>
                    <a:pt x="766" y="160"/>
                  </a:cubicBezTo>
                  <a:cubicBezTo>
                    <a:pt x="765" y="161"/>
                    <a:pt x="767" y="162"/>
                    <a:pt x="768" y="163"/>
                  </a:cubicBezTo>
                  <a:cubicBezTo>
                    <a:pt x="770" y="164"/>
                    <a:pt x="767" y="165"/>
                    <a:pt x="767" y="164"/>
                  </a:cubicBezTo>
                  <a:cubicBezTo>
                    <a:pt x="767" y="162"/>
                    <a:pt x="765" y="164"/>
                    <a:pt x="763" y="165"/>
                  </a:cubicBezTo>
                  <a:cubicBezTo>
                    <a:pt x="761" y="166"/>
                    <a:pt x="762" y="168"/>
                    <a:pt x="761" y="168"/>
                  </a:cubicBezTo>
                  <a:cubicBezTo>
                    <a:pt x="759" y="168"/>
                    <a:pt x="760" y="170"/>
                    <a:pt x="759" y="171"/>
                  </a:cubicBezTo>
                  <a:cubicBezTo>
                    <a:pt x="758" y="172"/>
                    <a:pt x="758" y="169"/>
                    <a:pt x="756" y="169"/>
                  </a:cubicBezTo>
                  <a:cubicBezTo>
                    <a:pt x="755" y="169"/>
                    <a:pt x="755" y="170"/>
                    <a:pt x="756" y="171"/>
                  </a:cubicBezTo>
                  <a:cubicBezTo>
                    <a:pt x="757" y="173"/>
                    <a:pt x="754" y="172"/>
                    <a:pt x="754" y="173"/>
                  </a:cubicBezTo>
                  <a:cubicBezTo>
                    <a:pt x="753" y="174"/>
                    <a:pt x="750" y="173"/>
                    <a:pt x="749" y="174"/>
                  </a:cubicBezTo>
                  <a:cubicBezTo>
                    <a:pt x="749" y="175"/>
                    <a:pt x="751" y="175"/>
                    <a:pt x="752" y="176"/>
                  </a:cubicBezTo>
                  <a:cubicBezTo>
                    <a:pt x="752" y="177"/>
                    <a:pt x="749" y="176"/>
                    <a:pt x="748" y="176"/>
                  </a:cubicBezTo>
                  <a:cubicBezTo>
                    <a:pt x="747" y="176"/>
                    <a:pt x="747" y="176"/>
                    <a:pt x="747" y="177"/>
                  </a:cubicBezTo>
                  <a:cubicBezTo>
                    <a:pt x="747" y="177"/>
                    <a:pt x="746" y="178"/>
                    <a:pt x="746" y="178"/>
                  </a:cubicBezTo>
                  <a:cubicBezTo>
                    <a:pt x="745" y="177"/>
                    <a:pt x="743" y="179"/>
                    <a:pt x="744" y="180"/>
                  </a:cubicBezTo>
                  <a:cubicBezTo>
                    <a:pt x="745" y="181"/>
                    <a:pt x="743" y="181"/>
                    <a:pt x="742" y="180"/>
                  </a:cubicBezTo>
                  <a:cubicBezTo>
                    <a:pt x="741" y="180"/>
                    <a:pt x="741" y="181"/>
                    <a:pt x="740" y="182"/>
                  </a:cubicBezTo>
                  <a:cubicBezTo>
                    <a:pt x="740" y="183"/>
                    <a:pt x="742" y="184"/>
                    <a:pt x="742" y="184"/>
                  </a:cubicBezTo>
                  <a:cubicBezTo>
                    <a:pt x="742" y="185"/>
                    <a:pt x="740" y="185"/>
                    <a:pt x="741" y="186"/>
                  </a:cubicBezTo>
                  <a:cubicBezTo>
                    <a:pt x="743" y="186"/>
                    <a:pt x="742" y="187"/>
                    <a:pt x="741" y="187"/>
                  </a:cubicBezTo>
                  <a:cubicBezTo>
                    <a:pt x="740" y="188"/>
                    <a:pt x="740" y="188"/>
                    <a:pt x="741" y="189"/>
                  </a:cubicBezTo>
                  <a:cubicBezTo>
                    <a:pt x="742" y="190"/>
                    <a:pt x="740" y="190"/>
                    <a:pt x="741" y="192"/>
                  </a:cubicBezTo>
                  <a:cubicBezTo>
                    <a:pt x="741" y="193"/>
                    <a:pt x="742" y="192"/>
                    <a:pt x="742" y="192"/>
                  </a:cubicBezTo>
                  <a:cubicBezTo>
                    <a:pt x="742" y="192"/>
                    <a:pt x="743" y="192"/>
                    <a:pt x="743" y="193"/>
                  </a:cubicBezTo>
                  <a:cubicBezTo>
                    <a:pt x="743" y="194"/>
                    <a:pt x="745" y="193"/>
                    <a:pt x="746" y="191"/>
                  </a:cubicBezTo>
                  <a:cubicBezTo>
                    <a:pt x="747" y="191"/>
                    <a:pt x="747" y="191"/>
                    <a:pt x="747" y="192"/>
                  </a:cubicBezTo>
                  <a:cubicBezTo>
                    <a:pt x="747" y="192"/>
                    <a:pt x="747" y="193"/>
                    <a:pt x="747" y="193"/>
                  </a:cubicBezTo>
                  <a:cubicBezTo>
                    <a:pt x="746" y="193"/>
                    <a:pt x="744" y="193"/>
                    <a:pt x="744" y="194"/>
                  </a:cubicBezTo>
                  <a:cubicBezTo>
                    <a:pt x="745" y="196"/>
                    <a:pt x="743" y="195"/>
                    <a:pt x="743" y="194"/>
                  </a:cubicBezTo>
                  <a:cubicBezTo>
                    <a:pt x="743" y="193"/>
                    <a:pt x="740" y="194"/>
                    <a:pt x="741" y="195"/>
                  </a:cubicBezTo>
                  <a:cubicBezTo>
                    <a:pt x="742" y="196"/>
                    <a:pt x="741" y="197"/>
                    <a:pt x="741" y="198"/>
                  </a:cubicBezTo>
                  <a:cubicBezTo>
                    <a:pt x="741" y="199"/>
                    <a:pt x="743" y="199"/>
                    <a:pt x="743" y="197"/>
                  </a:cubicBezTo>
                  <a:cubicBezTo>
                    <a:pt x="744" y="196"/>
                    <a:pt x="745" y="197"/>
                    <a:pt x="746" y="198"/>
                  </a:cubicBezTo>
                  <a:cubicBezTo>
                    <a:pt x="746" y="199"/>
                    <a:pt x="745" y="198"/>
                    <a:pt x="745" y="199"/>
                  </a:cubicBezTo>
                  <a:cubicBezTo>
                    <a:pt x="745" y="201"/>
                    <a:pt x="744" y="200"/>
                    <a:pt x="743" y="201"/>
                  </a:cubicBezTo>
                  <a:cubicBezTo>
                    <a:pt x="742" y="202"/>
                    <a:pt x="746" y="204"/>
                    <a:pt x="747" y="204"/>
                  </a:cubicBezTo>
                  <a:cubicBezTo>
                    <a:pt x="749" y="205"/>
                    <a:pt x="750" y="206"/>
                    <a:pt x="752" y="206"/>
                  </a:cubicBezTo>
                  <a:cubicBezTo>
                    <a:pt x="755" y="205"/>
                    <a:pt x="760" y="201"/>
                    <a:pt x="760" y="200"/>
                  </a:cubicBezTo>
                  <a:cubicBezTo>
                    <a:pt x="760" y="199"/>
                    <a:pt x="761" y="199"/>
                    <a:pt x="762" y="199"/>
                  </a:cubicBezTo>
                  <a:cubicBezTo>
                    <a:pt x="762" y="199"/>
                    <a:pt x="763" y="199"/>
                    <a:pt x="763" y="199"/>
                  </a:cubicBezTo>
                  <a:cubicBezTo>
                    <a:pt x="764" y="198"/>
                    <a:pt x="763" y="196"/>
                    <a:pt x="764" y="196"/>
                  </a:cubicBezTo>
                  <a:cubicBezTo>
                    <a:pt x="765" y="196"/>
                    <a:pt x="765" y="198"/>
                    <a:pt x="766" y="198"/>
                  </a:cubicBezTo>
                  <a:cubicBezTo>
                    <a:pt x="766" y="199"/>
                    <a:pt x="767" y="199"/>
                    <a:pt x="767" y="201"/>
                  </a:cubicBezTo>
                  <a:cubicBezTo>
                    <a:pt x="767" y="202"/>
                    <a:pt x="767" y="204"/>
                    <a:pt x="769" y="205"/>
                  </a:cubicBezTo>
                  <a:cubicBezTo>
                    <a:pt x="770" y="206"/>
                    <a:pt x="769" y="208"/>
                    <a:pt x="770" y="209"/>
                  </a:cubicBezTo>
                  <a:cubicBezTo>
                    <a:pt x="771" y="211"/>
                    <a:pt x="771" y="212"/>
                    <a:pt x="772" y="213"/>
                  </a:cubicBezTo>
                  <a:cubicBezTo>
                    <a:pt x="774" y="214"/>
                    <a:pt x="774" y="215"/>
                    <a:pt x="773" y="216"/>
                  </a:cubicBezTo>
                  <a:cubicBezTo>
                    <a:pt x="773" y="218"/>
                    <a:pt x="774" y="217"/>
                    <a:pt x="774" y="218"/>
                  </a:cubicBezTo>
                  <a:cubicBezTo>
                    <a:pt x="775" y="219"/>
                    <a:pt x="774" y="221"/>
                    <a:pt x="775" y="222"/>
                  </a:cubicBezTo>
                  <a:cubicBezTo>
                    <a:pt x="775" y="223"/>
                    <a:pt x="776" y="222"/>
                    <a:pt x="778" y="222"/>
                  </a:cubicBezTo>
                  <a:cubicBezTo>
                    <a:pt x="780" y="222"/>
                    <a:pt x="779" y="221"/>
                    <a:pt x="779" y="219"/>
                  </a:cubicBezTo>
                  <a:cubicBezTo>
                    <a:pt x="779" y="218"/>
                    <a:pt x="780" y="219"/>
                    <a:pt x="781" y="218"/>
                  </a:cubicBezTo>
                  <a:cubicBezTo>
                    <a:pt x="781" y="217"/>
                    <a:pt x="783" y="217"/>
                    <a:pt x="784" y="218"/>
                  </a:cubicBezTo>
                  <a:cubicBezTo>
                    <a:pt x="786" y="218"/>
                    <a:pt x="786" y="217"/>
                    <a:pt x="787" y="216"/>
                  </a:cubicBezTo>
                  <a:cubicBezTo>
                    <a:pt x="787" y="214"/>
                    <a:pt x="788" y="216"/>
                    <a:pt x="788" y="216"/>
                  </a:cubicBezTo>
                  <a:cubicBezTo>
                    <a:pt x="789" y="217"/>
                    <a:pt x="790" y="214"/>
                    <a:pt x="791" y="212"/>
                  </a:cubicBezTo>
                  <a:cubicBezTo>
                    <a:pt x="791" y="211"/>
                    <a:pt x="791" y="211"/>
                    <a:pt x="789" y="213"/>
                  </a:cubicBezTo>
                  <a:cubicBezTo>
                    <a:pt x="788" y="214"/>
                    <a:pt x="788" y="211"/>
                    <a:pt x="789" y="210"/>
                  </a:cubicBezTo>
                  <a:cubicBezTo>
                    <a:pt x="790" y="208"/>
                    <a:pt x="790" y="204"/>
                    <a:pt x="790" y="204"/>
                  </a:cubicBezTo>
                  <a:cubicBezTo>
                    <a:pt x="790" y="203"/>
                    <a:pt x="790" y="201"/>
                    <a:pt x="792" y="201"/>
                  </a:cubicBezTo>
                  <a:cubicBezTo>
                    <a:pt x="794" y="201"/>
                    <a:pt x="796" y="198"/>
                    <a:pt x="796" y="197"/>
                  </a:cubicBezTo>
                  <a:cubicBezTo>
                    <a:pt x="796" y="196"/>
                    <a:pt x="798" y="195"/>
                    <a:pt x="798" y="194"/>
                  </a:cubicBezTo>
                  <a:cubicBezTo>
                    <a:pt x="798" y="193"/>
                    <a:pt x="795" y="190"/>
                    <a:pt x="794" y="189"/>
                  </a:cubicBezTo>
                  <a:cubicBezTo>
                    <a:pt x="793" y="189"/>
                    <a:pt x="791" y="189"/>
                    <a:pt x="791" y="189"/>
                  </a:cubicBezTo>
                  <a:cubicBezTo>
                    <a:pt x="792" y="188"/>
                    <a:pt x="791" y="185"/>
                    <a:pt x="791" y="184"/>
                  </a:cubicBezTo>
                  <a:cubicBezTo>
                    <a:pt x="791" y="183"/>
                    <a:pt x="792" y="181"/>
                    <a:pt x="792" y="180"/>
                  </a:cubicBezTo>
                  <a:cubicBezTo>
                    <a:pt x="792" y="178"/>
                    <a:pt x="792" y="177"/>
                    <a:pt x="794" y="176"/>
                  </a:cubicBezTo>
                  <a:cubicBezTo>
                    <a:pt x="795" y="176"/>
                    <a:pt x="794" y="175"/>
                    <a:pt x="796" y="175"/>
                  </a:cubicBezTo>
                  <a:cubicBezTo>
                    <a:pt x="797" y="174"/>
                    <a:pt x="797" y="172"/>
                    <a:pt x="799" y="171"/>
                  </a:cubicBezTo>
                  <a:cubicBezTo>
                    <a:pt x="800" y="171"/>
                    <a:pt x="800" y="170"/>
                    <a:pt x="803" y="169"/>
                  </a:cubicBezTo>
                  <a:cubicBezTo>
                    <a:pt x="805" y="168"/>
                    <a:pt x="808" y="165"/>
                    <a:pt x="809" y="164"/>
                  </a:cubicBezTo>
                  <a:cubicBezTo>
                    <a:pt x="810" y="163"/>
                    <a:pt x="807" y="161"/>
                    <a:pt x="809" y="160"/>
                  </a:cubicBezTo>
                  <a:cubicBezTo>
                    <a:pt x="811" y="159"/>
                    <a:pt x="809" y="157"/>
                    <a:pt x="810" y="156"/>
                  </a:cubicBezTo>
                  <a:cubicBezTo>
                    <a:pt x="812" y="156"/>
                    <a:pt x="812" y="155"/>
                    <a:pt x="813" y="154"/>
                  </a:cubicBezTo>
                  <a:cubicBezTo>
                    <a:pt x="814" y="154"/>
                    <a:pt x="814" y="154"/>
                    <a:pt x="815" y="154"/>
                  </a:cubicBezTo>
                  <a:cubicBezTo>
                    <a:pt x="816" y="154"/>
                    <a:pt x="817" y="154"/>
                    <a:pt x="818" y="154"/>
                  </a:cubicBezTo>
                  <a:cubicBezTo>
                    <a:pt x="820" y="153"/>
                    <a:pt x="822" y="155"/>
                    <a:pt x="823" y="155"/>
                  </a:cubicBezTo>
                  <a:cubicBezTo>
                    <a:pt x="825" y="156"/>
                    <a:pt x="825" y="157"/>
                    <a:pt x="825" y="159"/>
                  </a:cubicBezTo>
                  <a:cubicBezTo>
                    <a:pt x="825" y="160"/>
                    <a:pt x="825" y="161"/>
                    <a:pt x="824" y="160"/>
                  </a:cubicBezTo>
                  <a:cubicBezTo>
                    <a:pt x="823" y="160"/>
                    <a:pt x="822" y="160"/>
                    <a:pt x="822" y="162"/>
                  </a:cubicBezTo>
                  <a:cubicBezTo>
                    <a:pt x="821" y="164"/>
                    <a:pt x="819" y="166"/>
                    <a:pt x="817" y="166"/>
                  </a:cubicBezTo>
                  <a:cubicBezTo>
                    <a:pt x="816" y="166"/>
                    <a:pt x="816" y="168"/>
                    <a:pt x="815" y="168"/>
                  </a:cubicBezTo>
                  <a:cubicBezTo>
                    <a:pt x="814" y="169"/>
                    <a:pt x="813" y="169"/>
                    <a:pt x="813" y="171"/>
                  </a:cubicBezTo>
                  <a:cubicBezTo>
                    <a:pt x="813" y="172"/>
                    <a:pt x="811" y="172"/>
                    <a:pt x="810" y="172"/>
                  </a:cubicBezTo>
                  <a:cubicBezTo>
                    <a:pt x="808" y="172"/>
                    <a:pt x="809" y="174"/>
                    <a:pt x="808" y="175"/>
                  </a:cubicBezTo>
                  <a:cubicBezTo>
                    <a:pt x="807" y="175"/>
                    <a:pt x="807" y="176"/>
                    <a:pt x="808" y="177"/>
                  </a:cubicBezTo>
                  <a:cubicBezTo>
                    <a:pt x="809" y="178"/>
                    <a:pt x="808" y="179"/>
                    <a:pt x="808" y="180"/>
                  </a:cubicBezTo>
                  <a:cubicBezTo>
                    <a:pt x="809" y="181"/>
                    <a:pt x="810" y="183"/>
                    <a:pt x="809" y="185"/>
                  </a:cubicBezTo>
                  <a:cubicBezTo>
                    <a:pt x="808" y="187"/>
                    <a:pt x="807" y="189"/>
                    <a:pt x="808" y="189"/>
                  </a:cubicBezTo>
                  <a:cubicBezTo>
                    <a:pt x="808" y="189"/>
                    <a:pt x="809" y="190"/>
                    <a:pt x="810" y="190"/>
                  </a:cubicBezTo>
                  <a:cubicBezTo>
                    <a:pt x="811" y="190"/>
                    <a:pt x="811" y="191"/>
                    <a:pt x="812" y="191"/>
                  </a:cubicBezTo>
                  <a:cubicBezTo>
                    <a:pt x="812" y="191"/>
                    <a:pt x="813" y="191"/>
                    <a:pt x="813" y="192"/>
                  </a:cubicBezTo>
                  <a:cubicBezTo>
                    <a:pt x="813" y="192"/>
                    <a:pt x="814" y="192"/>
                    <a:pt x="814" y="192"/>
                  </a:cubicBezTo>
                  <a:cubicBezTo>
                    <a:pt x="815" y="192"/>
                    <a:pt x="815" y="192"/>
                    <a:pt x="816" y="193"/>
                  </a:cubicBezTo>
                  <a:cubicBezTo>
                    <a:pt x="817" y="193"/>
                    <a:pt x="818" y="193"/>
                    <a:pt x="819" y="193"/>
                  </a:cubicBezTo>
                  <a:cubicBezTo>
                    <a:pt x="823" y="193"/>
                    <a:pt x="830" y="190"/>
                    <a:pt x="832" y="190"/>
                  </a:cubicBezTo>
                  <a:cubicBezTo>
                    <a:pt x="835" y="190"/>
                    <a:pt x="837" y="190"/>
                    <a:pt x="838" y="189"/>
                  </a:cubicBezTo>
                  <a:cubicBezTo>
                    <a:pt x="839" y="189"/>
                    <a:pt x="840" y="191"/>
                    <a:pt x="841" y="192"/>
                  </a:cubicBezTo>
                  <a:cubicBezTo>
                    <a:pt x="842" y="193"/>
                    <a:pt x="844" y="192"/>
                    <a:pt x="844" y="193"/>
                  </a:cubicBezTo>
                  <a:cubicBezTo>
                    <a:pt x="845" y="193"/>
                    <a:pt x="844" y="194"/>
                    <a:pt x="842" y="193"/>
                  </a:cubicBezTo>
                  <a:cubicBezTo>
                    <a:pt x="841" y="193"/>
                    <a:pt x="840" y="194"/>
                    <a:pt x="838" y="195"/>
                  </a:cubicBezTo>
                  <a:cubicBezTo>
                    <a:pt x="836" y="195"/>
                    <a:pt x="837" y="196"/>
                    <a:pt x="835" y="197"/>
                  </a:cubicBezTo>
                  <a:cubicBezTo>
                    <a:pt x="834" y="197"/>
                    <a:pt x="833" y="197"/>
                    <a:pt x="831" y="196"/>
                  </a:cubicBezTo>
                  <a:cubicBezTo>
                    <a:pt x="830" y="196"/>
                    <a:pt x="828" y="196"/>
                    <a:pt x="827" y="196"/>
                  </a:cubicBezTo>
                  <a:cubicBezTo>
                    <a:pt x="825" y="196"/>
                    <a:pt x="820" y="196"/>
                    <a:pt x="819" y="197"/>
                  </a:cubicBezTo>
                  <a:cubicBezTo>
                    <a:pt x="818" y="199"/>
                    <a:pt x="815" y="199"/>
                    <a:pt x="817" y="200"/>
                  </a:cubicBezTo>
                  <a:cubicBezTo>
                    <a:pt x="818" y="201"/>
                    <a:pt x="817" y="201"/>
                    <a:pt x="818" y="203"/>
                  </a:cubicBezTo>
                  <a:cubicBezTo>
                    <a:pt x="818" y="204"/>
                    <a:pt x="819" y="204"/>
                    <a:pt x="820" y="204"/>
                  </a:cubicBezTo>
                  <a:cubicBezTo>
                    <a:pt x="821" y="204"/>
                    <a:pt x="822" y="204"/>
                    <a:pt x="821" y="206"/>
                  </a:cubicBezTo>
                  <a:cubicBezTo>
                    <a:pt x="820" y="207"/>
                    <a:pt x="821" y="208"/>
                    <a:pt x="820" y="210"/>
                  </a:cubicBezTo>
                  <a:cubicBezTo>
                    <a:pt x="820" y="212"/>
                    <a:pt x="818" y="212"/>
                    <a:pt x="817" y="212"/>
                  </a:cubicBezTo>
                  <a:cubicBezTo>
                    <a:pt x="816" y="212"/>
                    <a:pt x="814" y="208"/>
                    <a:pt x="813" y="207"/>
                  </a:cubicBezTo>
                  <a:cubicBezTo>
                    <a:pt x="813" y="206"/>
                    <a:pt x="811" y="208"/>
                    <a:pt x="809" y="209"/>
                  </a:cubicBezTo>
                  <a:cubicBezTo>
                    <a:pt x="808" y="210"/>
                    <a:pt x="808" y="212"/>
                    <a:pt x="807" y="213"/>
                  </a:cubicBezTo>
                  <a:cubicBezTo>
                    <a:pt x="806" y="213"/>
                    <a:pt x="806" y="215"/>
                    <a:pt x="807" y="217"/>
                  </a:cubicBezTo>
                  <a:cubicBezTo>
                    <a:pt x="808" y="218"/>
                    <a:pt x="808" y="220"/>
                    <a:pt x="807" y="221"/>
                  </a:cubicBezTo>
                  <a:cubicBezTo>
                    <a:pt x="806" y="223"/>
                    <a:pt x="807" y="222"/>
                    <a:pt x="807" y="223"/>
                  </a:cubicBezTo>
                  <a:cubicBezTo>
                    <a:pt x="808" y="224"/>
                    <a:pt x="805" y="224"/>
                    <a:pt x="806" y="226"/>
                  </a:cubicBezTo>
                  <a:cubicBezTo>
                    <a:pt x="807" y="227"/>
                    <a:pt x="804" y="227"/>
                    <a:pt x="804" y="226"/>
                  </a:cubicBezTo>
                  <a:cubicBezTo>
                    <a:pt x="804" y="224"/>
                    <a:pt x="801" y="225"/>
                    <a:pt x="801" y="226"/>
                  </a:cubicBezTo>
                  <a:cubicBezTo>
                    <a:pt x="801" y="227"/>
                    <a:pt x="800" y="228"/>
                    <a:pt x="799" y="228"/>
                  </a:cubicBezTo>
                  <a:cubicBezTo>
                    <a:pt x="797" y="228"/>
                    <a:pt x="797" y="226"/>
                    <a:pt x="797" y="225"/>
                  </a:cubicBezTo>
                  <a:cubicBezTo>
                    <a:pt x="797" y="224"/>
                    <a:pt x="789" y="226"/>
                    <a:pt x="787" y="228"/>
                  </a:cubicBezTo>
                  <a:cubicBezTo>
                    <a:pt x="785" y="230"/>
                    <a:pt x="781" y="229"/>
                    <a:pt x="781" y="230"/>
                  </a:cubicBezTo>
                  <a:cubicBezTo>
                    <a:pt x="781" y="231"/>
                    <a:pt x="779" y="232"/>
                    <a:pt x="779" y="231"/>
                  </a:cubicBezTo>
                  <a:cubicBezTo>
                    <a:pt x="779" y="230"/>
                    <a:pt x="778" y="229"/>
                    <a:pt x="777" y="229"/>
                  </a:cubicBezTo>
                  <a:cubicBezTo>
                    <a:pt x="775" y="229"/>
                    <a:pt x="778" y="228"/>
                    <a:pt x="777" y="227"/>
                  </a:cubicBezTo>
                  <a:cubicBezTo>
                    <a:pt x="777" y="226"/>
                    <a:pt x="776" y="227"/>
                    <a:pt x="775" y="227"/>
                  </a:cubicBezTo>
                  <a:cubicBezTo>
                    <a:pt x="775" y="228"/>
                    <a:pt x="774" y="228"/>
                    <a:pt x="773" y="228"/>
                  </a:cubicBezTo>
                  <a:cubicBezTo>
                    <a:pt x="772" y="227"/>
                    <a:pt x="770" y="230"/>
                    <a:pt x="768" y="231"/>
                  </a:cubicBezTo>
                  <a:cubicBezTo>
                    <a:pt x="767" y="232"/>
                    <a:pt x="765" y="230"/>
                    <a:pt x="766" y="229"/>
                  </a:cubicBezTo>
                  <a:cubicBezTo>
                    <a:pt x="767" y="227"/>
                    <a:pt x="766" y="228"/>
                    <a:pt x="765" y="228"/>
                  </a:cubicBezTo>
                  <a:cubicBezTo>
                    <a:pt x="763" y="229"/>
                    <a:pt x="761" y="228"/>
                    <a:pt x="762" y="227"/>
                  </a:cubicBezTo>
                  <a:cubicBezTo>
                    <a:pt x="762" y="225"/>
                    <a:pt x="760" y="224"/>
                    <a:pt x="760" y="223"/>
                  </a:cubicBezTo>
                  <a:cubicBezTo>
                    <a:pt x="760" y="223"/>
                    <a:pt x="761" y="223"/>
                    <a:pt x="762" y="224"/>
                  </a:cubicBezTo>
                  <a:cubicBezTo>
                    <a:pt x="763" y="225"/>
                    <a:pt x="765" y="225"/>
                    <a:pt x="765" y="224"/>
                  </a:cubicBezTo>
                  <a:cubicBezTo>
                    <a:pt x="765" y="223"/>
                    <a:pt x="765" y="221"/>
                    <a:pt x="763" y="221"/>
                  </a:cubicBezTo>
                  <a:cubicBezTo>
                    <a:pt x="762" y="222"/>
                    <a:pt x="762" y="222"/>
                    <a:pt x="761" y="221"/>
                  </a:cubicBezTo>
                  <a:cubicBezTo>
                    <a:pt x="761" y="220"/>
                    <a:pt x="762" y="219"/>
                    <a:pt x="763" y="218"/>
                  </a:cubicBezTo>
                  <a:cubicBezTo>
                    <a:pt x="763" y="217"/>
                    <a:pt x="765" y="218"/>
                    <a:pt x="765" y="217"/>
                  </a:cubicBezTo>
                  <a:cubicBezTo>
                    <a:pt x="766" y="216"/>
                    <a:pt x="764" y="215"/>
                    <a:pt x="763" y="215"/>
                  </a:cubicBezTo>
                  <a:cubicBezTo>
                    <a:pt x="763" y="214"/>
                    <a:pt x="762" y="212"/>
                    <a:pt x="763" y="212"/>
                  </a:cubicBezTo>
                  <a:cubicBezTo>
                    <a:pt x="764" y="211"/>
                    <a:pt x="764" y="209"/>
                    <a:pt x="764" y="208"/>
                  </a:cubicBezTo>
                  <a:cubicBezTo>
                    <a:pt x="763" y="208"/>
                    <a:pt x="761" y="208"/>
                    <a:pt x="761" y="210"/>
                  </a:cubicBezTo>
                  <a:cubicBezTo>
                    <a:pt x="760" y="212"/>
                    <a:pt x="759" y="211"/>
                    <a:pt x="758" y="211"/>
                  </a:cubicBezTo>
                  <a:cubicBezTo>
                    <a:pt x="758" y="212"/>
                    <a:pt x="759" y="212"/>
                    <a:pt x="758" y="213"/>
                  </a:cubicBezTo>
                  <a:cubicBezTo>
                    <a:pt x="757" y="214"/>
                    <a:pt x="757" y="212"/>
                    <a:pt x="756" y="212"/>
                  </a:cubicBezTo>
                  <a:cubicBezTo>
                    <a:pt x="754" y="212"/>
                    <a:pt x="754" y="214"/>
                    <a:pt x="754" y="215"/>
                  </a:cubicBezTo>
                  <a:cubicBezTo>
                    <a:pt x="753" y="216"/>
                    <a:pt x="753" y="218"/>
                    <a:pt x="754" y="220"/>
                  </a:cubicBezTo>
                  <a:cubicBezTo>
                    <a:pt x="754" y="221"/>
                    <a:pt x="756" y="222"/>
                    <a:pt x="755" y="223"/>
                  </a:cubicBezTo>
                  <a:cubicBezTo>
                    <a:pt x="755" y="225"/>
                    <a:pt x="757" y="226"/>
                    <a:pt x="757" y="227"/>
                  </a:cubicBezTo>
                  <a:cubicBezTo>
                    <a:pt x="756" y="228"/>
                    <a:pt x="757" y="229"/>
                    <a:pt x="758" y="231"/>
                  </a:cubicBezTo>
                  <a:cubicBezTo>
                    <a:pt x="759" y="233"/>
                    <a:pt x="756" y="232"/>
                    <a:pt x="756" y="233"/>
                  </a:cubicBezTo>
                  <a:cubicBezTo>
                    <a:pt x="756" y="234"/>
                    <a:pt x="754" y="233"/>
                    <a:pt x="753" y="232"/>
                  </a:cubicBezTo>
                  <a:cubicBezTo>
                    <a:pt x="752" y="232"/>
                    <a:pt x="750" y="232"/>
                    <a:pt x="750" y="233"/>
                  </a:cubicBezTo>
                  <a:cubicBezTo>
                    <a:pt x="750" y="233"/>
                    <a:pt x="749" y="235"/>
                    <a:pt x="748" y="234"/>
                  </a:cubicBezTo>
                  <a:cubicBezTo>
                    <a:pt x="747" y="234"/>
                    <a:pt x="746" y="234"/>
                    <a:pt x="744" y="234"/>
                  </a:cubicBezTo>
                  <a:cubicBezTo>
                    <a:pt x="742" y="235"/>
                    <a:pt x="742" y="236"/>
                    <a:pt x="742" y="237"/>
                  </a:cubicBezTo>
                  <a:cubicBezTo>
                    <a:pt x="743" y="238"/>
                    <a:pt x="741" y="238"/>
                    <a:pt x="740" y="237"/>
                  </a:cubicBezTo>
                  <a:cubicBezTo>
                    <a:pt x="740" y="236"/>
                    <a:pt x="738" y="237"/>
                    <a:pt x="738" y="238"/>
                  </a:cubicBezTo>
                  <a:cubicBezTo>
                    <a:pt x="739" y="240"/>
                    <a:pt x="736" y="240"/>
                    <a:pt x="736" y="242"/>
                  </a:cubicBezTo>
                  <a:cubicBezTo>
                    <a:pt x="737" y="243"/>
                    <a:pt x="734" y="245"/>
                    <a:pt x="733" y="246"/>
                  </a:cubicBezTo>
                  <a:cubicBezTo>
                    <a:pt x="732" y="246"/>
                    <a:pt x="730" y="247"/>
                    <a:pt x="729" y="247"/>
                  </a:cubicBezTo>
                  <a:cubicBezTo>
                    <a:pt x="727" y="247"/>
                    <a:pt x="726" y="249"/>
                    <a:pt x="726" y="251"/>
                  </a:cubicBezTo>
                  <a:cubicBezTo>
                    <a:pt x="726" y="254"/>
                    <a:pt x="724" y="254"/>
                    <a:pt x="722" y="254"/>
                  </a:cubicBezTo>
                  <a:cubicBezTo>
                    <a:pt x="719" y="254"/>
                    <a:pt x="720" y="256"/>
                    <a:pt x="719" y="257"/>
                  </a:cubicBezTo>
                  <a:cubicBezTo>
                    <a:pt x="718" y="258"/>
                    <a:pt x="714" y="257"/>
                    <a:pt x="714" y="255"/>
                  </a:cubicBezTo>
                  <a:cubicBezTo>
                    <a:pt x="713" y="254"/>
                    <a:pt x="710" y="255"/>
                    <a:pt x="711" y="257"/>
                  </a:cubicBezTo>
                  <a:cubicBezTo>
                    <a:pt x="713" y="258"/>
                    <a:pt x="713" y="261"/>
                    <a:pt x="712" y="261"/>
                  </a:cubicBezTo>
                  <a:cubicBezTo>
                    <a:pt x="711" y="262"/>
                    <a:pt x="711" y="261"/>
                    <a:pt x="710" y="261"/>
                  </a:cubicBezTo>
                  <a:cubicBezTo>
                    <a:pt x="709" y="261"/>
                    <a:pt x="709" y="261"/>
                    <a:pt x="708" y="261"/>
                  </a:cubicBezTo>
                  <a:cubicBezTo>
                    <a:pt x="707" y="262"/>
                    <a:pt x="707" y="260"/>
                    <a:pt x="705" y="260"/>
                  </a:cubicBezTo>
                  <a:cubicBezTo>
                    <a:pt x="705" y="260"/>
                    <a:pt x="704" y="260"/>
                    <a:pt x="703" y="260"/>
                  </a:cubicBezTo>
                  <a:cubicBezTo>
                    <a:pt x="703" y="260"/>
                    <a:pt x="702" y="260"/>
                    <a:pt x="701" y="260"/>
                  </a:cubicBezTo>
                  <a:cubicBezTo>
                    <a:pt x="699" y="260"/>
                    <a:pt x="698" y="261"/>
                    <a:pt x="699" y="262"/>
                  </a:cubicBezTo>
                  <a:cubicBezTo>
                    <a:pt x="699" y="263"/>
                    <a:pt x="699" y="264"/>
                    <a:pt x="699" y="265"/>
                  </a:cubicBezTo>
                  <a:cubicBezTo>
                    <a:pt x="700" y="266"/>
                    <a:pt x="703" y="266"/>
                    <a:pt x="705" y="267"/>
                  </a:cubicBezTo>
                  <a:cubicBezTo>
                    <a:pt x="707" y="268"/>
                    <a:pt x="707" y="267"/>
                    <a:pt x="708" y="268"/>
                  </a:cubicBezTo>
                  <a:cubicBezTo>
                    <a:pt x="710" y="269"/>
                    <a:pt x="710" y="268"/>
                    <a:pt x="710" y="270"/>
                  </a:cubicBezTo>
                  <a:cubicBezTo>
                    <a:pt x="710" y="271"/>
                    <a:pt x="711" y="273"/>
                    <a:pt x="713" y="273"/>
                  </a:cubicBezTo>
                  <a:cubicBezTo>
                    <a:pt x="715" y="274"/>
                    <a:pt x="714" y="275"/>
                    <a:pt x="714" y="277"/>
                  </a:cubicBezTo>
                  <a:cubicBezTo>
                    <a:pt x="715" y="278"/>
                    <a:pt x="713" y="280"/>
                    <a:pt x="714" y="282"/>
                  </a:cubicBezTo>
                  <a:cubicBezTo>
                    <a:pt x="714" y="283"/>
                    <a:pt x="713" y="289"/>
                    <a:pt x="712" y="289"/>
                  </a:cubicBezTo>
                  <a:cubicBezTo>
                    <a:pt x="711" y="290"/>
                    <a:pt x="710" y="289"/>
                    <a:pt x="708" y="289"/>
                  </a:cubicBezTo>
                  <a:cubicBezTo>
                    <a:pt x="707" y="289"/>
                    <a:pt x="705" y="288"/>
                    <a:pt x="704" y="289"/>
                  </a:cubicBezTo>
                  <a:cubicBezTo>
                    <a:pt x="703" y="289"/>
                    <a:pt x="700" y="289"/>
                    <a:pt x="697" y="289"/>
                  </a:cubicBezTo>
                  <a:cubicBezTo>
                    <a:pt x="694" y="288"/>
                    <a:pt x="692" y="288"/>
                    <a:pt x="690" y="288"/>
                  </a:cubicBezTo>
                  <a:cubicBezTo>
                    <a:pt x="687" y="289"/>
                    <a:pt x="687" y="287"/>
                    <a:pt x="685" y="287"/>
                  </a:cubicBezTo>
                  <a:cubicBezTo>
                    <a:pt x="683" y="287"/>
                    <a:pt x="684" y="289"/>
                    <a:pt x="681" y="289"/>
                  </a:cubicBezTo>
                  <a:cubicBezTo>
                    <a:pt x="679" y="289"/>
                    <a:pt x="679" y="291"/>
                    <a:pt x="680" y="292"/>
                  </a:cubicBezTo>
                  <a:cubicBezTo>
                    <a:pt x="682" y="294"/>
                    <a:pt x="681" y="298"/>
                    <a:pt x="681" y="299"/>
                  </a:cubicBezTo>
                  <a:cubicBezTo>
                    <a:pt x="682" y="301"/>
                    <a:pt x="680" y="308"/>
                    <a:pt x="679" y="310"/>
                  </a:cubicBezTo>
                  <a:cubicBezTo>
                    <a:pt x="677" y="312"/>
                    <a:pt x="679" y="312"/>
                    <a:pt x="680" y="313"/>
                  </a:cubicBezTo>
                  <a:cubicBezTo>
                    <a:pt x="682" y="315"/>
                    <a:pt x="681" y="319"/>
                    <a:pt x="681" y="321"/>
                  </a:cubicBezTo>
                  <a:cubicBezTo>
                    <a:pt x="681" y="322"/>
                    <a:pt x="682" y="321"/>
                    <a:pt x="684" y="321"/>
                  </a:cubicBezTo>
                  <a:cubicBezTo>
                    <a:pt x="686" y="321"/>
                    <a:pt x="688" y="320"/>
                    <a:pt x="690" y="321"/>
                  </a:cubicBezTo>
                  <a:cubicBezTo>
                    <a:pt x="692" y="322"/>
                    <a:pt x="693" y="326"/>
                    <a:pt x="695" y="326"/>
                  </a:cubicBezTo>
                  <a:cubicBezTo>
                    <a:pt x="696" y="326"/>
                    <a:pt x="696" y="325"/>
                    <a:pt x="696" y="324"/>
                  </a:cubicBezTo>
                  <a:cubicBezTo>
                    <a:pt x="697" y="324"/>
                    <a:pt x="697" y="324"/>
                    <a:pt x="698" y="324"/>
                  </a:cubicBezTo>
                  <a:cubicBezTo>
                    <a:pt x="699" y="324"/>
                    <a:pt x="700" y="323"/>
                    <a:pt x="702" y="323"/>
                  </a:cubicBezTo>
                  <a:cubicBezTo>
                    <a:pt x="705" y="323"/>
                    <a:pt x="706" y="323"/>
                    <a:pt x="708" y="323"/>
                  </a:cubicBezTo>
                  <a:cubicBezTo>
                    <a:pt x="709" y="323"/>
                    <a:pt x="710" y="322"/>
                    <a:pt x="711" y="321"/>
                  </a:cubicBezTo>
                  <a:cubicBezTo>
                    <a:pt x="711" y="320"/>
                    <a:pt x="712" y="319"/>
                    <a:pt x="714" y="319"/>
                  </a:cubicBezTo>
                  <a:cubicBezTo>
                    <a:pt x="716" y="319"/>
                    <a:pt x="716" y="317"/>
                    <a:pt x="716" y="316"/>
                  </a:cubicBezTo>
                  <a:cubicBezTo>
                    <a:pt x="716" y="315"/>
                    <a:pt x="719" y="313"/>
                    <a:pt x="719" y="313"/>
                  </a:cubicBezTo>
                  <a:cubicBezTo>
                    <a:pt x="719" y="312"/>
                    <a:pt x="717" y="309"/>
                    <a:pt x="719" y="306"/>
                  </a:cubicBezTo>
                  <a:cubicBezTo>
                    <a:pt x="721" y="304"/>
                    <a:pt x="722" y="304"/>
                    <a:pt x="722" y="302"/>
                  </a:cubicBezTo>
                  <a:cubicBezTo>
                    <a:pt x="722" y="301"/>
                    <a:pt x="724" y="300"/>
                    <a:pt x="726" y="300"/>
                  </a:cubicBezTo>
                  <a:cubicBezTo>
                    <a:pt x="728" y="300"/>
                    <a:pt x="729" y="298"/>
                    <a:pt x="731" y="298"/>
                  </a:cubicBezTo>
                  <a:cubicBezTo>
                    <a:pt x="733" y="297"/>
                    <a:pt x="733" y="295"/>
                    <a:pt x="732" y="293"/>
                  </a:cubicBezTo>
                  <a:cubicBezTo>
                    <a:pt x="732" y="291"/>
                    <a:pt x="734" y="289"/>
                    <a:pt x="736" y="289"/>
                  </a:cubicBezTo>
                  <a:cubicBezTo>
                    <a:pt x="738" y="288"/>
                    <a:pt x="743" y="290"/>
                    <a:pt x="744" y="291"/>
                  </a:cubicBezTo>
                  <a:cubicBezTo>
                    <a:pt x="745" y="291"/>
                    <a:pt x="747" y="291"/>
                    <a:pt x="749" y="289"/>
                  </a:cubicBezTo>
                  <a:cubicBezTo>
                    <a:pt x="751" y="287"/>
                    <a:pt x="752" y="287"/>
                    <a:pt x="753" y="287"/>
                  </a:cubicBezTo>
                  <a:cubicBezTo>
                    <a:pt x="755" y="286"/>
                    <a:pt x="754" y="285"/>
                    <a:pt x="756" y="284"/>
                  </a:cubicBezTo>
                  <a:cubicBezTo>
                    <a:pt x="759" y="283"/>
                    <a:pt x="761" y="285"/>
                    <a:pt x="762" y="287"/>
                  </a:cubicBezTo>
                  <a:cubicBezTo>
                    <a:pt x="763" y="288"/>
                    <a:pt x="763" y="288"/>
                    <a:pt x="764" y="289"/>
                  </a:cubicBezTo>
                  <a:cubicBezTo>
                    <a:pt x="764" y="290"/>
                    <a:pt x="765" y="292"/>
                    <a:pt x="768" y="294"/>
                  </a:cubicBezTo>
                  <a:cubicBezTo>
                    <a:pt x="771" y="296"/>
                    <a:pt x="772" y="298"/>
                    <a:pt x="773" y="299"/>
                  </a:cubicBezTo>
                  <a:cubicBezTo>
                    <a:pt x="775" y="300"/>
                    <a:pt x="777" y="300"/>
                    <a:pt x="777" y="301"/>
                  </a:cubicBezTo>
                  <a:cubicBezTo>
                    <a:pt x="778" y="302"/>
                    <a:pt x="780" y="303"/>
                    <a:pt x="781" y="303"/>
                  </a:cubicBezTo>
                  <a:cubicBezTo>
                    <a:pt x="783" y="304"/>
                    <a:pt x="783" y="306"/>
                    <a:pt x="784" y="306"/>
                  </a:cubicBezTo>
                  <a:cubicBezTo>
                    <a:pt x="786" y="306"/>
                    <a:pt x="785" y="307"/>
                    <a:pt x="786" y="308"/>
                  </a:cubicBezTo>
                  <a:cubicBezTo>
                    <a:pt x="786" y="309"/>
                    <a:pt x="787" y="312"/>
                    <a:pt x="786" y="313"/>
                  </a:cubicBezTo>
                  <a:cubicBezTo>
                    <a:pt x="785" y="314"/>
                    <a:pt x="785" y="316"/>
                    <a:pt x="786" y="316"/>
                  </a:cubicBezTo>
                  <a:cubicBezTo>
                    <a:pt x="787" y="316"/>
                    <a:pt x="788" y="314"/>
                    <a:pt x="788" y="313"/>
                  </a:cubicBezTo>
                  <a:cubicBezTo>
                    <a:pt x="788" y="312"/>
                    <a:pt x="790" y="312"/>
                    <a:pt x="791" y="310"/>
                  </a:cubicBezTo>
                  <a:cubicBezTo>
                    <a:pt x="792" y="309"/>
                    <a:pt x="789" y="309"/>
                    <a:pt x="789" y="307"/>
                  </a:cubicBezTo>
                  <a:cubicBezTo>
                    <a:pt x="788" y="305"/>
                    <a:pt x="790" y="304"/>
                    <a:pt x="793" y="305"/>
                  </a:cubicBezTo>
                  <a:cubicBezTo>
                    <a:pt x="795" y="307"/>
                    <a:pt x="796" y="308"/>
                    <a:pt x="796" y="305"/>
                  </a:cubicBezTo>
                  <a:cubicBezTo>
                    <a:pt x="796" y="303"/>
                    <a:pt x="789" y="300"/>
                    <a:pt x="787" y="299"/>
                  </a:cubicBezTo>
                  <a:cubicBezTo>
                    <a:pt x="786" y="298"/>
                    <a:pt x="787" y="297"/>
                    <a:pt x="784" y="297"/>
                  </a:cubicBezTo>
                  <a:cubicBezTo>
                    <a:pt x="782" y="297"/>
                    <a:pt x="779" y="294"/>
                    <a:pt x="778" y="290"/>
                  </a:cubicBezTo>
                  <a:cubicBezTo>
                    <a:pt x="777" y="286"/>
                    <a:pt x="773" y="286"/>
                    <a:pt x="772" y="284"/>
                  </a:cubicBezTo>
                  <a:cubicBezTo>
                    <a:pt x="771" y="282"/>
                    <a:pt x="773" y="282"/>
                    <a:pt x="772" y="280"/>
                  </a:cubicBezTo>
                  <a:cubicBezTo>
                    <a:pt x="771" y="278"/>
                    <a:pt x="775" y="277"/>
                    <a:pt x="776" y="277"/>
                  </a:cubicBezTo>
                  <a:cubicBezTo>
                    <a:pt x="778" y="278"/>
                    <a:pt x="777" y="280"/>
                    <a:pt x="778" y="280"/>
                  </a:cubicBezTo>
                  <a:cubicBezTo>
                    <a:pt x="779" y="280"/>
                    <a:pt x="781" y="280"/>
                    <a:pt x="781" y="281"/>
                  </a:cubicBezTo>
                  <a:cubicBezTo>
                    <a:pt x="781" y="283"/>
                    <a:pt x="784" y="286"/>
                    <a:pt x="785" y="287"/>
                  </a:cubicBezTo>
                  <a:cubicBezTo>
                    <a:pt x="786" y="289"/>
                    <a:pt x="788" y="288"/>
                    <a:pt x="788" y="289"/>
                  </a:cubicBezTo>
                  <a:cubicBezTo>
                    <a:pt x="788" y="290"/>
                    <a:pt x="790" y="291"/>
                    <a:pt x="792" y="291"/>
                  </a:cubicBezTo>
                  <a:cubicBezTo>
                    <a:pt x="794" y="291"/>
                    <a:pt x="797" y="295"/>
                    <a:pt x="799" y="296"/>
                  </a:cubicBezTo>
                  <a:cubicBezTo>
                    <a:pt x="801" y="297"/>
                    <a:pt x="802" y="297"/>
                    <a:pt x="800" y="299"/>
                  </a:cubicBezTo>
                  <a:cubicBezTo>
                    <a:pt x="799" y="300"/>
                    <a:pt x="799" y="304"/>
                    <a:pt x="800" y="305"/>
                  </a:cubicBezTo>
                  <a:cubicBezTo>
                    <a:pt x="802" y="306"/>
                    <a:pt x="802" y="308"/>
                    <a:pt x="803" y="309"/>
                  </a:cubicBezTo>
                  <a:cubicBezTo>
                    <a:pt x="805" y="309"/>
                    <a:pt x="806" y="311"/>
                    <a:pt x="805" y="312"/>
                  </a:cubicBezTo>
                  <a:cubicBezTo>
                    <a:pt x="805" y="314"/>
                    <a:pt x="807" y="314"/>
                    <a:pt x="808" y="313"/>
                  </a:cubicBezTo>
                  <a:cubicBezTo>
                    <a:pt x="809" y="312"/>
                    <a:pt x="812" y="314"/>
                    <a:pt x="812" y="315"/>
                  </a:cubicBezTo>
                  <a:cubicBezTo>
                    <a:pt x="812" y="315"/>
                    <a:pt x="812" y="315"/>
                    <a:pt x="811" y="315"/>
                  </a:cubicBezTo>
                  <a:cubicBezTo>
                    <a:pt x="810" y="314"/>
                    <a:pt x="809" y="314"/>
                    <a:pt x="808" y="315"/>
                  </a:cubicBezTo>
                  <a:cubicBezTo>
                    <a:pt x="806" y="316"/>
                    <a:pt x="809" y="317"/>
                    <a:pt x="809" y="319"/>
                  </a:cubicBezTo>
                  <a:cubicBezTo>
                    <a:pt x="808" y="320"/>
                    <a:pt x="809" y="322"/>
                    <a:pt x="811" y="321"/>
                  </a:cubicBezTo>
                  <a:cubicBezTo>
                    <a:pt x="812" y="321"/>
                    <a:pt x="812" y="322"/>
                    <a:pt x="813" y="322"/>
                  </a:cubicBezTo>
                  <a:cubicBezTo>
                    <a:pt x="814" y="323"/>
                    <a:pt x="814" y="324"/>
                    <a:pt x="815" y="323"/>
                  </a:cubicBezTo>
                  <a:cubicBezTo>
                    <a:pt x="816" y="323"/>
                    <a:pt x="814" y="320"/>
                    <a:pt x="814" y="319"/>
                  </a:cubicBezTo>
                  <a:cubicBezTo>
                    <a:pt x="814" y="319"/>
                    <a:pt x="815" y="319"/>
                    <a:pt x="815" y="319"/>
                  </a:cubicBezTo>
                  <a:cubicBezTo>
                    <a:pt x="816" y="319"/>
                    <a:pt x="817" y="319"/>
                    <a:pt x="817" y="319"/>
                  </a:cubicBezTo>
                  <a:cubicBezTo>
                    <a:pt x="818" y="318"/>
                    <a:pt x="816" y="317"/>
                    <a:pt x="815" y="317"/>
                  </a:cubicBezTo>
                  <a:cubicBezTo>
                    <a:pt x="815" y="317"/>
                    <a:pt x="814" y="317"/>
                    <a:pt x="815" y="317"/>
                  </a:cubicBezTo>
                  <a:cubicBezTo>
                    <a:pt x="815" y="316"/>
                    <a:pt x="816" y="316"/>
                    <a:pt x="817" y="316"/>
                  </a:cubicBezTo>
                  <a:cubicBezTo>
                    <a:pt x="818" y="317"/>
                    <a:pt x="819" y="316"/>
                    <a:pt x="820" y="316"/>
                  </a:cubicBezTo>
                  <a:cubicBezTo>
                    <a:pt x="820" y="316"/>
                    <a:pt x="821" y="313"/>
                    <a:pt x="818" y="313"/>
                  </a:cubicBezTo>
                  <a:cubicBezTo>
                    <a:pt x="817" y="312"/>
                    <a:pt x="817" y="313"/>
                    <a:pt x="816" y="313"/>
                  </a:cubicBezTo>
                  <a:cubicBezTo>
                    <a:pt x="816" y="313"/>
                    <a:pt x="816" y="314"/>
                    <a:pt x="815" y="313"/>
                  </a:cubicBezTo>
                  <a:cubicBezTo>
                    <a:pt x="813" y="311"/>
                    <a:pt x="816" y="312"/>
                    <a:pt x="816" y="310"/>
                  </a:cubicBezTo>
                  <a:cubicBezTo>
                    <a:pt x="816" y="309"/>
                    <a:pt x="814" y="307"/>
                    <a:pt x="813" y="306"/>
                  </a:cubicBezTo>
                  <a:cubicBezTo>
                    <a:pt x="812" y="304"/>
                    <a:pt x="814" y="303"/>
                    <a:pt x="815" y="305"/>
                  </a:cubicBezTo>
                  <a:cubicBezTo>
                    <a:pt x="816" y="306"/>
                    <a:pt x="817" y="305"/>
                    <a:pt x="818" y="305"/>
                  </a:cubicBezTo>
                  <a:cubicBezTo>
                    <a:pt x="819" y="305"/>
                    <a:pt x="817" y="303"/>
                    <a:pt x="819" y="302"/>
                  </a:cubicBezTo>
                  <a:cubicBezTo>
                    <a:pt x="821" y="301"/>
                    <a:pt x="821" y="302"/>
                    <a:pt x="822" y="303"/>
                  </a:cubicBezTo>
                  <a:cubicBezTo>
                    <a:pt x="822" y="303"/>
                    <a:pt x="823" y="301"/>
                    <a:pt x="825" y="301"/>
                  </a:cubicBezTo>
                  <a:cubicBezTo>
                    <a:pt x="827" y="301"/>
                    <a:pt x="828" y="304"/>
                    <a:pt x="830" y="304"/>
                  </a:cubicBezTo>
                  <a:cubicBezTo>
                    <a:pt x="832" y="304"/>
                    <a:pt x="833" y="302"/>
                    <a:pt x="834" y="301"/>
                  </a:cubicBezTo>
                  <a:cubicBezTo>
                    <a:pt x="835" y="301"/>
                    <a:pt x="836" y="301"/>
                    <a:pt x="837" y="301"/>
                  </a:cubicBezTo>
                  <a:cubicBezTo>
                    <a:pt x="838" y="301"/>
                    <a:pt x="839" y="301"/>
                    <a:pt x="840" y="301"/>
                  </a:cubicBezTo>
                  <a:cubicBezTo>
                    <a:pt x="841" y="300"/>
                    <a:pt x="838" y="299"/>
                    <a:pt x="837" y="298"/>
                  </a:cubicBezTo>
                  <a:cubicBezTo>
                    <a:pt x="836" y="297"/>
                    <a:pt x="836" y="295"/>
                    <a:pt x="835" y="295"/>
                  </a:cubicBezTo>
                  <a:cubicBezTo>
                    <a:pt x="834" y="295"/>
                    <a:pt x="833" y="292"/>
                    <a:pt x="834" y="292"/>
                  </a:cubicBezTo>
                  <a:cubicBezTo>
                    <a:pt x="835" y="291"/>
                    <a:pt x="836" y="288"/>
                    <a:pt x="838" y="288"/>
                  </a:cubicBezTo>
                  <a:cubicBezTo>
                    <a:pt x="839" y="288"/>
                    <a:pt x="838" y="286"/>
                    <a:pt x="838" y="285"/>
                  </a:cubicBezTo>
                  <a:cubicBezTo>
                    <a:pt x="839" y="284"/>
                    <a:pt x="839" y="282"/>
                    <a:pt x="841" y="281"/>
                  </a:cubicBezTo>
                  <a:cubicBezTo>
                    <a:pt x="842" y="281"/>
                    <a:pt x="843" y="281"/>
                    <a:pt x="843" y="279"/>
                  </a:cubicBezTo>
                  <a:cubicBezTo>
                    <a:pt x="843" y="277"/>
                    <a:pt x="843" y="277"/>
                    <a:pt x="845" y="276"/>
                  </a:cubicBezTo>
                  <a:cubicBezTo>
                    <a:pt x="847" y="274"/>
                    <a:pt x="847" y="272"/>
                    <a:pt x="848" y="271"/>
                  </a:cubicBezTo>
                  <a:cubicBezTo>
                    <a:pt x="850" y="271"/>
                    <a:pt x="851" y="270"/>
                    <a:pt x="853" y="271"/>
                  </a:cubicBezTo>
                  <a:cubicBezTo>
                    <a:pt x="856" y="271"/>
                    <a:pt x="852" y="273"/>
                    <a:pt x="854" y="273"/>
                  </a:cubicBezTo>
                  <a:cubicBezTo>
                    <a:pt x="854" y="274"/>
                    <a:pt x="856" y="274"/>
                    <a:pt x="857" y="274"/>
                  </a:cubicBezTo>
                  <a:cubicBezTo>
                    <a:pt x="859" y="274"/>
                    <a:pt x="860" y="274"/>
                    <a:pt x="860" y="274"/>
                  </a:cubicBezTo>
                  <a:cubicBezTo>
                    <a:pt x="861" y="276"/>
                    <a:pt x="855" y="277"/>
                    <a:pt x="855" y="278"/>
                  </a:cubicBezTo>
                  <a:cubicBezTo>
                    <a:pt x="855" y="278"/>
                    <a:pt x="858" y="279"/>
                    <a:pt x="859" y="280"/>
                  </a:cubicBezTo>
                  <a:cubicBezTo>
                    <a:pt x="860" y="280"/>
                    <a:pt x="859" y="282"/>
                    <a:pt x="859" y="283"/>
                  </a:cubicBezTo>
                  <a:cubicBezTo>
                    <a:pt x="860" y="283"/>
                    <a:pt x="861" y="283"/>
                    <a:pt x="863" y="282"/>
                  </a:cubicBezTo>
                  <a:cubicBezTo>
                    <a:pt x="864" y="281"/>
                    <a:pt x="865" y="281"/>
                    <a:pt x="867" y="280"/>
                  </a:cubicBezTo>
                  <a:cubicBezTo>
                    <a:pt x="868" y="280"/>
                    <a:pt x="869" y="280"/>
                    <a:pt x="870" y="280"/>
                  </a:cubicBezTo>
                  <a:cubicBezTo>
                    <a:pt x="871" y="280"/>
                    <a:pt x="872" y="280"/>
                    <a:pt x="872" y="279"/>
                  </a:cubicBezTo>
                  <a:cubicBezTo>
                    <a:pt x="873" y="279"/>
                    <a:pt x="871" y="278"/>
                    <a:pt x="868" y="278"/>
                  </a:cubicBezTo>
                  <a:cubicBezTo>
                    <a:pt x="865" y="279"/>
                    <a:pt x="865" y="275"/>
                    <a:pt x="865" y="275"/>
                  </a:cubicBezTo>
                  <a:cubicBezTo>
                    <a:pt x="865" y="274"/>
                    <a:pt x="868" y="272"/>
                    <a:pt x="870" y="271"/>
                  </a:cubicBezTo>
                  <a:cubicBezTo>
                    <a:pt x="872" y="271"/>
                    <a:pt x="874" y="271"/>
                    <a:pt x="875" y="270"/>
                  </a:cubicBezTo>
                  <a:cubicBezTo>
                    <a:pt x="877" y="269"/>
                    <a:pt x="883" y="268"/>
                    <a:pt x="883" y="269"/>
                  </a:cubicBezTo>
                  <a:cubicBezTo>
                    <a:pt x="884" y="270"/>
                    <a:pt x="879" y="272"/>
                    <a:pt x="878" y="272"/>
                  </a:cubicBezTo>
                  <a:cubicBezTo>
                    <a:pt x="877" y="272"/>
                    <a:pt x="880" y="273"/>
                    <a:pt x="880" y="274"/>
                  </a:cubicBezTo>
                  <a:cubicBezTo>
                    <a:pt x="880" y="275"/>
                    <a:pt x="877" y="275"/>
                    <a:pt x="877" y="277"/>
                  </a:cubicBezTo>
                  <a:cubicBezTo>
                    <a:pt x="877" y="278"/>
                    <a:pt x="876" y="279"/>
                    <a:pt x="875" y="279"/>
                  </a:cubicBezTo>
                  <a:cubicBezTo>
                    <a:pt x="873" y="279"/>
                    <a:pt x="873" y="279"/>
                    <a:pt x="874" y="280"/>
                  </a:cubicBezTo>
                  <a:cubicBezTo>
                    <a:pt x="874" y="280"/>
                    <a:pt x="874" y="282"/>
                    <a:pt x="877" y="282"/>
                  </a:cubicBezTo>
                  <a:cubicBezTo>
                    <a:pt x="880" y="283"/>
                    <a:pt x="883" y="285"/>
                    <a:pt x="885" y="288"/>
                  </a:cubicBezTo>
                  <a:cubicBezTo>
                    <a:pt x="887" y="290"/>
                    <a:pt x="892" y="289"/>
                    <a:pt x="893" y="292"/>
                  </a:cubicBezTo>
                  <a:cubicBezTo>
                    <a:pt x="893" y="295"/>
                    <a:pt x="895" y="294"/>
                    <a:pt x="894" y="297"/>
                  </a:cubicBezTo>
                  <a:cubicBezTo>
                    <a:pt x="894" y="299"/>
                    <a:pt x="887" y="302"/>
                    <a:pt x="885" y="301"/>
                  </a:cubicBezTo>
                  <a:cubicBezTo>
                    <a:pt x="884" y="300"/>
                    <a:pt x="880" y="301"/>
                    <a:pt x="878" y="301"/>
                  </a:cubicBezTo>
                  <a:cubicBezTo>
                    <a:pt x="875" y="301"/>
                    <a:pt x="875" y="299"/>
                    <a:pt x="873" y="299"/>
                  </a:cubicBezTo>
                  <a:cubicBezTo>
                    <a:pt x="871" y="300"/>
                    <a:pt x="871" y="298"/>
                    <a:pt x="869" y="298"/>
                  </a:cubicBezTo>
                  <a:cubicBezTo>
                    <a:pt x="867" y="298"/>
                    <a:pt x="869" y="297"/>
                    <a:pt x="863" y="296"/>
                  </a:cubicBezTo>
                  <a:cubicBezTo>
                    <a:pt x="857" y="295"/>
                    <a:pt x="852" y="298"/>
                    <a:pt x="850" y="300"/>
                  </a:cubicBezTo>
                  <a:cubicBezTo>
                    <a:pt x="849" y="301"/>
                    <a:pt x="846" y="301"/>
                    <a:pt x="843" y="301"/>
                  </a:cubicBezTo>
                  <a:cubicBezTo>
                    <a:pt x="842" y="301"/>
                    <a:pt x="841" y="300"/>
                    <a:pt x="841" y="301"/>
                  </a:cubicBezTo>
                  <a:cubicBezTo>
                    <a:pt x="840" y="301"/>
                    <a:pt x="841" y="303"/>
                    <a:pt x="839" y="304"/>
                  </a:cubicBezTo>
                  <a:cubicBezTo>
                    <a:pt x="837" y="304"/>
                    <a:pt x="835" y="304"/>
                    <a:pt x="834" y="304"/>
                  </a:cubicBezTo>
                  <a:cubicBezTo>
                    <a:pt x="832" y="304"/>
                    <a:pt x="830" y="304"/>
                    <a:pt x="830" y="305"/>
                  </a:cubicBezTo>
                  <a:cubicBezTo>
                    <a:pt x="828" y="305"/>
                    <a:pt x="827" y="308"/>
                    <a:pt x="829" y="308"/>
                  </a:cubicBezTo>
                  <a:cubicBezTo>
                    <a:pt x="830" y="308"/>
                    <a:pt x="831" y="308"/>
                    <a:pt x="830" y="309"/>
                  </a:cubicBezTo>
                  <a:cubicBezTo>
                    <a:pt x="830" y="310"/>
                    <a:pt x="832" y="311"/>
                    <a:pt x="831" y="312"/>
                  </a:cubicBezTo>
                  <a:cubicBezTo>
                    <a:pt x="830" y="313"/>
                    <a:pt x="830" y="314"/>
                    <a:pt x="831" y="315"/>
                  </a:cubicBezTo>
                  <a:cubicBezTo>
                    <a:pt x="832" y="316"/>
                    <a:pt x="832" y="317"/>
                    <a:pt x="831" y="317"/>
                  </a:cubicBezTo>
                  <a:cubicBezTo>
                    <a:pt x="830" y="317"/>
                    <a:pt x="833" y="319"/>
                    <a:pt x="833" y="320"/>
                  </a:cubicBezTo>
                  <a:cubicBezTo>
                    <a:pt x="833" y="320"/>
                    <a:pt x="836" y="320"/>
                    <a:pt x="836" y="321"/>
                  </a:cubicBezTo>
                  <a:cubicBezTo>
                    <a:pt x="836" y="322"/>
                    <a:pt x="837" y="322"/>
                    <a:pt x="838" y="322"/>
                  </a:cubicBezTo>
                  <a:cubicBezTo>
                    <a:pt x="839" y="321"/>
                    <a:pt x="840" y="323"/>
                    <a:pt x="841" y="325"/>
                  </a:cubicBezTo>
                  <a:cubicBezTo>
                    <a:pt x="841" y="326"/>
                    <a:pt x="846" y="325"/>
                    <a:pt x="846" y="324"/>
                  </a:cubicBezTo>
                  <a:cubicBezTo>
                    <a:pt x="846" y="322"/>
                    <a:pt x="847" y="322"/>
                    <a:pt x="850" y="322"/>
                  </a:cubicBezTo>
                  <a:cubicBezTo>
                    <a:pt x="852" y="322"/>
                    <a:pt x="854" y="325"/>
                    <a:pt x="855" y="325"/>
                  </a:cubicBezTo>
                  <a:cubicBezTo>
                    <a:pt x="856" y="326"/>
                    <a:pt x="858" y="325"/>
                    <a:pt x="860" y="325"/>
                  </a:cubicBezTo>
                  <a:cubicBezTo>
                    <a:pt x="861" y="325"/>
                    <a:pt x="863" y="323"/>
                    <a:pt x="864" y="322"/>
                  </a:cubicBezTo>
                  <a:cubicBezTo>
                    <a:pt x="864" y="322"/>
                    <a:pt x="865" y="322"/>
                    <a:pt x="865" y="323"/>
                  </a:cubicBezTo>
                  <a:cubicBezTo>
                    <a:pt x="866" y="323"/>
                    <a:pt x="866" y="323"/>
                    <a:pt x="867" y="323"/>
                  </a:cubicBezTo>
                  <a:cubicBezTo>
                    <a:pt x="868" y="322"/>
                    <a:pt x="869" y="322"/>
                    <a:pt x="870" y="322"/>
                  </a:cubicBezTo>
                  <a:cubicBezTo>
                    <a:pt x="871" y="322"/>
                    <a:pt x="868" y="324"/>
                    <a:pt x="869" y="325"/>
                  </a:cubicBezTo>
                  <a:cubicBezTo>
                    <a:pt x="870" y="326"/>
                    <a:pt x="868" y="328"/>
                    <a:pt x="869" y="329"/>
                  </a:cubicBezTo>
                  <a:cubicBezTo>
                    <a:pt x="870" y="330"/>
                    <a:pt x="869" y="331"/>
                    <a:pt x="869" y="333"/>
                  </a:cubicBezTo>
                  <a:cubicBezTo>
                    <a:pt x="869" y="334"/>
                    <a:pt x="865" y="338"/>
                    <a:pt x="865" y="341"/>
                  </a:cubicBezTo>
                  <a:cubicBezTo>
                    <a:pt x="864" y="344"/>
                    <a:pt x="862" y="349"/>
                    <a:pt x="861" y="349"/>
                  </a:cubicBezTo>
                  <a:cubicBezTo>
                    <a:pt x="861" y="350"/>
                    <a:pt x="860" y="349"/>
                    <a:pt x="859" y="349"/>
                  </a:cubicBezTo>
                  <a:cubicBezTo>
                    <a:pt x="859" y="349"/>
                    <a:pt x="858" y="349"/>
                    <a:pt x="857" y="349"/>
                  </a:cubicBezTo>
                  <a:cubicBezTo>
                    <a:pt x="855" y="350"/>
                    <a:pt x="853" y="349"/>
                    <a:pt x="851" y="348"/>
                  </a:cubicBezTo>
                  <a:cubicBezTo>
                    <a:pt x="849" y="347"/>
                    <a:pt x="843" y="348"/>
                    <a:pt x="842" y="349"/>
                  </a:cubicBezTo>
                  <a:cubicBezTo>
                    <a:pt x="842" y="351"/>
                    <a:pt x="840" y="351"/>
                    <a:pt x="838" y="350"/>
                  </a:cubicBezTo>
                  <a:cubicBezTo>
                    <a:pt x="836" y="349"/>
                    <a:pt x="833" y="348"/>
                    <a:pt x="830" y="348"/>
                  </a:cubicBezTo>
                  <a:cubicBezTo>
                    <a:pt x="826" y="347"/>
                    <a:pt x="824" y="347"/>
                    <a:pt x="823" y="346"/>
                  </a:cubicBezTo>
                  <a:cubicBezTo>
                    <a:pt x="823" y="345"/>
                    <a:pt x="821" y="345"/>
                    <a:pt x="818" y="344"/>
                  </a:cubicBezTo>
                  <a:cubicBezTo>
                    <a:pt x="814" y="344"/>
                    <a:pt x="815" y="341"/>
                    <a:pt x="811" y="341"/>
                  </a:cubicBezTo>
                  <a:cubicBezTo>
                    <a:pt x="807" y="341"/>
                    <a:pt x="802" y="344"/>
                    <a:pt x="802" y="346"/>
                  </a:cubicBezTo>
                  <a:cubicBezTo>
                    <a:pt x="802" y="348"/>
                    <a:pt x="804" y="350"/>
                    <a:pt x="802" y="351"/>
                  </a:cubicBezTo>
                  <a:cubicBezTo>
                    <a:pt x="801" y="353"/>
                    <a:pt x="798" y="353"/>
                    <a:pt x="796" y="351"/>
                  </a:cubicBezTo>
                  <a:cubicBezTo>
                    <a:pt x="794" y="350"/>
                    <a:pt x="790" y="349"/>
                    <a:pt x="788" y="349"/>
                  </a:cubicBezTo>
                  <a:cubicBezTo>
                    <a:pt x="785" y="349"/>
                    <a:pt x="783" y="347"/>
                    <a:pt x="784" y="346"/>
                  </a:cubicBezTo>
                  <a:cubicBezTo>
                    <a:pt x="784" y="344"/>
                    <a:pt x="783" y="344"/>
                    <a:pt x="781" y="343"/>
                  </a:cubicBezTo>
                  <a:cubicBezTo>
                    <a:pt x="779" y="343"/>
                    <a:pt x="777" y="341"/>
                    <a:pt x="773" y="342"/>
                  </a:cubicBezTo>
                  <a:cubicBezTo>
                    <a:pt x="769" y="342"/>
                    <a:pt x="767" y="340"/>
                    <a:pt x="767" y="339"/>
                  </a:cubicBezTo>
                  <a:cubicBezTo>
                    <a:pt x="767" y="338"/>
                    <a:pt x="765" y="337"/>
                    <a:pt x="765" y="337"/>
                  </a:cubicBezTo>
                  <a:cubicBezTo>
                    <a:pt x="764" y="338"/>
                    <a:pt x="762" y="337"/>
                    <a:pt x="762" y="336"/>
                  </a:cubicBezTo>
                  <a:cubicBezTo>
                    <a:pt x="761" y="334"/>
                    <a:pt x="763" y="334"/>
                    <a:pt x="765" y="333"/>
                  </a:cubicBezTo>
                  <a:cubicBezTo>
                    <a:pt x="767" y="331"/>
                    <a:pt x="767" y="329"/>
                    <a:pt x="765" y="327"/>
                  </a:cubicBezTo>
                  <a:cubicBezTo>
                    <a:pt x="763" y="326"/>
                    <a:pt x="764" y="325"/>
                    <a:pt x="766" y="324"/>
                  </a:cubicBezTo>
                  <a:cubicBezTo>
                    <a:pt x="767" y="322"/>
                    <a:pt x="766" y="321"/>
                    <a:pt x="765" y="322"/>
                  </a:cubicBezTo>
                  <a:cubicBezTo>
                    <a:pt x="764" y="323"/>
                    <a:pt x="763" y="323"/>
                    <a:pt x="763" y="321"/>
                  </a:cubicBezTo>
                  <a:cubicBezTo>
                    <a:pt x="763" y="320"/>
                    <a:pt x="759" y="320"/>
                    <a:pt x="757" y="321"/>
                  </a:cubicBezTo>
                  <a:cubicBezTo>
                    <a:pt x="756" y="322"/>
                    <a:pt x="752" y="321"/>
                    <a:pt x="751" y="321"/>
                  </a:cubicBezTo>
                  <a:cubicBezTo>
                    <a:pt x="750" y="321"/>
                    <a:pt x="748" y="321"/>
                    <a:pt x="747" y="321"/>
                  </a:cubicBezTo>
                  <a:cubicBezTo>
                    <a:pt x="745" y="321"/>
                    <a:pt x="742" y="324"/>
                    <a:pt x="741" y="323"/>
                  </a:cubicBezTo>
                  <a:cubicBezTo>
                    <a:pt x="740" y="321"/>
                    <a:pt x="728" y="323"/>
                    <a:pt x="725" y="323"/>
                  </a:cubicBezTo>
                  <a:cubicBezTo>
                    <a:pt x="722" y="324"/>
                    <a:pt x="720" y="327"/>
                    <a:pt x="718" y="327"/>
                  </a:cubicBezTo>
                  <a:cubicBezTo>
                    <a:pt x="716" y="327"/>
                    <a:pt x="713" y="329"/>
                    <a:pt x="712" y="330"/>
                  </a:cubicBezTo>
                  <a:cubicBezTo>
                    <a:pt x="710" y="332"/>
                    <a:pt x="707" y="330"/>
                    <a:pt x="705" y="330"/>
                  </a:cubicBezTo>
                  <a:cubicBezTo>
                    <a:pt x="704" y="330"/>
                    <a:pt x="704" y="330"/>
                    <a:pt x="703" y="330"/>
                  </a:cubicBezTo>
                  <a:cubicBezTo>
                    <a:pt x="701" y="330"/>
                    <a:pt x="699" y="331"/>
                    <a:pt x="698" y="329"/>
                  </a:cubicBezTo>
                  <a:cubicBezTo>
                    <a:pt x="696" y="327"/>
                    <a:pt x="695" y="327"/>
                    <a:pt x="694" y="327"/>
                  </a:cubicBezTo>
                  <a:cubicBezTo>
                    <a:pt x="693" y="328"/>
                    <a:pt x="691" y="334"/>
                    <a:pt x="689" y="336"/>
                  </a:cubicBezTo>
                  <a:cubicBezTo>
                    <a:pt x="688" y="338"/>
                    <a:pt x="685" y="339"/>
                    <a:pt x="683" y="339"/>
                  </a:cubicBezTo>
                  <a:cubicBezTo>
                    <a:pt x="681" y="339"/>
                    <a:pt x="681" y="342"/>
                    <a:pt x="680" y="343"/>
                  </a:cubicBezTo>
                  <a:cubicBezTo>
                    <a:pt x="678" y="344"/>
                    <a:pt x="679" y="346"/>
                    <a:pt x="677" y="347"/>
                  </a:cubicBezTo>
                  <a:cubicBezTo>
                    <a:pt x="676" y="348"/>
                    <a:pt x="676" y="352"/>
                    <a:pt x="677" y="353"/>
                  </a:cubicBezTo>
                  <a:cubicBezTo>
                    <a:pt x="678" y="355"/>
                    <a:pt x="674" y="359"/>
                    <a:pt x="672" y="360"/>
                  </a:cubicBezTo>
                  <a:cubicBezTo>
                    <a:pt x="670" y="362"/>
                    <a:pt x="669" y="364"/>
                    <a:pt x="666" y="364"/>
                  </a:cubicBezTo>
                  <a:cubicBezTo>
                    <a:pt x="663" y="365"/>
                    <a:pt x="661" y="368"/>
                    <a:pt x="661" y="370"/>
                  </a:cubicBezTo>
                  <a:cubicBezTo>
                    <a:pt x="660" y="372"/>
                    <a:pt x="655" y="375"/>
                    <a:pt x="655" y="378"/>
                  </a:cubicBezTo>
                  <a:cubicBezTo>
                    <a:pt x="655" y="380"/>
                    <a:pt x="650" y="385"/>
                    <a:pt x="647" y="391"/>
                  </a:cubicBezTo>
                  <a:cubicBezTo>
                    <a:pt x="645" y="397"/>
                    <a:pt x="647" y="398"/>
                    <a:pt x="649" y="400"/>
                  </a:cubicBezTo>
                  <a:cubicBezTo>
                    <a:pt x="650" y="401"/>
                    <a:pt x="648" y="404"/>
                    <a:pt x="650" y="407"/>
                  </a:cubicBezTo>
                  <a:cubicBezTo>
                    <a:pt x="651" y="409"/>
                    <a:pt x="649" y="413"/>
                    <a:pt x="648" y="415"/>
                  </a:cubicBezTo>
                  <a:cubicBezTo>
                    <a:pt x="647" y="416"/>
                    <a:pt x="648" y="420"/>
                    <a:pt x="646" y="422"/>
                  </a:cubicBezTo>
                  <a:cubicBezTo>
                    <a:pt x="645" y="424"/>
                    <a:pt x="647" y="427"/>
                    <a:pt x="648" y="428"/>
                  </a:cubicBezTo>
                  <a:cubicBezTo>
                    <a:pt x="649" y="429"/>
                    <a:pt x="647" y="432"/>
                    <a:pt x="648" y="433"/>
                  </a:cubicBezTo>
                  <a:cubicBezTo>
                    <a:pt x="650" y="435"/>
                    <a:pt x="650" y="436"/>
                    <a:pt x="652" y="436"/>
                  </a:cubicBezTo>
                  <a:cubicBezTo>
                    <a:pt x="655" y="437"/>
                    <a:pt x="652" y="438"/>
                    <a:pt x="654" y="440"/>
                  </a:cubicBezTo>
                  <a:cubicBezTo>
                    <a:pt x="656" y="441"/>
                    <a:pt x="656" y="442"/>
                    <a:pt x="657" y="444"/>
                  </a:cubicBezTo>
                  <a:cubicBezTo>
                    <a:pt x="659" y="445"/>
                    <a:pt x="662" y="447"/>
                    <a:pt x="663" y="451"/>
                  </a:cubicBezTo>
                  <a:cubicBezTo>
                    <a:pt x="664" y="454"/>
                    <a:pt x="665" y="455"/>
                    <a:pt x="666" y="456"/>
                  </a:cubicBezTo>
                  <a:cubicBezTo>
                    <a:pt x="668" y="457"/>
                    <a:pt x="672" y="459"/>
                    <a:pt x="675" y="462"/>
                  </a:cubicBezTo>
                  <a:cubicBezTo>
                    <a:pt x="678" y="464"/>
                    <a:pt x="683" y="467"/>
                    <a:pt x="685" y="468"/>
                  </a:cubicBezTo>
                  <a:cubicBezTo>
                    <a:pt x="687" y="469"/>
                    <a:pt x="692" y="467"/>
                    <a:pt x="699" y="465"/>
                  </a:cubicBezTo>
                  <a:cubicBezTo>
                    <a:pt x="705" y="464"/>
                    <a:pt x="709" y="467"/>
                    <a:pt x="710" y="467"/>
                  </a:cubicBezTo>
                  <a:cubicBezTo>
                    <a:pt x="711" y="467"/>
                    <a:pt x="716" y="465"/>
                    <a:pt x="718" y="464"/>
                  </a:cubicBezTo>
                  <a:cubicBezTo>
                    <a:pt x="720" y="463"/>
                    <a:pt x="723" y="462"/>
                    <a:pt x="724" y="461"/>
                  </a:cubicBezTo>
                  <a:cubicBezTo>
                    <a:pt x="725" y="460"/>
                    <a:pt x="728" y="460"/>
                    <a:pt x="729" y="460"/>
                  </a:cubicBezTo>
                  <a:cubicBezTo>
                    <a:pt x="731" y="460"/>
                    <a:pt x="731" y="458"/>
                    <a:pt x="732" y="459"/>
                  </a:cubicBezTo>
                  <a:cubicBezTo>
                    <a:pt x="733" y="460"/>
                    <a:pt x="736" y="460"/>
                    <a:pt x="739" y="461"/>
                  </a:cubicBezTo>
                  <a:cubicBezTo>
                    <a:pt x="741" y="461"/>
                    <a:pt x="743" y="464"/>
                    <a:pt x="743" y="465"/>
                  </a:cubicBezTo>
                  <a:cubicBezTo>
                    <a:pt x="742" y="466"/>
                    <a:pt x="744" y="468"/>
                    <a:pt x="745" y="469"/>
                  </a:cubicBezTo>
                  <a:cubicBezTo>
                    <a:pt x="746" y="469"/>
                    <a:pt x="748" y="468"/>
                    <a:pt x="749" y="468"/>
                  </a:cubicBezTo>
                  <a:cubicBezTo>
                    <a:pt x="750" y="468"/>
                    <a:pt x="754" y="468"/>
                    <a:pt x="755" y="467"/>
                  </a:cubicBezTo>
                  <a:cubicBezTo>
                    <a:pt x="756" y="466"/>
                    <a:pt x="756" y="468"/>
                    <a:pt x="757" y="469"/>
                  </a:cubicBezTo>
                  <a:cubicBezTo>
                    <a:pt x="758" y="470"/>
                    <a:pt x="759" y="470"/>
                    <a:pt x="759" y="470"/>
                  </a:cubicBezTo>
                  <a:cubicBezTo>
                    <a:pt x="760" y="470"/>
                    <a:pt x="760" y="470"/>
                    <a:pt x="760" y="470"/>
                  </a:cubicBezTo>
                  <a:cubicBezTo>
                    <a:pt x="761" y="470"/>
                    <a:pt x="762" y="473"/>
                    <a:pt x="762" y="474"/>
                  </a:cubicBezTo>
                  <a:cubicBezTo>
                    <a:pt x="761" y="475"/>
                    <a:pt x="760" y="477"/>
                    <a:pt x="761" y="478"/>
                  </a:cubicBezTo>
                  <a:cubicBezTo>
                    <a:pt x="762" y="479"/>
                    <a:pt x="761" y="480"/>
                    <a:pt x="760" y="481"/>
                  </a:cubicBezTo>
                  <a:cubicBezTo>
                    <a:pt x="759" y="481"/>
                    <a:pt x="759" y="483"/>
                    <a:pt x="760" y="483"/>
                  </a:cubicBezTo>
                  <a:cubicBezTo>
                    <a:pt x="761" y="483"/>
                    <a:pt x="760" y="484"/>
                    <a:pt x="759" y="485"/>
                  </a:cubicBezTo>
                  <a:cubicBezTo>
                    <a:pt x="759" y="485"/>
                    <a:pt x="760" y="486"/>
                    <a:pt x="761" y="487"/>
                  </a:cubicBezTo>
                  <a:cubicBezTo>
                    <a:pt x="761" y="488"/>
                    <a:pt x="758" y="487"/>
                    <a:pt x="758" y="489"/>
                  </a:cubicBezTo>
                  <a:cubicBezTo>
                    <a:pt x="759" y="490"/>
                    <a:pt x="758" y="491"/>
                    <a:pt x="757" y="491"/>
                  </a:cubicBezTo>
                  <a:cubicBezTo>
                    <a:pt x="756" y="492"/>
                    <a:pt x="759" y="494"/>
                    <a:pt x="759" y="495"/>
                  </a:cubicBezTo>
                  <a:cubicBezTo>
                    <a:pt x="759" y="496"/>
                    <a:pt x="760" y="497"/>
                    <a:pt x="762" y="499"/>
                  </a:cubicBezTo>
                  <a:cubicBezTo>
                    <a:pt x="764" y="501"/>
                    <a:pt x="763" y="502"/>
                    <a:pt x="767" y="504"/>
                  </a:cubicBezTo>
                  <a:cubicBezTo>
                    <a:pt x="770" y="507"/>
                    <a:pt x="771" y="511"/>
                    <a:pt x="772" y="514"/>
                  </a:cubicBezTo>
                  <a:cubicBezTo>
                    <a:pt x="772" y="516"/>
                    <a:pt x="775" y="522"/>
                    <a:pt x="776" y="523"/>
                  </a:cubicBezTo>
                  <a:cubicBezTo>
                    <a:pt x="776" y="524"/>
                    <a:pt x="775" y="525"/>
                    <a:pt x="775" y="527"/>
                  </a:cubicBezTo>
                  <a:cubicBezTo>
                    <a:pt x="775" y="530"/>
                    <a:pt x="777" y="534"/>
                    <a:pt x="777" y="536"/>
                  </a:cubicBezTo>
                  <a:cubicBezTo>
                    <a:pt x="778" y="539"/>
                    <a:pt x="776" y="541"/>
                    <a:pt x="774" y="542"/>
                  </a:cubicBezTo>
                  <a:cubicBezTo>
                    <a:pt x="773" y="544"/>
                    <a:pt x="771" y="548"/>
                    <a:pt x="771" y="551"/>
                  </a:cubicBezTo>
                  <a:cubicBezTo>
                    <a:pt x="771" y="553"/>
                    <a:pt x="769" y="555"/>
                    <a:pt x="769" y="557"/>
                  </a:cubicBezTo>
                  <a:cubicBezTo>
                    <a:pt x="769" y="558"/>
                    <a:pt x="769" y="561"/>
                    <a:pt x="769" y="562"/>
                  </a:cubicBezTo>
                  <a:cubicBezTo>
                    <a:pt x="768" y="564"/>
                    <a:pt x="770" y="566"/>
                    <a:pt x="771" y="568"/>
                  </a:cubicBezTo>
                  <a:cubicBezTo>
                    <a:pt x="772" y="570"/>
                    <a:pt x="774" y="574"/>
                    <a:pt x="775" y="577"/>
                  </a:cubicBezTo>
                  <a:cubicBezTo>
                    <a:pt x="776" y="580"/>
                    <a:pt x="779" y="583"/>
                    <a:pt x="779" y="585"/>
                  </a:cubicBezTo>
                  <a:cubicBezTo>
                    <a:pt x="780" y="588"/>
                    <a:pt x="779" y="591"/>
                    <a:pt x="780" y="593"/>
                  </a:cubicBezTo>
                  <a:cubicBezTo>
                    <a:pt x="780" y="594"/>
                    <a:pt x="781" y="597"/>
                    <a:pt x="781" y="599"/>
                  </a:cubicBezTo>
                  <a:cubicBezTo>
                    <a:pt x="782" y="602"/>
                    <a:pt x="782" y="607"/>
                    <a:pt x="784" y="610"/>
                  </a:cubicBezTo>
                  <a:cubicBezTo>
                    <a:pt x="786" y="612"/>
                    <a:pt x="789" y="616"/>
                    <a:pt x="790" y="620"/>
                  </a:cubicBezTo>
                  <a:cubicBezTo>
                    <a:pt x="791" y="623"/>
                    <a:pt x="793" y="626"/>
                    <a:pt x="794" y="628"/>
                  </a:cubicBezTo>
                  <a:cubicBezTo>
                    <a:pt x="795" y="630"/>
                    <a:pt x="795" y="632"/>
                    <a:pt x="794" y="632"/>
                  </a:cubicBezTo>
                  <a:cubicBezTo>
                    <a:pt x="793" y="632"/>
                    <a:pt x="793" y="633"/>
                    <a:pt x="794" y="636"/>
                  </a:cubicBezTo>
                  <a:cubicBezTo>
                    <a:pt x="795" y="638"/>
                    <a:pt x="794" y="639"/>
                    <a:pt x="795" y="639"/>
                  </a:cubicBezTo>
                  <a:cubicBezTo>
                    <a:pt x="797" y="639"/>
                    <a:pt x="796" y="640"/>
                    <a:pt x="797" y="640"/>
                  </a:cubicBezTo>
                  <a:cubicBezTo>
                    <a:pt x="798" y="640"/>
                    <a:pt x="799" y="641"/>
                    <a:pt x="799" y="642"/>
                  </a:cubicBezTo>
                  <a:cubicBezTo>
                    <a:pt x="800" y="643"/>
                    <a:pt x="802" y="643"/>
                    <a:pt x="802" y="642"/>
                  </a:cubicBezTo>
                  <a:cubicBezTo>
                    <a:pt x="803" y="641"/>
                    <a:pt x="805" y="641"/>
                    <a:pt x="807" y="641"/>
                  </a:cubicBezTo>
                  <a:cubicBezTo>
                    <a:pt x="809" y="641"/>
                    <a:pt x="809" y="640"/>
                    <a:pt x="811" y="639"/>
                  </a:cubicBezTo>
                  <a:cubicBezTo>
                    <a:pt x="813" y="638"/>
                    <a:pt x="816" y="638"/>
                    <a:pt x="818" y="639"/>
                  </a:cubicBezTo>
                  <a:cubicBezTo>
                    <a:pt x="819" y="640"/>
                    <a:pt x="821" y="639"/>
                    <a:pt x="822" y="638"/>
                  </a:cubicBezTo>
                  <a:cubicBezTo>
                    <a:pt x="822" y="638"/>
                    <a:pt x="823" y="638"/>
                    <a:pt x="823" y="638"/>
                  </a:cubicBezTo>
                  <a:cubicBezTo>
                    <a:pt x="824" y="639"/>
                    <a:pt x="824" y="639"/>
                    <a:pt x="824" y="638"/>
                  </a:cubicBezTo>
                  <a:cubicBezTo>
                    <a:pt x="825" y="636"/>
                    <a:pt x="826" y="637"/>
                    <a:pt x="828" y="637"/>
                  </a:cubicBezTo>
                  <a:cubicBezTo>
                    <a:pt x="830" y="637"/>
                    <a:pt x="834" y="634"/>
                    <a:pt x="837" y="631"/>
                  </a:cubicBezTo>
                  <a:cubicBezTo>
                    <a:pt x="840" y="628"/>
                    <a:pt x="845" y="622"/>
                    <a:pt x="847" y="619"/>
                  </a:cubicBezTo>
                  <a:cubicBezTo>
                    <a:pt x="849" y="616"/>
                    <a:pt x="851" y="613"/>
                    <a:pt x="853" y="612"/>
                  </a:cubicBezTo>
                  <a:cubicBezTo>
                    <a:pt x="854" y="611"/>
                    <a:pt x="855" y="605"/>
                    <a:pt x="855" y="603"/>
                  </a:cubicBezTo>
                  <a:cubicBezTo>
                    <a:pt x="855" y="602"/>
                    <a:pt x="855" y="602"/>
                    <a:pt x="854" y="602"/>
                  </a:cubicBezTo>
                  <a:cubicBezTo>
                    <a:pt x="854" y="602"/>
                    <a:pt x="854" y="602"/>
                    <a:pt x="853" y="601"/>
                  </a:cubicBezTo>
                  <a:cubicBezTo>
                    <a:pt x="853" y="600"/>
                    <a:pt x="856" y="598"/>
                    <a:pt x="860" y="596"/>
                  </a:cubicBezTo>
                  <a:cubicBezTo>
                    <a:pt x="864" y="595"/>
                    <a:pt x="865" y="594"/>
                    <a:pt x="865" y="593"/>
                  </a:cubicBezTo>
                  <a:cubicBezTo>
                    <a:pt x="866" y="592"/>
                    <a:pt x="865" y="588"/>
                    <a:pt x="866" y="587"/>
                  </a:cubicBezTo>
                  <a:cubicBezTo>
                    <a:pt x="866" y="586"/>
                    <a:pt x="866" y="585"/>
                    <a:pt x="865" y="582"/>
                  </a:cubicBezTo>
                  <a:cubicBezTo>
                    <a:pt x="865" y="578"/>
                    <a:pt x="863" y="578"/>
                    <a:pt x="863" y="576"/>
                  </a:cubicBezTo>
                  <a:cubicBezTo>
                    <a:pt x="862" y="574"/>
                    <a:pt x="863" y="573"/>
                    <a:pt x="864" y="573"/>
                  </a:cubicBezTo>
                  <a:cubicBezTo>
                    <a:pt x="865" y="573"/>
                    <a:pt x="865" y="572"/>
                    <a:pt x="866" y="571"/>
                  </a:cubicBezTo>
                  <a:cubicBezTo>
                    <a:pt x="867" y="569"/>
                    <a:pt x="868" y="570"/>
                    <a:pt x="869" y="568"/>
                  </a:cubicBezTo>
                  <a:cubicBezTo>
                    <a:pt x="871" y="567"/>
                    <a:pt x="871" y="566"/>
                    <a:pt x="874" y="564"/>
                  </a:cubicBezTo>
                  <a:cubicBezTo>
                    <a:pt x="876" y="562"/>
                    <a:pt x="879" y="562"/>
                    <a:pt x="882" y="560"/>
                  </a:cubicBezTo>
                  <a:cubicBezTo>
                    <a:pt x="885" y="558"/>
                    <a:pt x="889" y="552"/>
                    <a:pt x="889" y="551"/>
                  </a:cubicBezTo>
                  <a:cubicBezTo>
                    <a:pt x="888" y="550"/>
                    <a:pt x="887" y="545"/>
                    <a:pt x="888" y="543"/>
                  </a:cubicBezTo>
                  <a:cubicBezTo>
                    <a:pt x="888" y="541"/>
                    <a:pt x="887" y="535"/>
                    <a:pt x="887" y="533"/>
                  </a:cubicBezTo>
                  <a:cubicBezTo>
                    <a:pt x="887" y="530"/>
                    <a:pt x="884" y="531"/>
                    <a:pt x="884" y="529"/>
                  </a:cubicBezTo>
                  <a:cubicBezTo>
                    <a:pt x="884" y="526"/>
                    <a:pt x="883" y="526"/>
                    <a:pt x="883" y="524"/>
                  </a:cubicBezTo>
                  <a:cubicBezTo>
                    <a:pt x="883" y="523"/>
                    <a:pt x="883" y="521"/>
                    <a:pt x="882" y="521"/>
                  </a:cubicBezTo>
                  <a:cubicBezTo>
                    <a:pt x="882" y="521"/>
                    <a:pt x="882" y="519"/>
                    <a:pt x="883" y="518"/>
                  </a:cubicBezTo>
                  <a:cubicBezTo>
                    <a:pt x="884" y="516"/>
                    <a:pt x="881" y="516"/>
                    <a:pt x="881" y="514"/>
                  </a:cubicBezTo>
                  <a:cubicBezTo>
                    <a:pt x="880" y="512"/>
                    <a:pt x="886" y="500"/>
                    <a:pt x="887" y="498"/>
                  </a:cubicBezTo>
                  <a:cubicBezTo>
                    <a:pt x="888" y="497"/>
                    <a:pt x="889" y="497"/>
                    <a:pt x="889" y="496"/>
                  </a:cubicBezTo>
                  <a:cubicBezTo>
                    <a:pt x="890" y="496"/>
                    <a:pt x="890" y="496"/>
                    <a:pt x="890" y="496"/>
                  </a:cubicBezTo>
                  <a:cubicBezTo>
                    <a:pt x="891" y="496"/>
                    <a:pt x="891" y="496"/>
                    <a:pt x="892" y="495"/>
                  </a:cubicBezTo>
                  <a:cubicBezTo>
                    <a:pt x="893" y="493"/>
                    <a:pt x="898" y="488"/>
                    <a:pt x="902" y="484"/>
                  </a:cubicBezTo>
                  <a:cubicBezTo>
                    <a:pt x="905" y="480"/>
                    <a:pt x="907" y="480"/>
                    <a:pt x="909" y="479"/>
                  </a:cubicBezTo>
                  <a:cubicBezTo>
                    <a:pt x="911" y="478"/>
                    <a:pt x="916" y="473"/>
                    <a:pt x="919" y="468"/>
                  </a:cubicBezTo>
                  <a:cubicBezTo>
                    <a:pt x="922" y="465"/>
                    <a:pt x="924" y="462"/>
                    <a:pt x="924" y="460"/>
                  </a:cubicBezTo>
                  <a:cubicBezTo>
                    <a:pt x="925" y="458"/>
                    <a:pt x="927" y="456"/>
                    <a:pt x="928" y="454"/>
                  </a:cubicBezTo>
                  <a:cubicBezTo>
                    <a:pt x="930" y="452"/>
                    <a:pt x="932" y="447"/>
                    <a:pt x="932" y="445"/>
                  </a:cubicBezTo>
                  <a:cubicBezTo>
                    <a:pt x="932" y="444"/>
                    <a:pt x="933" y="441"/>
                    <a:pt x="934" y="438"/>
                  </a:cubicBezTo>
                  <a:cubicBezTo>
                    <a:pt x="934" y="435"/>
                    <a:pt x="932" y="435"/>
                    <a:pt x="931" y="436"/>
                  </a:cubicBezTo>
                  <a:cubicBezTo>
                    <a:pt x="930" y="438"/>
                    <a:pt x="925" y="439"/>
                    <a:pt x="921" y="439"/>
                  </a:cubicBezTo>
                  <a:cubicBezTo>
                    <a:pt x="918" y="439"/>
                    <a:pt x="916" y="439"/>
                    <a:pt x="915" y="441"/>
                  </a:cubicBezTo>
                  <a:cubicBezTo>
                    <a:pt x="914" y="441"/>
                    <a:pt x="913" y="441"/>
                    <a:pt x="912" y="441"/>
                  </a:cubicBezTo>
                  <a:cubicBezTo>
                    <a:pt x="911" y="441"/>
                    <a:pt x="910" y="441"/>
                    <a:pt x="909" y="442"/>
                  </a:cubicBezTo>
                  <a:cubicBezTo>
                    <a:pt x="908" y="443"/>
                    <a:pt x="903" y="444"/>
                    <a:pt x="902" y="441"/>
                  </a:cubicBezTo>
                  <a:cubicBezTo>
                    <a:pt x="901" y="438"/>
                    <a:pt x="898" y="438"/>
                    <a:pt x="898" y="438"/>
                  </a:cubicBezTo>
                  <a:cubicBezTo>
                    <a:pt x="897" y="437"/>
                    <a:pt x="899" y="436"/>
                    <a:pt x="900" y="436"/>
                  </a:cubicBezTo>
                  <a:cubicBezTo>
                    <a:pt x="901" y="435"/>
                    <a:pt x="901" y="434"/>
                    <a:pt x="900" y="433"/>
                  </a:cubicBezTo>
                  <a:cubicBezTo>
                    <a:pt x="899" y="432"/>
                    <a:pt x="897" y="431"/>
                    <a:pt x="895" y="428"/>
                  </a:cubicBezTo>
                  <a:cubicBezTo>
                    <a:pt x="892" y="425"/>
                    <a:pt x="889" y="423"/>
                    <a:pt x="888" y="423"/>
                  </a:cubicBezTo>
                  <a:cubicBezTo>
                    <a:pt x="886" y="423"/>
                    <a:pt x="886" y="420"/>
                    <a:pt x="885" y="420"/>
                  </a:cubicBezTo>
                  <a:cubicBezTo>
                    <a:pt x="884" y="420"/>
                    <a:pt x="882" y="416"/>
                    <a:pt x="882" y="414"/>
                  </a:cubicBezTo>
                  <a:cubicBezTo>
                    <a:pt x="882" y="412"/>
                    <a:pt x="878" y="408"/>
                    <a:pt x="877" y="407"/>
                  </a:cubicBezTo>
                  <a:cubicBezTo>
                    <a:pt x="875" y="406"/>
                    <a:pt x="874" y="404"/>
                    <a:pt x="874" y="400"/>
                  </a:cubicBezTo>
                  <a:cubicBezTo>
                    <a:pt x="874" y="397"/>
                    <a:pt x="874" y="394"/>
                    <a:pt x="873" y="393"/>
                  </a:cubicBezTo>
                  <a:cubicBezTo>
                    <a:pt x="873" y="392"/>
                    <a:pt x="872" y="390"/>
                    <a:pt x="870" y="389"/>
                  </a:cubicBezTo>
                  <a:cubicBezTo>
                    <a:pt x="868" y="388"/>
                    <a:pt x="867" y="386"/>
                    <a:pt x="867" y="384"/>
                  </a:cubicBezTo>
                  <a:cubicBezTo>
                    <a:pt x="868" y="382"/>
                    <a:pt x="866" y="382"/>
                    <a:pt x="865" y="379"/>
                  </a:cubicBezTo>
                  <a:cubicBezTo>
                    <a:pt x="865" y="376"/>
                    <a:pt x="861" y="372"/>
                    <a:pt x="861" y="371"/>
                  </a:cubicBezTo>
                  <a:cubicBezTo>
                    <a:pt x="861" y="369"/>
                    <a:pt x="859" y="368"/>
                    <a:pt x="859" y="366"/>
                  </a:cubicBezTo>
                  <a:cubicBezTo>
                    <a:pt x="859" y="364"/>
                    <a:pt x="858" y="364"/>
                    <a:pt x="856" y="362"/>
                  </a:cubicBezTo>
                  <a:cubicBezTo>
                    <a:pt x="854" y="359"/>
                    <a:pt x="854" y="354"/>
                    <a:pt x="854" y="354"/>
                  </a:cubicBezTo>
                  <a:cubicBezTo>
                    <a:pt x="855" y="354"/>
                    <a:pt x="856" y="358"/>
                    <a:pt x="857" y="359"/>
                  </a:cubicBezTo>
                  <a:cubicBezTo>
                    <a:pt x="858" y="361"/>
                    <a:pt x="860" y="365"/>
                    <a:pt x="861" y="365"/>
                  </a:cubicBezTo>
                  <a:cubicBezTo>
                    <a:pt x="863" y="365"/>
                    <a:pt x="863" y="358"/>
                    <a:pt x="864" y="359"/>
                  </a:cubicBezTo>
                  <a:cubicBezTo>
                    <a:pt x="864" y="359"/>
                    <a:pt x="864" y="363"/>
                    <a:pt x="865" y="364"/>
                  </a:cubicBezTo>
                  <a:cubicBezTo>
                    <a:pt x="866" y="364"/>
                    <a:pt x="866" y="366"/>
                    <a:pt x="868" y="368"/>
                  </a:cubicBezTo>
                  <a:cubicBezTo>
                    <a:pt x="870" y="370"/>
                    <a:pt x="874" y="376"/>
                    <a:pt x="874" y="378"/>
                  </a:cubicBezTo>
                  <a:cubicBezTo>
                    <a:pt x="874" y="379"/>
                    <a:pt x="875" y="381"/>
                    <a:pt x="877" y="382"/>
                  </a:cubicBezTo>
                  <a:cubicBezTo>
                    <a:pt x="880" y="384"/>
                    <a:pt x="880" y="386"/>
                    <a:pt x="881" y="387"/>
                  </a:cubicBezTo>
                  <a:cubicBezTo>
                    <a:pt x="883" y="388"/>
                    <a:pt x="882" y="389"/>
                    <a:pt x="882" y="392"/>
                  </a:cubicBezTo>
                  <a:cubicBezTo>
                    <a:pt x="882" y="394"/>
                    <a:pt x="884" y="397"/>
                    <a:pt x="886" y="399"/>
                  </a:cubicBezTo>
                  <a:cubicBezTo>
                    <a:pt x="888" y="400"/>
                    <a:pt x="890" y="402"/>
                    <a:pt x="891" y="404"/>
                  </a:cubicBezTo>
                  <a:cubicBezTo>
                    <a:pt x="892" y="407"/>
                    <a:pt x="893" y="409"/>
                    <a:pt x="895" y="411"/>
                  </a:cubicBezTo>
                  <a:cubicBezTo>
                    <a:pt x="896" y="412"/>
                    <a:pt x="895" y="413"/>
                    <a:pt x="896" y="414"/>
                  </a:cubicBezTo>
                  <a:cubicBezTo>
                    <a:pt x="897" y="415"/>
                    <a:pt x="898" y="418"/>
                    <a:pt x="898" y="419"/>
                  </a:cubicBezTo>
                  <a:cubicBezTo>
                    <a:pt x="897" y="421"/>
                    <a:pt x="898" y="424"/>
                    <a:pt x="899" y="426"/>
                  </a:cubicBezTo>
                  <a:cubicBezTo>
                    <a:pt x="900" y="428"/>
                    <a:pt x="900" y="432"/>
                    <a:pt x="900" y="432"/>
                  </a:cubicBezTo>
                  <a:cubicBezTo>
                    <a:pt x="901" y="433"/>
                    <a:pt x="906" y="433"/>
                    <a:pt x="908" y="431"/>
                  </a:cubicBezTo>
                  <a:cubicBezTo>
                    <a:pt x="910" y="430"/>
                    <a:pt x="912" y="430"/>
                    <a:pt x="914" y="430"/>
                  </a:cubicBezTo>
                  <a:cubicBezTo>
                    <a:pt x="915" y="430"/>
                    <a:pt x="918" y="428"/>
                    <a:pt x="918" y="427"/>
                  </a:cubicBezTo>
                  <a:cubicBezTo>
                    <a:pt x="919" y="427"/>
                    <a:pt x="921" y="427"/>
                    <a:pt x="923" y="427"/>
                  </a:cubicBezTo>
                  <a:cubicBezTo>
                    <a:pt x="924" y="427"/>
                    <a:pt x="925" y="426"/>
                    <a:pt x="926" y="424"/>
                  </a:cubicBezTo>
                  <a:cubicBezTo>
                    <a:pt x="927" y="423"/>
                    <a:pt x="931" y="423"/>
                    <a:pt x="935" y="422"/>
                  </a:cubicBezTo>
                  <a:cubicBezTo>
                    <a:pt x="939" y="420"/>
                    <a:pt x="938" y="418"/>
                    <a:pt x="939" y="417"/>
                  </a:cubicBezTo>
                  <a:cubicBezTo>
                    <a:pt x="940" y="416"/>
                    <a:pt x="941" y="417"/>
                    <a:pt x="944" y="415"/>
                  </a:cubicBezTo>
                  <a:cubicBezTo>
                    <a:pt x="946" y="414"/>
                    <a:pt x="949" y="415"/>
                    <a:pt x="951" y="414"/>
                  </a:cubicBezTo>
                  <a:cubicBezTo>
                    <a:pt x="952" y="414"/>
                    <a:pt x="951" y="412"/>
                    <a:pt x="952" y="411"/>
                  </a:cubicBezTo>
                  <a:cubicBezTo>
                    <a:pt x="953" y="410"/>
                    <a:pt x="954" y="410"/>
                    <a:pt x="955" y="410"/>
                  </a:cubicBezTo>
                  <a:cubicBezTo>
                    <a:pt x="956" y="410"/>
                    <a:pt x="956" y="410"/>
                    <a:pt x="957" y="410"/>
                  </a:cubicBezTo>
                  <a:cubicBezTo>
                    <a:pt x="958" y="410"/>
                    <a:pt x="958" y="407"/>
                    <a:pt x="960" y="406"/>
                  </a:cubicBezTo>
                  <a:cubicBezTo>
                    <a:pt x="961" y="406"/>
                    <a:pt x="962" y="406"/>
                    <a:pt x="962" y="405"/>
                  </a:cubicBezTo>
                  <a:cubicBezTo>
                    <a:pt x="962" y="404"/>
                    <a:pt x="962" y="399"/>
                    <a:pt x="964" y="399"/>
                  </a:cubicBezTo>
                  <a:cubicBezTo>
                    <a:pt x="965" y="399"/>
                    <a:pt x="967" y="397"/>
                    <a:pt x="967" y="397"/>
                  </a:cubicBezTo>
                  <a:cubicBezTo>
                    <a:pt x="967" y="396"/>
                    <a:pt x="970" y="393"/>
                    <a:pt x="971" y="392"/>
                  </a:cubicBezTo>
                  <a:cubicBezTo>
                    <a:pt x="971" y="390"/>
                    <a:pt x="972" y="390"/>
                    <a:pt x="970" y="389"/>
                  </a:cubicBezTo>
                  <a:cubicBezTo>
                    <a:pt x="969" y="389"/>
                    <a:pt x="967" y="386"/>
                    <a:pt x="967" y="385"/>
                  </a:cubicBezTo>
                  <a:cubicBezTo>
                    <a:pt x="966" y="384"/>
                    <a:pt x="963" y="385"/>
                    <a:pt x="960" y="382"/>
                  </a:cubicBezTo>
                  <a:cubicBezTo>
                    <a:pt x="957" y="380"/>
                    <a:pt x="957" y="373"/>
                    <a:pt x="956" y="373"/>
                  </a:cubicBezTo>
                  <a:cubicBezTo>
                    <a:pt x="955" y="372"/>
                    <a:pt x="952" y="376"/>
                    <a:pt x="951" y="378"/>
                  </a:cubicBezTo>
                  <a:cubicBezTo>
                    <a:pt x="950" y="381"/>
                    <a:pt x="946" y="383"/>
                    <a:pt x="943" y="382"/>
                  </a:cubicBezTo>
                  <a:cubicBezTo>
                    <a:pt x="940" y="381"/>
                    <a:pt x="939" y="383"/>
                    <a:pt x="938" y="383"/>
                  </a:cubicBezTo>
                  <a:cubicBezTo>
                    <a:pt x="937" y="384"/>
                    <a:pt x="935" y="381"/>
                    <a:pt x="935" y="379"/>
                  </a:cubicBezTo>
                  <a:cubicBezTo>
                    <a:pt x="936" y="378"/>
                    <a:pt x="937" y="374"/>
                    <a:pt x="935" y="374"/>
                  </a:cubicBezTo>
                  <a:cubicBezTo>
                    <a:pt x="933" y="373"/>
                    <a:pt x="932" y="377"/>
                    <a:pt x="932" y="378"/>
                  </a:cubicBezTo>
                  <a:cubicBezTo>
                    <a:pt x="932" y="379"/>
                    <a:pt x="929" y="374"/>
                    <a:pt x="930" y="373"/>
                  </a:cubicBezTo>
                  <a:cubicBezTo>
                    <a:pt x="931" y="372"/>
                    <a:pt x="929" y="370"/>
                    <a:pt x="928" y="369"/>
                  </a:cubicBezTo>
                  <a:cubicBezTo>
                    <a:pt x="926" y="368"/>
                    <a:pt x="924" y="365"/>
                    <a:pt x="923" y="364"/>
                  </a:cubicBezTo>
                  <a:cubicBezTo>
                    <a:pt x="923" y="362"/>
                    <a:pt x="921" y="358"/>
                    <a:pt x="921" y="357"/>
                  </a:cubicBezTo>
                  <a:cubicBezTo>
                    <a:pt x="921" y="356"/>
                    <a:pt x="923" y="355"/>
                    <a:pt x="924" y="355"/>
                  </a:cubicBezTo>
                  <a:cubicBezTo>
                    <a:pt x="925" y="355"/>
                    <a:pt x="925" y="353"/>
                    <a:pt x="926" y="354"/>
                  </a:cubicBezTo>
                  <a:cubicBezTo>
                    <a:pt x="927" y="355"/>
                    <a:pt x="928" y="354"/>
                    <a:pt x="929" y="354"/>
                  </a:cubicBezTo>
                  <a:cubicBezTo>
                    <a:pt x="930" y="354"/>
                    <a:pt x="932" y="359"/>
                    <a:pt x="933" y="361"/>
                  </a:cubicBezTo>
                  <a:cubicBezTo>
                    <a:pt x="934" y="363"/>
                    <a:pt x="934" y="364"/>
                    <a:pt x="936" y="365"/>
                  </a:cubicBezTo>
                  <a:cubicBezTo>
                    <a:pt x="937" y="366"/>
                    <a:pt x="939" y="365"/>
                    <a:pt x="941" y="367"/>
                  </a:cubicBezTo>
                  <a:cubicBezTo>
                    <a:pt x="943" y="369"/>
                    <a:pt x="948" y="371"/>
                    <a:pt x="951" y="371"/>
                  </a:cubicBezTo>
                  <a:cubicBezTo>
                    <a:pt x="952" y="371"/>
                    <a:pt x="953" y="370"/>
                    <a:pt x="954" y="370"/>
                  </a:cubicBezTo>
                  <a:cubicBezTo>
                    <a:pt x="955" y="369"/>
                    <a:pt x="956" y="369"/>
                    <a:pt x="957" y="369"/>
                  </a:cubicBezTo>
                  <a:cubicBezTo>
                    <a:pt x="960" y="370"/>
                    <a:pt x="960" y="373"/>
                    <a:pt x="961" y="375"/>
                  </a:cubicBezTo>
                  <a:cubicBezTo>
                    <a:pt x="962" y="376"/>
                    <a:pt x="973" y="377"/>
                    <a:pt x="975" y="377"/>
                  </a:cubicBezTo>
                  <a:cubicBezTo>
                    <a:pt x="977" y="378"/>
                    <a:pt x="987" y="378"/>
                    <a:pt x="988" y="377"/>
                  </a:cubicBezTo>
                  <a:cubicBezTo>
                    <a:pt x="989" y="376"/>
                    <a:pt x="990" y="376"/>
                    <a:pt x="991" y="377"/>
                  </a:cubicBezTo>
                  <a:cubicBezTo>
                    <a:pt x="992" y="377"/>
                    <a:pt x="996" y="378"/>
                    <a:pt x="998" y="377"/>
                  </a:cubicBezTo>
                  <a:cubicBezTo>
                    <a:pt x="1000" y="375"/>
                    <a:pt x="1001" y="377"/>
                    <a:pt x="1001" y="378"/>
                  </a:cubicBezTo>
                  <a:cubicBezTo>
                    <a:pt x="1001" y="379"/>
                    <a:pt x="1002" y="379"/>
                    <a:pt x="1003" y="380"/>
                  </a:cubicBezTo>
                  <a:cubicBezTo>
                    <a:pt x="1004" y="381"/>
                    <a:pt x="1004" y="382"/>
                    <a:pt x="1004" y="383"/>
                  </a:cubicBezTo>
                  <a:cubicBezTo>
                    <a:pt x="1005" y="384"/>
                    <a:pt x="1006" y="384"/>
                    <a:pt x="1008" y="384"/>
                  </a:cubicBezTo>
                  <a:cubicBezTo>
                    <a:pt x="1010" y="385"/>
                    <a:pt x="1010" y="388"/>
                    <a:pt x="1012" y="388"/>
                  </a:cubicBezTo>
                  <a:cubicBezTo>
                    <a:pt x="1014" y="389"/>
                    <a:pt x="1015" y="389"/>
                    <a:pt x="1015" y="388"/>
                  </a:cubicBezTo>
                  <a:cubicBezTo>
                    <a:pt x="1016" y="388"/>
                    <a:pt x="1017" y="388"/>
                    <a:pt x="1017" y="389"/>
                  </a:cubicBezTo>
                  <a:cubicBezTo>
                    <a:pt x="1017" y="391"/>
                    <a:pt x="1011" y="390"/>
                    <a:pt x="1011" y="391"/>
                  </a:cubicBezTo>
                  <a:cubicBezTo>
                    <a:pt x="1011" y="391"/>
                    <a:pt x="1017" y="399"/>
                    <a:pt x="1020" y="398"/>
                  </a:cubicBezTo>
                  <a:cubicBezTo>
                    <a:pt x="1023" y="398"/>
                    <a:pt x="1026" y="394"/>
                    <a:pt x="1025" y="394"/>
                  </a:cubicBezTo>
                  <a:cubicBezTo>
                    <a:pt x="1024" y="393"/>
                    <a:pt x="1025" y="391"/>
                    <a:pt x="1026" y="392"/>
                  </a:cubicBezTo>
                  <a:cubicBezTo>
                    <a:pt x="1027" y="392"/>
                    <a:pt x="1026" y="395"/>
                    <a:pt x="1027" y="396"/>
                  </a:cubicBezTo>
                  <a:cubicBezTo>
                    <a:pt x="1028" y="397"/>
                    <a:pt x="1028" y="398"/>
                    <a:pt x="1027" y="400"/>
                  </a:cubicBezTo>
                  <a:cubicBezTo>
                    <a:pt x="1026" y="402"/>
                    <a:pt x="1028" y="405"/>
                    <a:pt x="1028" y="407"/>
                  </a:cubicBezTo>
                  <a:cubicBezTo>
                    <a:pt x="1028" y="409"/>
                    <a:pt x="1029" y="412"/>
                    <a:pt x="1030" y="415"/>
                  </a:cubicBezTo>
                  <a:cubicBezTo>
                    <a:pt x="1030" y="417"/>
                    <a:pt x="1032" y="423"/>
                    <a:pt x="1034" y="426"/>
                  </a:cubicBezTo>
                  <a:cubicBezTo>
                    <a:pt x="1036" y="429"/>
                    <a:pt x="1037" y="435"/>
                    <a:pt x="1038" y="437"/>
                  </a:cubicBezTo>
                  <a:cubicBezTo>
                    <a:pt x="1039" y="438"/>
                    <a:pt x="1042" y="443"/>
                    <a:pt x="1042" y="446"/>
                  </a:cubicBezTo>
                  <a:cubicBezTo>
                    <a:pt x="1042" y="449"/>
                    <a:pt x="1045" y="453"/>
                    <a:pt x="1046" y="453"/>
                  </a:cubicBezTo>
                  <a:cubicBezTo>
                    <a:pt x="1047" y="454"/>
                    <a:pt x="1050" y="453"/>
                    <a:pt x="1050" y="451"/>
                  </a:cubicBezTo>
                  <a:cubicBezTo>
                    <a:pt x="1051" y="449"/>
                    <a:pt x="1054" y="448"/>
                    <a:pt x="1054" y="447"/>
                  </a:cubicBezTo>
                  <a:cubicBezTo>
                    <a:pt x="1054" y="445"/>
                    <a:pt x="1055" y="444"/>
                    <a:pt x="1056" y="444"/>
                  </a:cubicBezTo>
                  <a:cubicBezTo>
                    <a:pt x="1057" y="444"/>
                    <a:pt x="1057" y="443"/>
                    <a:pt x="1057" y="441"/>
                  </a:cubicBezTo>
                  <a:cubicBezTo>
                    <a:pt x="1057" y="439"/>
                    <a:pt x="1057" y="437"/>
                    <a:pt x="1058" y="436"/>
                  </a:cubicBezTo>
                  <a:cubicBezTo>
                    <a:pt x="1059" y="434"/>
                    <a:pt x="1059" y="430"/>
                    <a:pt x="1059" y="429"/>
                  </a:cubicBezTo>
                  <a:cubicBezTo>
                    <a:pt x="1058" y="427"/>
                    <a:pt x="1058" y="425"/>
                    <a:pt x="1059" y="423"/>
                  </a:cubicBezTo>
                  <a:cubicBezTo>
                    <a:pt x="1060" y="422"/>
                    <a:pt x="1059" y="420"/>
                    <a:pt x="1061" y="420"/>
                  </a:cubicBezTo>
                  <a:cubicBezTo>
                    <a:pt x="1062" y="420"/>
                    <a:pt x="1063" y="419"/>
                    <a:pt x="1065" y="417"/>
                  </a:cubicBezTo>
                  <a:cubicBezTo>
                    <a:pt x="1066" y="415"/>
                    <a:pt x="1070" y="413"/>
                    <a:pt x="1071" y="412"/>
                  </a:cubicBezTo>
                  <a:cubicBezTo>
                    <a:pt x="1073" y="411"/>
                    <a:pt x="1077" y="407"/>
                    <a:pt x="1078" y="405"/>
                  </a:cubicBezTo>
                  <a:cubicBezTo>
                    <a:pt x="1079" y="403"/>
                    <a:pt x="1083" y="402"/>
                    <a:pt x="1085" y="400"/>
                  </a:cubicBezTo>
                  <a:cubicBezTo>
                    <a:pt x="1086" y="399"/>
                    <a:pt x="1086" y="398"/>
                    <a:pt x="1086" y="396"/>
                  </a:cubicBezTo>
                  <a:cubicBezTo>
                    <a:pt x="1086" y="394"/>
                    <a:pt x="1091" y="393"/>
                    <a:pt x="1093" y="393"/>
                  </a:cubicBezTo>
                  <a:cubicBezTo>
                    <a:pt x="1095" y="393"/>
                    <a:pt x="1096" y="393"/>
                    <a:pt x="1097" y="393"/>
                  </a:cubicBezTo>
                  <a:cubicBezTo>
                    <a:pt x="1099" y="393"/>
                    <a:pt x="1101" y="392"/>
                    <a:pt x="1101" y="391"/>
                  </a:cubicBezTo>
                  <a:cubicBezTo>
                    <a:pt x="1101" y="389"/>
                    <a:pt x="1102" y="388"/>
                    <a:pt x="1103" y="389"/>
                  </a:cubicBezTo>
                  <a:cubicBezTo>
                    <a:pt x="1104" y="389"/>
                    <a:pt x="1105" y="393"/>
                    <a:pt x="1106" y="395"/>
                  </a:cubicBezTo>
                  <a:cubicBezTo>
                    <a:pt x="1106" y="396"/>
                    <a:pt x="1108" y="400"/>
                    <a:pt x="1110" y="401"/>
                  </a:cubicBezTo>
                  <a:cubicBezTo>
                    <a:pt x="1113" y="402"/>
                    <a:pt x="1114" y="407"/>
                    <a:pt x="1115" y="410"/>
                  </a:cubicBezTo>
                  <a:cubicBezTo>
                    <a:pt x="1116" y="412"/>
                    <a:pt x="1115" y="415"/>
                    <a:pt x="1114" y="416"/>
                  </a:cubicBezTo>
                  <a:cubicBezTo>
                    <a:pt x="1114" y="418"/>
                    <a:pt x="1115" y="418"/>
                    <a:pt x="1116" y="419"/>
                  </a:cubicBezTo>
                  <a:cubicBezTo>
                    <a:pt x="1118" y="419"/>
                    <a:pt x="1119" y="420"/>
                    <a:pt x="1120" y="418"/>
                  </a:cubicBezTo>
                  <a:cubicBezTo>
                    <a:pt x="1121" y="417"/>
                    <a:pt x="1124" y="416"/>
                    <a:pt x="1124" y="414"/>
                  </a:cubicBezTo>
                  <a:cubicBezTo>
                    <a:pt x="1124" y="412"/>
                    <a:pt x="1125" y="415"/>
                    <a:pt x="1126" y="416"/>
                  </a:cubicBezTo>
                  <a:cubicBezTo>
                    <a:pt x="1127" y="416"/>
                    <a:pt x="1128" y="418"/>
                    <a:pt x="1128" y="420"/>
                  </a:cubicBezTo>
                  <a:cubicBezTo>
                    <a:pt x="1128" y="422"/>
                    <a:pt x="1128" y="428"/>
                    <a:pt x="1130" y="429"/>
                  </a:cubicBezTo>
                  <a:cubicBezTo>
                    <a:pt x="1132" y="431"/>
                    <a:pt x="1132" y="435"/>
                    <a:pt x="1132" y="436"/>
                  </a:cubicBezTo>
                  <a:cubicBezTo>
                    <a:pt x="1131" y="438"/>
                    <a:pt x="1133" y="440"/>
                    <a:pt x="1132" y="441"/>
                  </a:cubicBezTo>
                  <a:cubicBezTo>
                    <a:pt x="1132" y="443"/>
                    <a:pt x="1131" y="447"/>
                    <a:pt x="1131" y="449"/>
                  </a:cubicBezTo>
                  <a:cubicBezTo>
                    <a:pt x="1130" y="451"/>
                    <a:pt x="1130" y="452"/>
                    <a:pt x="1131" y="452"/>
                  </a:cubicBezTo>
                  <a:cubicBezTo>
                    <a:pt x="1132" y="453"/>
                    <a:pt x="1134" y="455"/>
                    <a:pt x="1137" y="458"/>
                  </a:cubicBezTo>
                  <a:cubicBezTo>
                    <a:pt x="1139" y="461"/>
                    <a:pt x="1139" y="464"/>
                    <a:pt x="1139" y="466"/>
                  </a:cubicBezTo>
                  <a:cubicBezTo>
                    <a:pt x="1139" y="469"/>
                    <a:pt x="1143" y="473"/>
                    <a:pt x="1143" y="475"/>
                  </a:cubicBezTo>
                  <a:cubicBezTo>
                    <a:pt x="1144" y="476"/>
                    <a:pt x="1145" y="477"/>
                    <a:pt x="1147" y="479"/>
                  </a:cubicBezTo>
                  <a:cubicBezTo>
                    <a:pt x="1150" y="480"/>
                    <a:pt x="1155" y="483"/>
                    <a:pt x="1156" y="483"/>
                  </a:cubicBezTo>
                  <a:cubicBezTo>
                    <a:pt x="1157" y="482"/>
                    <a:pt x="1154" y="478"/>
                    <a:pt x="1153" y="477"/>
                  </a:cubicBezTo>
                  <a:cubicBezTo>
                    <a:pt x="1151" y="475"/>
                    <a:pt x="1153" y="471"/>
                    <a:pt x="1153" y="468"/>
                  </a:cubicBezTo>
                  <a:cubicBezTo>
                    <a:pt x="1153" y="466"/>
                    <a:pt x="1150" y="466"/>
                    <a:pt x="1149" y="464"/>
                  </a:cubicBezTo>
                  <a:cubicBezTo>
                    <a:pt x="1149" y="462"/>
                    <a:pt x="1148" y="463"/>
                    <a:pt x="1147" y="462"/>
                  </a:cubicBezTo>
                  <a:cubicBezTo>
                    <a:pt x="1147" y="461"/>
                    <a:pt x="1144" y="459"/>
                    <a:pt x="1142" y="458"/>
                  </a:cubicBezTo>
                  <a:cubicBezTo>
                    <a:pt x="1140" y="458"/>
                    <a:pt x="1139" y="455"/>
                    <a:pt x="1139" y="454"/>
                  </a:cubicBezTo>
                  <a:cubicBezTo>
                    <a:pt x="1139" y="452"/>
                    <a:pt x="1138" y="451"/>
                    <a:pt x="1138" y="450"/>
                  </a:cubicBezTo>
                  <a:cubicBezTo>
                    <a:pt x="1138" y="448"/>
                    <a:pt x="1136" y="448"/>
                    <a:pt x="1135" y="448"/>
                  </a:cubicBezTo>
                  <a:cubicBezTo>
                    <a:pt x="1133" y="447"/>
                    <a:pt x="1135" y="443"/>
                    <a:pt x="1135" y="441"/>
                  </a:cubicBezTo>
                  <a:cubicBezTo>
                    <a:pt x="1136" y="439"/>
                    <a:pt x="1139" y="434"/>
                    <a:pt x="1138" y="432"/>
                  </a:cubicBezTo>
                  <a:cubicBezTo>
                    <a:pt x="1137" y="431"/>
                    <a:pt x="1141" y="429"/>
                    <a:pt x="1141" y="431"/>
                  </a:cubicBezTo>
                  <a:cubicBezTo>
                    <a:pt x="1142" y="433"/>
                    <a:pt x="1142" y="434"/>
                    <a:pt x="1145" y="434"/>
                  </a:cubicBezTo>
                  <a:cubicBezTo>
                    <a:pt x="1147" y="434"/>
                    <a:pt x="1147" y="436"/>
                    <a:pt x="1149" y="436"/>
                  </a:cubicBezTo>
                  <a:cubicBezTo>
                    <a:pt x="1151" y="437"/>
                    <a:pt x="1150" y="439"/>
                    <a:pt x="1151" y="440"/>
                  </a:cubicBezTo>
                  <a:cubicBezTo>
                    <a:pt x="1151" y="441"/>
                    <a:pt x="1152" y="441"/>
                    <a:pt x="1153" y="441"/>
                  </a:cubicBezTo>
                  <a:cubicBezTo>
                    <a:pt x="1154" y="440"/>
                    <a:pt x="1153" y="442"/>
                    <a:pt x="1153" y="443"/>
                  </a:cubicBezTo>
                  <a:cubicBezTo>
                    <a:pt x="1154" y="443"/>
                    <a:pt x="1154" y="443"/>
                    <a:pt x="1155" y="443"/>
                  </a:cubicBezTo>
                  <a:cubicBezTo>
                    <a:pt x="1156" y="443"/>
                    <a:pt x="1156" y="443"/>
                    <a:pt x="1157" y="443"/>
                  </a:cubicBezTo>
                  <a:cubicBezTo>
                    <a:pt x="1157" y="444"/>
                    <a:pt x="1158" y="445"/>
                    <a:pt x="1159" y="445"/>
                  </a:cubicBezTo>
                  <a:cubicBezTo>
                    <a:pt x="1160" y="446"/>
                    <a:pt x="1158" y="447"/>
                    <a:pt x="1158" y="449"/>
                  </a:cubicBezTo>
                  <a:cubicBezTo>
                    <a:pt x="1158" y="451"/>
                    <a:pt x="1159" y="451"/>
                    <a:pt x="1160" y="451"/>
                  </a:cubicBezTo>
                  <a:cubicBezTo>
                    <a:pt x="1160" y="450"/>
                    <a:pt x="1163" y="448"/>
                    <a:pt x="1164" y="448"/>
                  </a:cubicBezTo>
                  <a:cubicBezTo>
                    <a:pt x="1165" y="447"/>
                    <a:pt x="1164" y="446"/>
                    <a:pt x="1165" y="446"/>
                  </a:cubicBezTo>
                  <a:cubicBezTo>
                    <a:pt x="1166" y="446"/>
                    <a:pt x="1165" y="445"/>
                    <a:pt x="1166" y="444"/>
                  </a:cubicBezTo>
                  <a:cubicBezTo>
                    <a:pt x="1166" y="443"/>
                    <a:pt x="1167" y="443"/>
                    <a:pt x="1169" y="443"/>
                  </a:cubicBezTo>
                  <a:cubicBezTo>
                    <a:pt x="1170" y="443"/>
                    <a:pt x="1172" y="442"/>
                    <a:pt x="1174" y="441"/>
                  </a:cubicBezTo>
                  <a:cubicBezTo>
                    <a:pt x="1176" y="439"/>
                    <a:pt x="1177" y="439"/>
                    <a:pt x="1178" y="435"/>
                  </a:cubicBezTo>
                  <a:cubicBezTo>
                    <a:pt x="1178" y="431"/>
                    <a:pt x="1177" y="426"/>
                    <a:pt x="1177" y="425"/>
                  </a:cubicBezTo>
                  <a:cubicBezTo>
                    <a:pt x="1177" y="424"/>
                    <a:pt x="1174" y="418"/>
                    <a:pt x="1173" y="418"/>
                  </a:cubicBezTo>
                  <a:cubicBezTo>
                    <a:pt x="1172" y="418"/>
                    <a:pt x="1167" y="413"/>
                    <a:pt x="1166" y="413"/>
                  </a:cubicBezTo>
                  <a:cubicBezTo>
                    <a:pt x="1165" y="412"/>
                    <a:pt x="1165" y="410"/>
                    <a:pt x="1164" y="409"/>
                  </a:cubicBezTo>
                  <a:cubicBezTo>
                    <a:pt x="1163" y="408"/>
                    <a:pt x="1162" y="406"/>
                    <a:pt x="1163" y="404"/>
                  </a:cubicBezTo>
                  <a:cubicBezTo>
                    <a:pt x="1163" y="402"/>
                    <a:pt x="1166" y="401"/>
                    <a:pt x="1166" y="400"/>
                  </a:cubicBezTo>
                  <a:cubicBezTo>
                    <a:pt x="1166" y="399"/>
                    <a:pt x="1166" y="397"/>
                    <a:pt x="1167" y="397"/>
                  </a:cubicBezTo>
                  <a:cubicBezTo>
                    <a:pt x="1169" y="397"/>
                    <a:pt x="1170" y="396"/>
                    <a:pt x="1171" y="395"/>
                  </a:cubicBezTo>
                  <a:cubicBezTo>
                    <a:pt x="1171" y="395"/>
                    <a:pt x="1172" y="395"/>
                    <a:pt x="1172" y="395"/>
                  </a:cubicBezTo>
                  <a:cubicBezTo>
                    <a:pt x="1173" y="395"/>
                    <a:pt x="1174" y="395"/>
                    <a:pt x="1174" y="394"/>
                  </a:cubicBezTo>
                  <a:cubicBezTo>
                    <a:pt x="1174" y="393"/>
                    <a:pt x="1175" y="393"/>
                    <a:pt x="1176" y="394"/>
                  </a:cubicBezTo>
                  <a:cubicBezTo>
                    <a:pt x="1177" y="395"/>
                    <a:pt x="1177" y="395"/>
                    <a:pt x="1179" y="394"/>
                  </a:cubicBezTo>
                  <a:cubicBezTo>
                    <a:pt x="1180" y="393"/>
                    <a:pt x="1180" y="395"/>
                    <a:pt x="1180" y="396"/>
                  </a:cubicBezTo>
                  <a:cubicBezTo>
                    <a:pt x="1179" y="397"/>
                    <a:pt x="1179" y="399"/>
                    <a:pt x="1181" y="400"/>
                  </a:cubicBezTo>
                  <a:cubicBezTo>
                    <a:pt x="1182" y="401"/>
                    <a:pt x="1182" y="399"/>
                    <a:pt x="1182" y="398"/>
                  </a:cubicBezTo>
                  <a:cubicBezTo>
                    <a:pt x="1181" y="397"/>
                    <a:pt x="1184" y="396"/>
                    <a:pt x="1188" y="394"/>
                  </a:cubicBezTo>
                  <a:cubicBezTo>
                    <a:pt x="1192" y="393"/>
                    <a:pt x="1196" y="390"/>
                    <a:pt x="1196" y="390"/>
                  </a:cubicBezTo>
                  <a:cubicBezTo>
                    <a:pt x="1196" y="389"/>
                    <a:pt x="1197" y="389"/>
                    <a:pt x="1197" y="390"/>
                  </a:cubicBezTo>
                  <a:cubicBezTo>
                    <a:pt x="1198" y="390"/>
                    <a:pt x="1199" y="390"/>
                    <a:pt x="1200" y="390"/>
                  </a:cubicBezTo>
                  <a:cubicBezTo>
                    <a:pt x="1201" y="389"/>
                    <a:pt x="1206" y="388"/>
                    <a:pt x="1207" y="388"/>
                  </a:cubicBezTo>
                  <a:cubicBezTo>
                    <a:pt x="1209" y="388"/>
                    <a:pt x="1209" y="387"/>
                    <a:pt x="1210" y="386"/>
                  </a:cubicBezTo>
                  <a:cubicBezTo>
                    <a:pt x="1211" y="385"/>
                    <a:pt x="1211" y="385"/>
                    <a:pt x="1212" y="384"/>
                  </a:cubicBezTo>
                  <a:cubicBezTo>
                    <a:pt x="1214" y="384"/>
                    <a:pt x="1215" y="382"/>
                    <a:pt x="1215" y="382"/>
                  </a:cubicBezTo>
                  <a:cubicBezTo>
                    <a:pt x="1215" y="381"/>
                    <a:pt x="1218" y="381"/>
                    <a:pt x="1218" y="380"/>
                  </a:cubicBezTo>
                  <a:cubicBezTo>
                    <a:pt x="1218" y="379"/>
                    <a:pt x="1220" y="379"/>
                    <a:pt x="1220" y="378"/>
                  </a:cubicBezTo>
                  <a:cubicBezTo>
                    <a:pt x="1220" y="377"/>
                    <a:pt x="1221" y="377"/>
                    <a:pt x="1222" y="376"/>
                  </a:cubicBezTo>
                  <a:cubicBezTo>
                    <a:pt x="1222" y="375"/>
                    <a:pt x="1221" y="373"/>
                    <a:pt x="1222" y="373"/>
                  </a:cubicBezTo>
                  <a:cubicBezTo>
                    <a:pt x="1223" y="373"/>
                    <a:pt x="1222" y="371"/>
                    <a:pt x="1222" y="371"/>
                  </a:cubicBezTo>
                  <a:cubicBezTo>
                    <a:pt x="1222" y="370"/>
                    <a:pt x="1224" y="370"/>
                    <a:pt x="1225" y="369"/>
                  </a:cubicBezTo>
                  <a:cubicBezTo>
                    <a:pt x="1226" y="369"/>
                    <a:pt x="1226" y="368"/>
                    <a:pt x="1227" y="367"/>
                  </a:cubicBezTo>
                  <a:cubicBezTo>
                    <a:pt x="1227" y="365"/>
                    <a:pt x="1229" y="364"/>
                    <a:pt x="1229" y="364"/>
                  </a:cubicBezTo>
                  <a:cubicBezTo>
                    <a:pt x="1230" y="364"/>
                    <a:pt x="1231" y="362"/>
                    <a:pt x="1230" y="360"/>
                  </a:cubicBezTo>
                  <a:cubicBezTo>
                    <a:pt x="1230" y="359"/>
                    <a:pt x="1232" y="359"/>
                    <a:pt x="1231" y="359"/>
                  </a:cubicBezTo>
                  <a:cubicBezTo>
                    <a:pt x="1230" y="358"/>
                    <a:pt x="1231" y="357"/>
                    <a:pt x="1233" y="356"/>
                  </a:cubicBezTo>
                  <a:cubicBezTo>
                    <a:pt x="1234" y="356"/>
                    <a:pt x="1232" y="355"/>
                    <a:pt x="1231" y="356"/>
                  </a:cubicBezTo>
                  <a:cubicBezTo>
                    <a:pt x="1231" y="356"/>
                    <a:pt x="1230" y="356"/>
                    <a:pt x="1230" y="355"/>
                  </a:cubicBezTo>
                  <a:cubicBezTo>
                    <a:pt x="1229" y="355"/>
                    <a:pt x="1229" y="354"/>
                    <a:pt x="1229" y="355"/>
                  </a:cubicBezTo>
                  <a:cubicBezTo>
                    <a:pt x="1228" y="356"/>
                    <a:pt x="1226" y="354"/>
                    <a:pt x="1227" y="354"/>
                  </a:cubicBezTo>
                  <a:cubicBezTo>
                    <a:pt x="1228" y="354"/>
                    <a:pt x="1231" y="352"/>
                    <a:pt x="1232" y="352"/>
                  </a:cubicBezTo>
                  <a:cubicBezTo>
                    <a:pt x="1232" y="352"/>
                    <a:pt x="1230" y="349"/>
                    <a:pt x="1229" y="350"/>
                  </a:cubicBezTo>
                  <a:cubicBezTo>
                    <a:pt x="1228" y="350"/>
                    <a:pt x="1226" y="347"/>
                    <a:pt x="1225" y="347"/>
                  </a:cubicBezTo>
                  <a:cubicBezTo>
                    <a:pt x="1224" y="347"/>
                    <a:pt x="1226" y="346"/>
                    <a:pt x="1228" y="347"/>
                  </a:cubicBezTo>
                  <a:cubicBezTo>
                    <a:pt x="1229" y="347"/>
                    <a:pt x="1231" y="348"/>
                    <a:pt x="1231" y="347"/>
                  </a:cubicBezTo>
                  <a:cubicBezTo>
                    <a:pt x="1232" y="347"/>
                    <a:pt x="1229" y="344"/>
                    <a:pt x="1228" y="343"/>
                  </a:cubicBezTo>
                  <a:cubicBezTo>
                    <a:pt x="1227" y="342"/>
                    <a:pt x="1228" y="341"/>
                    <a:pt x="1227" y="341"/>
                  </a:cubicBezTo>
                  <a:cubicBezTo>
                    <a:pt x="1226" y="340"/>
                    <a:pt x="1225" y="337"/>
                    <a:pt x="1224" y="336"/>
                  </a:cubicBezTo>
                  <a:cubicBezTo>
                    <a:pt x="1224" y="334"/>
                    <a:pt x="1221" y="334"/>
                    <a:pt x="1221" y="333"/>
                  </a:cubicBezTo>
                  <a:cubicBezTo>
                    <a:pt x="1220" y="332"/>
                    <a:pt x="1221" y="330"/>
                    <a:pt x="1223" y="329"/>
                  </a:cubicBezTo>
                  <a:cubicBezTo>
                    <a:pt x="1225" y="328"/>
                    <a:pt x="1224" y="327"/>
                    <a:pt x="1225" y="327"/>
                  </a:cubicBezTo>
                  <a:cubicBezTo>
                    <a:pt x="1225" y="327"/>
                    <a:pt x="1226" y="327"/>
                    <a:pt x="1227" y="325"/>
                  </a:cubicBezTo>
                  <a:cubicBezTo>
                    <a:pt x="1228" y="324"/>
                    <a:pt x="1229" y="325"/>
                    <a:pt x="1229" y="324"/>
                  </a:cubicBezTo>
                  <a:cubicBezTo>
                    <a:pt x="1230" y="323"/>
                    <a:pt x="1233" y="323"/>
                    <a:pt x="1234" y="322"/>
                  </a:cubicBezTo>
                  <a:cubicBezTo>
                    <a:pt x="1235" y="322"/>
                    <a:pt x="1233" y="319"/>
                    <a:pt x="1232" y="320"/>
                  </a:cubicBezTo>
                  <a:cubicBezTo>
                    <a:pt x="1230" y="320"/>
                    <a:pt x="1229" y="320"/>
                    <a:pt x="1228" y="318"/>
                  </a:cubicBezTo>
                  <a:cubicBezTo>
                    <a:pt x="1227" y="316"/>
                    <a:pt x="1224" y="321"/>
                    <a:pt x="1222" y="322"/>
                  </a:cubicBezTo>
                  <a:cubicBezTo>
                    <a:pt x="1220" y="323"/>
                    <a:pt x="1219" y="320"/>
                    <a:pt x="1219" y="318"/>
                  </a:cubicBezTo>
                  <a:cubicBezTo>
                    <a:pt x="1220" y="317"/>
                    <a:pt x="1218" y="317"/>
                    <a:pt x="1215" y="317"/>
                  </a:cubicBezTo>
                  <a:cubicBezTo>
                    <a:pt x="1212" y="317"/>
                    <a:pt x="1213" y="312"/>
                    <a:pt x="1215" y="312"/>
                  </a:cubicBezTo>
                  <a:cubicBezTo>
                    <a:pt x="1215" y="311"/>
                    <a:pt x="1216" y="312"/>
                    <a:pt x="1217" y="312"/>
                  </a:cubicBezTo>
                  <a:cubicBezTo>
                    <a:pt x="1218" y="312"/>
                    <a:pt x="1220" y="312"/>
                    <a:pt x="1220" y="310"/>
                  </a:cubicBezTo>
                  <a:cubicBezTo>
                    <a:pt x="1221" y="307"/>
                    <a:pt x="1223" y="309"/>
                    <a:pt x="1225" y="307"/>
                  </a:cubicBezTo>
                  <a:cubicBezTo>
                    <a:pt x="1228" y="304"/>
                    <a:pt x="1230" y="302"/>
                    <a:pt x="1232" y="304"/>
                  </a:cubicBezTo>
                  <a:cubicBezTo>
                    <a:pt x="1235" y="305"/>
                    <a:pt x="1230" y="308"/>
                    <a:pt x="1230" y="309"/>
                  </a:cubicBezTo>
                  <a:cubicBezTo>
                    <a:pt x="1229" y="311"/>
                    <a:pt x="1230" y="312"/>
                    <a:pt x="1229" y="313"/>
                  </a:cubicBezTo>
                  <a:cubicBezTo>
                    <a:pt x="1228" y="314"/>
                    <a:pt x="1229" y="314"/>
                    <a:pt x="1232" y="313"/>
                  </a:cubicBezTo>
                  <a:cubicBezTo>
                    <a:pt x="1234" y="311"/>
                    <a:pt x="1237" y="309"/>
                    <a:pt x="1240" y="308"/>
                  </a:cubicBezTo>
                  <a:cubicBezTo>
                    <a:pt x="1242" y="307"/>
                    <a:pt x="1245" y="309"/>
                    <a:pt x="1247" y="310"/>
                  </a:cubicBezTo>
                  <a:cubicBezTo>
                    <a:pt x="1248" y="312"/>
                    <a:pt x="1245" y="314"/>
                    <a:pt x="1244" y="315"/>
                  </a:cubicBezTo>
                  <a:cubicBezTo>
                    <a:pt x="1243" y="316"/>
                    <a:pt x="1245" y="316"/>
                    <a:pt x="1245" y="318"/>
                  </a:cubicBezTo>
                  <a:cubicBezTo>
                    <a:pt x="1245" y="319"/>
                    <a:pt x="1246" y="320"/>
                    <a:pt x="1247" y="319"/>
                  </a:cubicBezTo>
                  <a:cubicBezTo>
                    <a:pt x="1248" y="318"/>
                    <a:pt x="1249" y="318"/>
                    <a:pt x="1250" y="318"/>
                  </a:cubicBezTo>
                  <a:cubicBezTo>
                    <a:pt x="1252" y="318"/>
                    <a:pt x="1251" y="321"/>
                    <a:pt x="1253" y="321"/>
                  </a:cubicBezTo>
                  <a:cubicBezTo>
                    <a:pt x="1254" y="321"/>
                    <a:pt x="1254" y="323"/>
                    <a:pt x="1252" y="323"/>
                  </a:cubicBezTo>
                  <a:cubicBezTo>
                    <a:pt x="1251" y="322"/>
                    <a:pt x="1251" y="325"/>
                    <a:pt x="1252" y="327"/>
                  </a:cubicBezTo>
                  <a:cubicBezTo>
                    <a:pt x="1253" y="328"/>
                    <a:pt x="1250" y="331"/>
                    <a:pt x="1251" y="332"/>
                  </a:cubicBezTo>
                  <a:cubicBezTo>
                    <a:pt x="1252" y="333"/>
                    <a:pt x="1251" y="334"/>
                    <a:pt x="1251" y="335"/>
                  </a:cubicBezTo>
                  <a:cubicBezTo>
                    <a:pt x="1252" y="335"/>
                    <a:pt x="1257" y="334"/>
                    <a:pt x="1259" y="332"/>
                  </a:cubicBezTo>
                  <a:cubicBezTo>
                    <a:pt x="1262" y="329"/>
                    <a:pt x="1262" y="330"/>
                    <a:pt x="1264" y="330"/>
                  </a:cubicBezTo>
                  <a:cubicBezTo>
                    <a:pt x="1265" y="330"/>
                    <a:pt x="1266" y="329"/>
                    <a:pt x="1265" y="328"/>
                  </a:cubicBezTo>
                  <a:cubicBezTo>
                    <a:pt x="1265" y="327"/>
                    <a:pt x="1264" y="325"/>
                    <a:pt x="1264" y="322"/>
                  </a:cubicBezTo>
                  <a:cubicBezTo>
                    <a:pt x="1264" y="319"/>
                    <a:pt x="1258" y="312"/>
                    <a:pt x="1256" y="311"/>
                  </a:cubicBezTo>
                  <a:cubicBezTo>
                    <a:pt x="1255" y="311"/>
                    <a:pt x="1256" y="308"/>
                    <a:pt x="1257" y="308"/>
                  </a:cubicBezTo>
                  <a:cubicBezTo>
                    <a:pt x="1259" y="307"/>
                    <a:pt x="1263" y="304"/>
                    <a:pt x="1265" y="303"/>
                  </a:cubicBezTo>
                  <a:cubicBezTo>
                    <a:pt x="1266" y="302"/>
                    <a:pt x="1265" y="300"/>
                    <a:pt x="1266" y="298"/>
                  </a:cubicBezTo>
                  <a:cubicBezTo>
                    <a:pt x="1267" y="296"/>
                    <a:pt x="1274" y="291"/>
                    <a:pt x="1275" y="291"/>
                  </a:cubicBezTo>
                  <a:cubicBezTo>
                    <a:pt x="1277" y="291"/>
                    <a:pt x="1279" y="293"/>
                    <a:pt x="1280" y="294"/>
                  </a:cubicBezTo>
                  <a:cubicBezTo>
                    <a:pt x="1282" y="294"/>
                    <a:pt x="1290" y="288"/>
                    <a:pt x="1290" y="287"/>
                  </a:cubicBezTo>
                  <a:cubicBezTo>
                    <a:pt x="1290" y="286"/>
                    <a:pt x="1295" y="282"/>
                    <a:pt x="1297" y="280"/>
                  </a:cubicBezTo>
                  <a:cubicBezTo>
                    <a:pt x="1299" y="277"/>
                    <a:pt x="1302" y="274"/>
                    <a:pt x="1303" y="271"/>
                  </a:cubicBezTo>
                  <a:cubicBezTo>
                    <a:pt x="1304" y="270"/>
                    <a:pt x="1307" y="267"/>
                    <a:pt x="1308" y="265"/>
                  </a:cubicBezTo>
                  <a:cubicBezTo>
                    <a:pt x="1309" y="264"/>
                    <a:pt x="1309" y="264"/>
                    <a:pt x="1310" y="261"/>
                  </a:cubicBezTo>
                  <a:cubicBezTo>
                    <a:pt x="1312" y="258"/>
                    <a:pt x="1312" y="250"/>
                    <a:pt x="1312" y="250"/>
                  </a:cubicBezTo>
                  <a:cubicBezTo>
                    <a:pt x="1313" y="249"/>
                    <a:pt x="1312" y="248"/>
                    <a:pt x="1313" y="247"/>
                  </a:cubicBezTo>
                  <a:cubicBezTo>
                    <a:pt x="1314" y="246"/>
                    <a:pt x="1313" y="245"/>
                    <a:pt x="1315" y="244"/>
                  </a:cubicBezTo>
                  <a:cubicBezTo>
                    <a:pt x="1316" y="243"/>
                    <a:pt x="1316" y="242"/>
                    <a:pt x="1315" y="241"/>
                  </a:cubicBezTo>
                  <a:cubicBezTo>
                    <a:pt x="1315" y="241"/>
                    <a:pt x="1315" y="239"/>
                    <a:pt x="1315" y="238"/>
                  </a:cubicBezTo>
                  <a:cubicBezTo>
                    <a:pt x="1315" y="238"/>
                    <a:pt x="1315" y="237"/>
                    <a:pt x="1316" y="237"/>
                  </a:cubicBezTo>
                  <a:cubicBezTo>
                    <a:pt x="1316" y="236"/>
                    <a:pt x="1315" y="235"/>
                    <a:pt x="1314" y="235"/>
                  </a:cubicBezTo>
                  <a:cubicBezTo>
                    <a:pt x="1313" y="234"/>
                    <a:pt x="1312" y="234"/>
                    <a:pt x="1311" y="233"/>
                  </a:cubicBezTo>
                  <a:cubicBezTo>
                    <a:pt x="1311" y="231"/>
                    <a:pt x="1310" y="230"/>
                    <a:pt x="1308" y="230"/>
                  </a:cubicBezTo>
                  <a:cubicBezTo>
                    <a:pt x="1308" y="230"/>
                    <a:pt x="1307" y="230"/>
                    <a:pt x="1306" y="230"/>
                  </a:cubicBezTo>
                  <a:cubicBezTo>
                    <a:pt x="1305" y="230"/>
                    <a:pt x="1304" y="230"/>
                    <a:pt x="1305" y="230"/>
                  </a:cubicBezTo>
                  <a:cubicBezTo>
                    <a:pt x="1305" y="231"/>
                    <a:pt x="1304" y="232"/>
                    <a:pt x="1304" y="232"/>
                  </a:cubicBezTo>
                  <a:cubicBezTo>
                    <a:pt x="1303" y="232"/>
                    <a:pt x="1303" y="232"/>
                    <a:pt x="1302" y="233"/>
                  </a:cubicBezTo>
                  <a:cubicBezTo>
                    <a:pt x="1301" y="235"/>
                    <a:pt x="1298" y="235"/>
                    <a:pt x="1299" y="234"/>
                  </a:cubicBezTo>
                  <a:cubicBezTo>
                    <a:pt x="1301" y="232"/>
                    <a:pt x="1299" y="232"/>
                    <a:pt x="1299" y="231"/>
                  </a:cubicBezTo>
                  <a:cubicBezTo>
                    <a:pt x="1300" y="230"/>
                    <a:pt x="1301" y="229"/>
                    <a:pt x="1299" y="229"/>
                  </a:cubicBezTo>
                  <a:cubicBezTo>
                    <a:pt x="1298" y="230"/>
                    <a:pt x="1298" y="232"/>
                    <a:pt x="1297" y="232"/>
                  </a:cubicBezTo>
                  <a:cubicBezTo>
                    <a:pt x="1295" y="233"/>
                    <a:pt x="1296" y="229"/>
                    <a:pt x="1296" y="228"/>
                  </a:cubicBezTo>
                  <a:cubicBezTo>
                    <a:pt x="1296" y="227"/>
                    <a:pt x="1295" y="228"/>
                    <a:pt x="1294" y="228"/>
                  </a:cubicBezTo>
                  <a:cubicBezTo>
                    <a:pt x="1293" y="228"/>
                    <a:pt x="1292" y="228"/>
                    <a:pt x="1291" y="228"/>
                  </a:cubicBezTo>
                  <a:cubicBezTo>
                    <a:pt x="1289" y="228"/>
                    <a:pt x="1289" y="226"/>
                    <a:pt x="1291" y="225"/>
                  </a:cubicBezTo>
                  <a:cubicBezTo>
                    <a:pt x="1294" y="224"/>
                    <a:pt x="1293" y="223"/>
                    <a:pt x="1294" y="222"/>
                  </a:cubicBezTo>
                  <a:cubicBezTo>
                    <a:pt x="1295" y="222"/>
                    <a:pt x="1298" y="220"/>
                    <a:pt x="1300" y="219"/>
                  </a:cubicBezTo>
                  <a:cubicBezTo>
                    <a:pt x="1301" y="218"/>
                    <a:pt x="1302" y="217"/>
                    <a:pt x="1302" y="216"/>
                  </a:cubicBezTo>
                  <a:cubicBezTo>
                    <a:pt x="1302" y="215"/>
                    <a:pt x="1305" y="213"/>
                    <a:pt x="1308" y="211"/>
                  </a:cubicBezTo>
                  <a:cubicBezTo>
                    <a:pt x="1311" y="209"/>
                    <a:pt x="1312" y="208"/>
                    <a:pt x="1313" y="207"/>
                  </a:cubicBezTo>
                  <a:cubicBezTo>
                    <a:pt x="1313" y="205"/>
                    <a:pt x="1317" y="204"/>
                    <a:pt x="1317" y="203"/>
                  </a:cubicBezTo>
                  <a:cubicBezTo>
                    <a:pt x="1317" y="202"/>
                    <a:pt x="1322" y="199"/>
                    <a:pt x="1325" y="198"/>
                  </a:cubicBezTo>
                  <a:cubicBezTo>
                    <a:pt x="1329" y="198"/>
                    <a:pt x="1334" y="199"/>
                    <a:pt x="1335" y="200"/>
                  </a:cubicBezTo>
                  <a:cubicBezTo>
                    <a:pt x="1336" y="200"/>
                    <a:pt x="1336" y="200"/>
                    <a:pt x="1337" y="199"/>
                  </a:cubicBezTo>
                  <a:cubicBezTo>
                    <a:pt x="1337" y="199"/>
                    <a:pt x="1339" y="199"/>
                    <a:pt x="1341" y="199"/>
                  </a:cubicBezTo>
                  <a:cubicBezTo>
                    <a:pt x="1342" y="200"/>
                    <a:pt x="1342" y="199"/>
                    <a:pt x="1343" y="199"/>
                  </a:cubicBezTo>
                  <a:cubicBezTo>
                    <a:pt x="1344" y="199"/>
                    <a:pt x="1344" y="199"/>
                    <a:pt x="1345" y="199"/>
                  </a:cubicBezTo>
                  <a:cubicBezTo>
                    <a:pt x="1346" y="199"/>
                    <a:pt x="1348" y="200"/>
                    <a:pt x="1348" y="198"/>
                  </a:cubicBezTo>
                  <a:cubicBezTo>
                    <a:pt x="1349" y="196"/>
                    <a:pt x="1353" y="196"/>
                    <a:pt x="1354" y="197"/>
                  </a:cubicBezTo>
                  <a:cubicBezTo>
                    <a:pt x="1355" y="198"/>
                    <a:pt x="1356" y="199"/>
                    <a:pt x="1358" y="198"/>
                  </a:cubicBezTo>
                  <a:cubicBezTo>
                    <a:pt x="1359" y="197"/>
                    <a:pt x="1359" y="199"/>
                    <a:pt x="1360" y="199"/>
                  </a:cubicBezTo>
                  <a:cubicBezTo>
                    <a:pt x="1362" y="199"/>
                    <a:pt x="1361" y="201"/>
                    <a:pt x="1360" y="201"/>
                  </a:cubicBezTo>
                  <a:cubicBezTo>
                    <a:pt x="1358" y="200"/>
                    <a:pt x="1357" y="201"/>
                    <a:pt x="1358" y="202"/>
                  </a:cubicBezTo>
                  <a:cubicBezTo>
                    <a:pt x="1359" y="203"/>
                    <a:pt x="1360" y="202"/>
                    <a:pt x="1361" y="202"/>
                  </a:cubicBezTo>
                  <a:cubicBezTo>
                    <a:pt x="1362" y="202"/>
                    <a:pt x="1362" y="201"/>
                    <a:pt x="1363" y="201"/>
                  </a:cubicBezTo>
                  <a:cubicBezTo>
                    <a:pt x="1364" y="202"/>
                    <a:pt x="1366" y="202"/>
                    <a:pt x="1367" y="201"/>
                  </a:cubicBezTo>
                  <a:cubicBezTo>
                    <a:pt x="1368" y="200"/>
                    <a:pt x="1368" y="200"/>
                    <a:pt x="1369" y="201"/>
                  </a:cubicBezTo>
                  <a:cubicBezTo>
                    <a:pt x="1369" y="201"/>
                    <a:pt x="1370" y="201"/>
                    <a:pt x="1370" y="201"/>
                  </a:cubicBezTo>
                  <a:cubicBezTo>
                    <a:pt x="1371" y="200"/>
                    <a:pt x="1373" y="199"/>
                    <a:pt x="1374" y="200"/>
                  </a:cubicBezTo>
                  <a:cubicBezTo>
                    <a:pt x="1376" y="200"/>
                    <a:pt x="1375" y="198"/>
                    <a:pt x="1373" y="198"/>
                  </a:cubicBezTo>
                  <a:cubicBezTo>
                    <a:pt x="1371" y="198"/>
                    <a:pt x="1371" y="197"/>
                    <a:pt x="1372" y="195"/>
                  </a:cubicBezTo>
                  <a:cubicBezTo>
                    <a:pt x="1374" y="192"/>
                    <a:pt x="1377" y="191"/>
                    <a:pt x="1379" y="189"/>
                  </a:cubicBezTo>
                  <a:cubicBezTo>
                    <a:pt x="1381" y="188"/>
                    <a:pt x="1382" y="188"/>
                    <a:pt x="1382" y="187"/>
                  </a:cubicBezTo>
                  <a:cubicBezTo>
                    <a:pt x="1382" y="186"/>
                    <a:pt x="1383" y="183"/>
                    <a:pt x="1384" y="183"/>
                  </a:cubicBezTo>
                  <a:cubicBezTo>
                    <a:pt x="1384" y="183"/>
                    <a:pt x="1385" y="183"/>
                    <a:pt x="1386" y="183"/>
                  </a:cubicBezTo>
                  <a:cubicBezTo>
                    <a:pt x="1387" y="184"/>
                    <a:pt x="1390" y="184"/>
                    <a:pt x="1391" y="183"/>
                  </a:cubicBezTo>
                  <a:cubicBezTo>
                    <a:pt x="1393" y="182"/>
                    <a:pt x="1393" y="184"/>
                    <a:pt x="1394" y="184"/>
                  </a:cubicBezTo>
                  <a:cubicBezTo>
                    <a:pt x="1394" y="184"/>
                    <a:pt x="1395" y="184"/>
                    <a:pt x="1395" y="183"/>
                  </a:cubicBezTo>
                  <a:cubicBezTo>
                    <a:pt x="1396" y="183"/>
                    <a:pt x="1396" y="182"/>
                    <a:pt x="1397" y="183"/>
                  </a:cubicBezTo>
                  <a:cubicBezTo>
                    <a:pt x="1398" y="183"/>
                    <a:pt x="1395" y="185"/>
                    <a:pt x="1395" y="187"/>
                  </a:cubicBezTo>
                  <a:cubicBezTo>
                    <a:pt x="1394" y="189"/>
                    <a:pt x="1396" y="188"/>
                    <a:pt x="1397" y="188"/>
                  </a:cubicBezTo>
                  <a:cubicBezTo>
                    <a:pt x="1398" y="189"/>
                    <a:pt x="1396" y="190"/>
                    <a:pt x="1396" y="190"/>
                  </a:cubicBezTo>
                  <a:cubicBezTo>
                    <a:pt x="1396" y="191"/>
                    <a:pt x="1399" y="191"/>
                    <a:pt x="1401" y="188"/>
                  </a:cubicBezTo>
                  <a:cubicBezTo>
                    <a:pt x="1404" y="185"/>
                    <a:pt x="1407" y="184"/>
                    <a:pt x="1408" y="185"/>
                  </a:cubicBezTo>
                  <a:cubicBezTo>
                    <a:pt x="1410" y="185"/>
                    <a:pt x="1409" y="183"/>
                    <a:pt x="1409" y="180"/>
                  </a:cubicBezTo>
                  <a:cubicBezTo>
                    <a:pt x="1409" y="178"/>
                    <a:pt x="1415" y="177"/>
                    <a:pt x="1416" y="178"/>
                  </a:cubicBezTo>
                  <a:cubicBezTo>
                    <a:pt x="1418" y="179"/>
                    <a:pt x="1418" y="179"/>
                    <a:pt x="1416" y="179"/>
                  </a:cubicBezTo>
                  <a:cubicBezTo>
                    <a:pt x="1415" y="178"/>
                    <a:pt x="1413" y="180"/>
                    <a:pt x="1413" y="182"/>
                  </a:cubicBezTo>
                  <a:cubicBezTo>
                    <a:pt x="1413" y="184"/>
                    <a:pt x="1412" y="185"/>
                    <a:pt x="1413" y="186"/>
                  </a:cubicBezTo>
                  <a:cubicBezTo>
                    <a:pt x="1413" y="186"/>
                    <a:pt x="1411" y="187"/>
                    <a:pt x="1411" y="188"/>
                  </a:cubicBezTo>
                  <a:cubicBezTo>
                    <a:pt x="1411" y="188"/>
                    <a:pt x="1411" y="189"/>
                    <a:pt x="1410" y="189"/>
                  </a:cubicBezTo>
                  <a:cubicBezTo>
                    <a:pt x="1409" y="190"/>
                    <a:pt x="1405" y="190"/>
                    <a:pt x="1404" y="192"/>
                  </a:cubicBezTo>
                  <a:cubicBezTo>
                    <a:pt x="1404" y="194"/>
                    <a:pt x="1402" y="194"/>
                    <a:pt x="1401" y="196"/>
                  </a:cubicBezTo>
                  <a:cubicBezTo>
                    <a:pt x="1400" y="198"/>
                    <a:pt x="1396" y="199"/>
                    <a:pt x="1393" y="203"/>
                  </a:cubicBezTo>
                  <a:cubicBezTo>
                    <a:pt x="1390" y="207"/>
                    <a:pt x="1386" y="207"/>
                    <a:pt x="1386" y="208"/>
                  </a:cubicBezTo>
                  <a:cubicBezTo>
                    <a:pt x="1386" y="209"/>
                    <a:pt x="1383" y="208"/>
                    <a:pt x="1382" y="209"/>
                  </a:cubicBezTo>
                  <a:cubicBezTo>
                    <a:pt x="1381" y="209"/>
                    <a:pt x="1383" y="211"/>
                    <a:pt x="1381" y="214"/>
                  </a:cubicBezTo>
                  <a:cubicBezTo>
                    <a:pt x="1378" y="216"/>
                    <a:pt x="1377" y="220"/>
                    <a:pt x="1377" y="223"/>
                  </a:cubicBezTo>
                  <a:cubicBezTo>
                    <a:pt x="1377" y="227"/>
                    <a:pt x="1378" y="237"/>
                    <a:pt x="1379" y="239"/>
                  </a:cubicBezTo>
                  <a:cubicBezTo>
                    <a:pt x="1380" y="241"/>
                    <a:pt x="1380" y="245"/>
                    <a:pt x="1381" y="246"/>
                  </a:cubicBezTo>
                  <a:cubicBezTo>
                    <a:pt x="1381" y="247"/>
                    <a:pt x="1381" y="249"/>
                    <a:pt x="1382" y="249"/>
                  </a:cubicBezTo>
                  <a:cubicBezTo>
                    <a:pt x="1382" y="250"/>
                    <a:pt x="1385" y="247"/>
                    <a:pt x="1386" y="246"/>
                  </a:cubicBezTo>
                  <a:cubicBezTo>
                    <a:pt x="1388" y="244"/>
                    <a:pt x="1387" y="244"/>
                    <a:pt x="1388" y="243"/>
                  </a:cubicBezTo>
                  <a:cubicBezTo>
                    <a:pt x="1389" y="242"/>
                    <a:pt x="1389" y="240"/>
                    <a:pt x="1389" y="239"/>
                  </a:cubicBezTo>
                  <a:cubicBezTo>
                    <a:pt x="1390" y="238"/>
                    <a:pt x="1391" y="238"/>
                    <a:pt x="1392" y="237"/>
                  </a:cubicBezTo>
                  <a:cubicBezTo>
                    <a:pt x="1393" y="236"/>
                    <a:pt x="1394" y="237"/>
                    <a:pt x="1395" y="236"/>
                  </a:cubicBezTo>
                  <a:cubicBezTo>
                    <a:pt x="1396" y="236"/>
                    <a:pt x="1395" y="234"/>
                    <a:pt x="1395" y="233"/>
                  </a:cubicBezTo>
                  <a:cubicBezTo>
                    <a:pt x="1395" y="231"/>
                    <a:pt x="1397" y="230"/>
                    <a:pt x="1399" y="229"/>
                  </a:cubicBezTo>
                  <a:cubicBezTo>
                    <a:pt x="1400" y="228"/>
                    <a:pt x="1400" y="228"/>
                    <a:pt x="1401" y="229"/>
                  </a:cubicBezTo>
                  <a:cubicBezTo>
                    <a:pt x="1402" y="229"/>
                    <a:pt x="1403" y="229"/>
                    <a:pt x="1404" y="228"/>
                  </a:cubicBezTo>
                  <a:cubicBezTo>
                    <a:pt x="1406" y="226"/>
                    <a:pt x="1404" y="225"/>
                    <a:pt x="1403" y="224"/>
                  </a:cubicBezTo>
                  <a:cubicBezTo>
                    <a:pt x="1403" y="223"/>
                    <a:pt x="1405" y="219"/>
                    <a:pt x="1406" y="219"/>
                  </a:cubicBezTo>
                  <a:cubicBezTo>
                    <a:pt x="1407" y="218"/>
                    <a:pt x="1407" y="219"/>
                    <a:pt x="1408" y="219"/>
                  </a:cubicBezTo>
                  <a:cubicBezTo>
                    <a:pt x="1408" y="219"/>
                    <a:pt x="1409" y="219"/>
                    <a:pt x="1410" y="218"/>
                  </a:cubicBezTo>
                  <a:cubicBezTo>
                    <a:pt x="1411" y="217"/>
                    <a:pt x="1408" y="215"/>
                    <a:pt x="1408" y="216"/>
                  </a:cubicBezTo>
                  <a:cubicBezTo>
                    <a:pt x="1407" y="216"/>
                    <a:pt x="1406" y="212"/>
                    <a:pt x="1408" y="211"/>
                  </a:cubicBezTo>
                  <a:cubicBezTo>
                    <a:pt x="1410" y="209"/>
                    <a:pt x="1410" y="209"/>
                    <a:pt x="1408" y="209"/>
                  </a:cubicBezTo>
                  <a:cubicBezTo>
                    <a:pt x="1407" y="208"/>
                    <a:pt x="1407" y="209"/>
                    <a:pt x="1406" y="209"/>
                  </a:cubicBezTo>
                  <a:cubicBezTo>
                    <a:pt x="1405" y="209"/>
                    <a:pt x="1403" y="207"/>
                    <a:pt x="1405" y="204"/>
                  </a:cubicBezTo>
                  <a:cubicBezTo>
                    <a:pt x="1407" y="202"/>
                    <a:pt x="1408" y="202"/>
                    <a:pt x="1409" y="201"/>
                  </a:cubicBezTo>
                  <a:cubicBezTo>
                    <a:pt x="1409" y="199"/>
                    <a:pt x="1411" y="196"/>
                    <a:pt x="1412" y="195"/>
                  </a:cubicBezTo>
                  <a:cubicBezTo>
                    <a:pt x="1412" y="195"/>
                    <a:pt x="1413" y="195"/>
                    <a:pt x="1414" y="195"/>
                  </a:cubicBezTo>
                  <a:cubicBezTo>
                    <a:pt x="1415" y="195"/>
                    <a:pt x="1415" y="195"/>
                    <a:pt x="1416" y="195"/>
                  </a:cubicBezTo>
                  <a:cubicBezTo>
                    <a:pt x="1416" y="195"/>
                    <a:pt x="1416" y="195"/>
                    <a:pt x="1416" y="196"/>
                  </a:cubicBezTo>
                  <a:cubicBezTo>
                    <a:pt x="1416" y="196"/>
                    <a:pt x="1417" y="196"/>
                    <a:pt x="1417" y="196"/>
                  </a:cubicBezTo>
                  <a:cubicBezTo>
                    <a:pt x="1418" y="195"/>
                    <a:pt x="1420" y="192"/>
                    <a:pt x="1421" y="192"/>
                  </a:cubicBezTo>
                  <a:cubicBezTo>
                    <a:pt x="1423" y="192"/>
                    <a:pt x="1422" y="194"/>
                    <a:pt x="1422" y="195"/>
                  </a:cubicBezTo>
                  <a:cubicBezTo>
                    <a:pt x="1423" y="197"/>
                    <a:pt x="1424" y="195"/>
                    <a:pt x="1426" y="193"/>
                  </a:cubicBezTo>
                  <a:cubicBezTo>
                    <a:pt x="1429" y="191"/>
                    <a:pt x="1435" y="191"/>
                    <a:pt x="1437" y="192"/>
                  </a:cubicBezTo>
                  <a:cubicBezTo>
                    <a:pt x="1439" y="193"/>
                    <a:pt x="1439" y="195"/>
                    <a:pt x="1440" y="195"/>
                  </a:cubicBezTo>
                  <a:cubicBezTo>
                    <a:pt x="1442" y="195"/>
                    <a:pt x="1440" y="193"/>
                    <a:pt x="1442" y="193"/>
                  </a:cubicBezTo>
                  <a:cubicBezTo>
                    <a:pt x="1443" y="192"/>
                    <a:pt x="1446" y="190"/>
                    <a:pt x="1448" y="189"/>
                  </a:cubicBezTo>
                  <a:cubicBezTo>
                    <a:pt x="1450" y="188"/>
                    <a:pt x="1449" y="189"/>
                    <a:pt x="1450" y="187"/>
                  </a:cubicBezTo>
                  <a:cubicBezTo>
                    <a:pt x="1452" y="186"/>
                    <a:pt x="1453" y="187"/>
                    <a:pt x="1453" y="186"/>
                  </a:cubicBezTo>
                  <a:cubicBezTo>
                    <a:pt x="1453" y="185"/>
                    <a:pt x="1456" y="183"/>
                    <a:pt x="1460" y="183"/>
                  </a:cubicBezTo>
                  <a:cubicBezTo>
                    <a:pt x="1464" y="182"/>
                    <a:pt x="1469" y="179"/>
                    <a:pt x="1469" y="178"/>
                  </a:cubicBezTo>
                  <a:cubicBezTo>
                    <a:pt x="1469" y="177"/>
                    <a:pt x="1470" y="177"/>
                    <a:pt x="1471" y="178"/>
                  </a:cubicBezTo>
                  <a:cubicBezTo>
                    <a:pt x="1471" y="179"/>
                    <a:pt x="1472" y="178"/>
                    <a:pt x="1474" y="179"/>
                  </a:cubicBezTo>
                  <a:cubicBezTo>
                    <a:pt x="1476" y="179"/>
                    <a:pt x="1477" y="180"/>
                    <a:pt x="1479" y="178"/>
                  </a:cubicBezTo>
                  <a:cubicBezTo>
                    <a:pt x="1481" y="177"/>
                    <a:pt x="1479" y="176"/>
                    <a:pt x="1479" y="175"/>
                  </a:cubicBezTo>
                  <a:cubicBezTo>
                    <a:pt x="1479" y="174"/>
                    <a:pt x="1476" y="172"/>
                    <a:pt x="1476" y="171"/>
                  </a:cubicBezTo>
                  <a:cubicBezTo>
                    <a:pt x="1477" y="170"/>
                    <a:pt x="1474" y="166"/>
                    <a:pt x="1474" y="167"/>
                  </a:cubicBezTo>
                  <a:cubicBezTo>
                    <a:pt x="1473" y="168"/>
                    <a:pt x="1471" y="166"/>
                    <a:pt x="1471" y="165"/>
                  </a:cubicBezTo>
                  <a:cubicBezTo>
                    <a:pt x="1471" y="164"/>
                    <a:pt x="1471" y="163"/>
                    <a:pt x="1470" y="164"/>
                  </a:cubicBezTo>
                  <a:cubicBezTo>
                    <a:pt x="1469" y="165"/>
                    <a:pt x="1467" y="164"/>
                    <a:pt x="1466" y="163"/>
                  </a:cubicBezTo>
                  <a:cubicBezTo>
                    <a:pt x="1466" y="162"/>
                    <a:pt x="1468" y="161"/>
                    <a:pt x="1470" y="162"/>
                  </a:cubicBezTo>
                  <a:cubicBezTo>
                    <a:pt x="1472" y="163"/>
                    <a:pt x="1472" y="163"/>
                    <a:pt x="1473" y="164"/>
                  </a:cubicBezTo>
                  <a:cubicBezTo>
                    <a:pt x="1474" y="165"/>
                    <a:pt x="1476" y="164"/>
                    <a:pt x="1477" y="164"/>
                  </a:cubicBezTo>
                  <a:cubicBezTo>
                    <a:pt x="1479" y="163"/>
                    <a:pt x="1482" y="162"/>
                    <a:pt x="1483" y="161"/>
                  </a:cubicBezTo>
                  <a:cubicBezTo>
                    <a:pt x="1484" y="160"/>
                    <a:pt x="1483" y="159"/>
                    <a:pt x="1484" y="159"/>
                  </a:cubicBezTo>
                  <a:cubicBezTo>
                    <a:pt x="1486" y="158"/>
                    <a:pt x="1485" y="157"/>
                    <a:pt x="1484" y="156"/>
                  </a:cubicBezTo>
                  <a:cubicBezTo>
                    <a:pt x="1482" y="156"/>
                    <a:pt x="1483" y="154"/>
                    <a:pt x="1484" y="154"/>
                  </a:cubicBezTo>
                  <a:cubicBezTo>
                    <a:pt x="1485" y="154"/>
                    <a:pt x="1485" y="153"/>
                    <a:pt x="1485" y="153"/>
                  </a:cubicBezTo>
                  <a:cubicBezTo>
                    <a:pt x="1486" y="153"/>
                    <a:pt x="1486" y="153"/>
                    <a:pt x="1486" y="153"/>
                  </a:cubicBezTo>
                  <a:cubicBezTo>
                    <a:pt x="1486" y="153"/>
                    <a:pt x="1487" y="153"/>
                    <a:pt x="1488" y="153"/>
                  </a:cubicBezTo>
                  <a:cubicBezTo>
                    <a:pt x="1489" y="152"/>
                    <a:pt x="1488" y="154"/>
                    <a:pt x="1487" y="155"/>
                  </a:cubicBezTo>
                  <a:cubicBezTo>
                    <a:pt x="1486" y="156"/>
                    <a:pt x="1488" y="157"/>
                    <a:pt x="1489" y="158"/>
                  </a:cubicBezTo>
                  <a:cubicBezTo>
                    <a:pt x="1489" y="158"/>
                    <a:pt x="1492" y="159"/>
                    <a:pt x="1493" y="158"/>
                  </a:cubicBezTo>
                  <a:cubicBezTo>
                    <a:pt x="1495" y="157"/>
                    <a:pt x="1499" y="159"/>
                    <a:pt x="1500" y="160"/>
                  </a:cubicBezTo>
                  <a:cubicBezTo>
                    <a:pt x="1500" y="161"/>
                    <a:pt x="1501" y="163"/>
                    <a:pt x="1503" y="164"/>
                  </a:cubicBezTo>
                  <a:cubicBezTo>
                    <a:pt x="1505" y="165"/>
                    <a:pt x="1507" y="164"/>
                    <a:pt x="1507" y="165"/>
                  </a:cubicBezTo>
                  <a:cubicBezTo>
                    <a:pt x="1507" y="166"/>
                    <a:pt x="1508" y="167"/>
                    <a:pt x="1509" y="166"/>
                  </a:cubicBezTo>
                  <a:cubicBezTo>
                    <a:pt x="1510" y="166"/>
                    <a:pt x="1510" y="166"/>
                    <a:pt x="1510" y="167"/>
                  </a:cubicBezTo>
                  <a:cubicBezTo>
                    <a:pt x="1511" y="167"/>
                    <a:pt x="1511" y="167"/>
                    <a:pt x="1512" y="167"/>
                  </a:cubicBezTo>
                  <a:cubicBezTo>
                    <a:pt x="1512" y="166"/>
                    <a:pt x="1512" y="166"/>
                    <a:pt x="1513" y="166"/>
                  </a:cubicBezTo>
                  <a:cubicBezTo>
                    <a:pt x="1513" y="166"/>
                    <a:pt x="1513" y="167"/>
                    <a:pt x="1514" y="166"/>
                  </a:cubicBezTo>
                  <a:cubicBezTo>
                    <a:pt x="1515" y="165"/>
                    <a:pt x="1512" y="165"/>
                    <a:pt x="1512" y="164"/>
                  </a:cubicBezTo>
                  <a:cubicBezTo>
                    <a:pt x="1512" y="163"/>
                    <a:pt x="1513" y="164"/>
                    <a:pt x="1513" y="164"/>
                  </a:cubicBezTo>
                  <a:cubicBezTo>
                    <a:pt x="1514" y="164"/>
                    <a:pt x="1514" y="164"/>
                    <a:pt x="1514" y="164"/>
                  </a:cubicBezTo>
                  <a:cubicBezTo>
                    <a:pt x="1515" y="164"/>
                    <a:pt x="1514" y="162"/>
                    <a:pt x="1515" y="162"/>
                  </a:cubicBezTo>
                  <a:cubicBezTo>
                    <a:pt x="1515" y="162"/>
                    <a:pt x="1515" y="158"/>
                    <a:pt x="1514" y="158"/>
                  </a:cubicBezTo>
                  <a:cubicBezTo>
                    <a:pt x="1513" y="158"/>
                    <a:pt x="1514" y="156"/>
                    <a:pt x="1515" y="157"/>
                  </a:cubicBezTo>
                  <a:moveTo>
                    <a:pt x="847" y="523"/>
                  </a:moveTo>
                  <a:cubicBezTo>
                    <a:pt x="845" y="524"/>
                    <a:pt x="844" y="518"/>
                    <a:pt x="841" y="517"/>
                  </a:cubicBezTo>
                  <a:cubicBezTo>
                    <a:pt x="839" y="516"/>
                    <a:pt x="839" y="502"/>
                    <a:pt x="840" y="502"/>
                  </a:cubicBezTo>
                  <a:cubicBezTo>
                    <a:pt x="841" y="501"/>
                    <a:pt x="841" y="513"/>
                    <a:pt x="844" y="515"/>
                  </a:cubicBezTo>
                  <a:cubicBezTo>
                    <a:pt x="846" y="516"/>
                    <a:pt x="845" y="519"/>
                    <a:pt x="846" y="520"/>
                  </a:cubicBezTo>
                  <a:cubicBezTo>
                    <a:pt x="846" y="521"/>
                    <a:pt x="848" y="523"/>
                    <a:pt x="847" y="523"/>
                  </a:cubicBezTo>
                  <a:moveTo>
                    <a:pt x="865" y="548"/>
                  </a:moveTo>
                  <a:cubicBezTo>
                    <a:pt x="864" y="550"/>
                    <a:pt x="861" y="545"/>
                    <a:pt x="860" y="542"/>
                  </a:cubicBezTo>
                  <a:cubicBezTo>
                    <a:pt x="860" y="539"/>
                    <a:pt x="862" y="537"/>
                    <a:pt x="861" y="534"/>
                  </a:cubicBezTo>
                  <a:cubicBezTo>
                    <a:pt x="859" y="531"/>
                    <a:pt x="859" y="528"/>
                    <a:pt x="860" y="528"/>
                  </a:cubicBezTo>
                  <a:cubicBezTo>
                    <a:pt x="862" y="528"/>
                    <a:pt x="864" y="536"/>
                    <a:pt x="863" y="538"/>
                  </a:cubicBezTo>
                  <a:cubicBezTo>
                    <a:pt x="862" y="541"/>
                    <a:pt x="866" y="547"/>
                    <a:pt x="865" y="548"/>
                  </a:cubicBezTo>
                  <a:moveTo>
                    <a:pt x="854" y="487"/>
                  </a:moveTo>
                  <a:cubicBezTo>
                    <a:pt x="857" y="486"/>
                    <a:pt x="863" y="487"/>
                    <a:pt x="863" y="488"/>
                  </a:cubicBezTo>
                  <a:cubicBezTo>
                    <a:pt x="862" y="489"/>
                    <a:pt x="860" y="489"/>
                    <a:pt x="860" y="491"/>
                  </a:cubicBezTo>
                  <a:cubicBezTo>
                    <a:pt x="860" y="493"/>
                    <a:pt x="859" y="495"/>
                    <a:pt x="858" y="495"/>
                  </a:cubicBezTo>
                  <a:cubicBezTo>
                    <a:pt x="856" y="496"/>
                    <a:pt x="859" y="498"/>
                    <a:pt x="858" y="498"/>
                  </a:cubicBezTo>
                  <a:cubicBezTo>
                    <a:pt x="857" y="498"/>
                    <a:pt x="856" y="498"/>
                    <a:pt x="855" y="498"/>
                  </a:cubicBezTo>
                  <a:cubicBezTo>
                    <a:pt x="854" y="497"/>
                    <a:pt x="852" y="497"/>
                    <a:pt x="851" y="498"/>
                  </a:cubicBezTo>
                  <a:cubicBezTo>
                    <a:pt x="848" y="499"/>
                    <a:pt x="851" y="487"/>
                    <a:pt x="854" y="487"/>
                  </a:cubicBezTo>
                  <a:moveTo>
                    <a:pt x="950" y="303"/>
                  </a:moveTo>
                  <a:cubicBezTo>
                    <a:pt x="949" y="303"/>
                    <a:pt x="949" y="303"/>
                    <a:pt x="948" y="303"/>
                  </a:cubicBezTo>
                  <a:cubicBezTo>
                    <a:pt x="947" y="304"/>
                    <a:pt x="947" y="304"/>
                    <a:pt x="946" y="304"/>
                  </a:cubicBezTo>
                  <a:cubicBezTo>
                    <a:pt x="944" y="303"/>
                    <a:pt x="942" y="302"/>
                    <a:pt x="942" y="304"/>
                  </a:cubicBezTo>
                  <a:cubicBezTo>
                    <a:pt x="941" y="305"/>
                    <a:pt x="941" y="307"/>
                    <a:pt x="943" y="307"/>
                  </a:cubicBezTo>
                  <a:cubicBezTo>
                    <a:pt x="945" y="307"/>
                    <a:pt x="944" y="308"/>
                    <a:pt x="943" y="310"/>
                  </a:cubicBezTo>
                  <a:cubicBezTo>
                    <a:pt x="942" y="310"/>
                    <a:pt x="943" y="310"/>
                    <a:pt x="944" y="310"/>
                  </a:cubicBezTo>
                  <a:cubicBezTo>
                    <a:pt x="944" y="310"/>
                    <a:pt x="945" y="310"/>
                    <a:pt x="945" y="311"/>
                  </a:cubicBezTo>
                  <a:cubicBezTo>
                    <a:pt x="946" y="312"/>
                    <a:pt x="947" y="312"/>
                    <a:pt x="946" y="314"/>
                  </a:cubicBezTo>
                  <a:cubicBezTo>
                    <a:pt x="946" y="316"/>
                    <a:pt x="947" y="321"/>
                    <a:pt x="946" y="322"/>
                  </a:cubicBezTo>
                  <a:cubicBezTo>
                    <a:pt x="945" y="323"/>
                    <a:pt x="941" y="324"/>
                    <a:pt x="937" y="324"/>
                  </a:cubicBezTo>
                  <a:cubicBezTo>
                    <a:pt x="933" y="324"/>
                    <a:pt x="933" y="319"/>
                    <a:pt x="929" y="319"/>
                  </a:cubicBezTo>
                  <a:cubicBezTo>
                    <a:pt x="925" y="319"/>
                    <a:pt x="923" y="314"/>
                    <a:pt x="925" y="312"/>
                  </a:cubicBezTo>
                  <a:cubicBezTo>
                    <a:pt x="927" y="309"/>
                    <a:pt x="929" y="305"/>
                    <a:pt x="927" y="303"/>
                  </a:cubicBezTo>
                  <a:cubicBezTo>
                    <a:pt x="926" y="301"/>
                    <a:pt x="918" y="293"/>
                    <a:pt x="919" y="291"/>
                  </a:cubicBezTo>
                  <a:cubicBezTo>
                    <a:pt x="919" y="288"/>
                    <a:pt x="920" y="287"/>
                    <a:pt x="917" y="285"/>
                  </a:cubicBezTo>
                  <a:cubicBezTo>
                    <a:pt x="914" y="282"/>
                    <a:pt x="917" y="281"/>
                    <a:pt x="919" y="279"/>
                  </a:cubicBezTo>
                  <a:cubicBezTo>
                    <a:pt x="921" y="276"/>
                    <a:pt x="925" y="275"/>
                    <a:pt x="927" y="273"/>
                  </a:cubicBezTo>
                  <a:cubicBezTo>
                    <a:pt x="930" y="272"/>
                    <a:pt x="933" y="270"/>
                    <a:pt x="936" y="271"/>
                  </a:cubicBezTo>
                  <a:cubicBezTo>
                    <a:pt x="937" y="271"/>
                    <a:pt x="939" y="271"/>
                    <a:pt x="939" y="271"/>
                  </a:cubicBezTo>
                  <a:cubicBezTo>
                    <a:pt x="941" y="271"/>
                    <a:pt x="942" y="271"/>
                    <a:pt x="943" y="272"/>
                  </a:cubicBezTo>
                  <a:cubicBezTo>
                    <a:pt x="944" y="274"/>
                    <a:pt x="943" y="277"/>
                    <a:pt x="943" y="278"/>
                  </a:cubicBezTo>
                  <a:cubicBezTo>
                    <a:pt x="944" y="279"/>
                    <a:pt x="941" y="279"/>
                    <a:pt x="939" y="279"/>
                  </a:cubicBezTo>
                  <a:cubicBezTo>
                    <a:pt x="937" y="279"/>
                    <a:pt x="933" y="280"/>
                    <a:pt x="934" y="281"/>
                  </a:cubicBezTo>
                  <a:cubicBezTo>
                    <a:pt x="934" y="282"/>
                    <a:pt x="936" y="285"/>
                    <a:pt x="933" y="283"/>
                  </a:cubicBezTo>
                  <a:cubicBezTo>
                    <a:pt x="931" y="282"/>
                    <a:pt x="930" y="285"/>
                    <a:pt x="931" y="285"/>
                  </a:cubicBezTo>
                  <a:cubicBezTo>
                    <a:pt x="933" y="285"/>
                    <a:pt x="934" y="286"/>
                    <a:pt x="934" y="288"/>
                  </a:cubicBezTo>
                  <a:cubicBezTo>
                    <a:pt x="934" y="289"/>
                    <a:pt x="935" y="291"/>
                    <a:pt x="936" y="291"/>
                  </a:cubicBezTo>
                  <a:cubicBezTo>
                    <a:pt x="936" y="291"/>
                    <a:pt x="937" y="291"/>
                    <a:pt x="937" y="292"/>
                  </a:cubicBezTo>
                  <a:cubicBezTo>
                    <a:pt x="938" y="292"/>
                    <a:pt x="938" y="293"/>
                    <a:pt x="939" y="293"/>
                  </a:cubicBezTo>
                  <a:cubicBezTo>
                    <a:pt x="941" y="293"/>
                    <a:pt x="942" y="293"/>
                    <a:pt x="941" y="295"/>
                  </a:cubicBezTo>
                  <a:cubicBezTo>
                    <a:pt x="939" y="296"/>
                    <a:pt x="942" y="301"/>
                    <a:pt x="942" y="300"/>
                  </a:cubicBezTo>
                  <a:cubicBezTo>
                    <a:pt x="943" y="299"/>
                    <a:pt x="942" y="296"/>
                    <a:pt x="945" y="296"/>
                  </a:cubicBezTo>
                  <a:cubicBezTo>
                    <a:pt x="948" y="297"/>
                    <a:pt x="946" y="300"/>
                    <a:pt x="948" y="300"/>
                  </a:cubicBezTo>
                  <a:cubicBezTo>
                    <a:pt x="950" y="300"/>
                    <a:pt x="952" y="303"/>
                    <a:pt x="950" y="303"/>
                  </a:cubicBezTo>
                  <a:moveTo>
                    <a:pt x="975" y="285"/>
                  </a:moveTo>
                  <a:cubicBezTo>
                    <a:pt x="971" y="287"/>
                    <a:pt x="968" y="287"/>
                    <a:pt x="969" y="284"/>
                  </a:cubicBezTo>
                  <a:cubicBezTo>
                    <a:pt x="970" y="281"/>
                    <a:pt x="971" y="278"/>
                    <a:pt x="969" y="278"/>
                  </a:cubicBezTo>
                  <a:cubicBezTo>
                    <a:pt x="967" y="278"/>
                    <a:pt x="968" y="284"/>
                    <a:pt x="967" y="284"/>
                  </a:cubicBezTo>
                  <a:cubicBezTo>
                    <a:pt x="966" y="285"/>
                    <a:pt x="966" y="279"/>
                    <a:pt x="967" y="277"/>
                  </a:cubicBezTo>
                  <a:cubicBezTo>
                    <a:pt x="968" y="275"/>
                    <a:pt x="970" y="277"/>
                    <a:pt x="971" y="277"/>
                  </a:cubicBezTo>
                  <a:cubicBezTo>
                    <a:pt x="971" y="277"/>
                    <a:pt x="971" y="277"/>
                    <a:pt x="971" y="276"/>
                  </a:cubicBezTo>
                  <a:cubicBezTo>
                    <a:pt x="972" y="276"/>
                    <a:pt x="972" y="275"/>
                    <a:pt x="973" y="275"/>
                  </a:cubicBezTo>
                  <a:cubicBezTo>
                    <a:pt x="974" y="275"/>
                    <a:pt x="972" y="278"/>
                    <a:pt x="974" y="278"/>
                  </a:cubicBezTo>
                  <a:cubicBezTo>
                    <a:pt x="975" y="278"/>
                    <a:pt x="978" y="283"/>
                    <a:pt x="975" y="285"/>
                  </a:cubicBezTo>
                  <a:moveTo>
                    <a:pt x="979" y="274"/>
                  </a:moveTo>
                  <a:cubicBezTo>
                    <a:pt x="979" y="275"/>
                    <a:pt x="974" y="274"/>
                    <a:pt x="973" y="273"/>
                  </a:cubicBezTo>
                  <a:cubicBezTo>
                    <a:pt x="973" y="272"/>
                    <a:pt x="980" y="273"/>
                    <a:pt x="979" y="274"/>
                  </a:cubicBezTo>
                  <a:moveTo>
                    <a:pt x="1050" y="274"/>
                  </a:moveTo>
                  <a:cubicBezTo>
                    <a:pt x="1047" y="274"/>
                    <a:pt x="1039" y="272"/>
                    <a:pt x="1036" y="276"/>
                  </a:cubicBezTo>
                  <a:cubicBezTo>
                    <a:pt x="1033" y="279"/>
                    <a:pt x="1035" y="281"/>
                    <a:pt x="1034" y="281"/>
                  </a:cubicBezTo>
                  <a:cubicBezTo>
                    <a:pt x="1032" y="281"/>
                    <a:pt x="1031" y="276"/>
                    <a:pt x="1033" y="274"/>
                  </a:cubicBezTo>
                  <a:cubicBezTo>
                    <a:pt x="1035" y="272"/>
                    <a:pt x="1041" y="272"/>
                    <a:pt x="1044" y="272"/>
                  </a:cubicBezTo>
                  <a:cubicBezTo>
                    <a:pt x="1046" y="273"/>
                    <a:pt x="1049" y="273"/>
                    <a:pt x="1051" y="272"/>
                  </a:cubicBezTo>
                  <a:cubicBezTo>
                    <a:pt x="1053" y="272"/>
                    <a:pt x="1054" y="272"/>
                    <a:pt x="1055" y="272"/>
                  </a:cubicBezTo>
                  <a:cubicBezTo>
                    <a:pt x="1056" y="272"/>
                    <a:pt x="1054" y="274"/>
                    <a:pt x="1050" y="274"/>
                  </a:cubicBezTo>
                  <a:moveTo>
                    <a:pt x="1175" y="236"/>
                  </a:moveTo>
                  <a:cubicBezTo>
                    <a:pt x="1171" y="239"/>
                    <a:pt x="1164" y="240"/>
                    <a:pt x="1164" y="243"/>
                  </a:cubicBezTo>
                  <a:cubicBezTo>
                    <a:pt x="1164" y="245"/>
                    <a:pt x="1156" y="247"/>
                    <a:pt x="1155" y="245"/>
                  </a:cubicBezTo>
                  <a:cubicBezTo>
                    <a:pt x="1154" y="244"/>
                    <a:pt x="1161" y="244"/>
                    <a:pt x="1163" y="240"/>
                  </a:cubicBezTo>
                  <a:cubicBezTo>
                    <a:pt x="1165" y="237"/>
                    <a:pt x="1171" y="235"/>
                    <a:pt x="1174" y="230"/>
                  </a:cubicBezTo>
                  <a:cubicBezTo>
                    <a:pt x="1176" y="226"/>
                    <a:pt x="1178" y="221"/>
                    <a:pt x="1180" y="221"/>
                  </a:cubicBezTo>
                  <a:cubicBezTo>
                    <a:pt x="1181" y="221"/>
                    <a:pt x="1179" y="233"/>
                    <a:pt x="1175" y="236"/>
                  </a:cubicBezTo>
                  <a:moveTo>
                    <a:pt x="770" y="45"/>
                  </a:moveTo>
                  <a:cubicBezTo>
                    <a:pt x="772" y="45"/>
                    <a:pt x="768" y="47"/>
                    <a:pt x="768" y="49"/>
                  </a:cubicBezTo>
                  <a:cubicBezTo>
                    <a:pt x="767" y="50"/>
                    <a:pt x="771" y="52"/>
                    <a:pt x="772" y="53"/>
                  </a:cubicBezTo>
                  <a:cubicBezTo>
                    <a:pt x="774" y="55"/>
                    <a:pt x="777" y="55"/>
                    <a:pt x="778" y="54"/>
                  </a:cubicBezTo>
                  <a:cubicBezTo>
                    <a:pt x="779" y="53"/>
                    <a:pt x="779" y="50"/>
                    <a:pt x="781" y="50"/>
                  </a:cubicBezTo>
                  <a:cubicBezTo>
                    <a:pt x="782" y="51"/>
                    <a:pt x="781" y="49"/>
                    <a:pt x="783" y="49"/>
                  </a:cubicBezTo>
                  <a:cubicBezTo>
                    <a:pt x="784" y="48"/>
                    <a:pt x="784" y="50"/>
                    <a:pt x="783" y="51"/>
                  </a:cubicBezTo>
                  <a:cubicBezTo>
                    <a:pt x="782" y="52"/>
                    <a:pt x="785" y="52"/>
                    <a:pt x="787" y="51"/>
                  </a:cubicBezTo>
                  <a:cubicBezTo>
                    <a:pt x="788" y="49"/>
                    <a:pt x="789" y="51"/>
                    <a:pt x="788" y="52"/>
                  </a:cubicBezTo>
                  <a:cubicBezTo>
                    <a:pt x="788" y="54"/>
                    <a:pt x="785" y="53"/>
                    <a:pt x="783" y="55"/>
                  </a:cubicBezTo>
                  <a:cubicBezTo>
                    <a:pt x="782" y="56"/>
                    <a:pt x="778" y="55"/>
                    <a:pt x="777" y="57"/>
                  </a:cubicBezTo>
                  <a:cubicBezTo>
                    <a:pt x="775" y="59"/>
                    <a:pt x="778" y="59"/>
                    <a:pt x="781" y="58"/>
                  </a:cubicBezTo>
                  <a:cubicBezTo>
                    <a:pt x="783" y="58"/>
                    <a:pt x="787" y="58"/>
                    <a:pt x="789" y="58"/>
                  </a:cubicBezTo>
                  <a:cubicBezTo>
                    <a:pt x="791" y="58"/>
                    <a:pt x="788" y="59"/>
                    <a:pt x="785" y="59"/>
                  </a:cubicBezTo>
                  <a:cubicBezTo>
                    <a:pt x="782" y="59"/>
                    <a:pt x="781" y="60"/>
                    <a:pt x="781" y="60"/>
                  </a:cubicBezTo>
                  <a:cubicBezTo>
                    <a:pt x="782" y="61"/>
                    <a:pt x="781" y="61"/>
                    <a:pt x="780" y="61"/>
                  </a:cubicBezTo>
                  <a:cubicBezTo>
                    <a:pt x="779" y="60"/>
                    <a:pt x="777" y="60"/>
                    <a:pt x="777" y="61"/>
                  </a:cubicBezTo>
                  <a:cubicBezTo>
                    <a:pt x="777" y="63"/>
                    <a:pt x="781" y="64"/>
                    <a:pt x="782" y="65"/>
                  </a:cubicBezTo>
                  <a:cubicBezTo>
                    <a:pt x="782" y="65"/>
                    <a:pt x="783" y="65"/>
                    <a:pt x="784" y="65"/>
                  </a:cubicBezTo>
                  <a:cubicBezTo>
                    <a:pt x="785" y="65"/>
                    <a:pt x="785" y="65"/>
                    <a:pt x="786" y="65"/>
                  </a:cubicBezTo>
                  <a:cubicBezTo>
                    <a:pt x="787" y="66"/>
                    <a:pt x="784" y="66"/>
                    <a:pt x="784" y="67"/>
                  </a:cubicBezTo>
                  <a:cubicBezTo>
                    <a:pt x="783" y="67"/>
                    <a:pt x="787" y="68"/>
                    <a:pt x="787" y="69"/>
                  </a:cubicBezTo>
                  <a:cubicBezTo>
                    <a:pt x="788" y="70"/>
                    <a:pt x="790" y="69"/>
                    <a:pt x="790" y="68"/>
                  </a:cubicBezTo>
                  <a:cubicBezTo>
                    <a:pt x="790" y="66"/>
                    <a:pt x="792" y="61"/>
                    <a:pt x="795" y="60"/>
                  </a:cubicBezTo>
                  <a:cubicBezTo>
                    <a:pt x="798" y="59"/>
                    <a:pt x="796" y="58"/>
                    <a:pt x="796" y="57"/>
                  </a:cubicBezTo>
                  <a:cubicBezTo>
                    <a:pt x="797" y="55"/>
                    <a:pt x="799" y="56"/>
                    <a:pt x="798" y="55"/>
                  </a:cubicBezTo>
                  <a:cubicBezTo>
                    <a:pt x="798" y="54"/>
                    <a:pt x="798" y="53"/>
                    <a:pt x="800" y="52"/>
                  </a:cubicBezTo>
                  <a:cubicBezTo>
                    <a:pt x="802" y="50"/>
                    <a:pt x="803" y="51"/>
                    <a:pt x="805" y="50"/>
                  </a:cubicBezTo>
                  <a:cubicBezTo>
                    <a:pt x="807" y="49"/>
                    <a:pt x="808" y="51"/>
                    <a:pt x="806" y="51"/>
                  </a:cubicBezTo>
                  <a:cubicBezTo>
                    <a:pt x="804" y="51"/>
                    <a:pt x="805" y="54"/>
                    <a:pt x="807" y="54"/>
                  </a:cubicBezTo>
                  <a:cubicBezTo>
                    <a:pt x="808" y="55"/>
                    <a:pt x="807" y="55"/>
                    <a:pt x="808" y="56"/>
                  </a:cubicBezTo>
                  <a:cubicBezTo>
                    <a:pt x="809" y="56"/>
                    <a:pt x="809" y="58"/>
                    <a:pt x="807" y="60"/>
                  </a:cubicBezTo>
                  <a:cubicBezTo>
                    <a:pt x="806" y="62"/>
                    <a:pt x="808" y="62"/>
                    <a:pt x="811" y="61"/>
                  </a:cubicBezTo>
                  <a:cubicBezTo>
                    <a:pt x="815" y="59"/>
                    <a:pt x="813" y="62"/>
                    <a:pt x="814" y="63"/>
                  </a:cubicBezTo>
                  <a:cubicBezTo>
                    <a:pt x="815" y="64"/>
                    <a:pt x="818" y="62"/>
                    <a:pt x="819" y="60"/>
                  </a:cubicBezTo>
                  <a:cubicBezTo>
                    <a:pt x="821" y="58"/>
                    <a:pt x="823" y="59"/>
                    <a:pt x="823" y="58"/>
                  </a:cubicBezTo>
                  <a:cubicBezTo>
                    <a:pt x="823" y="57"/>
                    <a:pt x="821" y="56"/>
                    <a:pt x="820" y="57"/>
                  </a:cubicBezTo>
                  <a:cubicBezTo>
                    <a:pt x="818" y="58"/>
                    <a:pt x="815" y="57"/>
                    <a:pt x="816" y="56"/>
                  </a:cubicBezTo>
                  <a:cubicBezTo>
                    <a:pt x="817" y="55"/>
                    <a:pt x="817" y="54"/>
                    <a:pt x="815" y="55"/>
                  </a:cubicBezTo>
                  <a:cubicBezTo>
                    <a:pt x="814" y="55"/>
                    <a:pt x="811" y="54"/>
                    <a:pt x="812" y="53"/>
                  </a:cubicBezTo>
                  <a:cubicBezTo>
                    <a:pt x="814" y="53"/>
                    <a:pt x="811" y="51"/>
                    <a:pt x="810" y="51"/>
                  </a:cubicBezTo>
                  <a:cubicBezTo>
                    <a:pt x="808" y="51"/>
                    <a:pt x="809" y="50"/>
                    <a:pt x="809" y="48"/>
                  </a:cubicBezTo>
                  <a:cubicBezTo>
                    <a:pt x="809" y="47"/>
                    <a:pt x="805" y="47"/>
                    <a:pt x="806" y="47"/>
                  </a:cubicBezTo>
                  <a:cubicBezTo>
                    <a:pt x="807" y="46"/>
                    <a:pt x="804" y="45"/>
                    <a:pt x="804" y="46"/>
                  </a:cubicBezTo>
                  <a:cubicBezTo>
                    <a:pt x="803" y="47"/>
                    <a:pt x="802" y="47"/>
                    <a:pt x="802" y="46"/>
                  </a:cubicBezTo>
                  <a:cubicBezTo>
                    <a:pt x="802" y="44"/>
                    <a:pt x="799" y="45"/>
                    <a:pt x="798" y="45"/>
                  </a:cubicBezTo>
                  <a:cubicBezTo>
                    <a:pt x="797" y="45"/>
                    <a:pt x="798" y="42"/>
                    <a:pt x="796" y="42"/>
                  </a:cubicBezTo>
                  <a:cubicBezTo>
                    <a:pt x="796" y="41"/>
                    <a:pt x="795" y="42"/>
                    <a:pt x="794" y="42"/>
                  </a:cubicBezTo>
                  <a:cubicBezTo>
                    <a:pt x="794" y="43"/>
                    <a:pt x="793" y="43"/>
                    <a:pt x="793" y="43"/>
                  </a:cubicBezTo>
                  <a:cubicBezTo>
                    <a:pt x="792" y="43"/>
                    <a:pt x="794" y="41"/>
                    <a:pt x="794" y="40"/>
                  </a:cubicBezTo>
                  <a:cubicBezTo>
                    <a:pt x="795" y="39"/>
                    <a:pt x="790" y="37"/>
                    <a:pt x="790" y="39"/>
                  </a:cubicBezTo>
                  <a:cubicBezTo>
                    <a:pt x="789" y="40"/>
                    <a:pt x="788" y="37"/>
                    <a:pt x="787" y="37"/>
                  </a:cubicBezTo>
                  <a:cubicBezTo>
                    <a:pt x="786" y="36"/>
                    <a:pt x="787" y="38"/>
                    <a:pt x="786" y="39"/>
                  </a:cubicBezTo>
                  <a:cubicBezTo>
                    <a:pt x="786" y="39"/>
                    <a:pt x="784" y="40"/>
                    <a:pt x="786" y="41"/>
                  </a:cubicBezTo>
                  <a:cubicBezTo>
                    <a:pt x="787" y="42"/>
                    <a:pt x="789" y="46"/>
                    <a:pt x="788" y="47"/>
                  </a:cubicBezTo>
                  <a:cubicBezTo>
                    <a:pt x="788" y="48"/>
                    <a:pt x="784" y="44"/>
                    <a:pt x="784" y="42"/>
                  </a:cubicBezTo>
                  <a:cubicBezTo>
                    <a:pt x="784" y="40"/>
                    <a:pt x="781" y="38"/>
                    <a:pt x="781" y="39"/>
                  </a:cubicBezTo>
                  <a:cubicBezTo>
                    <a:pt x="780" y="41"/>
                    <a:pt x="779" y="41"/>
                    <a:pt x="779" y="43"/>
                  </a:cubicBezTo>
                  <a:cubicBezTo>
                    <a:pt x="780" y="44"/>
                    <a:pt x="778" y="45"/>
                    <a:pt x="778" y="44"/>
                  </a:cubicBezTo>
                  <a:cubicBezTo>
                    <a:pt x="778" y="42"/>
                    <a:pt x="776" y="41"/>
                    <a:pt x="775" y="41"/>
                  </a:cubicBezTo>
                  <a:cubicBezTo>
                    <a:pt x="774" y="41"/>
                    <a:pt x="777" y="40"/>
                    <a:pt x="778" y="40"/>
                  </a:cubicBezTo>
                  <a:cubicBezTo>
                    <a:pt x="780" y="39"/>
                    <a:pt x="777" y="38"/>
                    <a:pt x="776" y="39"/>
                  </a:cubicBezTo>
                  <a:cubicBezTo>
                    <a:pt x="775" y="39"/>
                    <a:pt x="775" y="39"/>
                    <a:pt x="774" y="39"/>
                  </a:cubicBezTo>
                  <a:cubicBezTo>
                    <a:pt x="773" y="39"/>
                    <a:pt x="773" y="39"/>
                    <a:pt x="772" y="39"/>
                  </a:cubicBezTo>
                  <a:cubicBezTo>
                    <a:pt x="772" y="40"/>
                    <a:pt x="771" y="39"/>
                    <a:pt x="769" y="39"/>
                  </a:cubicBezTo>
                  <a:cubicBezTo>
                    <a:pt x="769" y="39"/>
                    <a:pt x="768" y="39"/>
                    <a:pt x="768" y="40"/>
                  </a:cubicBezTo>
                  <a:cubicBezTo>
                    <a:pt x="767" y="40"/>
                    <a:pt x="766" y="41"/>
                    <a:pt x="766" y="41"/>
                  </a:cubicBezTo>
                  <a:cubicBezTo>
                    <a:pt x="765" y="40"/>
                    <a:pt x="764" y="43"/>
                    <a:pt x="766" y="45"/>
                  </a:cubicBezTo>
                  <a:cubicBezTo>
                    <a:pt x="767" y="46"/>
                    <a:pt x="768" y="46"/>
                    <a:pt x="769" y="45"/>
                  </a:cubicBezTo>
                  <a:cubicBezTo>
                    <a:pt x="769" y="45"/>
                    <a:pt x="770" y="44"/>
                    <a:pt x="770" y="45"/>
                  </a:cubicBezTo>
                  <a:moveTo>
                    <a:pt x="766" y="52"/>
                  </a:moveTo>
                  <a:cubicBezTo>
                    <a:pt x="768" y="52"/>
                    <a:pt x="768" y="54"/>
                    <a:pt x="770" y="54"/>
                  </a:cubicBezTo>
                  <a:cubicBezTo>
                    <a:pt x="770" y="54"/>
                    <a:pt x="768" y="52"/>
                    <a:pt x="767" y="51"/>
                  </a:cubicBezTo>
                  <a:cubicBezTo>
                    <a:pt x="765" y="49"/>
                    <a:pt x="766" y="48"/>
                    <a:pt x="764" y="48"/>
                  </a:cubicBezTo>
                  <a:cubicBezTo>
                    <a:pt x="762" y="49"/>
                    <a:pt x="765" y="52"/>
                    <a:pt x="766" y="52"/>
                  </a:cubicBezTo>
                  <a:moveTo>
                    <a:pt x="796" y="37"/>
                  </a:moveTo>
                  <a:cubicBezTo>
                    <a:pt x="797" y="38"/>
                    <a:pt x="795" y="38"/>
                    <a:pt x="796" y="39"/>
                  </a:cubicBezTo>
                  <a:cubicBezTo>
                    <a:pt x="798" y="40"/>
                    <a:pt x="802" y="40"/>
                    <a:pt x="806" y="39"/>
                  </a:cubicBezTo>
                  <a:cubicBezTo>
                    <a:pt x="809" y="39"/>
                    <a:pt x="811" y="39"/>
                    <a:pt x="811" y="39"/>
                  </a:cubicBezTo>
                  <a:cubicBezTo>
                    <a:pt x="813" y="40"/>
                    <a:pt x="802" y="41"/>
                    <a:pt x="803" y="42"/>
                  </a:cubicBezTo>
                  <a:cubicBezTo>
                    <a:pt x="803" y="43"/>
                    <a:pt x="812" y="44"/>
                    <a:pt x="813" y="43"/>
                  </a:cubicBezTo>
                  <a:cubicBezTo>
                    <a:pt x="813" y="43"/>
                    <a:pt x="815" y="45"/>
                    <a:pt x="818" y="45"/>
                  </a:cubicBezTo>
                  <a:cubicBezTo>
                    <a:pt x="821" y="45"/>
                    <a:pt x="820" y="44"/>
                    <a:pt x="822" y="44"/>
                  </a:cubicBezTo>
                  <a:cubicBezTo>
                    <a:pt x="825" y="44"/>
                    <a:pt x="828" y="43"/>
                    <a:pt x="828" y="41"/>
                  </a:cubicBezTo>
                  <a:cubicBezTo>
                    <a:pt x="828" y="40"/>
                    <a:pt x="834" y="39"/>
                    <a:pt x="834" y="37"/>
                  </a:cubicBezTo>
                  <a:cubicBezTo>
                    <a:pt x="833" y="35"/>
                    <a:pt x="831" y="35"/>
                    <a:pt x="829" y="35"/>
                  </a:cubicBezTo>
                  <a:cubicBezTo>
                    <a:pt x="827" y="35"/>
                    <a:pt x="826" y="35"/>
                    <a:pt x="825" y="35"/>
                  </a:cubicBezTo>
                  <a:cubicBezTo>
                    <a:pt x="824" y="34"/>
                    <a:pt x="820" y="33"/>
                    <a:pt x="819" y="34"/>
                  </a:cubicBezTo>
                  <a:cubicBezTo>
                    <a:pt x="818" y="36"/>
                    <a:pt x="817" y="36"/>
                    <a:pt x="817" y="36"/>
                  </a:cubicBezTo>
                  <a:cubicBezTo>
                    <a:pt x="816" y="35"/>
                    <a:pt x="817" y="32"/>
                    <a:pt x="814" y="33"/>
                  </a:cubicBezTo>
                  <a:cubicBezTo>
                    <a:pt x="812" y="34"/>
                    <a:pt x="814" y="37"/>
                    <a:pt x="813" y="37"/>
                  </a:cubicBezTo>
                  <a:cubicBezTo>
                    <a:pt x="813" y="37"/>
                    <a:pt x="810" y="36"/>
                    <a:pt x="810" y="35"/>
                  </a:cubicBezTo>
                  <a:cubicBezTo>
                    <a:pt x="810" y="34"/>
                    <a:pt x="809" y="35"/>
                    <a:pt x="809" y="35"/>
                  </a:cubicBezTo>
                  <a:cubicBezTo>
                    <a:pt x="808" y="35"/>
                    <a:pt x="807" y="36"/>
                    <a:pt x="807" y="35"/>
                  </a:cubicBezTo>
                  <a:cubicBezTo>
                    <a:pt x="806" y="33"/>
                    <a:pt x="803" y="32"/>
                    <a:pt x="802" y="32"/>
                  </a:cubicBezTo>
                  <a:cubicBezTo>
                    <a:pt x="801" y="32"/>
                    <a:pt x="803" y="33"/>
                    <a:pt x="802" y="34"/>
                  </a:cubicBezTo>
                  <a:cubicBezTo>
                    <a:pt x="802" y="35"/>
                    <a:pt x="800" y="33"/>
                    <a:pt x="799" y="33"/>
                  </a:cubicBezTo>
                  <a:cubicBezTo>
                    <a:pt x="798" y="33"/>
                    <a:pt x="800" y="35"/>
                    <a:pt x="799" y="36"/>
                  </a:cubicBezTo>
                  <a:cubicBezTo>
                    <a:pt x="799" y="36"/>
                    <a:pt x="797" y="33"/>
                    <a:pt x="796" y="33"/>
                  </a:cubicBezTo>
                  <a:cubicBezTo>
                    <a:pt x="795" y="33"/>
                    <a:pt x="795" y="35"/>
                    <a:pt x="794" y="35"/>
                  </a:cubicBezTo>
                  <a:cubicBezTo>
                    <a:pt x="793" y="35"/>
                    <a:pt x="796" y="36"/>
                    <a:pt x="796" y="37"/>
                  </a:cubicBezTo>
                  <a:moveTo>
                    <a:pt x="924" y="132"/>
                  </a:moveTo>
                  <a:cubicBezTo>
                    <a:pt x="927" y="135"/>
                    <a:pt x="930" y="131"/>
                    <a:pt x="932" y="131"/>
                  </a:cubicBezTo>
                  <a:cubicBezTo>
                    <a:pt x="933" y="130"/>
                    <a:pt x="931" y="129"/>
                    <a:pt x="928" y="128"/>
                  </a:cubicBezTo>
                  <a:cubicBezTo>
                    <a:pt x="925" y="127"/>
                    <a:pt x="921" y="130"/>
                    <a:pt x="924" y="132"/>
                  </a:cubicBezTo>
                  <a:moveTo>
                    <a:pt x="946" y="99"/>
                  </a:moveTo>
                  <a:cubicBezTo>
                    <a:pt x="946" y="100"/>
                    <a:pt x="945" y="101"/>
                    <a:pt x="943" y="101"/>
                  </a:cubicBezTo>
                  <a:cubicBezTo>
                    <a:pt x="940" y="101"/>
                    <a:pt x="944" y="102"/>
                    <a:pt x="944" y="104"/>
                  </a:cubicBezTo>
                  <a:cubicBezTo>
                    <a:pt x="944" y="105"/>
                    <a:pt x="942" y="104"/>
                    <a:pt x="942" y="106"/>
                  </a:cubicBezTo>
                  <a:cubicBezTo>
                    <a:pt x="941" y="108"/>
                    <a:pt x="937" y="106"/>
                    <a:pt x="936" y="109"/>
                  </a:cubicBezTo>
                  <a:cubicBezTo>
                    <a:pt x="936" y="112"/>
                    <a:pt x="939" y="111"/>
                    <a:pt x="941" y="111"/>
                  </a:cubicBezTo>
                  <a:cubicBezTo>
                    <a:pt x="943" y="112"/>
                    <a:pt x="940" y="113"/>
                    <a:pt x="941" y="115"/>
                  </a:cubicBezTo>
                  <a:cubicBezTo>
                    <a:pt x="943" y="116"/>
                    <a:pt x="944" y="115"/>
                    <a:pt x="943" y="113"/>
                  </a:cubicBezTo>
                  <a:cubicBezTo>
                    <a:pt x="942" y="111"/>
                    <a:pt x="948" y="114"/>
                    <a:pt x="946" y="116"/>
                  </a:cubicBezTo>
                  <a:cubicBezTo>
                    <a:pt x="944" y="117"/>
                    <a:pt x="949" y="118"/>
                    <a:pt x="952" y="119"/>
                  </a:cubicBezTo>
                  <a:cubicBezTo>
                    <a:pt x="954" y="119"/>
                    <a:pt x="963" y="121"/>
                    <a:pt x="963" y="119"/>
                  </a:cubicBezTo>
                  <a:cubicBezTo>
                    <a:pt x="963" y="117"/>
                    <a:pt x="960" y="116"/>
                    <a:pt x="957" y="113"/>
                  </a:cubicBezTo>
                  <a:cubicBezTo>
                    <a:pt x="954" y="111"/>
                    <a:pt x="953" y="106"/>
                    <a:pt x="956" y="104"/>
                  </a:cubicBezTo>
                  <a:cubicBezTo>
                    <a:pt x="959" y="102"/>
                    <a:pt x="956" y="102"/>
                    <a:pt x="959" y="99"/>
                  </a:cubicBezTo>
                  <a:cubicBezTo>
                    <a:pt x="962" y="97"/>
                    <a:pt x="960" y="95"/>
                    <a:pt x="963" y="95"/>
                  </a:cubicBezTo>
                  <a:cubicBezTo>
                    <a:pt x="965" y="95"/>
                    <a:pt x="962" y="93"/>
                    <a:pt x="965" y="92"/>
                  </a:cubicBezTo>
                  <a:cubicBezTo>
                    <a:pt x="967" y="92"/>
                    <a:pt x="968" y="89"/>
                    <a:pt x="968" y="88"/>
                  </a:cubicBezTo>
                  <a:cubicBezTo>
                    <a:pt x="967" y="87"/>
                    <a:pt x="970" y="88"/>
                    <a:pt x="972" y="87"/>
                  </a:cubicBezTo>
                  <a:cubicBezTo>
                    <a:pt x="973" y="85"/>
                    <a:pt x="976" y="86"/>
                    <a:pt x="977" y="84"/>
                  </a:cubicBezTo>
                  <a:cubicBezTo>
                    <a:pt x="978" y="82"/>
                    <a:pt x="993" y="77"/>
                    <a:pt x="1001" y="75"/>
                  </a:cubicBezTo>
                  <a:cubicBezTo>
                    <a:pt x="1009" y="73"/>
                    <a:pt x="1015" y="70"/>
                    <a:pt x="1012" y="68"/>
                  </a:cubicBezTo>
                  <a:cubicBezTo>
                    <a:pt x="1009" y="65"/>
                    <a:pt x="1001" y="68"/>
                    <a:pt x="999" y="70"/>
                  </a:cubicBezTo>
                  <a:cubicBezTo>
                    <a:pt x="997" y="72"/>
                    <a:pt x="994" y="71"/>
                    <a:pt x="992" y="72"/>
                  </a:cubicBezTo>
                  <a:cubicBezTo>
                    <a:pt x="990" y="73"/>
                    <a:pt x="986" y="74"/>
                    <a:pt x="983" y="72"/>
                  </a:cubicBezTo>
                  <a:cubicBezTo>
                    <a:pt x="982" y="72"/>
                    <a:pt x="981" y="72"/>
                    <a:pt x="980" y="73"/>
                  </a:cubicBezTo>
                  <a:cubicBezTo>
                    <a:pt x="979" y="73"/>
                    <a:pt x="978" y="74"/>
                    <a:pt x="977" y="74"/>
                  </a:cubicBezTo>
                  <a:cubicBezTo>
                    <a:pt x="976" y="74"/>
                    <a:pt x="975" y="74"/>
                    <a:pt x="975" y="75"/>
                  </a:cubicBezTo>
                  <a:cubicBezTo>
                    <a:pt x="974" y="75"/>
                    <a:pt x="973" y="75"/>
                    <a:pt x="972" y="75"/>
                  </a:cubicBezTo>
                  <a:cubicBezTo>
                    <a:pt x="970" y="75"/>
                    <a:pt x="967" y="77"/>
                    <a:pt x="966" y="78"/>
                  </a:cubicBezTo>
                  <a:cubicBezTo>
                    <a:pt x="966" y="79"/>
                    <a:pt x="963" y="79"/>
                    <a:pt x="963" y="80"/>
                  </a:cubicBezTo>
                  <a:cubicBezTo>
                    <a:pt x="963" y="81"/>
                    <a:pt x="961" y="82"/>
                    <a:pt x="959" y="81"/>
                  </a:cubicBezTo>
                  <a:cubicBezTo>
                    <a:pt x="958" y="80"/>
                    <a:pt x="957" y="82"/>
                    <a:pt x="958" y="84"/>
                  </a:cubicBezTo>
                  <a:cubicBezTo>
                    <a:pt x="960" y="86"/>
                    <a:pt x="955" y="86"/>
                    <a:pt x="956" y="87"/>
                  </a:cubicBezTo>
                  <a:cubicBezTo>
                    <a:pt x="957" y="88"/>
                    <a:pt x="954" y="88"/>
                    <a:pt x="955" y="89"/>
                  </a:cubicBezTo>
                  <a:cubicBezTo>
                    <a:pt x="955" y="91"/>
                    <a:pt x="953" y="91"/>
                    <a:pt x="951" y="91"/>
                  </a:cubicBezTo>
                  <a:cubicBezTo>
                    <a:pt x="949" y="92"/>
                    <a:pt x="948" y="94"/>
                    <a:pt x="951" y="94"/>
                  </a:cubicBezTo>
                  <a:cubicBezTo>
                    <a:pt x="953" y="95"/>
                    <a:pt x="949" y="95"/>
                    <a:pt x="949" y="97"/>
                  </a:cubicBezTo>
                  <a:cubicBezTo>
                    <a:pt x="950" y="99"/>
                    <a:pt x="946" y="97"/>
                    <a:pt x="946" y="99"/>
                  </a:cubicBezTo>
                  <a:moveTo>
                    <a:pt x="1018" y="100"/>
                  </a:moveTo>
                  <a:cubicBezTo>
                    <a:pt x="1019" y="100"/>
                    <a:pt x="1024" y="100"/>
                    <a:pt x="1024" y="99"/>
                  </a:cubicBezTo>
                  <a:cubicBezTo>
                    <a:pt x="1025" y="98"/>
                    <a:pt x="1023" y="97"/>
                    <a:pt x="1020" y="97"/>
                  </a:cubicBezTo>
                  <a:cubicBezTo>
                    <a:pt x="1017" y="97"/>
                    <a:pt x="1016" y="100"/>
                    <a:pt x="1018" y="100"/>
                  </a:cubicBezTo>
                  <a:moveTo>
                    <a:pt x="1054" y="102"/>
                  </a:moveTo>
                  <a:cubicBezTo>
                    <a:pt x="1056" y="103"/>
                    <a:pt x="1058" y="103"/>
                    <a:pt x="1058" y="101"/>
                  </a:cubicBezTo>
                  <a:cubicBezTo>
                    <a:pt x="1057" y="99"/>
                    <a:pt x="1053" y="101"/>
                    <a:pt x="1054" y="102"/>
                  </a:cubicBezTo>
                  <a:moveTo>
                    <a:pt x="917" y="32"/>
                  </a:moveTo>
                  <a:cubicBezTo>
                    <a:pt x="919" y="30"/>
                    <a:pt x="921" y="31"/>
                    <a:pt x="922" y="31"/>
                  </a:cubicBezTo>
                  <a:cubicBezTo>
                    <a:pt x="923" y="31"/>
                    <a:pt x="924" y="31"/>
                    <a:pt x="924" y="31"/>
                  </a:cubicBezTo>
                  <a:cubicBezTo>
                    <a:pt x="925" y="29"/>
                    <a:pt x="919" y="29"/>
                    <a:pt x="917" y="30"/>
                  </a:cubicBezTo>
                  <a:cubicBezTo>
                    <a:pt x="915" y="31"/>
                    <a:pt x="910" y="30"/>
                    <a:pt x="910" y="32"/>
                  </a:cubicBezTo>
                  <a:cubicBezTo>
                    <a:pt x="911" y="33"/>
                    <a:pt x="914" y="35"/>
                    <a:pt x="917" y="32"/>
                  </a:cubicBezTo>
                  <a:moveTo>
                    <a:pt x="929" y="31"/>
                  </a:moveTo>
                  <a:cubicBezTo>
                    <a:pt x="931" y="32"/>
                    <a:pt x="924" y="32"/>
                    <a:pt x="923" y="33"/>
                  </a:cubicBezTo>
                  <a:cubicBezTo>
                    <a:pt x="922" y="34"/>
                    <a:pt x="919" y="34"/>
                    <a:pt x="919" y="35"/>
                  </a:cubicBezTo>
                  <a:cubicBezTo>
                    <a:pt x="920" y="37"/>
                    <a:pt x="926" y="37"/>
                    <a:pt x="926" y="36"/>
                  </a:cubicBezTo>
                  <a:cubicBezTo>
                    <a:pt x="926" y="34"/>
                    <a:pt x="930" y="35"/>
                    <a:pt x="930" y="34"/>
                  </a:cubicBezTo>
                  <a:cubicBezTo>
                    <a:pt x="930" y="33"/>
                    <a:pt x="931" y="32"/>
                    <a:pt x="935" y="32"/>
                  </a:cubicBezTo>
                  <a:cubicBezTo>
                    <a:pt x="938" y="31"/>
                    <a:pt x="938" y="30"/>
                    <a:pt x="935" y="29"/>
                  </a:cubicBezTo>
                  <a:cubicBezTo>
                    <a:pt x="932" y="27"/>
                    <a:pt x="927" y="30"/>
                    <a:pt x="929" y="31"/>
                  </a:cubicBezTo>
                  <a:moveTo>
                    <a:pt x="964" y="29"/>
                  </a:moveTo>
                  <a:cubicBezTo>
                    <a:pt x="965" y="27"/>
                    <a:pt x="963" y="28"/>
                    <a:pt x="961" y="28"/>
                  </a:cubicBezTo>
                  <a:cubicBezTo>
                    <a:pt x="960" y="28"/>
                    <a:pt x="959" y="28"/>
                    <a:pt x="957" y="27"/>
                  </a:cubicBezTo>
                  <a:cubicBezTo>
                    <a:pt x="954" y="26"/>
                    <a:pt x="952" y="26"/>
                    <a:pt x="954" y="28"/>
                  </a:cubicBezTo>
                  <a:cubicBezTo>
                    <a:pt x="955" y="29"/>
                    <a:pt x="949" y="29"/>
                    <a:pt x="950" y="30"/>
                  </a:cubicBezTo>
                  <a:cubicBezTo>
                    <a:pt x="952" y="33"/>
                    <a:pt x="964" y="32"/>
                    <a:pt x="964" y="29"/>
                  </a:cubicBezTo>
                  <a:moveTo>
                    <a:pt x="962" y="27"/>
                  </a:moveTo>
                  <a:cubicBezTo>
                    <a:pt x="965" y="27"/>
                    <a:pt x="964" y="25"/>
                    <a:pt x="966" y="25"/>
                  </a:cubicBezTo>
                  <a:cubicBezTo>
                    <a:pt x="968" y="25"/>
                    <a:pt x="971" y="25"/>
                    <a:pt x="970" y="24"/>
                  </a:cubicBezTo>
                  <a:cubicBezTo>
                    <a:pt x="969" y="23"/>
                    <a:pt x="962" y="23"/>
                    <a:pt x="963" y="24"/>
                  </a:cubicBezTo>
                  <a:cubicBezTo>
                    <a:pt x="963" y="25"/>
                    <a:pt x="957" y="25"/>
                    <a:pt x="957" y="25"/>
                  </a:cubicBezTo>
                  <a:cubicBezTo>
                    <a:pt x="957" y="26"/>
                    <a:pt x="959" y="27"/>
                    <a:pt x="962" y="27"/>
                  </a:cubicBezTo>
                  <a:moveTo>
                    <a:pt x="947" y="35"/>
                  </a:moveTo>
                  <a:cubicBezTo>
                    <a:pt x="947" y="33"/>
                    <a:pt x="940" y="35"/>
                    <a:pt x="941" y="36"/>
                  </a:cubicBezTo>
                  <a:cubicBezTo>
                    <a:pt x="943" y="36"/>
                    <a:pt x="947" y="37"/>
                    <a:pt x="947" y="35"/>
                  </a:cubicBezTo>
                  <a:moveTo>
                    <a:pt x="963" y="33"/>
                  </a:moveTo>
                  <a:cubicBezTo>
                    <a:pt x="963" y="34"/>
                    <a:pt x="962" y="34"/>
                    <a:pt x="960" y="34"/>
                  </a:cubicBezTo>
                  <a:cubicBezTo>
                    <a:pt x="957" y="34"/>
                    <a:pt x="956" y="36"/>
                    <a:pt x="957" y="37"/>
                  </a:cubicBezTo>
                  <a:cubicBezTo>
                    <a:pt x="959" y="38"/>
                    <a:pt x="965" y="38"/>
                    <a:pt x="967" y="36"/>
                  </a:cubicBezTo>
                  <a:cubicBezTo>
                    <a:pt x="968" y="35"/>
                    <a:pt x="971" y="36"/>
                    <a:pt x="971" y="34"/>
                  </a:cubicBezTo>
                  <a:cubicBezTo>
                    <a:pt x="972" y="33"/>
                    <a:pt x="963" y="32"/>
                    <a:pt x="963" y="33"/>
                  </a:cubicBezTo>
                  <a:moveTo>
                    <a:pt x="984" y="31"/>
                  </a:moveTo>
                  <a:cubicBezTo>
                    <a:pt x="985" y="30"/>
                    <a:pt x="983" y="30"/>
                    <a:pt x="983" y="29"/>
                  </a:cubicBezTo>
                  <a:cubicBezTo>
                    <a:pt x="982" y="28"/>
                    <a:pt x="975" y="27"/>
                    <a:pt x="976" y="29"/>
                  </a:cubicBezTo>
                  <a:cubicBezTo>
                    <a:pt x="976" y="30"/>
                    <a:pt x="971" y="31"/>
                    <a:pt x="972" y="32"/>
                  </a:cubicBezTo>
                  <a:cubicBezTo>
                    <a:pt x="975" y="35"/>
                    <a:pt x="984" y="32"/>
                    <a:pt x="984" y="31"/>
                  </a:cubicBezTo>
                  <a:moveTo>
                    <a:pt x="994" y="30"/>
                  </a:moveTo>
                  <a:cubicBezTo>
                    <a:pt x="998" y="30"/>
                    <a:pt x="998" y="27"/>
                    <a:pt x="996" y="27"/>
                  </a:cubicBezTo>
                  <a:cubicBezTo>
                    <a:pt x="994" y="26"/>
                    <a:pt x="994" y="27"/>
                    <a:pt x="993" y="27"/>
                  </a:cubicBezTo>
                  <a:cubicBezTo>
                    <a:pt x="993" y="28"/>
                    <a:pt x="992" y="28"/>
                    <a:pt x="992" y="28"/>
                  </a:cubicBezTo>
                  <a:cubicBezTo>
                    <a:pt x="990" y="28"/>
                    <a:pt x="986" y="29"/>
                    <a:pt x="987" y="30"/>
                  </a:cubicBezTo>
                  <a:cubicBezTo>
                    <a:pt x="988" y="31"/>
                    <a:pt x="991" y="31"/>
                    <a:pt x="994" y="30"/>
                  </a:cubicBezTo>
                  <a:moveTo>
                    <a:pt x="1111" y="36"/>
                  </a:moveTo>
                  <a:cubicBezTo>
                    <a:pt x="1113" y="37"/>
                    <a:pt x="1112" y="38"/>
                    <a:pt x="1110" y="38"/>
                  </a:cubicBezTo>
                  <a:cubicBezTo>
                    <a:pt x="1107" y="38"/>
                    <a:pt x="1105" y="38"/>
                    <a:pt x="1107" y="39"/>
                  </a:cubicBezTo>
                  <a:cubicBezTo>
                    <a:pt x="1108" y="40"/>
                    <a:pt x="1108" y="41"/>
                    <a:pt x="1110" y="42"/>
                  </a:cubicBezTo>
                  <a:cubicBezTo>
                    <a:pt x="1113" y="42"/>
                    <a:pt x="1116" y="40"/>
                    <a:pt x="1115" y="39"/>
                  </a:cubicBezTo>
                  <a:cubicBezTo>
                    <a:pt x="1115" y="37"/>
                    <a:pt x="1125" y="36"/>
                    <a:pt x="1127" y="35"/>
                  </a:cubicBezTo>
                  <a:cubicBezTo>
                    <a:pt x="1130" y="34"/>
                    <a:pt x="1125" y="32"/>
                    <a:pt x="1128" y="32"/>
                  </a:cubicBezTo>
                  <a:cubicBezTo>
                    <a:pt x="1131" y="31"/>
                    <a:pt x="1130" y="30"/>
                    <a:pt x="1126" y="30"/>
                  </a:cubicBezTo>
                  <a:cubicBezTo>
                    <a:pt x="1123" y="29"/>
                    <a:pt x="1124" y="26"/>
                    <a:pt x="1123" y="25"/>
                  </a:cubicBezTo>
                  <a:cubicBezTo>
                    <a:pt x="1122" y="24"/>
                    <a:pt x="1122" y="26"/>
                    <a:pt x="1117" y="27"/>
                  </a:cubicBezTo>
                  <a:cubicBezTo>
                    <a:pt x="1113" y="28"/>
                    <a:pt x="1111" y="29"/>
                    <a:pt x="1112" y="30"/>
                  </a:cubicBezTo>
                  <a:cubicBezTo>
                    <a:pt x="1114" y="31"/>
                    <a:pt x="1112" y="33"/>
                    <a:pt x="1110" y="33"/>
                  </a:cubicBezTo>
                  <a:cubicBezTo>
                    <a:pt x="1109" y="33"/>
                    <a:pt x="1108" y="35"/>
                    <a:pt x="1111" y="36"/>
                  </a:cubicBezTo>
                  <a:moveTo>
                    <a:pt x="1117" y="40"/>
                  </a:moveTo>
                  <a:cubicBezTo>
                    <a:pt x="1117" y="41"/>
                    <a:pt x="1113" y="42"/>
                    <a:pt x="1114" y="43"/>
                  </a:cubicBezTo>
                  <a:cubicBezTo>
                    <a:pt x="1115" y="44"/>
                    <a:pt x="1116" y="44"/>
                    <a:pt x="1117" y="44"/>
                  </a:cubicBezTo>
                  <a:cubicBezTo>
                    <a:pt x="1119" y="44"/>
                    <a:pt x="1119" y="48"/>
                    <a:pt x="1122" y="47"/>
                  </a:cubicBezTo>
                  <a:cubicBezTo>
                    <a:pt x="1124" y="47"/>
                    <a:pt x="1130" y="50"/>
                    <a:pt x="1134" y="50"/>
                  </a:cubicBezTo>
                  <a:cubicBezTo>
                    <a:pt x="1137" y="50"/>
                    <a:pt x="1138" y="47"/>
                    <a:pt x="1137" y="46"/>
                  </a:cubicBezTo>
                  <a:cubicBezTo>
                    <a:pt x="1135" y="46"/>
                    <a:pt x="1136" y="45"/>
                    <a:pt x="1138" y="42"/>
                  </a:cubicBezTo>
                  <a:cubicBezTo>
                    <a:pt x="1140" y="39"/>
                    <a:pt x="1132" y="37"/>
                    <a:pt x="1132" y="39"/>
                  </a:cubicBezTo>
                  <a:cubicBezTo>
                    <a:pt x="1132" y="41"/>
                    <a:pt x="1130" y="38"/>
                    <a:pt x="1129" y="37"/>
                  </a:cubicBezTo>
                  <a:cubicBezTo>
                    <a:pt x="1128" y="36"/>
                    <a:pt x="1117" y="38"/>
                    <a:pt x="1117" y="40"/>
                  </a:cubicBezTo>
                  <a:moveTo>
                    <a:pt x="1137" y="57"/>
                  </a:moveTo>
                  <a:cubicBezTo>
                    <a:pt x="1138" y="58"/>
                    <a:pt x="1140" y="57"/>
                    <a:pt x="1143" y="57"/>
                  </a:cubicBezTo>
                  <a:cubicBezTo>
                    <a:pt x="1144" y="56"/>
                    <a:pt x="1146" y="56"/>
                    <a:pt x="1148" y="56"/>
                  </a:cubicBezTo>
                  <a:cubicBezTo>
                    <a:pt x="1152" y="56"/>
                    <a:pt x="1162" y="53"/>
                    <a:pt x="1163" y="51"/>
                  </a:cubicBezTo>
                  <a:cubicBezTo>
                    <a:pt x="1163" y="49"/>
                    <a:pt x="1159" y="49"/>
                    <a:pt x="1157" y="48"/>
                  </a:cubicBezTo>
                  <a:cubicBezTo>
                    <a:pt x="1155" y="46"/>
                    <a:pt x="1152" y="47"/>
                    <a:pt x="1151" y="49"/>
                  </a:cubicBezTo>
                  <a:cubicBezTo>
                    <a:pt x="1150" y="50"/>
                    <a:pt x="1149" y="49"/>
                    <a:pt x="1151" y="47"/>
                  </a:cubicBezTo>
                  <a:cubicBezTo>
                    <a:pt x="1154" y="44"/>
                    <a:pt x="1149" y="42"/>
                    <a:pt x="1149" y="44"/>
                  </a:cubicBezTo>
                  <a:cubicBezTo>
                    <a:pt x="1149" y="45"/>
                    <a:pt x="1144" y="44"/>
                    <a:pt x="1144" y="45"/>
                  </a:cubicBezTo>
                  <a:cubicBezTo>
                    <a:pt x="1144" y="47"/>
                    <a:pt x="1143" y="47"/>
                    <a:pt x="1143" y="49"/>
                  </a:cubicBezTo>
                  <a:cubicBezTo>
                    <a:pt x="1143" y="49"/>
                    <a:pt x="1142" y="49"/>
                    <a:pt x="1142" y="49"/>
                  </a:cubicBezTo>
                  <a:cubicBezTo>
                    <a:pt x="1141" y="49"/>
                    <a:pt x="1140" y="49"/>
                    <a:pt x="1140" y="51"/>
                  </a:cubicBezTo>
                  <a:cubicBezTo>
                    <a:pt x="1140" y="54"/>
                    <a:pt x="1135" y="56"/>
                    <a:pt x="1137" y="57"/>
                  </a:cubicBezTo>
                  <a:moveTo>
                    <a:pt x="1107" y="27"/>
                  </a:moveTo>
                  <a:cubicBezTo>
                    <a:pt x="1108" y="25"/>
                    <a:pt x="1099" y="26"/>
                    <a:pt x="1102" y="28"/>
                  </a:cubicBezTo>
                  <a:cubicBezTo>
                    <a:pt x="1102" y="28"/>
                    <a:pt x="1107" y="29"/>
                    <a:pt x="1107" y="27"/>
                  </a:cubicBezTo>
                  <a:moveTo>
                    <a:pt x="1191" y="89"/>
                  </a:moveTo>
                  <a:cubicBezTo>
                    <a:pt x="1190" y="90"/>
                    <a:pt x="1188" y="90"/>
                    <a:pt x="1188" y="91"/>
                  </a:cubicBezTo>
                  <a:cubicBezTo>
                    <a:pt x="1190" y="92"/>
                    <a:pt x="1196" y="91"/>
                    <a:pt x="1196" y="89"/>
                  </a:cubicBezTo>
                  <a:cubicBezTo>
                    <a:pt x="1196" y="87"/>
                    <a:pt x="1191" y="88"/>
                    <a:pt x="1191" y="89"/>
                  </a:cubicBezTo>
                  <a:moveTo>
                    <a:pt x="1325" y="99"/>
                  </a:moveTo>
                  <a:cubicBezTo>
                    <a:pt x="1327" y="99"/>
                    <a:pt x="1323" y="95"/>
                    <a:pt x="1319" y="94"/>
                  </a:cubicBezTo>
                  <a:cubicBezTo>
                    <a:pt x="1315" y="93"/>
                    <a:pt x="1312" y="96"/>
                    <a:pt x="1312" y="97"/>
                  </a:cubicBezTo>
                  <a:cubicBezTo>
                    <a:pt x="1313" y="99"/>
                    <a:pt x="1323" y="100"/>
                    <a:pt x="1325" y="99"/>
                  </a:cubicBezTo>
                  <a:moveTo>
                    <a:pt x="1315" y="91"/>
                  </a:moveTo>
                  <a:cubicBezTo>
                    <a:pt x="1315" y="89"/>
                    <a:pt x="1308" y="92"/>
                    <a:pt x="1311" y="93"/>
                  </a:cubicBezTo>
                  <a:cubicBezTo>
                    <a:pt x="1312" y="93"/>
                    <a:pt x="1315" y="93"/>
                    <a:pt x="1315" y="91"/>
                  </a:cubicBezTo>
                  <a:moveTo>
                    <a:pt x="1299" y="83"/>
                  </a:moveTo>
                  <a:cubicBezTo>
                    <a:pt x="1300" y="84"/>
                    <a:pt x="1301" y="85"/>
                    <a:pt x="1302" y="86"/>
                  </a:cubicBezTo>
                  <a:cubicBezTo>
                    <a:pt x="1303" y="87"/>
                    <a:pt x="1307" y="85"/>
                    <a:pt x="1308" y="85"/>
                  </a:cubicBezTo>
                  <a:cubicBezTo>
                    <a:pt x="1309" y="85"/>
                    <a:pt x="1309" y="85"/>
                    <a:pt x="1310" y="85"/>
                  </a:cubicBezTo>
                  <a:cubicBezTo>
                    <a:pt x="1310" y="86"/>
                    <a:pt x="1311" y="86"/>
                    <a:pt x="1312" y="86"/>
                  </a:cubicBezTo>
                  <a:cubicBezTo>
                    <a:pt x="1315" y="84"/>
                    <a:pt x="1317" y="85"/>
                    <a:pt x="1320" y="85"/>
                  </a:cubicBezTo>
                  <a:cubicBezTo>
                    <a:pt x="1323" y="85"/>
                    <a:pt x="1319" y="81"/>
                    <a:pt x="1320" y="80"/>
                  </a:cubicBezTo>
                  <a:cubicBezTo>
                    <a:pt x="1320" y="78"/>
                    <a:pt x="1323" y="79"/>
                    <a:pt x="1322" y="81"/>
                  </a:cubicBezTo>
                  <a:cubicBezTo>
                    <a:pt x="1321" y="82"/>
                    <a:pt x="1323" y="85"/>
                    <a:pt x="1327" y="85"/>
                  </a:cubicBezTo>
                  <a:cubicBezTo>
                    <a:pt x="1331" y="84"/>
                    <a:pt x="1328" y="82"/>
                    <a:pt x="1330" y="81"/>
                  </a:cubicBezTo>
                  <a:cubicBezTo>
                    <a:pt x="1332" y="80"/>
                    <a:pt x="1332" y="79"/>
                    <a:pt x="1329" y="77"/>
                  </a:cubicBezTo>
                  <a:cubicBezTo>
                    <a:pt x="1326" y="76"/>
                    <a:pt x="1323" y="77"/>
                    <a:pt x="1320" y="76"/>
                  </a:cubicBezTo>
                  <a:cubicBezTo>
                    <a:pt x="1317" y="74"/>
                    <a:pt x="1314" y="74"/>
                    <a:pt x="1314" y="77"/>
                  </a:cubicBezTo>
                  <a:cubicBezTo>
                    <a:pt x="1314" y="80"/>
                    <a:pt x="1309" y="74"/>
                    <a:pt x="1306" y="73"/>
                  </a:cubicBezTo>
                  <a:cubicBezTo>
                    <a:pt x="1303" y="72"/>
                    <a:pt x="1295" y="81"/>
                    <a:pt x="1299" y="83"/>
                  </a:cubicBezTo>
                  <a:moveTo>
                    <a:pt x="1337" y="83"/>
                  </a:moveTo>
                  <a:cubicBezTo>
                    <a:pt x="1340" y="83"/>
                    <a:pt x="1341" y="86"/>
                    <a:pt x="1347" y="86"/>
                  </a:cubicBezTo>
                  <a:cubicBezTo>
                    <a:pt x="1353" y="87"/>
                    <a:pt x="1357" y="86"/>
                    <a:pt x="1357" y="84"/>
                  </a:cubicBezTo>
                  <a:cubicBezTo>
                    <a:pt x="1357" y="83"/>
                    <a:pt x="1352" y="81"/>
                    <a:pt x="1350" y="82"/>
                  </a:cubicBezTo>
                  <a:cubicBezTo>
                    <a:pt x="1349" y="83"/>
                    <a:pt x="1349" y="82"/>
                    <a:pt x="1348" y="82"/>
                  </a:cubicBezTo>
                  <a:cubicBezTo>
                    <a:pt x="1347" y="81"/>
                    <a:pt x="1346" y="81"/>
                    <a:pt x="1345" y="81"/>
                  </a:cubicBezTo>
                  <a:cubicBezTo>
                    <a:pt x="1343" y="82"/>
                    <a:pt x="1341" y="82"/>
                    <a:pt x="1340" y="80"/>
                  </a:cubicBezTo>
                  <a:cubicBezTo>
                    <a:pt x="1339" y="78"/>
                    <a:pt x="1335" y="83"/>
                    <a:pt x="1337" y="83"/>
                  </a:cubicBezTo>
                  <a:moveTo>
                    <a:pt x="1477" y="118"/>
                  </a:moveTo>
                  <a:cubicBezTo>
                    <a:pt x="1478" y="119"/>
                    <a:pt x="1479" y="118"/>
                    <a:pt x="1480" y="118"/>
                  </a:cubicBezTo>
                  <a:cubicBezTo>
                    <a:pt x="1481" y="118"/>
                    <a:pt x="1482" y="117"/>
                    <a:pt x="1483" y="118"/>
                  </a:cubicBezTo>
                  <a:cubicBezTo>
                    <a:pt x="1485" y="119"/>
                    <a:pt x="1490" y="117"/>
                    <a:pt x="1492" y="117"/>
                  </a:cubicBezTo>
                  <a:cubicBezTo>
                    <a:pt x="1494" y="117"/>
                    <a:pt x="1493" y="114"/>
                    <a:pt x="1487" y="113"/>
                  </a:cubicBezTo>
                  <a:cubicBezTo>
                    <a:pt x="1481" y="113"/>
                    <a:pt x="1474" y="117"/>
                    <a:pt x="1477" y="118"/>
                  </a:cubicBezTo>
                  <a:moveTo>
                    <a:pt x="1523" y="171"/>
                  </a:moveTo>
                  <a:cubicBezTo>
                    <a:pt x="1522" y="172"/>
                    <a:pt x="1516" y="172"/>
                    <a:pt x="1517" y="173"/>
                  </a:cubicBezTo>
                  <a:cubicBezTo>
                    <a:pt x="1518" y="174"/>
                    <a:pt x="1523" y="174"/>
                    <a:pt x="1525" y="175"/>
                  </a:cubicBezTo>
                  <a:cubicBezTo>
                    <a:pt x="1527" y="176"/>
                    <a:pt x="1530" y="175"/>
                    <a:pt x="1530" y="174"/>
                  </a:cubicBezTo>
                  <a:cubicBezTo>
                    <a:pt x="1530" y="173"/>
                    <a:pt x="1523" y="171"/>
                    <a:pt x="1523" y="171"/>
                  </a:cubicBezTo>
                  <a:moveTo>
                    <a:pt x="1319" y="248"/>
                  </a:moveTo>
                  <a:cubicBezTo>
                    <a:pt x="1320" y="250"/>
                    <a:pt x="1318" y="262"/>
                    <a:pt x="1319" y="264"/>
                  </a:cubicBezTo>
                  <a:cubicBezTo>
                    <a:pt x="1320" y="266"/>
                    <a:pt x="1317" y="275"/>
                    <a:pt x="1318" y="276"/>
                  </a:cubicBezTo>
                  <a:cubicBezTo>
                    <a:pt x="1320" y="278"/>
                    <a:pt x="1319" y="273"/>
                    <a:pt x="1321" y="273"/>
                  </a:cubicBezTo>
                  <a:cubicBezTo>
                    <a:pt x="1323" y="273"/>
                    <a:pt x="1323" y="276"/>
                    <a:pt x="1324" y="276"/>
                  </a:cubicBezTo>
                  <a:cubicBezTo>
                    <a:pt x="1325" y="277"/>
                    <a:pt x="1325" y="275"/>
                    <a:pt x="1325" y="274"/>
                  </a:cubicBezTo>
                  <a:cubicBezTo>
                    <a:pt x="1325" y="273"/>
                    <a:pt x="1324" y="272"/>
                    <a:pt x="1324" y="272"/>
                  </a:cubicBezTo>
                  <a:cubicBezTo>
                    <a:pt x="1322" y="273"/>
                    <a:pt x="1321" y="269"/>
                    <a:pt x="1321" y="267"/>
                  </a:cubicBezTo>
                  <a:cubicBezTo>
                    <a:pt x="1320" y="265"/>
                    <a:pt x="1322" y="263"/>
                    <a:pt x="1322" y="260"/>
                  </a:cubicBezTo>
                  <a:cubicBezTo>
                    <a:pt x="1322" y="258"/>
                    <a:pt x="1325" y="258"/>
                    <a:pt x="1327" y="260"/>
                  </a:cubicBezTo>
                  <a:cubicBezTo>
                    <a:pt x="1329" y="262"/>
                    <a:pt x="1329" y="261"/>
                    <a:pt x="1328" y="259"/>
                  </a:cubicBezTo>
                  <a:cubicBezTo>
                    <a:pt x="1328" y="258"/>
                    <a:pt x="1325" y="248"/>
                    <a:pt x="1324" y="244"/>
                  </a:cubicBezTo>
                  <a:cubicBezTo>
                    <a:pt x="1323" y="241"/>
                    <a:pt x="1326" y="237"/>
                    <a:pt x="1323" y="235"/>
                  </a:cubicBezTo>
                  <a:cubicBezTo>
                    <a:pt x="1321" y="233"/>
                    <a:pt x="1322" y="229"/>
                    <a:pt x="1321" y="230"/>
                  </a:cubicBezTo>
                  <a:cubicBezTo>
                    <a:pt x="1319" y="231"/>
                    <a:pt x="1321" y="234"/>
                    <a:pt x="1319" y="235"/>
                  </a:cubicBezTo>
                  <a:cubicBezTo>
                    <a:pt x="1317" y="235"/>
                    <a:pt x="1319" y="237"/>
                    <a:pt x="1318" y="239"/>
                  </a:cubicBezTo>
                  <a:cubicBezTo>
                    <a:pt x="1317" y="242"/>
                    <a:pt x="1318" y="245"/>
                    <a:pt x="1319" y="248"/>
                  </a:cubicBezTo>
                  <a:moveTo>
                    <a:pt x="1312" y="291"/>
                  </a:moveTo>
                  <a:cubicBezTo>
                    <a:pt x="1310" y="292"/>
                    <a:pt x="1312" y="293"/>
                    <a:pt x="1310" y="294"/>
                  </a:cubicBezTo>
                  <a:cubicBezTo>
                    <a:pt x="1308" y="295"/>
                    <a:pt x="1309" y="296"/>
                    <a:pt x="1309" y="296"/>
                  </a:cubicBezTo>
                  <a:cubicBezTo>
                    <a:pt x="1310" y="297"/>
                    <a:pt x="1310" y="298"/>
                    <a:pt x="1309" y="300"/>
                  </a:cubicBezTo>
                  <a:cubicBezTo>
                    <a:pt x="1309" y="301"/>
                    <a:pt x="1311" y="300"/>
                    <a:pt x="1312" y="299"/>
                  </a:cubicBezTo>
                  <a:cubicBezTo>
                    <a:pt x="1312" y="298"/>
                    <a:pt x="1313" y="298"/>
                    <a:pt x="1313" y="298"/>
                  </a:cubicBezTo>
                  <a:cubicBezTo>
                    <a:pt x="1313" y="299"/>
                    <a:pt x="1314" y="299"/>
                    <a:pt x="1314" y="298"/>
                  </a:cubicBezTo>
                  <a:cubicBezTo>
                    <a:pt x="1314" y="297"/>
                    <a:pt x="1311" y="296"/>
                    <a:pt x="1311" y="295"/>
                  </a:cubicBezTo>
                  <a:cubicBezTo>
                    <a:pt x="1311" y="294"/>
                    <a:pt x="1312" y="295"/>
                    <a:pt x="1313" y="295"/>
                  </a:cubicBezTo>
                  <a:cubicBezTo>
                    <a:pt x="1313" y="295"/>
                    <a:pt x="1314" y="295"/>
                    <a:pt x="1315" y="295"/>
                  </a:cubicBezTo>
                  <a:cubicBezTo>
                    <a:pt x="1316" y="294"/>
                    <a:pt x="1319" y="295"/>
                    <a:pt x="1321" y="296"/>
                  </a:cubicBezTo>
                  <a:cubicBezTo>
                    <a:pt x="1323" y="298"/>
                    <a:pt x="1324" y="297"/>
                    <a:pt x="1324" y="295"/>
                  </a:cubicBezTo>
                  <a:cubicBezTo>
                    <a:pt x="1324" y="293"/>
                    <a:pt x="1327" y="292"/>
                    <a:pt x="1330" y="292"/>
                  </a:cubicBezTo>
                  <a:cubicBezTo>
                    <a:pt x="1333" y="292"/>
                    <a:pt x="1333" y="291"/>
                    <a:pt x="1332" y="290"/>
                  </a:cubicBezTo>
                  <a:cubicBezTo>
                    <a:pt x="1332" y="290"/>
                    <a:pt x="1337" y="286"/>
                    <a:pt x="1337" y="285"/>
                  </a:cubicBezTo>
                  <a:cubicBezTo>
                    <a:pt x="1337" y="284"/>
                    <a:pt x="1336" y="285"/>
                    <a:pt x="1335" y="286"/>
                  </a:cubicBezTo>
                  <a:cubicBezTo>
                    <a:pt x="1335" y="286"/>
                    <a:pt x="1334" y="287"/>
                    <a:pt x="1333" y="286"/>
                  </a:cubicBezTo>
                  <a:cubicBezTo>
                    <a:pt x="1332" y="285"/>
                    <a:pt x="1331" y="287"/>
                    <a:pt x="1329" y="287"/>
                  </a:cubicBezTo>
                  <a:cubicBezTo>
                    <a:pt x="1327" y="287"/>
                    <a:pt x="1321" y="283"/>
                    <a:pt x="1320" y="280"/>
                  </a:cubicBezTo>
                  <a:cubicBezTo>
                    <a:pt x="1318" y="278"/>
                    <a:pt x="1316" y="280"/>
                    <a:pt x="1317" y="282"/>
                  </a:cubicBezTo>
                  <a:cubicBezTo>
                    <a:pt x="1318" y="283"/>
                    <a:pt x="1317" y="284"/>
                    <a:pt x="1317" y="286"/>
                  </a:cubicBezTo>
                  <a:cubicBezTo>
                    <a:pt x="1317" y="288"/>
                    <a:pt x="1315" y="288"/>
                    <a:pt x="1315" y="290"/>
                  </a:cubicBezTo>
                  <a:cubicBezTo>
                    <a:pt x="1316" y="291"/>
                    <a:pt x="1313" y="291"/>
                    <a:pt x="1312" y="291"/>
                  </a:cubicBezTo>
                  <a:moveTo>
                    <a:pt x="1289" y="329"/>
                  </a:moveTo>
                  <a:cubicBezTo>
                    <a:pt x="1290" y="328"/>
                    <a:pt x="1287" y="328"/>
                    <a:pt x="1284" y="330"/>
                  </a:cubicBezTo>
                  <a:cubicBezTo>
                    <a:pt x="1283" y="330"/>
                    <a:pt x="1282" y="330"/>
                    <a:pt x="1281" y="330"/>
                  </a:cubicBezTo>
                  <a:cubicBezTo>
                    <a:pt x="1280" y="329"/>
                    <a:pt x="1279" y="329"/>
                    <a:pt x="1278" y="330"/>
                  </a:cubicBezTo>
                  <a:cubicBezTo>
                    <a:pt x="1276" y="332"/>
                    <a:pt x="1274" y="334"/>
                    <a:pt x="1272" y="335"/>
                  </a:cubicBezTo>
                  <a:cubicBezTo>
                    <a:pt x="1269" y="335"/>
                    <a:pt x="1271" y="338"/>
                    <a:pt x="1272" y="337"/>
                  </a:cubicBezTo>
                  <a:cubicBezTo>
                    <a:pt x="1273" y="337"/>
                    <a:pt x="1275" y="337"/>
                    <a:pt x="1276" y="336"/>
                  </a:cubicBezTo>
                  <a:cubicBezTo>
                    <a:pt x="1277" y="335"/>
                    <a:pt x="1283" y="334"/>
                    <a:pt x="1287" y="334"/>
                  </a:cubicBezTo>
                  <a:cubicBezTo>
                    <a:pt x="1291" y="333"/>
                    <a:pt x="1288" y="335"/>
                    <a:pt x="1289" y="337"/>
                  </a:cubicBezTo>
                  <a:cubicBezTo>
                    <a:pt x="1289" y="339"/>
                    <a:pt x="1292" y="339"/>
                    <a:pt x="1294" y="337"/>
                  </a:cubicBezTo>
                  <a:cubicBezTo>
                    <a:pt x="1295" y="335"/>
                    <a:pt x="1297" y="335"/>
                    <a:pt x="1295" y="334"/>
                  </a:cubicBezTo>
                  <a:cubicBezTo>
                    <a:pt x="1294" y="333"/>
                    <a:pt x="1295" y="332"/>
                    <a:pt x="1296" y="334"/>
                  </a:cubicBezTo>
                  <a:cubicBezTo>
                    <a:pt x="1297" y="335"/>
                    <a:pt x="1301" y="335"/>
                    <a:pt x="1302" y="333"/>
                  </a:cubicBezTo>
                  <a:cubicBezTo>
                    <a:pt x="1303" y="332"/>
                    <a:pt x="1303" y="332"/>
                    <a:pt x="1304" y="333"/>
                  </a:cubicBezTo>
                  <a:cubicBezTo>
                    <a:pt x="1304" y="333"/>
                    <a:pt x="1304" y="333"/>
                    <a:pt x="1305" y="333"/>
                  </a:cubicBezTo>
                  <a:cubicBezTo>
                    <a:pt x="1306" y="333"/>
                    <a:pt x="1307" y="330"/>
                    <a:pt x="1307" y="331"/>
                  </a:cubicBezTo>
                  <a:cubicBezTo>
                    <a:pt x="1308" y="332"/>
                    <a:pt x="1310" y="332"/>
                    <a:pt x="1311" y="330"/>
                  </a:cubicBezTo>
                  <a:cubicBezTo>
                    <a:pt x="1313" y="329"/>
                    <a:pt x="1312" y="326"/>
                    <a:pt x="1313" y="324"/>
                  </a:cubicBezTo>
                  <a:cubicBezTo>
                    <a:pt x="1314" y="323"/>
                    <a:pt x="1315" y="320"/>
                    <a:pt x="1314" y="318"/>
                  </a:cubicBezTo>
                  <a:cubicBezTo>
                    <a:pt x="1313" y="316"/>
                    <a:pt x="1316" y="315"/>
                    <a:pt x="1317" y="313"/>
                  </a:cubicBezTo>
                  <a:cubicBezTo>
                    <a:pt x="1319" y="312"/>
                    <a:pt x="1316" y="304"/>
                    <a:pt x="1315" y="302"/>
                  </a:cubicBezTo>
                  <a:cubicBezTo>
                    <a:pt x="1315" y="300"/>
                    <a:pt x="1311" y="303"/>
                    <a:pt x="1310" y="303"/>
                  </a:cubicBezTo>
                  <a:cubicBezTo>
                    <a:pt x="1309" y="304"/>
                    <a:pt x="1308" y="308"/>
                    <a:pt x="1309" y="309"/>
                  </a:cubicBezTo>
                  <a:cubicBezTo>
                    <a:pt x="1311" y="310"/>
                    <a:pt x="1307" y="312"/>
                    <a:pt x="1307" y="315"/>
                  </a:cubicBezTo>
                  <a:cubicBezTo>
                    <a:pt x="1307" y="317"/>
                    <a:pt x="1305" y="317"/>
                    <a:pt x="1305" y="319"/>
                  </a:cubicBezTo>
                  <a:cubicBezTo>
                    <a:pt x="1304" y="321"/>
                    <a:pt x="1303" y="320"/>
                    <a:pt x="1301" y="322"/>
                  </a:cubicBezTo>
                  <a:cubicBezTo>
                    <a:pt x="1299" y="323"/>
                    <a:pt x="1297" y="322"/>
                    <a:pt x="1298" y="320"/>
                  </a:cubicBezTo>
                  <a:cubicBezTo>
                    <a:pt x="1298" y="319"/>
                    <a:pt x="1295" y="321"/>
                    <a:pt x="1295" y="324"/>
                  </a:cubicBezTo>
                  <a:cubicBezTo>
                    <a:pt x="1295" y="327"/>
                    <a:pt x="1291" y="327"/>
                    <a:pt x="1292" y="328"/>
                  </a:cubicBezTo>
                  <a:cubicBezTo>
                    <a:pt x="1293" y="329"/>
                    <a:pt x="1289" y="330"/>
                    <a:pt x="1289" y="329"/>
                  </a:cubicBezTo>
                  <a:moveTo>
                    <a:pt x="1280" y="342"/>
                  </a:moveTo>
                  <a:cubicBezTo>
                    <a:pt x="1281" y="340"/>
                    <a:pt x="1283" y="340"/>
                    <a:pt x="1284" y="340"/>
                  </a:cubicBezTo>
                  <a:cubicBezTo>
                    <a:pt x="1285" y="341"/>
                    <a:pt x="1287" y="338"/>
                    <a:pt x="1287" y="336"/>
                  </a:cubicBezTo>
                  <a:cubicBezTo>
                    <a:pt x="1287" y="335"/>
                    <a:pt x="1283" y="335"/>
                    <a:pt x="1282" y="336"/>
                  </a:cubicBezTo>
                  <a:cubicBezTo>
                    <a:pt x="1282" y="337"/>
                    <a:pt x="1280" y="337"/>
                    <a:pt x="1278" y="337"/>
                  </a:cubicBezTo>
                  <a:cubicBezTo>
                    <a:pt x="1276" y="337"/>
                    <a:pt x="1276" y="342"/>
                    <a:pt x="1278" y="343"/>
                  </a:cubicBezTo>
                  <a:cubicBezTo>
                    <a:pt x="1279" y="343"/>
                    <a:pt x="1280" y="343"/>
                    <a:pt x="1280" y="342"/>
                  </a:cubicBezTo>
                  <a:moveTo>
                    <a:pt x="1267" y="340"/>
                  </a:moveTo>
                  <a:cubicBezTo>
                    <a:pt x="1265" y="341"/>
                    <a:pt x="1265" y="341"/>
                    <a:pt x="1265" y="343"/>
                  </a:cubicBezTo>
                  <a:cubicBezTo>
                    <a:pt x="1266" y="344"/>
                    <a:pt x="1267" y="343"/>
                    <a:pt x="1268" y="341"/>
                  </a:cubicBezTo>
                  <a:cubicBezTo>
                    <a:pt x="1268" y="340"/>
                    <a:pt x="1269" y="343"/>
                    <a:pt x="1268" y="346"/>
                  </a:cubicBezTo>
                  <a:cubicBezTo>
                    <a:pt x="1267" y="348"/>
                    <a:pt x="1268" y="351"/>
                    <a:pt x="1270" y="351"/>
                  </a:cubicBezTo>
                  <a:cubicBezTo>
                    <a:pt x="1271" y="351"/>
                    <a:pt x="1273" y="346"/>
                    <a:pt x="1275" y="344"/>
                  </a:cubicBezTo>
                  <a:cubicBezTo>
                    <a:pt x="1277" y="341"/>
                    <a:pt x="1274" y="342"/>
                    <a:pt x="1274" y="341"/>
                  </a:cubicBezTo>
                  <a:cubicBezTo>
                    <a:pt x="1274" y="340"/>
                    <a:pt x="1271" y="340"/>
                    <a:pt x="1271" y="339"/>
                  </a:cubicBezTo>
                  <a:cubicBezTo>
                    <a:pt x="1271" y="338"/>
                    <a:pt x="1269" y="338"/>
                    <a:pt x="1267" y="340"/>
                  </a:cubicBezTo>
                  <a:moveTo>
                    <a:pt x="1227" y="392"/>
                  </a:moveTo>
                  <a:cubicBezTo>
                    <a:pt x="1228" y="391"/>
                    <a:pt x="1233" y="380"/>
                    <a:pt x="1232" y="379"/>
                  </a:cubicBezTo>
                  <a:cubicBezTo>
                    <a:pt x="1231" y="377"/>
                    <a:pt x="1226" y="379"/>
                    <a:pt x="1224" y="384"/>
                  </a:cubicBezTo>
                  <a:cubicBezTo>
                    <a:pt x="1223" y="389"/>
                    <a:pt x="1226" y="392"/>
                    <a:pt x="1227" y="392"/>
                  </a:cubicBezTo>
                  <a:moveTo>
                    <a:pt x="1183" y="407"/>
                  </a:moveTo>
                  <a:cubicBezTo>
                    <a:pt x="1183" y="405"/>
                    <a:pt x="1185" y="403"/>
                    <a:pt x="1185" y="402"/>
                  </a:cubicBezTo>
                  <a:cubicBezTo>
                    <a:pt x="1185" y="401"/>
                    <a:pt x="1181" y="401"/>
                    <a:pt x="1180" y="401"/>
                  </a:cubicBezTo>
                  <a:cubicBezTo>
                    <a:pt x="1178" y="401"/>
                    <a:pt x="1174" y="404"/>
                    <a:pt x="1175" y="407"/>
                  </a:cubicBezTo>
                  <a:cubicBezTo>
                    <a:pt x="1177" y="411"/>
                    <a:pt x="1183" y="408"/>
                    <a:pt x="1183" y="407"/>
                  </a:cubicBezTo>
                  <a:moveTo>
                    <a:pt x="1223" y="418"/>
                  </a:moveTo>
                  <a:cubicBezTo>
                    <a:pt x="1222" y="419"/>
                    <a:pt x="1223" y="424"/>
                    <a:pt x="1224" y="424"/>
                  </a:cubicBezTo>
                  <a:cubicBezTo>
                    <a:pt x="1225" y="424"/>
                    <a:pt x="1226" y="425"/>
                    <a:pt x="1225" y="427"/>
                  </a:cubicBezTo>
                  <a:cubicBezTo>
                    <a:pt x="1224" y="429"/>
                    <a:pt x="1227" y="429"/>
                    <a:pt x="1229" y="428"/>
                  </a:cubicBezTo>
                  <a:cubicBezTo>
                    <a:pt x="1231" y="428"/>
                    <a:pt x="1231" y="428"/>
                    <a:pt x="1231" y="429"/>
                  </a:cubicBezTo>
                  <a:cubicBezTo>
                    <a:pt x="1232" y="429"/>
                    <a:pt x="1232" y="430"/>
                    <a:pt x="1233" y="430"/>
                  </a:cubicBezTo>
                  <a:cubicBezTo>
                    <a:pt x="1236" y="429"/>
                    <a:pt x="1239" y="432"/>
                    <a:pt x="1238" y="433"/>
                  </a:cubicBezTo>
                  <a:cubicBezTo>
                    <a:pt x="1238" y="435"/>
                    <a:pt x="1239" y="438"/>
                    <a:pt x="1240" y="437"/>
                  </a:cubicBezTo>
                  <a:cubicBezTo>
                    <a:pt x="1241" y="436"/>
                    <a:pt x="1243" y="437"/>
                    <a:pt x="1241" y="439"/>
                  </a:cubicBezTo>
                  <a:cubicBezTo>
                    <a:pt x="1240" y="441"/>
                    <a:pt x="1243" y="442"/>
                    <a:pt x="1244" y="444"/>
                  </a:cubicBezTo>
                  <a:cubicBezTo>
                    <a:pt x="1244" y="446"/>
                    <a:pt x="1245" y="445"/>
                    <a:pt x="1245" y="443"/>
                  </a:cubicBezTo>
                  <a:cubicBezTo>
                    <a:pt x="1245" y="442"/>
                    <a:pt x="1245" y="442"/>
                    <a:pt x="1247" y="441"/>
                  </a:cubicBezTo>
                  <a:cubicBezTo>
                    <a:pt x="1248" y="440"/>
                    <a:pt x="1247" y="438"/>
                    <a:pt x="1246" y="436"/>
                  </a:cubicBezTo>
                  <a:cubicBezTo>
                    <a:pt x="1245" y="433"/>
                    <a:pt x="1241" y="434"/>
                    <a:pt x="1241" y="432"/>
                  </a:cubicBezTo>
                  <a:cubicBezTo>
                    <a:pt x="1241" y="430"/>
                    <a:pt x="1238" y="429"/>
                    <a:pt x="1238" y="428"/>
                  </a:cubicBezTo>
                  <a:cubicBezTo>
                    <a:pt x="1238" y="427"/>
                    <a:pt x="1234" y="426"/>
                    <a:pt x="1232" y="427"/>
                  </a:cubicBezTo>
                  <a:cubicBezTo>
                    <a:pt x="1230" y="429"/>
                    <a:pt x="1231" y="425"/>
                    <a:pt x="1230" y="423"/>
                  </a:cubicBezTo>
                  <a:cubicBezTo>
                    <a:pt x="1228" y="422"/>
                    <a:pt x="1231" y="419"/>
                    <a:pt x="1233" y="417"/>
                  </a:cubicBezTo>
                  <a:cubicBezTo>
                    <a:pt x="1235" y="415"/>
                    <a:pt x="1232" y="412"/>
                    <a:pt x="1233" y="411"/>
                  </a:cubicBezTo>
                  <a:cubicBezTo>
                    <a:pt x="1233" y="409"/>
                    <a:pt x="1233" y="409"/>
                    <a:pt x="1232" y="409"/>
                  </a:cubicBezTo>
                  <a:cubicBezTo>
                    <a:pt x="1231" y="409"/>
                    <a:pt x="1230" y="409"/>
                    <a:pt x="1229" y="409"/>
                  </a:cubicBezTo>
                  <a:cubicBezTo>
                    <a:pt x="1228" y="408"/>
                    <a:pt x="1227" y="408"/>
                    <a:pt x="1226" y="409"/>
                  </a:cubicBezTo>
                  <a:cubicBezTo>
                    <a:pt x="1224" y="410"/>
                    <a:pt x="1226" y="418"/>
                    <a:pt x="1225" y="418"/>
                  </a:cubicBezTo>
                  <a:cubicBezTo>
                    <a:pt x="1224" y="419"/>
                    <a:pt x="1224" y="418"/>
                    <a:pt x="1224" y="418"/>
                  </a:cubicBezTo>
                  <a:cubicBezTo>
                    <a:pt x="1223" y="418"/>
                    <a:pt x="1223" y="417"/>
                    <a:pt x="1223" y="418"/>
                  </a:cubicBezTo>
                  <a:moveTo>
                    <a:pt x="1225" y="431"/>
                  </a:moveTo>
                  <a:cubicBezTo>
                    <a:pt x="1226" y="433"/>
                    <a:pt x="1226" y="436"/>
                    <a:pt x="1229" y="435"/>
                  </a:cubicBezTo>
                  <a:cubicBezTo>
                    <a:pt x="1232" y="434"/>
                    <a:pt x="1225" y="429"/>
                    <a:pt x="1225" y="431"/>
                  </a:cubicBezTo>
                  <a:moveTo>
                    <a:pt x="1232" y="437"/>
                  </a:moveTo>
                  <a:cubicBezTo>
                    <a:pt x="1230" y="438"/>
                    <a:pt x="1231" y="443"/>
                    <a:pt x="1232" y="443"/>
                  </a:cubicBezTo>
                  <a:cubicBezTo>
                    <a:pt x="1233" y="443"/>
                    <a:pt x="1234" y="443"/>
                    <a:pt x="1235" y="442"/>
                  </a:cubicBezTo>
                  <a:cubicBezTo>
                    <a:pt x="1235" y="440"/>
                    <a:pt x="1236" y="444"/>
                    <a:pt x="1235" y="445"/>
                  </a:cubicBezTo>
                  <a:cubicBezTo>
                    <a:pt x="1234" y="446"/>
                    <a:pt x="1234" y="449"/>
                    <a:pt x="1236" y="450"/>
                  </a:cubicBezTo>
                  <a:cubicBezTo>
                    <a:pt x="1237" y="450"/>
                    <a:pt x="1241" y="444"/>
                    <a:pt x="1240" y="443"/>
                  </a:cubicBezTo>
                  <a:cubicBezTo>
                    <a:pt x="1240" y="442"/>
                    <a:pt x="1239" y="443"/>
                    <a:pt x="1239" y="443"/>
                  </a:cubicBezTo>
                  <a:cubicBezTo>
                    <a:pt x="1239" y="443"/>
                    <a:pt x="1238" y="443"/>
                    <a:pt x="1238" y="442"/>
                  </a:cubicBezTo>
                  <a:cubicBezTo>
                    <a:pt x="1239" y="441"/>
                    <a:pt x="1234" y="437"/>
                    <a:pt x="1232" y="437"/>
                  </a:cubicBezTo>
                  <a:moveTo>
                    <a:pt x="1217" y="445"/>
                  </a:moveTo>
                  <a:cubicBezTo>
                    <a:pt x="1216" y="448"/>
                    <a:pt x="1211" y="451"/>
                    <a:pt x="1212" y="452"/>
                  </a:cubicBezTo>
                  <a:cubicBezTo>
                    <a:pt x="1213" y="454"/>
                    <a:pt x="1217" y="447"/>
                    <a:pt x="1220" y="445"/>
                  </a:cubicBezTo>
                  <a:cubicBezTo>
                    <a:pt x="1222" y="444"/>
                    <a:pt x="1222" y="442"/>
                    <a:pt x="1221" y="441"/>
                  </a:cubicBezTo>
                  <a:cubicBezTo>
                    <a:pt x="1220" y="439"/>
                    <a:pt x="1219" y="443"/>
                    <a:pt x="1217" y="445"/>
                  </a:cubicBezTo>
                  <a:moveTo>
                    <a:pt x="1243" y="446"/>
                  </a:moveTo>
                  <a:cubicBezTo>
                    <a:pt x="1242" y="445"/>
                    <a:pt x="1239" y="447"/>
                    <a:pt x="1240" y="448"/>
                  </a:cubicBezTo>
                  <a:cubicBezTo>
                    <a:pt x="1240" y="449"/>
                    <a:pt x="1244" y="447"/>
                    <a:pt x="1243" y="446"/>
                  </a:cubicBezTo>
                  <a:moveTo>
                    <a:pt x="1247" y="448"/>
                  </a:moveTo>
                  <a:cubicBezTo>
                    <a:pt x="1248" y="450"/>
                    <a:pt x="1245" y="448"/>
                    <a:pt x="1245" y="450"/>
                  </a:cubicBezTo>
                  <a:cubicBezTo>
                    <a:pt x="1244" y="452"/>
                    <a:pt x="1242" y="451"/>
                    <a:pt x="1242" y="452"/>
                  </a:cubicBezTo>
                  <a:cubicBezTo>
                    <a:pt x="1242" y="454"/>
                    <a:pt x="1240" y="452"/>
                    <a:pt x="1238" y="451"/>
                  </a:cubicBezTo>
                  <a:cubicBezTo>
                    <a:pt x="1237" y="450"/>
                    <a:pt x="1235" y="454"/>
                    <a:pt x="1233" y="454"/>
                  </a:cubicBezTo>
                  <a:cubicBezTo>
                    <a:pt x="1232" y="455"/>
                    <a:pt x="1231" y="459"/>
                    <a:pt x="1232" y="458"/>
                  </a:cubicBezTo>
                  <a:cubicBezTo>
                    <a:pt x="1233" y="458"/>
                    <a:pt x="1234" y="456"/>
                    <a:pt x="1236" y="456"/>
                  </a:cubicBezTo>
                  <a:cubicBezTo>
                    <a:pt x="1236" y="457"/>
                    <a:pt x="1237" y="456"/>
                    <a:pt x="1237" y="456"/>
                  </a:cubicBezTo>
                  <a:cubicBezTo>
                    <a:pt x="1237" y="456"/>
                    <a:pt x="1238" y="455"/>
                    <a:pt x="1239" y="455"/>
                  </a:cubicBezTo>
                  <a:cubicBezTo>
                    <a:pt x="1241" y="456"/>
                    <a:pt x="1239" y="462"/>
                    <a:pt x="1242" y="463"/>
                  </a:cubicBezTo>
                  <a:cubicBezTo>
                    <a:pt x="1245" y="463"/>
                    <a:pt x="1245" y="465"/>
                    <a:pt x="1247" y="465"/>
                  </a:cubicBezTo>
                  <a:cubicBezTo>
                    <a:pt x="1248" y="465"/>
                    <a:pt x="1246" y="461"/>
                    <a:pt x="1247" y="459"/>
                  </a:cubicBezTo>
                  <a:cubicBezTo>
                    <a:pt x="1247" y="458"/>
                    <a:pt x="1250" y="459"/>
                    <a:pt x="1251" y="458"/>
                  </a:cubicBezTo>
                  <a:cubicBezTo>
                    <a:pt x="1253" y="456"/>
                    <a:pt x="1250" y="451"/>
                    <a:pt x="1250" y="448"/>
                  </a:cubicBezTo>
                  <a:cubicBezTo>
                    <a:pt x="1250" y="445"/>
                    <a:pt x="1246" y="446"/>
                    <a:pt x="1247" y="448"/>
                  </a:cubicBezTo>
                  <a:moveTo>
                    <a:pt x="1126" y="482"/>
                  </a:moveTo>
                  <a:cubicBezTo>
                    <a:pt x="1126" y="483"/>
                    <a:pt x="1127" y="487"/>
                    <a:pt x="1128" y="486"/>
                  </a:cubicBezTo>
                  <a:cubicBezTo>
                    <a:pt x="1130" y="484"/>
                    <a:pt x="1126" y="481"/>
                    <a:pt x="1126" y="482"/>
                  </a:cubicBezTo>
                  <a:moveTo>
                    <a:pt x="1132" y="493"/>
                  </a:moveTo>
                  <a:cubicBezTo>
                    <a:pt x="1132" y="494"/>
                    <a:pt x="1133" y="496"/>
                    <a:pt x="1134" y="495"/>
                  </a:cubicBezTo>
                  <a:cubicBezTo>
                    <a:pt x="1135" y="495"/>
                    <a:pt x="1133" y="491"/>
                    <a:pt x="1132" y="493"/>
                  </a:cubicBezTo>
                  <a:moveTo>
                    <a:pt x="1163" y="507"/>
                  </a:moveTo>
                  <a:cubicBezTo>
                    <a:pt x="1163" y="505"/>
                    <a:pt x="1164" y="503"/>
                    <a:pt x="1164" y="503"/>
                  </a:cubicBezTo>
                  <a:cubicBezTo>
                    <a:pt x="1164" y="502"/>
                    <a:pt x="1164" y="501"/>
                    <a:pt x="1166" y="502"/>
                  </a:cubicBezTo>
                  <a:cubicBezTo>
                    <a:pt x="1167" y="502"/>
                    <a:pt x="1167" y="499"/>
                    <a:pt x="1166" y="499"/>
                  </a:cubicBezTo>
                  <a:cubicBezTo>
                    <a:pt x="1165" y="499"/>
                    <a:pt x="1164" y="496"/>
                    <a:pt x="1162" y="496"/>
                  </a:cubicBezTo>
                  <a:cubicBezTo>
                    <a:pt x="1160" y="496"/>
                    <a:pt x="1160" y="497"/>
                    <a:pt x="1162" y="497"/>
                  </a:cubicBezTo>
                  <a:cubicBezTo>
                    <a:pt x="1163" y="498"/>
                    <a:pt x="1164" y="499"/>
                    <a:pt x="1163" y="499"/>
                  </a:cubicBezTo>
                  <a:cubicBezTo>
                    <a:pt x="1163" y="500"/>
                    <a:pt x="1163" y="500"/>
                    <a:pt x="1162" y="499"/>
                  </a:cubicBezTo>
                  <a:cubicBezTo>
                    <a:pt x="1162" y="499"/>
                    <a:pt x="1161" y="499"/>
                    <a:pt x="1161" y="499"/>
                  </a:cubicBezTo>
                  <a:cubicBezTo>
                    <a:pt x="1159" y="499"/>
                    <a:pt x="1160" y="497"/>
                    <a:pt x="1158" y="496"/>
                  </a:cubicBezTo>
                  <a:cubicBezTo>
                    <a:pt x="1156" y="496"/>
                    <a:pt x="1156" y="493"/>
                    <a:pt x="1154" y="493"/>
                  </a:cubicBezTo>
                  <a:cubicBezTo>
                    <a:pt x="1152" y="493"/>
                    <a:pt x="1152" y="491"/>
                    <a:pt x="1153" y="490"/>
                  </a:cubicBezTo>
                  <a:cubicBezTo>
                    <a:pt x="1155" y="488"/>
                    <a:pt x="1151" y="487"/>
                    <a:pt x="1151" y="486"/>
                  </a:cubicBezTo>
                  <a:cubicBezTo>
                    <a:pt x="1151" y="484"/>
                    <a:pt x="1149" y="485"/>
                    <a:pt x="1149" y="484"/>
                  </a:cubicBezTo>
                  <a:cubicBezTo>
                    <a:pt x="1149" y="483"/>
                    <a:pt x="1148" y="483"/>
                    <a:pt x="1147" y="482"/>
                  </a:cubicBezTo>
                  <a:cubicBezTo>
                    <a:pt x="1146" y="481"/>
                    <a:pt x="1146" y="481"/>
                    <a:pt x="1145" y="481"/>
                  </a:cubicBezTo>
                  <a:cubicBezTo>
                    <a:pt x="1145" y="481"/>
                    <a:pt x="1145" y="481"/>
                    <a:pt x="1144" y="480"/>
                  </a:cubicBezTo>
                  <a:cubicBezTo>
                    <a:pt x="1143" y="479"/>
                    <a:pt x="1142" y="479"/>
                    <a:pt x="1141" y="479"/>
                  </a:cubicBezTo>
                  <a:cubicBezTo>
                    <a:pt x="1140" y="479"/>
                    <a:pt x="1138" y="477"/>
                    <a:pt x="1137" y="475"/>
                  </a:cubicBezTo>
                  <a:cubicBezTo>
                    <a:pt x="1137" y="474"/>
                    <a:pt x="1131" y="471"/>
                    <a:pt x="1130" y="469"/>
                  </a:cubicBezTo>
                  <a:cubicBezTo>
                    <a:pt x="1129" y="467"/>
                    <a:pt x="1127" y="466"/>
                    <a:pt x="1124" y="466"/>
                  </a:cubicBezTo>
                  <a:cubicBezTo>
                    <a:pt x="1123" y="466"/>
                    <a:pt x="1122" y="466"/>
                    <a:pt x="1121" y="465"/>
                  </a:cubicBezTo>
                  <a:cubicBezTo>
                    <a:pt x="1120" y="464"/>
                    <a:pt x="1119" y="464"/>
                    <a:pt x="1118" y="465"/>
                  </a:cubicBezTo>
                  <a:cubicBezTo>
                    <a:pt x="1117" y="467"/>
                    <a:pt x="1122" y="471"/>
                    <a:pt x="1124" y="473"/>
                  </a:cubicBezTo>
                  <a:cubicBezTo>
                    <a:pt x="1126" y="474"/>
                    <a:pt x="1128" y="478"/>
                    <a:pt x="1130" y="479"/>
                  </a:cubicBezTo>
                  <a:cubicBezTo>
                    <a:pt x="1133" y="479"/>
                    <a:pt x="1133" y="487"/>
                    <a:pt x="1135" y="487"/>
                  </a:cubicBezTo>
                  <a:cubicBezTo>
                    <a:pt x="1137" y="488"/>
                    <a:pt x="1141" y="494"/>
                    <a:pt x="1141" y="497"/>
                  </a:cubicBezTo>
                  <a:cubicBezTo>
                    <a:pt x="1142" y="500"/>
                    <a:pt x="1146" y="502"/>
                    <a:pt x="1147" y="504"/>
                  </a:cubicBezTo>
                  <a:cubicBezTo>
                    <a:pt x="1149" y="507"/>
                    <a:pt x="1154" y="510"/>
                    <a:pt x="1155" y="511"/>
                  </a:cubicBezTo>
                  <a:cubicBezTo>
                    <a:pt x="1156" y="512"/>
                    <a:pt x="1157" y="514"/>
                    <a:pt x="1157" y="513"/>
                  </a:cubicBezTo>
                  <a:cubicBezTo>
                    <a:pt x="1158" y="512"/>
                    <a:pt x="1160" y="513"/>
                    <a:pt x="1162" y="513"/>
                  </a:cubicBezTo>
                  <a:cubicBezTo>
                    <a:pt x="1163" y="513"/>
                    <a:pt x="1163" y="509"/>
                    <a:pt x="1163" y="507"/>
                  </a:cubicBezTo>
                  <a:moveTo>
                    <a:pt x="1175" y="486"/>
                  </a:moveTo>
                  <a:cubicBezTo>
                    <a:pt x="1177" y="487"/>
                    <a:pt x="1177" y="490"/>
                    <a:pt x="1178" y="492"/>
                  </a:cubicBezTo>
                  <a:cubicBezTo>
                    <a:pt x="1179" y="493"/>
                    <a:pt x="1181" y="493"/>
                    <a:pt x="1181" y="496"/>
                  </a:cubicBezTo>
                  <a:cubicBezTo>
                    <a:pt x="1181" y="498"/>
                    <a:pt x="1184" y="503"/>
                    <a:pt x="1185" y="501"/>
                  </a:cubicBezTo>
                  <a:cubicBezTo>
                    <a:pt x="1187" y="500"/>
                    <a:pt x="1188" y="502"/>
                    <a:pt x="1189" y="503"/>
                  </a:cubicBezTo>
                  <a:cubicBezTo>
                    <a:pt x="1189" y="504"/>
                    <a:pt x="1190" y="503"/>
                    <a:pt x="1192" y="503"/>
                  </a:cubicBezTo>
                  <a:cubicBezTo>
                    <a:pt x="1193" y="503"/>
                    <a:pt x="1194" y="502"/>
                    <a:pt x="1194" y="502"/>
                  </a:cubicBezTo>
                  <a:cubicBezTo>
                    <a:pt x="1196" y="503"/>
                    <a:pt x="1199" y="503"/>
                    <a:pt x="1200" y="505"/>
                  </a:cubicBezTo>
                  <a:cubicBezTo>
                    <a:pt x="1200" y="506"/>
                    <a:pt x="1203" y="505"/>
                    <a:pt x="1206" y="504"/>
                  </a:cubicBezTo>
                  <a:cubicBezTo>
                    <a:pt x="1208" y="503"/>
                    <a:pt x="1207" y="496"/>
                    <a:pt x="1209" y="495"/>
                  </a:cubicBezTo>
                  <a:cubicBezTo>
                    <a:pt x="1211" y="493"/>
                    <a:pt x="1212" y="491"/>
                    <a:pt x="1212" y="488"/>
                  </a:cubicBezTo>
                  <a:cubicBezTo>
                    <a:pt x="1211" y="485"/>
                    <a:pt x="1217" y="485"/>
                    <a:pt x="1218" y="484"/>
                  </a:cubicBezTo>
                  <a:cubicBezTo>
                    <a:pt x="1219" y="483"/>
                    <a:pt x="1217" y="482"/>
                    <a:pt x="1215" y="481"/>
                  </a:cubicBezTo>
                  <a:cubicBezTo>
                    <a:pt x="1214" y="480"/>
                    <a:pt x="1215" y="479"/>
                    <a:pt x="1214" y="478"/>
                  </a:cubicBezTo>
                  <a:cubicBezTo>
                    <a:pt x="1213" y="477"/>
                    <a:pt x="1211" y="474"/>
                    <a:pt x="1212" y="474"/>
                  </a:cubicBezTo>
                  <a:cubicBezTo>
                    <a:pt x="1214" y="474"/>
                    <a:pt x="1211" y="471"/>
                    <a:pt x="1213" y="471"/>
                  </a:cubicBezTo>
                  <a:cubicBezTo>
                    <a:pt x="1214" y="470"/>
                    <a:pt x="1217" y="469"/>
                    <a:pt x="1216" y="468"/>
                  </a:cubicBezTo>
                  <a:cubicBezTo>
                    <a:pt x="1215" y="467"/>
                    <a:pt x="1219" y="468"/>
                    <a:pt x="1220" y="466"/>
                  </a:cubicBezTo>
                  <a:cubicBezTo>
                    <a:pt x="1220" y="465"/>
                    <a:pt x="1218" y="463"/>
                    <a:pt x="1217" y="464"/>
                  </a:cubicBezTo>
                  <a:cubicBezTo>
                    <a:pt x="1216" y="464"/>
                    <a:pt x="1213" y="464"/>
                    <a:pt x="1213" y="463"/>
                  </a:cubicBezTo>
                  <a:cubicBezTo>
                    <a:pt x="1213" y="462"/>
                    <a:pt x="1211" y="459"/>
                    <a:pt x="1209" y="459"/>
                  </a:cubicBezTo>
                  <a:cubicBezTo>
                    <a:pt x="1208" y="459"/>
                    <a:pt x="1206" y="462"/>
                    <a:pt x="1206" y="464"/>
                  </a:cubicBezTo>
                  <a:cubicBezTo>
                    <a:pt x="1206" y="465"/>
                    <a:pt x="1203" y="465"/>
                    <a:pt x="1204" y="467"/>
                  </a:cubicBezTo>
                  <a:cubicBezTo>
                    <a:pt x="1204" y="468"/>
                    <a:pt x="1201" y="468"/>
                    <a:pt x="1201" y="469"/>
                  </a:cubicBezTo>
                  <a:cubicBezTo>
                    <a:pt x="1201" y="470"/>
                    <a:pt x="1199" y="468"/>
                    <a:pt x="1198" y="468"/>
                  </a:cubicBezTo>
                  <a:cubicBezTo>
                    <a:pt x="1197" y="468"/>
                    <a:pt x="1194" y="472"/>
                    <a:pt x="1194" y="474"/>
                  </a:cubicBezTo>
                  <a:cubicBezTo>
                    <a:pt x="1193" y="476"/>
                    <a:pt x="1191" y="476"/>
                    <a:pt x="1188" y="476"/>
                  </a:cubicBezTo>
                  <a:cubicBezTo>
                    <a:pt x="1184" y="476"/>
                    <a:pt x="1186" y="480"/>
                    <a:pt x="1185" y="481"/>
                  </a:cubicBezTo>
                  <a:cubicBezTo>
                    <a:pt x="1184" y="482"/>
                    <a:pt x="1183" y="482"/>
                    <a:pt x="1181" y="481"/>
                  </a:cubicBezTo>
                  <a:cubicBezTo>
                    <a:pt x="1180" y="480"/>
                    <a:pt x="1179" y="480"/>
                    <a:pt x="1178" y="480"/>
                  </a:cubicBezTo>
                  <a:cubicBezTo>
                    <a:pt x="1176" y="480"/>
                    <a:pt x="1174" y="484"/>
                    <a:pt x="1175" y="486"/>
                  </a:cubicBezTo>
                  <a:moveTo>
                    <a:pt x="1173" y="501"/>
                  </a:moveTo>
                  <a:cubicBezTo>
                    <a:pt x="1173" y="500"/>
                    <a:pt x="1170" y="500"/>
                    <a:pt x="1171" y="502"/>
                  </a:cubicBezTo>
                  <a:cubicBezTo>
                    <a:pt x="1172" y="503"/>
                    <a:pt x="1173" y="502"/>
                    <a:pt x="1173" y="501"/>
                  </a:cubicBezTo>
                  <a:moveTo>
                    <a:pt x="1199" y="525"/>
                  </a:moveTo>
                  <a:cubicBezTo>
                    <a:pt x="1199" y="524"/>
                    <a:pt x="1200" y="525"/>
                    <a:pt x="1201" y="525"/>
                  </a:cubicBezTo>
                  <a:cubicBezTo>
                    <a:pt x="1201" y="526"/>
                    <a:pt x="1203" y="526"/>
                    <a:pt x="1204" y="525"/>
                  </a:cubicBezTo>
                  <a:cubicBezTo>
                    <a:pt x="1206" y="523"/>
                    <a:pt x="1200" y="524"/>
                    <a:pt x="1200" y="522"/>
                  </a:cubicBezTo>
                  <a:cubicBezTo>
                    <a:pt x="1200" y="522"/>
                    <a:pt x="1198" y="522"/>
                    <a:pt x="1196" y="522"/>
                  </a:cubicBezTo>
                  <a:cubicBezTo>
                    <a:pt x="1195" y="522"/>
                    <a:pt x="1193" y="522"/>
                    <a:pt x="1192" y="521"/>
                  </a:cubicBezTo>
                  <a:cubicBezTo>
                    <a:pt x="1190" y="520"/>
                    <a:pt x="1195" y="519"/>
                    <a:pt x="1196" y="518"/>
                  </a:cubicBezTo>
                  <a:cubicBezTo>
                    <a:pt x="1198" y="517"/>
                    <a:pt x="1195" y="517"/>
                    <a:pt x="1191" y="518"/>
                  </a:cubicBezTo>
                  <a:cubicBezTo>
                    <a:pt x="1190" y="519"/>
                    <a:pt x="1187" y="518"/>
                    <a:pt x="1186" y="518"/>
                  </a:cubicBezTo>
                  <a:cubicBezTo>
                    <a:pt x="1184" y="517"/>
                    <a:pt x="1183" y="516"/>
                    <a:pt x="1183" y="517"/>
                  </a:cubicBezTo>
                  <a:cubicBezTo>
                    <a:pt x="1183" y="519"/>
                    <a:pt x="1175" y="516"/>
                    <a:pt x="1174" y="515"/>
                  </a:cubicBezTo>
                  <a:cubicBezTo>
                    <a:pt x="1172" y="514"/>
                    <a:pt x="1165" y="512"/>
                    <a:pt x="1164" y="515"/>
                  </a:cubicBezTo>
                  <a:cubicBezTo>
                    <a:pt x="1162" y="517"/>
                    <a:pt x="1161" y="515"/>
                    <a:pt x="1162" y="517"/>
                  </a:cubicBezTo>
                  <a:cubicBezTo>
                    <a:pt x="1162" y="519"/>
                    <a:pt x="1164" y="518"/>
                    <a:pt x="1165" y="518"/>
                  </a:cubicBezTo>
                  <a:cubicBezTo>
                    <a:pt x="1166" y="518"/>
                    <a:pt x="1165" y="520"/>
                    <a:pt x="1167" y="520"/>
                  </a:cubicBezTo>
                  <a:cubicBezTo>
                    <a:pt x="1169" y="521"/>
                    <a:pt x="1174" y="522"/>
                    <a:pt x="1175" y="521"/>
                  </a:cubicBezTo>
                  <a:cubicBezTo>
                    <a:pt x="1175" y="520"/>
                    <a:pt x="1180" y="521"/>
                    <a:pt x="1183" y="523"/>
                  </a:cubicBezTo>
                  <a:cubicBezTo>
                    <a:pt x="1185" y="525"/>
                    <a:pt x="1191" y="525"/>
                    <a:pt x="1193" y="525"/>
                  </a:cubicBezTo>
                  <a:cubicBezTo>
                    <a:pt x="1194" y="525"/>
                    <a:pt x="1195" y="525"/>
                    <a:pt x="1196" y="525"/>
                  </a:cubicBezTo>
                  <a:cubicBezTo>
                    <a:pt x="1197" y="525"/>
                    <a:pt x="1198" y="526"/>
                    <a:pt x="1199" y="525"/>
                  </a:cubicBezTo>
                  <a:moveTo>
                    <a:pt x="1212" y="524"/>
                  </a:moveTo>
                  <a:cubicBezTo>
                    <a:pt x="1212" y="525"/>
                    <a:pt x="1210" y="525"/>
                    <a:pt x="1208" y="524"/>
                  </a:cubicBezTo>
                  <a:cubicBezTo>
                    <a:pt x="1207" y="523"/>
                    <a:pt x="1206" y="525"/>
                    <a:pt x="1206" y="526"/>
                  </a:cubicBezTo>
                  <a:cubicBezTo>
                    <a:pt x="1207" y="527"/>
                    <a:pt x="1209" y="529"/>
                    <a:pt x="1213" y="527"/>
                  </a:cubicBezTo>
                  <a:cubicBezTo>
                    <a:pt x="1216" y="526"/>
                    <a:pt x="1218" y="527"/>
                    <a:pt x="1219" y="526"/>
                  </a:cubicBezTo>
                  <a:cubicBezTo>
                    <a:pt x="1219" y="524"/>
                    <a:pt x="1213" y="522"/>
                    <a:pt x="1212" y="524"/>
                  </a:cubicBezTo>
                  <a:moveTo>
                    <a:pt x="1238" y="525"/>
                  </a:moveTo>
                  <a:cubicBezTo>
                    <a:pt x="1240" y="525"/>
                    <a:pt x="1242" y="524"/>
                    <a:pt x="1239" y="524"/>
                  </a:cubicBezTo>
                  <a:cubicBezTo>
                    <a:pt x="1237" y="524"/>
                    <a:pt x="1236" y="524"/>
                    <a:pt x="1235" y="524"/>
                  </a:cubicBezTo>
                  <a:cubicBezTo>
                    <a:pt x="1233" y="525"/>
                    <a:pt x="1232" y="525"/>
                    <a:pt x="1230" y="525"/>
                  </a:cubicBezTo>
                  <a:cubicBezTo>
                    <a:pt x="1226" y="523"/>
                    <a:pt x="1221" y="525"/>
                    <a:pt x="1222" y="526"/>
                  </a:cubicBezTo>
                  <a:cubicBezTo>
                    <a:pt x="1222" y="527"/>
                    <a:pt x="1225" y="527"/>
                    <a:pt x="1229" y="527"/>
                  </a:cubicBezTo>
                  <a:cubicBezTo>
                    <a:pt x="1232" y="527"/>
                    <a:pt x="1235" y="525"/>
                    <a:pt x="1238" y="525"/>
                  </a:cubicBezTo>
                  <a:moveTo>
                    <a:pt x="1222" y="532"/>
                  </a:moveTo>
                  <a:cubicBezTo>
                    <a:pt x="1223" y="532"/>
                    <a:pt x="1226" y="534"/>
                    <a:pt x="1226" y="532"/>
                  </a:cubicBezTo>
                  <a:cubicBezTo>
                    <a:pt x="1226" y="530"/>
                    <a:pt x="1218" y="528"/>
                    <a:pt x="1219" y="530"/>
                  </a:cubicBezTo>
                  <a:cubicBezTo>
                    <a:pt x="1219" y="531"/>
                    <a:pt x="1221" y="531"/>
                    <a:pt x="1222" y="532"/>
                  </a:cubicBezTo>
                  <a:moveTo>
                    <a:pt x="1239" y="533"/>
                  </a:moveTo>
                  <a:cubicBezTo>
                    <a:pt x="1241" y="534"/>
                    <a:pt x="1243" y="530"/>
                    <a:pt x="1245" y="529"/>
                  </a:cubicBezTo>
                  <a:cubicBezTo>
                    <a:pt x="1246" y="527"/>
                    <a:pt x="1254" y="525"/>
                    <a:pt x="1254" y="524"/>
                  </a:cubicBezTo>
                  <a:cubicBezTo>
                    <a:pt x="1255" y="524"/>
                    <a:pt x="1253" y="524"/>
                    <a:pt x="1251" y="524"/>
                  </a:cubicBezTo>
                  <a:cubicBezTo>
                    <a:pt x="1250" y="524"/>
                    <a:pt x="1249" y="524"/>
                    <a:pt x="1248" y="524"/>
                  </a:cubicBezTo>
                  <a:cubicBezTo>
                    <a:pt x="1246" y="524"/>
                    <a:pt x="1245" y="527"/>
                    <a:pt x="1242" y="528"/>
                  </a:cubicBezTo>
                  <a:cubicBezTo>
                    <a:pt x="1239" y="528"/>
                    <a:pt x="1237" y="532"/>
                    <a:pt x="1239" y="533"/>
                  </a:cubicBezTo>
                  <a:moveTo>
                    <a:pt x="1221" y="491"/>
                  </a:moveTo>
                  <a:cubicBezTo>
                    <a:pt x="1220" y="492"/>
                    <a:pt x="1220" y="496"/>
                    <a:pt x="1218" y="499"/>
                  </a:cubicBezTo>
                  <a:cubicBezTo>
                    <a:pt x="1216" y="503"/>
                    <a:pt x="1219" y="504"/>
                    <a:pt x="1221" y="504"/>
                  </a:cubicBezTo>
                  <a:cubicBezTo>
                    <a:pt x="1222" y="504"/>
                    <a:pt x="1222" y="507"/>
                    <a:pt x="1222" y="508"/>
                  </a:cubicBezTo>
                  <a:cubicBezTo>
                    <a:pt x="1221" y="510"/>
                    <a:pt x="1221" y="514"/>
                    <a:pt x="1222" y="513"/>
                  </a:cubicBezTo>
                  <a:cubicBezTo>
                    <a:pt x="1224" y="512"/>
                    <a:pt x="1226" y="510"/>
                    <a:pt x="1224" y="509"/>
                  </a:cubicBezTo>
                  <a:cubicBezTo>
                    <a:pt x="1223" y="508"/>
                    <a:pt x="1223" y="503"/>
                    <a:pt x="1224" y="501"/>
                  </a:cubicBezTo>
                  <a:cubicBezTo>
                    <a:pt x="1224" y="500"/>
                    <a:pt x="1228" y="501"/>
                    <a:pt x="1227" y="503"/>
                  </a:cubicBezTo>
                  <a:cubicBezTo>
                    <a:pt x="1226" y="505"/>
                    <a:pt x="1229" y="505"/>
                    <a:pt x="1229" y="507"/>
                  </a:cubicBezTo>
                  <a:cubicBezTo>
                    <a:pt x="1229" y="510"/>
                    <a:pt x="1231" y="508"/>
                    <a:pt x="1233" y="508"/>
                  </a:cubicBezTo>
                  <a:cubicBezTo>
                    <a:pt x="1235" y="507"/>
                    <a:pt x="1234" y="506"/>
                    <a:pt x="1233" y="504"/>
                  </a:cubicBezTo>
                  <a:cubicBezTo>
                    <a:pt x="1232" y="503"/>
                    <a:pt x="1234" y="501"/>
                    <a:pt x="1232" y="500"/>
                  </a:cubicBezTo>
                  <a:cubicBezTo>
                    <a:pt x="1230" y="498"/>
                    <a:pt x="1229" y="496"/>
                    <a:pt x="1231" y="496"/>
                  </a:cubicBezTo>
                  <a:cubicBezTo>
                    <a:pt x="1232" y="496"/>
                    <a:pt x="1238" y="493"/>
                    <a:pt x="1237" y="491"/>
                  </a:cubicBezTo>
                  <a:cubicBezTo>
                    <a:pt x="1237" y="490"/>
                    <a:pt x="1229" y="492"/>
                    <a:pt x="1228" y="494"/>
                  </a:cubicBezTo>
                  <a:cubicBezTo>
                    <a:pt x="1228" y="496"/>
                    <a:pt x="1223" y="494"/>
                    <a:pt x="1223" y="490"/>
                  </a:cubicBezTo>
                  <a:cubicBezTo>
                    <a:pt x="1224" y="486"/>
                    <a:pt x="1234" y="485"/>
                    <a:pt x="1237" y="487"/>
                  </a:cubicBezTo>
                  <a:cubicBezTo>
                    <a:pt x="1240" y="488"/>
                    <a:pt x="1244" y="484"/>
                    <a:pt x="1245" y="482"/>
                  </a:cubicBezTo>
                  <a:cubicBezTo>
                    <a:pt x="1246" y="480"/>
                    <a:pt x="1242" y="483"/>
                    <a:pt x="1240" y="484"/>
                  </a:cubicBezTo>
                  <a:cubicBezTo>
                    <a:pt x="1238" y="485"/>
                    <a:pt x="1232" y="484"/>
                    <a:pt x="1229" y="483"/>
                  </a:cubicBezTo>
                  <a:cubicBezTo>
                    <a:pt x="1227" y="482"/>
                    <a:pt x="1227" y="485"/>
                    <a:pt x="1224" y="485"/>
                  </a:cubicBezTo>
                  <a:cubicBezTo>
                    <a:pt x="1222" y="485"/>
                    <a:pt x="1222" y="491"/>
                    <a:pt x="1221" y="491"/>
                  </a:cubicBezTo>
                  <a:moveTo>
                    <a:pt x="1249" y="503"/>
                  </a:moveTo>
                  <a:cubicBezTo>
                    <a:pt x="1249" y="505"/>
                    <a:pt x="1253" y="506"/>
                    <a:pt x="1254" y="504"/>
                  </a:cubicBezTo>
                  <a:cubicBezTo>
                    <a:pt x="1255" y="502"/>
                    <a:pt x="1248" y="500"/>
                    <a:pt x="1249" y="503"/>
                  </a:cubicBezTo>
                  <a:moveTo>
                    <a:pt x="1257" y="502"/>
                  </a:moveTo>
                  <a:cubicBezTo>
                    <a:pt x="1258" y="504"/>
                    <a:pt x="1261" y="503"/>
                    <a:pt x="1263" y="503"/>
                  </a:cubicBezTo>
                  <a:cubicBezTo>
                    <a:pt x="1266" y="503"/>
                    <a:pt x="1267" y="505"/>
                    <a:pt x="1269" y="505"/>
                  </a:cubicBezTo>
                  <a:cubicBezTo>
                    <a:pt x="1270" y="505"/>
                    <a:pt x="1269" y="502"/>
                    <a:pt x="1266" y="501"/>
                  </a:cubicBezTo>
                  <a:cubicBezTo>
                    <a:pt x="1263" y="500"/>
                    <a:pt x="1257" y="501"/>
                    <a:pt x="1257" y="502"/>
                  </a:cubicBezTo>
                  <a:moveTo>
                    <a:pt x="1258" y="483"/>
                  </a:moveTo>
                  <a:cubicBezTo>
                    <a:pt x="1258" y="482"/>
                    <a:pt x="1257" y="478"/>
                    <a:pt x="1255" y="481"/>
                  </a:cubicBezTo>
                  <a:cubicBezTo>
                    <a:pt x="1253" y="484"/>
                    <a:pt x="1256" y="491"/>
                    <a:pt x="1257" y="490"/>
                  </a:cubicBezTo>
                  <a:cubicBezTo>
                    <a:pt x="1259" y="490"/>
                    <a:pt x="1256" y="487"/>
                    <a:pt x="1259" y="487"/>
                  </a:cubicBezTo>
                  <a:cubicBezTo>
                    <a:pt x="1262" y="487"/>
                    <a:pt x="1261" y="485"/>
                    <a:pt x="1261" y="484"/>
                  </a:cubicBezTo>
                  <a:cubicBezTo>
                    <a:pt x="1261" y="483"/>
                    <a:pt x="1260" y="483"/>
                    <a:pt x="1259" y="483"/>
                  </a:cubicBezTo>
                  <a:cubicBezTo>
                    <a:pt x="1259" y="483"/>
                    <a:pt x="1258" y="483"/>
                    <a:pt x="1258" y="483"/>
                  </a:cubicBezTo>
                  <a:moveTo>
                    <a:pt x="1340" y="518"/>
                  </a:moveTo>
                  <a:cubicBezTo>
                    <a:pt x="1343" y="518"/>
                    <a:pt x="1343" y="516"/>
                    <a:pt x="1341" y="515"/>
                  </a:cubicBezTo>
                  <a:cubicBezTo>
                    <a:pt x="1339" y="513"/>
                    <a:pt x="1333" y="513"/>
                    <a:pt x="1333" y="510"/>
                  </a:cubicBezTo>
                  <a:cubicBezTo>
                    <a:pt x="1333" y="508"/>
                    <a:pt x="1321" y="502"/>
                    <a:pt x="1316" y="501"/>
                  </a:cubicBezTo>
                  <a:cubicBezTo>
                    <a:pt x="1311" y="500"/>
                    <a:pt x="1300" y="495"/>
                    <a:pt x="1298" y="495"/>
                  </a:cubicBezTo>
                  <a:cubicBezTo>
                    <a:pt x="1297" y="495"/>
                    <a:pt x="1296" y="498"/>
                    <a:pt x="1295" y="498"/>
                  </a:cubicBezTo>
                  <a:cubicBezTo>
                    <a:pt x="1293" y="498"/>
                    <a:pt x="1291" y="502"/>
                    <a:pt x="1288" y="503"/>
                  </a:cubicBezTo>
                  <a:cubicBezTo>
                    <a:pt x="1285" y="504"/>
                    <a:pt x="1285" y="494"/>
                    <a:pt x="1283" y="492"/>
                  </a:cubicBezTo>
                  <a:cubicBezTo>
                    <a:pt x="1282" y="490"/>
                    <a:pt x="1274" y="489"/>
                    <a:pt x="1274" y="491"/>
                  </a:cubicBezTo>
                  <a:cubicBezTo>
                    <a:pt x="1273" y="493"/>
                    <a:pt x="1270" y="492"/>
                    <a:pt x="1270" y="494"/>
                  </a:cubicBezTo>
                  <a:cubicBezTo>
                    <a:pt x="1270" y="495"/>
                    <a:pt x="1271" y="495"/>
                    <a:pt x="1272" y="495"/>
                  </a:cubicBezTo>
                  <a:cubicBezTo>
                    <a:pt x="1274" y="495"/>
                    <a:pt x="1274" y="496"/>
                    <a:pt x="1275" y="498"/>
                  </a:cubicBezTo>
                  <a:cubicBezTo>
                    <a:pt x="1275" y="499"/>
                    <a:pt x="1280" y="498"/>
                    <a:pt x="1281" y="498"/>
                  </a:cubicBezTo>
                  <a:cubicBezTo>
                    <a:pt x="1282" y="498"/>
                    <a:pt x="1282" y="498"/>
                    <a:pt x="1282" y="499"/>
                  </a:cubicBezTo>
                  <a:cubicBezTo>
                    <a:pt x="1283" y="499"/>
                    <a:pt x="1282" y="500"/>
                    <a:pt x="1281" y="499"/>
                  </a:cubicBezTo>
                  <a:cubicBezTo>
                    <a:pt x="1280" y="499"/>
                    <a:pt x="1279" y="499"/>
                    <a:pt x="1279" y="500"/>
                  </a:cubicBezTo>
                  <a:cubicBezTo>
                    <a:pt x="1278" y="500"/>
                    <a:pt x="1278" y="500"/>
                    <a:pt x="1277" y="500"/>
                  </a:cubicBezTo>
                  <a:cubicBezTo>
                    <a:pt x="1276" y="500"/>
                    <a:pt x="1274" y="500"/>
                    <a:pt x="1275" y="501"/>
                  </a:cubicBezTo>
                  <a:cubicBezTo>
                    <a:pt x="1276" y="502"/>
                    <a:pt x="1277" y="502"/>
                    <a:pt x="1277" y="504"/>
                  </a:cubicBezTo>
                  <a:cubicBezTo>
                    <a:pt x="1277" y="506"/>
                    <a:pt x="1280" y="506"/>
                    <a:pt x="1280" y="504"/>
                  </a:cubicBezTo>
                  <a:cubicBezTo>
                    <a:pt x="1280" y="503"/>
                    <a:pt x="1282" y="505"/>
                    <a:pt x="1285" y="506"/>
                  </a:cubicBezTo>
                  <a:cubicBezTo>
                    <a:pt x="1288" y="506"/>
                    <a:pt x="1286" y="508"/>
                    <a:pt x="1288" y="508"/>
                  </a:cubicBezTo>
                  <a:cubicBezTo>
                    <a:pt x="1291" y="508"/>
                    <a:pt x="1298" y="510"/>
                    <a:pt x="1300" y="512"/>
                  </a:cubicBezTo>
                  <a:cubicBezTo>
                    <a:pt x="1303" y="514"/>
                    <a:pt x="1301" y="515"/>
                    <a:pt x="1303" y="517"/>
                  </a:cubicBezTo>
                  <a:cubicBezTo>
                    <a:pt x="1304" y="519"/>
                    <a:pt x="1305" y="521"/>
                    <a:pt x="1303" y="521"/>
                  </a:cubicBezTo>
                  <a:cubicBezTo>
                    <a:pt x="1300" y="521"/>
                    <a:pt x="1298" y="523"/>
                    <a:pt x="1299" y="524"/>
                  </a:cubicBezTo>
                  <a:cubicBezTo>
                    <a:pt x="1299" y="525"/>
                    <a:pt x="1307" y="523"/>
                    <a:pt x="1308" y="523"/>
                  </a:cubicBezTo>
                  <a:cubicBezTo>
                    <a:pt x="1310" y="523"/>
                    <a:pt x="1312" y="528"/>
                    <a:pt x="1317" y="528"/>
                  </a:cubicBezTo>
                  <a:cubicBezTo>
                    <a:pt x="1323" y="529"/>
                    <a:pt x="1322" y="526"/>
                    <a:pt x="1323" y="526"/>
                  </a:cubicBezTo>
                  <a:cubicBezTo>
                    <a:pt x="1324" y="526"/>
                    <a:pt x="1324" y="524"/>
                    <a:pt x="1325" y="522"/>
                  </a:cubicBezTo>
                  <a:cubicBezTo>
                    <a:pt x="1326" y="521"/>
                    <a:pt x="1331" y="522"/>
                    <a:pt x="1334" y="524"/>
                  </a:cubicBezTo>
                  <a:cubicBezTo>
                    <a:pt x="1337" y="527"/>
                    <a:pt x="1340" y="533"/>
                    <a:pt x="1343" y="533"/>
                  </a:cubicBezTo>
                  <a:cubicBezTo>
                    <a:pt x="1345" y="532"/>
                    <a:pt x="1347" y="533"/>
                    <a:pt x="1348" y="533"/>
                  </a:cubicBezTo>
                  <a:cubicBezTo>
                    <a:pt x="1350" y="534"/>
                    <a:pt x="1351" y="534"/>
                    <a:pt x="1352" y="534"/>
                  </a:cubicBezTo>
                  <a:cubicBezTo>
                    <a:pt x="1355" y="534"/>
                    <a:pt x="1353" y="532"/>
                    <a:pt x="1352" y="532"/>
                  </a:cubicBezTo>
                  <a:cubicBezTo>
                    <a:pt x="1351" y="531"/>
                    <a:pt x="1349" y="530"/>
                    <a:pt x="1349" y="529"/>
                  </a:cubicBezTo>
                  <a:cubicBezTo>
                    <a:pt x="1349" y="528"/>
                    <a:pt x="1346" y="528"/>
                    <a:pt x="1344" y="527"/>
                  </a:cubicBezTo>
                  <a:cubicBezTo>
                    <a:pt x="1343" y="526"/>
                    <a:pt x="1343" y="522"/>
                    <a:pt x="1341" y="521"/>
                  </a:cubicBezTo>
                  <a:cubicBezTo>
                    <a:pt x="1339" y="520"/>
                    <a:pt x="1338" y="518"/>
                    <a:pt x="1340" y="518"/>
                  </a:cubicBezTo>
                  <a:moveTo>
                    <a:pt x="1359" y="509"/>
                  </a:moveTo>
                  <a:cubicBezTo>
                    <a:pt x="1359" y="510"/>
                    <a:pt x="1357" y="511"/>
                    <a:pt x="1354" y="512"/>
                  </a:cubicBezTo>
                  <a:cubicBezTo>
                    <a:pt x="1352" y="513"/>
                    <a:pt x="1350" y="513"/>
                    <a:pt x="1348" y="512"/>
                  </a:cubicBezTo>
                  <a:cubicBezTo>
                    <a:pt x="1346" y="512"/>
                    <a:pt x="1345" y="512"/>
                    <a:pt x="1345" y="513"/>
                  </a:cubicBezTo>
                  <a:cubicBezTo>
                    <a:pt x="1344" y="514"/>
                    <a:pt x="1348" y="516"/>
                    <a:pt x="1352" y="516"/>
                  </a:cubicBezTo>
                  <a:cubicBezTo>
                    <a:pt x="1355" y="516"/>
                    <a:pt x="1360" y="512"/>
                    <a:pt x="1360" y="511"/>
                  </a:cubicBezTo>
                  <a:cubicBezTo>
                    <a:pt x="1360" y="510"/>
                    <a:pt x="1362" y="509"/>
                    <a:pt x="1362" y="508"/>
                  </a:cubicBezTo>
                  <a:cubicBezTo>
                    <a:pt x="1361" y="507"/>
                    <a:pt x="1359" y="508"/>
                    <a:pt x="1359" y="509"/>
                  </a:cubicBezTo>
                  <a:moveTo>
                    <a:pt x="1362" y="505"/>
                  </a:moveTo>
                  <a:cubicBezTo>
                    <a:pt x="1364" y="507"/>
                    <a:pt x="1363" y="509"/>
                    <a:pt x="1364" y="509"/>
                  </a:cubicBezTo>
                  <a:cubicBezTo>
                    <a:pt x="1367" y="508"/>
                    <a:pt x="1365" y="506"/>
                    <a:pt x="1363" y="505"/>
                  </a:cubicBezTo>
                  <a:cubicBezTo>
                    <a:pt x="1361" y="503"/>
                    <a:pt x="1359" y="502"/>
                    <a:pt x="1362" y="505"/>
                  </a:cubicBezTo>
                  <a:moveTo>
                    <a:pt x="1372" y="512"/>
                  </a:moveTo>
                  <a:cubicBezTo>
                    <a:pt x="1372" y="513"/>
                    <a:pt x="1376" y="519"/>
                    <a:pt x="1377" y="519"/>
                  </a:cubicBezTo>
                  <a:cubicBezTo>
                    <a:pt x="1380" y="517"/>
                    <a:pt x="1372" y="511"/>
                    <a:pt x="1372" y="512"/>
                  </a:cubicBezTo>
                  <a:moveTo>
                    <a:pt x="1059" y="447"/>
                  </a:moveTo>
                  <a:cubicBezTo>
                    <a:pt x="1057" y="447"/>
                    <a:pt x="1058" y="449"/>
                    <a:pt x="1057" y="451"/>
                  </a:cubicBezTo>
                  <a:cubicBezTo>
                    <a:pt x="1056" y="452"/>
                    <a:pt x="1057" y="454"/>
                    <a:pt x="1057" y="456"/>
                  </a:cubicBezTo>
                  <a:cubicBezTo>
                    <a:pt x="1057" y="459"/>
                    <a:pt x="1057" y="461"/>
                    <a:pt x="1059" y="463"/>
                  </a:cubicBezTo>
                  <a:cubicBezTo>
                    <a:pt x="1061" y="464"/>
                    <a:pt x="1065" y="460"/>
                    <a:pt x="1066" y="457"/>
                  </a:cubicBezTo>
                  <a:cubicBezTo>
                    <a:pt x="1066" y="453"/>
                    <a:pt x="1060" y="447"/>
                    <a:pt x="1059" y="447"/>
                  </a:cubicBezTo>
                  <a:moveTo>
                    <a:pt x="925" y="539"/>
                  </a:moveTo>
                  <a:cubicBezTo>
                    <a:pt x="925" y="537"/>
                    <a:pt x="924" y="540"/>
                    <a:pt x="924" y="541"/>
                  </a:cubicBezTo>
                  <a:cubicBezTo>
                    <a:pt x="923" y="541"/>
                    <a:pt x="923" y="543"/>
                    <a:pt x="923" y="544"/>
                  </a:cubicBezTo>
                  <a:cubicBezTo>
                    <a:pt x="923" y="545"/>
                    <a:pt x="921" y="546"/>
                    <a:pt x="920" y="546"/>
                  </a:cubicBezTo>
                  <a:cubicBezTo>
                    <a:pt x="919" y="545"/>
                    <a:pt x="918" y="546"/>
                    <a:pt x="918" y="547"/>
                  </a:cubicBezTo>
                  <a:cubicBezTo>
                    <a:pt x="919" y="549"/>
                    <a:pt x="918" y="549"/>
                    <a:pt x="918" y="550"/>
                  </a:cubicBezTo>
                  <a:cubicBezTo>
                    <a:pt x="919" y="551"/>
                    <a:pt x="917" y="552"/>
                    <a:pt x="915" y="552"/>
                  </a:cubicBezTo>
                  <a:cubicBezTo>
                    <a:pt x="913" y="552"/>
                    <a:pt x="911" y="556"/>
                    <a:pt x="909" y="555"/>
                  </a:cubicBezTo>
                  <a:cubicBezTo>
                    <a:pt x="908" y="555"/>
                    <a:pt x="907" y="555"/>
                    <a:pt x="906" y="556"/>
                  </a:cubicBezTo>
                  <a:cubicBezTo>
                    <a:pt x="905" y="556"/>
                    <a:pt x="905" y="556"/>
                    <a:pt x="904" y="556"/>
                  </a:cubicBezTo>
                  <a:cubicBezTo>
                    <a:pt x="902" y="556"/>
                    <a:pt x="903" y="560"/>
                    <a:pt x="902" y="562"/>
                  </a:cubicBezTo>
                  <a:cubicBezTo>
                    <a:pt x="901" y="564"/>
                    <a:pt x="901" y="567"/>
                    <a:pt x="903" y="570"/>
                  </a:cubicBezTo>
                  <a:cubicBezTo>
                    <a:pt x="904" y="572"/>
                    <a:pt x="905" y="575"/>
                    <a:pt x="902" y="578"/>
                  </a:cubicBezTo>
                  <a:cubicBezTo>
                    <a:pt x="899" y="582"/>
                    <a:pt x="899" y="586"/>
                    <a:pt x="900" y="588"/>
                  </a:cubicBezTo>
                  <a:cubicBezTo>
                    <a:pt x="901" y="591"/>
                    <a:pt x="901" y="595"/>
                    <a:pt x="903" y="596"/>
                  </a:cubicBezTo>
                  <a:cubicBezTo>
                    <a:pt x="904" y="598"/>
                    <a:pt x="909" y="600"/>
                    <a:pt x="910" y="598"/>
                  </a:cubicBezTo>
                  <a:cubicBezTo>
                    <a:pt x="912" y="597"/>
                    <a:pt x="913" y="599"/>
                    <a:pt x="915" y="597"/>
                  </a:cubicBezTo>
                  <a:cubicBezTo>
                    <a:pt x="916" y="595"/>
                    <a:pt x="919" y="585"/>
                    <a:pt x="921" y="579"/>
                  </a:cubicBezTo>
                  <a:cubicBezTo>
                    <a:pt x="923" y="572"/>
                    <a:pt x="926" y="564"/>
                    <a:pt x="925" y="562"/>
                  </a:cubicBezTo>
                  <a:cubicBezTo>
                    <a:pt x="925" y="561"/>
                    <a:pt x="927" y="559"/>
                    <a:pt x="926" y="558"/>
                  </a:cubicBezTo>
                  <a:cubicBezTo>
                    <a:pt x="925" y="556"/>
                    <a:pt x="926" y="553"/>
                    <a:pt x="927" y="555"/>
                  </a:cubicBezTo>
                  <a:cubicBezTo>
                    <a:pt x="928" y="556"/>
                    <a:pt x="929" y="556"/>
                    <a:pt x="930" y="554"/>
                  </a:cubicBezTo>
                  <a:cubicBezTo>
                    <a:pt x="930" y="552"/>
                    <a:pt x="928" y="549"/>
                    <a:pt x="928" y="546"/>
                  </a:cubicBezTo>
                  <a:cubicBezTo>
                    <a:pt x="928" y="543"/>
                    <a:pt x="926" y="541"/>
                    <a:pt x="925" y="539"/>
                  </a:cubicBezTo>
                  <a:moveTo>
                    <a:pt x="480" y="247"/>
                  </a:moveTo>
                  <a:cubicBezTo>
                    <a:pt x="482" y="246"/>
                    <a:pt x="480" y="244"/>
                    <a:pt x="478" y="245"/>
                  </a:cubicBezTo>
                  <a:cubicBezTo>
                    <a:pt x="476" y="246"/>
                    <a:pt x="471" y="253"/>
                    <a:pt x="471" y="255"/>
                  </a:cubicBezTo>
                  <a:cubicBezTo>
                    <a:pt x="471" y="257"/>
                    <a:pt x="471" y="259"/>
                    <a:pt x="469" y="259"/>
                  </a:cubicBezTo>
                  <a:cubicBezTo>
                    <a:pt x="467" y="259"/>
                    <a:pt x="465" y="260"/>
                    <a:pt x="467" y="261"/>
                  </a:cubicBezTo>
                  <a:cubicBezTo>
                    <a:pt x="468" y="262"/>
                    <a:pt x="463" y="265"/>
                    <a:pt x="466" y="266"/>
                  </a:cubicBezTo>
                  <a:cubicBezTo>
                    <a:pt x="467" y="267"/>
                    <a:pt x="468" y="267"/>
                    <a:pt x="469" y="266"/>
                  </a:cubicBezTo>
                  <a:cubicBezTo>
                    <a:pt x="470" y="266"/>
                    <a:pt x="471" y="266"/>
                    <a:pt x="472" y="266"/>
                  </a:cubicBezTo>
                  <a:cubicBezTo>
                    <a:pt x="474" y="267"/>
                    <a:pt x="476" y="267"/>
                    <a:pt x="478" y="265"/>
                  </a:cubicBezTo>
                  <a:cubicBezTo>
                    <a:pt x="479" y="264"/>
                    <a:pt x="480" y="265"/>
                    <a:pt x="480" y="266"/>
                  </a:cubicBezTo>
                  <a:cubicBezTo>
                    <a:pt x="481" y="266"/>
                    <a:pt x="481" y="266"/>
                    <a:pt x="482" y="266"/>
                  </a:cubicBezTo>
                  <a:cubicBezTo>
                    <a:pt x="484" y="266"/>
                    <a:pt x="481" y="268"/>
                    <a:pt x="481" y="269"/>
                  </a:cubicBezTo>
                  <a:cubicBezTo>
                    <a:pt x="481" y="271"/>
                    <a:pt x="483" y="269"/>
                    <a:pt x="485" y="268"/>
                  </a:cubicBezTo>
                  <a:cubicBezTo>
                    <a:pt x="486" y="267"/>
                    <a:pt x="488" y="268"/>
                    <a:pt x="487" y="269"/>
                  </a:cubicBezTo>
                  <a:cubicBezTo>
                    <a:pt x="487" y="270"/>
                    <a:pt x="491" y="272"/>
                    <a:pt x="493" y="270"/>
                  </a:cubicBezTo>
                  <a:cubicBezTo>
                    <a:pt x="494" y="268"/>
                    <a:pt x="491" y="264"/>
                    <a:pt x="491" y="266"/>
                  </a:cubicBezTo>
                  <a:cubicBezTo>
                    <a:pt x="490" y="267"/>
                    <a:pt x="489" y="265"/>
                    <a:pt x="490" y="264"/>
                  </a:cubicBezTo>
                  <a:cubicBezTo>
                    <a:pt x="492" y="262"/>
                    <a:pt x="490" y="262"/>
                    <a:pt x="489" y="263"/>
                  </a:cubicBezTo>
                  <a:cubicBezTo>
                    <a:pt x="487" y="263"/>
                    <a:pt x="488" y="259"/>
                    <a:pt x="489" y="258"/>
                  </a:cubicBezTo>
                  <a:cubicBezTo>
                    <a:pt x="490" y="258"/>
                    <a:pt x="486" y="256"/>
                    <a:pt x="486" y="257"/>
                  </a:cubicBezTo>
                  <a:cubicBezTo>
                    <a:pt x="486" y="259"/>
                    <a:pt x="482" y="258"/>
                    <a:pt x="482" y="257"/>
                  </a:cubicBezTo>
                  <a:cubicBezTo>
                    <a:pt x="481" y="255"/>
                    <a:pt x="479" y="255"/>
                    <a:pt x="480" y="254"/>
                  </a:cubicBezTo>
                  <a:cubicBezTo>
                    <a:pt x="481" y="253"/>
                    <a:pt x="477" y="253"/>
                    <a:pt x="477" y="254"/>
                  </a:cubicBezTo>
                  <a:cubicBezTo>
                    <a:pt x="476" y="256"/>
                    <a:pt x="475" y="253"/>
                    <a:pt x="477" y="251"/>
                  </a:cubicBezTo>
                  <a:cubicBezTo>
                    <a:pt x="479" y="249"/>
                    <a:pt x="478" y="248"/>
                    <a:pt x="480" y="247"/>
                  </a:cubicBezTo>
                  <a:moveTo>
                    <a:pt x="944" y="434"/>
                  </a:moveTo>
                  <a:cubicBezTo>
                    <a:pt x="945" y="436"/>
                    <a:pt x="948" y="434"/>
                    <a:pt x="948" y="434"/>
                  </a:cubicBezTo>
                  <a:cubicBezTo>
                    <a:pt x="948" y="433"/>
                    <a:pt x="942" y="433"/>
                    <a:pt x="944" y="434"/>
                  </a:cubicBezTo>
                  <a:moveTo>
                    <a:pt x="53" y="401"/>
                  </a:moveTo>
                  <a:cubicBezTo>
                    <a:pt x="51" y="401"/>
                    <a:pt x="52" y="407"/>
                    <a:pt x="53" y="406"/>
                  </a:cubicBezTo>
                  <a:cubicBezTo>
                    <a:pt x="54" y="405"/>
                    <a:pt x="56" y="405"/>
                    <a:pt x="56" y="404"/>
                  </a:cubicBezTo>
                  <a:cubicBezTo>
                    <a:pt x="57" y="403"/>
                    <a:pt x="55" y="400"/>
                    <a:pt x="53" y="401"/>
                  </a:cubicBezTo>
                  <a:moveTo>
                    <a:pt x="50" y="397"/>
                  </a:moveTo>
                  <a:cubicBezTo>
                    <a:pt x="49" y="397"/>
                    <a:pt x="49" y="400"/>
                    <a:pt x="50" y="399"/>
                  </a:cubicBezTo>
                  <a:cubicBezTo>
                    <a:pt x="52" y="398"/>
                    <a:pt x="51" y="397"/>
                    <a:pt x="50" y="397"/>
                  </a:cubicBezTo>
                  <a:moveTo>
                    <a:pt x="35" y="392"/>
                  </a:moveTo>
                  <a:cubicBezTo>
                    <a:pt x="36" y="394"/>
                    <a:pt x="37" y="393"/>
                    <a:pt x="38" y="392"/>
                  </a:cubicBezTo>
                  <a:cubicBezTo>
                    <a:pt x="38" y="391"/>
                    <a:pt x="34" y="391"/>
                    <a:pt x="35" y="392"/>
                  </a:cubicBezTo>
                  <a:moveTo>
                    <a:pt x="42" y="395"/>
                  </a:moveTo>
                  <a:cubicBezTo>
                    <a:pt x="43" y="397"/>
                    <a:pt x="44" y="397"/>
                    <a:pt x="45" y="396"/>
                  </a:cubicBezTo>
                  <a:cubicBezTo>
                    <a:pt x="45" y="394"/>
                    <a:pt x="41" y="394"/>
                    <a:pt x="42" y="395"/>
                  </a:cubicBezTo>
                  <a:moveTo>
                    <a:pt x="556" y="746"/>
                  </a:moveTo>
                  <a:cubicBezTo>
                    <a:pt x="556" y="747"/>
                    <a:pt x="558" y="747"/>
                    <a:pt x="560" y="748"/>
                  </a:cubicBezTo>
                  <a:cubicBezTo>
                    <a:pt x="561" y="749"/>
                    <a:pt x="563" y="752"/>
                    <a:pt x="565" y="750"/>
                  </a:cubicBezTo>
                  <a:cubicBezTo>
                    <a:pt x="566" y="747"/>
                    <a:pt x="556" y="745"/>
                    <a:pt x="556" y="746"/>
                  </a:cubicBezTo>
                  <a:moveTo>
                    <a:pt x="1010" y="716"/>
                  </a:moveTo>
                  <a:cubicBezTo>
                    <a:pt x="1010" y="715"/>
                    <a:pt x="1005" y="719"/>
                    <a:pt x="1009" y="721"/>
                  </a:cubicBezTo>
                  <a:cubicBezTo>
                    <a:pt x="1009" y="721"/>
                    <a:pt x="1010" y="721"/>
                    <a:pt x="1011" y="721"/>
                  </a:cubicBezTo>
                  <a:cubicBezTo>
                    <a:pt x="1011" y="720"/>
                    <a:pt x="1012" y="720"/>
                    <a:pt x="1012" y="721"/>
                  </a:cubicBezTo>
                  <a:cubicBezTo>
                    <a:pt x="1013" y="722"/>
                    <a:pt x="1015" y="721"/>
                    <a:pt x="1016" y="719"/>
                  </a:cubicBezTo>
                  <a:cubicBezTo>
                    <a:pt x="1016" y="717"/>
                    <a:pt x="1011" y="717"/>
                    <a:pt x="1010" y="716"/>
                  </a:cubicBezTo>
                  <a:moveTo>
                    <a:pt x="1380" y="518"/>
                  </a:moveTo>
                  <a:cubicBezTo>
                    <a:pt x="1380" y="518"/>
                    <a:pt x="1383" y="521"/>
                    <a:pt x="1383" y="521"/>
                  </a:cubicBezTo>
                  <a:cubicBezTo>
                    <a:pt x="1384" y="520"/>
                    <a:pt x="1380" y="517"/>
                    <a:pt x="1380" y="518"/>
                  </a:cubicBezTo>
                  <a:moveTo>
                    <a:pt x="1394" y="525"/>
                  </a:moveTo>
                  <a:cubicBezTo>
                    <a:pt x="1395" y="524"/>
                    <a:pt x="1388" y="521"/>
                    <a:pt x="1388" y="522"/>
                  </a:cubicBezTo>
                  <a:cubicBezTo>
                    <a:pt x="1388" y="523"/>
                    <a:pt x="1393" y="526"/>
                    <a:pt x="1394" y="525"/>
                  </a:cubicBezTo>
                  <a:moveTo>
                    <a:pt x="1393" y="529"/>
                  </a:moveTo>
                  <a:cubicBezTo>
                    <a:pt x="1394" y="531"/>
                    <a:pt x="1396" y="532"/>
                    <a:pt x="1398" y="532"/>
                  </a:cubicBezTo>
                  <a:cubicBezTo>
                    <a:pt x="1399" y="531"/>
                    <a:pt x="1393" y="527"/>
                    <a:pt x="1393" y="529"/>
                  </a:cubicBezTo>
                  <a:moveTo>
                    <a:pt x="1401" y="533"/>
                  </a:moveTo>
                  <a:cubicBezTo>
                    <a:pt x="1401" y="534"/>
                    <a:pt x="1404" y="536"/>
                    <a:pt x="1405" y="535"/>
                  </a:cubicBezTo>
                  <a:cubicBezTo>
                    <a:pt x="1406" y="534"/>
                    <a:pt x="1401" y="533"/>
                    <a:pt x="1401" y="533"/>
                  </a:cubicBezTo>
                  <a:moveTo>
                    <a:pt x="1398" y="525"/>
                  </a:moveTo>
                  <a:cubicBezTo>
                    <a:pt x="1397" y="527"/>
                    <a:pt x="1401" y="531"/>
                    <a:pt x="1401" y="531"/>
                  </a:cubicBezTo>
                  <a:cubicBezTo>
                    <a:pt x="1401" y="531"/>
                    <a:pt x="1401" y="529"/>
                    <a:pt x="1400" y="528"/>
                  </a:cubicBezTo>
                  <a:cubicBezTo>
                    <a:pt x="1399" y="526"/>
                    <a:pt x="1398" y="524"/>
                    <a:pt x="1398" y="525"/>
                  </a:cubicBezTo>
                  <a:moveTo>
                    <a:pt x="1366" y="612"/>
                  </a:moveTo>
                  <a:cubicBezTo>
                    <a:pt x="1367" y="611"/>
                    <a:pt x="1366" y="608"/>
                    <a:pt x="1365" y="609"/>
                  </a:cubicBezTo>
                  <a:cubicBezTo>
                    <a:pt x="1365" y="609"/>
                    <a:pt x="1365" y="604"/>
                    <a:pt x="1365" y="602"/>
                  </a:cubicBezTo>
                  <a:cubicBezTo>
                    <a:pt x="1365" y="599"/>
                    <a:pt x="1365" y="600"/>
                    <a:pt x="1364" y="601"/>
                  </a:cubicBezTo>
                  <a:cubicBezTo>
                    <a:pt x="1363" y="602"/>
                    <a:pt x="1361" y="598"/>
                    <a:pt x="1361" y="597"/>
                  </a:cubicBezTo>
                  <a:cubicBezTo>
                    <a:pt x="1361" y="597"/>
                    <a:pt x="1359" y="594"/>
                    <a:pt x="1358" y="594"/>
                  </a:cubicBezTo>
                  <a:cubicBezTo>
                    <a:pt x="1357" y="594"/>
                    <a:pt x="1357" y="594"/>
                    <a:pt x="1357" y="593"/>
                  </a:cubicBezTo>
                  <a:cubicBezTo>
                    <a:pt x="1357" y="593"/>
                    <a:pt x="1357" y="592"/>
                    <a:pt x="1356" y="592"/>
                  </a:cubicBezTo>
                  <a:cubicBezTo>
                    <a:pt x="1354" y="593"/>
                    <a:pt x="1354" y="590"/>
                    <a:pt x="1354" y="588"/>
                  </a:cubicBezTo>
                  <a:cubicBezTo>
                    <a:pt x="1354" y="587"/>
                    <a:pt x="1354" y="587"/>
                    <a:pt x="1354" y="587"/>
                  </a:cubicBezTo>
                  <a:cubicBezTo>
                    <a:pt x="1353" y="587"/>
                    <a:pt x="1353" y="587"/>
                    <a:pt x="1353" y="586"/>
                  </a:cubicBezTo>
                  <a:cubicBezTo>
                    <a:pt x="1352" y="586"/>
                    <a:pt x="1351" y="586"/>
                    <a:pt x="1350" y="587"/>
                  </a:cubicBezTo>
                  <a:cubicBezTo>
                    <a:pt x="1349" y="587"/>
                    <a:pt x="1349" y="585"/>
                    <a:pt x="1349" y="584"/>
                  </a:cubicBezTo>
                  <a:cubicBezTo>
                    <a:pt x="1349" y="583"/>
                    <a:pt x="1349" y="582"/>
                    <a:pt x="1348" y="581"/>
                  </a:cubicBezTo>
                  <a:cubicBezTo>
                    <a:pt x="1346" y="580"/>
                    <a:pt x="1346" y="579"/>
                    <a:pt x="1346" y="578"/>
                  </a:cubicBezTo>
                  <a:cubicBezTo>
                    <a:pt x="1346" y="576"/>
                    <a:pt x="1338" y="572"/>
                    <a:pt x="1336" y="572"/>
                  </a:cubicBezTo>
                  <a:cubicBezTo>
                    <a:pt x="1335" y="571"/>
                    <a:pt x="1336" y="570"/>
                    <a:pt x="1335" y="569"/>
                  </a:cubicBezTo>
                  <a:cubicBezTo>
                    <a:pt x="1335" y="568"/>
                    <a:pt x="1334" y="566"/>
                    <a:pt x="1334" y="564"/>
                  </a:cubicBezTo>
                  <a:cubicBezTo>
                    <a:pt x="1334" y="562"/>
                    <a:pt x="1332" y="561"/>
                    <a:pt x="1332" y="559"/>
                  </a:cubicBezTo>
                  <a:cubicBezTo>
                    <a:pt x="1332" y="558"/>
                    <a:pt x="1331" y="556"/>
                    <a:pt x="1331" y="554"/>
                  </a:cubicBezTo>
                  <a:cubicBezTo>
                    <a:pt x="1331" y="552"/>
                    <a:pt x="1328" y="552"/>
                    <a:pt x="1328" y="551"/>
                  </a:cubicBezTo>
                  <a:cubicBezTo>
                    <a:pt x="1328" y="550"/>
                    <a:pt x="1327" y="551"/>
                    <a:pt x="1325" y="551"/>
                  </a:cubicBezTo>
                  <a:cubicBezTo>
                    <a:pt x="1323" y="551"/>
                    <a:pt x="1323" y="549"/>
                    <a:pt x="1324" y="547"/>
                  </a:cubicBezTo>
                  <a:cubicBezTo>
                    <a:pt x="1324" y="544"/>
                    <a:pt x="1323" y="541"/>
                    <a:pt x="1322" y="540"/>
                  </a:cubicBezTo>
                  <a:cubicBezTo>
                    <a:pt x="1320" y="539"/>
                    <a:pt x="1320" y="535"/>
                    <a:pt x="1320" y="535"/>
                  </a:cubicBezTo>
                  <a:cubicBezTo>
                    <a:pt x="1319" y="534"/>
                    <a:pt x="1317" y="536"/>
                    <a:pt x="1317" y="538"/>
                  </a:cubicBezTo>
                  <a:cubicBezTo>
                    <a:pt x="1317" y="539"/>
                    <a:pt x="1317" y="540"/>
                    <a:pt x="1316" y="541"/>
                  </a:cubicBezTo>
                  <a:cubicBezTo>
                    <a:pt x="1315" y="542"/>
                    <a:pt x="1316" y="545"/>
                    <a:pt x="1315" y="546"/>
                  </a:cubicBezTo>
                  <a:cubicBezTo>
                    <a:pt x="1314" y="547"/>
                    <a:pt x="1315" y="551"/>
                    <a:pt x="1315" y="553"/>
                  </a:cubicBezTo>
                  <a:cubicBezTo>
                    <a:pt x="1315" y="556"/>
                    <a:pt x="1315" y="558"/>
                    <a:pt x="1314" y="560"/>
                  </a:cubicBezTo>
                  <a:cubicBezTo>
                    <a:pt x="1312" y="561"/>
                    <a:pt x="1312" y="564"/>
                    <a:pt x="1310" y="565"/>
                  </a:cubicBezTo>
                  <a:cubicBezTo>
                    <a:pt x="1308" y="566"/>
                    <a:pt x="1305" y="564"/>
                    <a:pt x="1305" y="563"/>
                  </a:cubicBezTo>
                  <a:cubicBezTo>
                    <a:pt x="1305" y="561"/>
                    <a:pt x="1302" y="561"/>
                    <a:pt x="1301" y="561"/>
                  </a:cubicBezTo>
                  <a:cubicBezTo>
                    <a:pt x="1300" y="561"/>
                    <a:pt x="1299" y="559"/>
                    <a:pt x="1297" y="558"/>
                  </a:cubicBezTo>
                  <a:cubicBezTo>
                    <a:pt x="1296" y="557"/>
                    <a:pt x="1295" y="557"/>
                    <a:pt x="1294" y="557"/>
                  </a:cubicBezTo>
                  <a:cubicBezTo>
                    <a:pt x="1294" y="557"/>
                    <a:pt x="1293" y="557"/>
                    <a:pt x="1293" y="556"/>
                  </a:cubicBezTo>
                  <a:cubicBezTo>
                    <a:pt x="1292" y="554"/>
                    <a:pt x="1291" y="554"/>
                    <a:pt x="1290" y="553"/>
                  </a:cubicBezTo>
                  <a:cubicBezTo>
                    <a:pt x="1288" y="552"/>
                    <a:pt x="1289" y="552"/>
                    <a:pt x="1290" y="551"/>
                  </a:cubicBezTo>
                  <a:cubicBezTo>
                    <a:pt x="1292" y="550"/>
                    <a:pt x="1291" y="548"/>
                    <a:pt x="1291" y="547"/>
                  </a:cubicBezTo>
                  <a:cubicBezTo>
                    <a:pt x="1290" y="546"/>
                    <a:pt x="1291" y="546"/>
                    <a:pt x="1293" y="545"/>
                  </a:cubicBezTo>
                  <a:cubicBezTo>
                    <a:pt x="1295" y="544"/>
                    <a:pt x="1293" y="543"/>
                    <a:pt x="1295" y="542"/>
                  </a:cubicBezTo>
                  <a:cubicBezTo>
                    <a:pt x="1296" y="542"/>
                    <a:pt x="1295" y="541"/>
                    <a:pt x="1294" y="540"/>
                  </a:cubicBezTo>
                  <a:cubicBezTo>
                    <a:pt x="1292" y="540"/>
                    <a:pt x="1293" y="542"/>
                    <a:pt x="1292" y="542"/>
                  </a:cubicBezTo>
                  <a:cubicBezTo>
                    <a:pt x="1292" y="542"/>
                    <a:pt x="1292" y="542"/>
                    <a:pt x="1291" y="541"/>
                  </a:cubicBezTo>
                  <a:cubicBezTo>
                    <a:pt x="1291" y="540"/>
                    <a:pt x="1291" y="540"/>
                    <a:pt x="1291" y="540"/>
                  </a:cubicBezTo>
                  <a:cubicBezTo>
                    <a:pt x="1290" y="540"/>
                    <a:pt x="1288" y="542"/>
                    <a:pt x="1287" y="541"/>
                  </a:cubicBezTo>
                  <a:cubicBezTo>
                    <a:pt x="1286" y="540"/>
                    <a:pt x="1281" y="539"/>
                    <a:pt x="1279" y="539"/>
                  </a:cubicBezTo>
                  <a:cubicBezTo>
                    <a:pt x="1277" y="538"/>
                    <a:pt x="1276" y="536"/>
                    <a:pt x="1275" y="536"/>
                  </a:cubicBezTo>
                  <a:cubicBezTo>
                    <a:pt x="1274" y="537"/>
                    <a:pt x="1275" y="537"/>
                    <a:pt x="1277" y="539"/>
                  </a:cubicBezTo>
                  <a:cubicBezTo>
                    <a:pt x="1278" y="540"/>
                    <a:pt x="1272" y="541"/>
                    <a:pt x="1270" y="541"/>
                  </a:cubicBezTo>
                  <a:cubicBezTo>
                    <a:pt x="1269" y="541"/>
                    <a:pt x="1269" y="541"/>
                    <a:pt x="1270" y="541"/>
                  </a:cubicBezTo>
                  <a:cubicBezTo>
                    <a:pt x="1270" y="542"/>
                    <a:pt x="1270" y="542"/>
                    <a:pt x="1269" y="542"/>
                  </a:cubicBezTo>
                  <a:cubicBezTo>
                    <a:pt x="1267" y="542"/>
                    <a:pt x="1267" y="545"/>
                    <a:pt x="1266" y="546"/>
                  </a:cubicBezTo>
                  <a:cubicBezTo>
                    <a:pt x="1265" y="547"/>
                    <a:pt x="1266" y="548"/>
                    <a:pt x="1264" y="549"/>
                  </a:cubicBezTo>
                  <a:cubicBezTo>
                    <a:pt x="1263" y="550"/>
                    <a:pt x="1263" y="551"/>
                    <a:pt x="1264" y="553"/>
                  </a:cubicBezTo>
                  <a:cubicBezTo>
                    <a:pt x="1266" y="554"/>
                    <a:pt x="1264" y="555"/>
                    <a:pt x="1262" y="553"/>
                  </a:cubicBezTo>
                  <a:cubicBezTo>
                    <a:pt x="1261" y="552"/>
                    <a:pt x="1259" y="552"/>
                    <a:pt x="1260" y="553"/>
                  </a:cubicBezTo>
                  <a:cubicBezTo>
                    <a:pt x="1260" y="555"/>
                    <a:pt x="1258" y="554"/>
                    <a:pt x="1258" y="552"/>
                  </a:cubicBezTo>
                  <a:cubicBezTo>
                    <a:pt x="1258" y="551"/>
                    <a:pt x="1256" y="551"/>
                    <a:pt x="1256" y="550"/>
                  </a:cubicBezTo>
                  <a:cubicBezTo>
                    <a:pt x="1255" y="549"/>
                    <a:pt x="1253" y="548"/>
                    <a:pt x="1252" y="548"/>
                  </a:cubicBezTo>
                  <a:cubicBezTo>
                    <a:pt x="1251" y="548"/>
                    <a:pt x="1251" y="549"/>
                    <a:pt x="1250" y="549"/>
                  </a:cubicBezTo>
                  <a:cubicBezTo>
                    <a:pt x="1249" y="549"/>
                    <a:pt x="1248" y="550"/>
                    <a:pt x="1248" y="551"/>
                  </a:cubicBezTo>
                  <a:cubicBezTo>
                    <a:pt x="1249" y="552"/>
                    <a:pt x="1248" y="552"/>
                    <a:pt x="1247" y="551"/>
                  </a:cubicBezTo>
                  <a:cubicBezTo>
                    <a:pt x="1246" y="551"/>
                    <a:pt x="1246" y="551"/>
                    <a:pt x="1245" y="551"/>
                  </a:cubicBezTo>
                  <a:cubicBezTo>
                    <a:pt x="1244" y="551"/>
                    <a:pt x="1245" y="553"/>
                    <a:pt x="1244" y="553"/>
                  </a:cubicBezTo>
                  <a:cubicBezTo>
                    <a:pt x="1244" y="553"/>
                    <a:pt x="1244" y="555"/>
                    <a:pt x="1242" y="555"/>
                  </a:cubicBezTo>
                  <a:cubicBezTo>
                    <a:pt x="1241" y="555"/>
                    <a:pt x="1241" y="557"/>
                    <a:pt x="1242" y="559"/>
                  </a:cubicBezTo>
                  <a:cubicBezTo>
                    <a:pt x="1242" y="560"/>
                    <a:pt x="1241" y="559"/>
                    <a:pt x="1240" y="559"/>
                  </a:cubicBezTo>
                  <a:cubicBezTo>
                    <a:pt x="1240" y="559"/>
                    <a:pt x="1239" y="558"/>
                    <a:pt x="1238" y="558"/>
                  </a:cubicBezTo>
                  <a:cubicBezTo>
                    <a:pt x="1237" y="559"/>
                    <a:pt x="1239" y="560"/>
                    <a:pt x="1239" y="562"/>
                  </a:cubicBezTo>
                  <a:cubicBezTo>
                    <a:pt x="1239" y="563"/>
                    <a:pt x="1238" y="563"/>
                    <a:pt x="1238" y="564"/>
                  </a:cubicBezTo>
                  <a:cubicBezTo>
                    <a:pt x="1237" y="564"/>
                    <a:pt x="1236" y="562"/>
                    <a:pt x="1236" y="561"/>
                  </a:cubicBezTo>
                  <a:cubicBezTo>
                    <a:pt x="1236" y="559"/>
                    <a:pt x="1235" y="560"/>
                    <a:pt x="1233" y="562"/>
                  </a:cubicBezTo>
                  <a:cubicBezTo>
                    <a:pt x="1231" y="564"/>
                    <a:pt x="1233" y="567"/>
                    <a:pt x="1233" y="567"/>
                  </a:cubicBezTo>
                  <a:cubicBezTo>
                    <a:pt x="1232" y="568"/>
                    <a:pt x="1228" y="571"/>
                    <a:pt x="1227" y="573"/>
                  </a:cubicBezTo>
                  <a:cubicBezTo>
                    <a:pt x="1225" y="576"/>
                    <a:pt x="1220" y="574"/>
                    <a:pt x="1219" y="575"/>
                  </a:cubicBezTo>
                  <a:cubicBezTo>
                    <a:pt x="1218" y="576"/>
                    <a:pt x="1216" y="576"/>
                    <a:pt x="1215" y="577"/>
                  </a:cubicBezTo>
                  <a:cubicBezTo>
                    <a:pt x="1214" y="578"/>
                    <a:pt x="1211" y="580"/>
                    <a:pt x="1211" y="578"/>
                  </a:cubicBezTo>
                  <a:cubicBezTo>
                    <a:pt x="1211" y="577"/>
                    <a:pt x="1207" y="578"/>
                    <a:pt x="1206" y="580"/>
                  </a:cubicBezTo>
                  <a:cubicBezTo>
                    <a:pt x="1204" y="581"/>
                    <a:pt x="1202" y="583"/>
                    <a:pt x="1201" y="583"/>
                  </a:cubicBezTo>
                  <a:cubicBezTo>
                    <a:pt x="1199" y="583"/>
                    <a:pt x="1199" y="585"/>
                    <a:pt x="1198" y="586"/>
                  </a:cubicBezTo>
                  <a:cubicBezTo>
                    <a:pt x="1198" y="586"/>
                    <a:pt x="1198" y="584"/>
                    <a:pt x="1198" y="583"/>
                  </a:cubicBezTo>
                  <a:cubicBezTo>
                    <a:pt x="1198" y="582"/>
                    <a:pt x="1196" y="584"/>
                    <a:pt x="1196" y="586"/>
                  </a:cubicBezTo>
                  <a:cubicBezTo>
                    <a:pt x="1195" y="588"/>
                    <a:pt x="1197" y="589"/>
                    <a:pt x="1196" y="591"/>
                  </a:cubicBezTo>
                  <a:cubicBezTo>
                    <a:pt x="1194" y="593"/>
                    <a:pt x="1193" y="595"/>
                    <a:pt x="1195" y="598"/>
                  </a:cubicBezTo>
                  <a:cubicBezTo>
                    <a:pt x="1197" y="600"/>
                    <a:pt x="1198" y="602"/>
                    <a:pt x="1197" y="603"/>
                  </a:cubicBezTo>
                  <a:cubicBezTo>
                    <a:pt x="1197" y="604"/>
                    <a:pt x="1197" y="603"/>
                    <a:pt x="1196" y="602"/>
                  </a:cubicBezTo>
                  <a:cubicBezTo>
                    <a:pt x="1196" y="602"/>
                    <a:pt x="1195" y="601"/>
                    <a:pt x="1195" y="601"/>
                  </a:cubicBezTo>
                  <a:cubicBezTo>
                    <a:pt x="1194" y="602"/>
                    <a:pt x="1197" y="603"/>
                    <a:pt x="1196" y="604"/>
                  </a:cubicBezTo>
                  <a:cubicBezTo>
                    <a:pt x="1196" y="605"/>
                    <a:pt x="1195" y="604"/>
                    <a:pt x="1195" y="603"/>
                  </a:cubicBezTo>
                  <a:cubicBezTo>
                    <a:pt x="1194" y="602"/>
                    <a:pt x="1193" y="602"/>
                    <a:pt x="1193" y="602"/>
                  </a:cubicBezTo>
                  <a:cubicBezTo>
                    <a:pt x="1193" y="603"/>
                    <a:pt x="1197" y="609"/>
                    <a:pt x="1197" y="612"/>
                  </a:cubicBezTo>
                  <a:cubicBezTo>
                    <a:pt x="1198" y="614"/>
                    <a:pt x="1201" y="616"/>
                    <a:pt x="1201" y="620"/>
                  </a:cubicBezTo>
                  <a:cubicBezTo>
                    <a:pt x="1201" y="623"/>
                    <a:pt x="1204" y="628"/>
                    <a:pt x="1205" y="629"/>
                  </a:cubicBezTo>
                  <a:cubicBezTo>
                    <a:pt x="1205" y="630"/>
                    <a:pt x="1204" y="632"/>
                    <a:pt x="1204" y="635"/>
                  </a:cubicBezTo>
                  <a:cubicBezTo>
                    <a:pt x="1204" y="638"/>
                    <a:pt x="1203" y="638"/>
                    <a:pt x="1201" y="638"/>
                  </a:cubicBezTo>
                  <a:cubicBezTo>
                    <a:pt x="1200" y="638"/>
                    <a:pt x="1201" y="641"/>
                    <a:pt x="1203" y="641"/>
                  </a:cubicBezTo>
                  <a:cubicBezTo>
                    <a:pt x="1204" y="641"/>
                    <a:pt x="1204" y="643"/>
                    <a:pt x="1206" y="644"/>
                  </a:cubicBezTo>
                  <a:cubicBezTo>
                    <a:pt x="1208" y="645"/>
                    <a:pt x="1212" y="645"/>
                    <a:pt x="1214" y="645"/>
                  </a:cubicBezTo>
                  <a:cubicBezTo>
                    <a:pt x="1216" y="645"/>
                    <a:pt x="1216" y="642"/>
                    <a:pt x="1218" y="642"/>
                  </a:cubicBezTo>
                  <a:cubicBezTo>
                    <a:pt x="1220" y="642"/>
                    <a:pt x="1220" y="642"/>
                    <a:pt x="1221" y="640"/>
                  </a:cubicBezTo>
                  <a:cubicBezTo>
                    <a:pt x="1222" y="639"/>
                    <a:pt x="1227" y="639"/>
                    <a:pt x="1232" y="640"/>
                  </a:cubicBezTo>
                  <a:cubicBezTo>
                    <a:pt x="1237" y="640"/>
                    <a:pt x="1239" y="638"/>
                    <a:pt x="1240" y="636"/>
                  </a:cubicBezTo>
                  <a:cubicBezTo>
                    <a:pt x="1241" y="635"/>
                    <a:pt x="1244" y="634"/>
                    <a:pt x="1246" y="633"/>
                  </a:cubicBezTo>
                  <a:cubicBezTo>
                    <a:pt x="1247" y="632"/>
                    <a:pt x="1248" y="632"/>
                    <a:pt x="1252" y="632"/>
                  </a:cubicBezTo>
                  <a:cubicBezTo>
                    <a:pt x="1256" y="632"/>
                    <a:pt x="1259" y="630"/>
                    <a:pt x="1261" y="629"/>
                  </a:cubicBezTo>
                  <a:cubicBezTo>
                    <a:pt x="1264" y="628"/>
                    <a:pt x="1268" y="629"/>
                    <a:pt x="1270" y="628"/>
                  </a:cubicBezTo>
                  <a:cubicBezTo>
                    <a:pt x="1272" y="628"/>
                    <a:pt x="1272" y="628"/>
                    <a:pt x="1273" y="629"/>
                  </a:cubicBezTo>
                  <a:cubicBezTo>
                    <a:pt x="1274" y="630"/>
                    <a:pt x="1274" y="631"/>
                    <a:pt x="1276" y="631"/>
                  </a:cubicBezTo>
                  <a:cubicBezTo>
                    <a:pt x="1277" y="630"/>
                    <a:pt x="1278" y="631"/>
                    <a:pt x="1279" y="631"/>
                  </a:cubicBezTo>
                  <a:cubicBezTo>
                    <a:pt x="1279" y="631"/>
                    <a:pt x="1280" y="631"/>
                    <a:pt x="1281" y="631"/>
                  </a:cubicBezTo>
                  <a:cubicBezTo>
                    <a:pt x="1282" y="631"/>
                    <a:pt x="1282" y="632"/>
                    <a:pt x="1283" y="632"/>
                  </a:cubicBezTo>
                  <a:cubicBezTo>
                    <a:pt x="1284" y="633"/>
                    <a:pt x="1284" y="634"/>
                    <a:pt x="1283" y="635"/>
                  </a:cubicBezTo>
                  <a:cubicBezTo>
                    <a:pt x="1282" y="636"/>
                    <a:pt x="1285" y="636"/>
                    <a:pt x="1287" y="639"/>
                  </a:cubicBezTo>
                  <a:cubicBezTo>
                    <a:pt x="1289" y="641"/>
                    <a:pt x="1287" y="641"/>
                    <a:pt x="1288" y="643"/>
                  </a:cubicBezTo>
                  <a:cubicBezTo>
                    <a:pt x="1289" y="645"/>
                    <a:pt x="1290" y="645"/>
                    <a:pt x="1292" y="642"/>
                  </a:cubicBezTo>
                  <a:cubicBezTo>
                    <a:pt x="1293" y="639"/>
                    <a:pt x="1296" y="641"/>
                    <a:pt x="1296" y="639"/>
                  </a:cubicBezTo>
                  <a:cubicBezTo>
                    <a:pt x="1296" y="637"/>
                    <a:pt x="1298" y="634"/>
                    <a:pt x="1299" y="635"/>
                  </a:cubicBezTo>
                  <a:cubicBezTo>
                    <a:pt x="1301" y="636"/>
                    <a:pt x="1298" y="637"/>
                    <a:pt x="1298" y="641"/>
                  </a:cubicBezTo>
                  <a:cubicBezTo>
                    <a:pt x="1297" y="646"/>
                    <a:pt x="1295" y="643"/>
                    <a:pt x="1295" y="644"/>
                  </a:cubicBezTo>
                  <a:cubicBezTo>
                    <a:pt x="1295" y="646"/>
                    <a:pt x="1299" y="646"/>
                    <a:pt x="1299" y="644"/>
                  </a:cubicBezTo>
                  <a:cubicBezTo>
                    <a:pt x="1299" y="642"/>
                    <a:pt x="1300" y="641"/>
                    <a:pt x="1301" y="643"/>
                  </a:cubicBezTo>
                  <a:cubicBezTo>
                    <a:pt x="1303" y="645"/>
                    <a:pt x="1300" y="647"/>
                    <a:pt x="1301" y="648"/>
                  </a:cubicBezTo>
                  <a:cubicBezTo>
                    <a:pt x="1301" y="648"/>
                    <a:pt x="1302" y="648"/>
                    <a:pt x="1302" y="648"/>
                  </a:cubicBezTo>
                  <a:cubicBezTo>
                    <a:pt x="1303" y="648"/>
                    <a:pt x="1303" y="647"/>
                    <a:pt x="1304" y="647"/>
                  </a:cubicBezTo>
                  <a:cubicBezTo>
                    <a:pt x="1305" y="648"/>
                    <a:pt x="1308" y="651"/>
                    <a:pt x="1307" y="653"/>
                  </a:cubicBezTo>
                  <a:cubicBezTo>
                    <a:pt x="1307" y="655"/>
                    <a:pt x="1306" y="657"/>
                    <a:pt x="1310" y="659"/>
                  </a:cubicBezTo>
                  <a:cubicBezTo>
                    <a:pt x="1313" y="660"/>
                    <a:pt x="1312" y="661"/>
                    <a:pt x="1314" y="661"/>
                  </a:cubicBezTo>
                  <a:cubicBezTo>
                    <a:pt x="1316" y="661"/>
                    <a:pt x="1321" y="662"/>
                    <a:pt x="1323" y="664"/>
                  </a:cubicBezTo>
                  <a:cubicBezTo>
                    <a:pt x="1324" y="665"/>
                    <a:pt x="1327" y="663"/>
                    <a:pt x="1328" y="660"/>
                  </a:cubicBezTo>
                  <a:cubicBezTo>
                    <a:pt x="1329" y="658"/>
                    <a:pt x="1331" y="660"/>
                    <a:pt x="1330" y="661"/>
                  </a:cubicBezTo>
                  <a:cubicBezTo>
                    <a:pt x="1328" y="662"/>
                    <a:pt x="1330" y="664"/>
                    <a:pt x="1330" y="662"/>
                  </a:cubicBezTo>
                  <a:cubicBezTo>
                    <a:pt x="1331" y="661"/>
                    <a:pt x="1331" y="660"/>
                    <a:pt x="1332" y="662"/>
                  </a:cubicBezTo>
                  <a:cubicBezTo>
                    <a:pt x="1332" y="663"/>
                    <a:pt x="1334" y="663"/>
                    <a:pt x="1334" y="664"/>
                  </a:cubicBezTo>
                  <a:cubicBezTo>
                    <a:pt x="1335" y="665"/>
                    <a:pt x="1336" y="666"/>
                    <a:pt x="1336" y="665"/>
                  </a:cubicBezTo>
                  <a:cubicBezTo>
                    <a:pt x="1336" y="664"/>
                    <a:pt x="1336" y="663"/>
                    <a:pt x="1338" y="663"/>
                  </a:cubicBezTo>
                  <a:cubicBezTo>
                    <a:pt x="1339" y="662"/>
                    <a:pt x="1340" y="661"/>
                    <a:pt x="1342" y="660"/>
                  </a:cubicBezTo>
                  <a:cubicBezTo>
                    <a:pt x="1343" y="659"/>
                    <a:pt x="1350" y="658"/>
                    <a:pt x="1351" y="658"/>
                  </a:cubicBezTo>
                  <a:cubicBezTo>
                    <a:pt x="1351" y="658"/>
                    <a:pt x="1352" y="653"/>
                    <a:pt x="1352" y="650"/>
                  </a:cubicBezTo>
                  <a:cubicBezTo>
                    <a:pt x="1352" y="647"/>
                    <a:pt x="1355" y="646"/>
                    <a:pt x="1355" y="643"/>
                  </a:cubicBezTo>
                  <a:cubicBezTo>
                    <a:pt x="1356" y="640"/>
                    <a:pt x="1359" y="634"/>
                    <a:pt x="1360" y="634"/>
                  </a:cubicBezTo>
                  <a:cubicBezTo>
                    <a:pt x="1361" y="634"/>
                    <a:pt x="1362" y="633"/>
                    <a:pt x="1362" y="631"/>
                  </a:cubicBezTo>
                  <a:cubicBezTo>
                    <a:pt x="1362" y="629"/>
                    <a:pt x="1365" y="627"/>
                    <a:pt x="1365" y="625"/>
                  </a:cubicBezTo>
                  <a:cubicBezTo>
                    <a:pt x="1365" y="623"/>
                    <a:pt x="1366" y="621"/>
                    <a:pt x="1366" y="620"/>
                  </a:cubicBezTo>
                  <a:cubicBezTo>
                    <a:pt x="1365" y="619"/>
                    <a:pt x="1365" y="617"/>
                    <a:pt x="1366" y="616"/>
                  </a:cubicBezTo>
                  <a:cubicBezTo>
                    <a:pt x="1367" y="614"/>
                    <a:pt x="1365" y="612"/>
                    <a:pt x="1366" y="612"/>
                  </a:cubicBezTo>
                  <a:moveTo>
                    <a:pt x="1266" y="539"/>
                  </a:moveTo>
                  <a:cubicBezTo>
                    <a:pt x="1267" y="540"/>
                    <a:pt x="1272" y="539"/>
                    <a:pt x="1272" y="538"/>
                  </a:cubicBezTo>
                  <a:cubicBezTo>
                    <a:pt x="1272" y="537"/>
                    <a:pt x="1265" y="538"/>
                    <a:pt x="1266" y="539"/>
                  </a:cubicBezTo>
                  <a:moveTo>
                    <a:pt x="1293" y="650"/>
                  </a:moveTo>
                  <a:cubicBezTo>
                    <a:pt x="1294" y="651"/>
                    <a:pt x="1298" y="650"/>
                    <a:pt x="1298" y="649"/>
                  </a:cubicBezTo>
                  <a:cubicBezTo>
                    <a:pt x="1299" y="648"/>
                    <a:pt x="1292" y="649"/>
                    <a:pt x="1293" y="650"/>
                  </a:cubicBezTo>
                  <a:moveTo>
                    <a:pt x="1336" y="676"/>
                  </a:moveTo>
                  <a:cubicBezTo>
                    <a:pt x="1334" y="676"/>
                    <a:pt x="1333" y="675"/>
                    <a:pt x="1331" y="675"/>
                  </a:cubicBezTo>
                  <a:cubicBezTo>
                    <a:pt x="1330" y="674"/>
                    <a:pt x="1329" y="674"/>
                    <a:pt x="1328" y="674"/>
                  </a:cubicBezTo>
                  <a:cubicBezTo>
                    <a:pt x="1327" y="674"/>
                    <a:pt x="1332" y="680"/>
                    <a:pt x="1330" y="682"/>
                  </a:cubicBezTo>
                  <a:cubicBezTo>
                    <a:pt x="1329" y="684"/>
                    <a:pt x="1334" y="688"/>
                    <a:pt x="1336" y="689"/>
                  </a:cubicBezTo>
                  <a:cubicBezTo>
                    <a:pt x="1337" y="689"/>
                    <a:pt x="1337" y="688"/>
                    <a:pt x="1337" y="688"/>
                  </a:cubicBezTo>
                  <a:cubicBezTo>
                    <a:pt x="1338" y="687"/>
                    <a:pt x="1338" y="687"/>
                    <a:pt x="1338" y="687"/>
                  </a:cubicBezTo>
                  <a:cubicBezTo>
                    <a:pt x="1340" y="687"/>
                    <a:pt x="1339" y="686"/>
                    <a:pt x="1339" y="685"/>
                  </a:cubicBezTo>
                  <a:cubicBezTo>
                    <a:pt x="1339" y="684"/>
                    <a:pt x="1340" y="685"/>
                    <a:pt x="1340" y="685"/>
                  </a:cubicBezTo>
                  <a:cubicBezTo>
                    <a:pt x="1341" y="685"/>
                    <a:pt x="1341" y="686"/>
                    <a:pt x="1342" y="685"/>
                  </a:cubicBezTo>
                  <a:cubicBezTo>
                    <a:pt x="1343" y="685"/>
                    <a:pt x="1341" y="681"/>
                    <a:pt x="1343" y="681"/>
                  </a:cubicBezTo>
                  <a:cubicBezTo>
                    <a:pt x="1344" y="681"/>
                    <a:pt x="1343" y="676"/>
                    <a:pt x="1343" y="674"/>
                  </a:cubicBezTo>
                  <a:cubicBezTo>
                    <a:pt x="1342" y="673"/>
                    <a:pt x="1338" y="675"/>
                    <a:pt x="1336" y="676"/>
                  </a:cubicBezTo>
                  <a:moveTo>
                    <a:pt x="1454" y="675"/>
                  </a:moveTo>
                  <a:cubicBezTo>
                    <a:pt x="1453" y="674"/>
                    <a:pt x="1452" y="675"/>
                    <a:pt x="1451" y="676"/>
                  </a:cubicBezTo>
                  <a:cubicBezTo>
                    <a:pt x="1450" y="676"/>
                    <a:pt x="1449" y="676"/>
                    <a:pt x="1449" y="675"/>
                  </a:cubicBezTo>
                  <a:cubicBezTo>
                    <a:pt x="1448" y="674"/>
                    <a:pt x="1447" y="673"/>
                    <a:pt x="1446" y="674"/>
                  </a:cubicBezTo>
                  <a:cubicBezTo>
                    <a:pt x="1445" y="676"/>
                    <a:pt x="1446" y="676"/>
                    <a:pt x="1444" y="678"/>
                  </a:cubicBezTo>
                  <a:cubicBezTo>
                    <a:pt x="1442" y="680"/>
                    <a:pt x="1443" y="680"/>
                    <a:pt x="1441" y="684"/>
                  </a:cubicBezTo>
                  <a:cubicBezTo>
                    <a:pt x="1438" y="688"/>
                    <a:pt x="1430" y="690"/>
                    <a:pt x="1429" y="692"/>
                  </a:cubicBezTo>
                  <a:cubicBezTo>
                    <a:pt x="1428" y="694"/>
                    <a:pt x="1424" y="695"/>
                    <a:pt x="1424" y="697"/>
                  </a:cubicBezTo>
                  <a:cubicBezTo>
                    <a:pt x="1424" y="698"/>
                    <a:pt x="1421" y="699"/>
                    <a:pt x="1423" y="701"/>
                  </a:cubicBezTo>
                  <a:cubicBezTo>
                    <a:pt x="1424" y="703"/>
                    <a:pt x="1425" y="702"/>
                    <a:pt x="1427" y="703"/>
                  </a:cubicBezTo>
                  <a:cubicBezTo>
                    <a:pt x="1428" y="704"/>
                    <a:pt x="1429" y="703"/>
                    <a:pt x="1430" y="704"/>
                  </a:cubicBezTo>
                  <a:cubicBezTo>
                    <a:pt x="1430" y="705"/>
                    <a:pt x="1434" y="705"/>
                    <a:pt x="1437" y="702"/>
                  </a:cubicBezTo>
                  <a:cubicBezTo>
                    <a:pt x="1440" y="700"/>
                    <a:pt x="1439" y="698"/>
                    <a:pt x="1440" y="697"/>
                  </a:cubicBezTo>
                  <a:cubicBezTo>
                    <a:pt x="1441" y="697"/>
                    <a:pt x="1442" y="694"/>
                    <a:pt x="1442" y="693"/>
                  </a:cubicBezTo>
                  <a:cubicBezTo>
                    <a:pt x="1443" y="692"/>
                    <a:pt x="1444" y="690"/>
                    <a:pt x="1447" y="690"/>
                  </a:cubicBezTo>
                  <a:cubicBezTo>
                    <a:pt x="1450" y="690"/>
                    <a:pt x="1449" y="689"/>
                    <a:pt x="1448" y="688"/>
                  </a:cubicBezTo>
                  <a:cubicBezTo>
                    <a:pt x="1448" y="686"/>
                    <a:pt x="1451" y="686"/>
                    <a:pt x="1451" y="684"/>
                  </a:cubicBezTo>
                  <a:cubicBezTo>
                    <a:pt x="1451" y="682"/>
                    <a:pt x="1455" y="680"/>
                    <a:pt x="1455" y="678"/>
                  </a:cubicBezTo>
                  <a:cubicBezTo>
                    <a:pt x="1454" y="677"/>
                    <a:pt x="1455" y="676"/>
                    <a:pt x="1454" y="675"/>
                  </a:cubicBezTo>
                  <a:moveTo>
                    <a:pt x="1427" y="707"/>
                  </a:moveTo>
                  <a:cubicBezTo>
                    <a:pt x="1427" y="708"/>
                    <a:pt x="1430" y="707"/>
                    <a:pt x="1428" y="705"/>
                  </a:cubicBezTo>
                  <a:cubicBezTo>
                    <a:pt x="1427" y="704"/>
                    <a:pt x="1425" y="707"/>
                    <a:pt x="1427" y="707"/>
                  </a:cubicBezTo>
                  <a:moveTo>
                    <a:pt x="1469" y="660"/>
                  </a:moveTo>
                  <a:cubicBezTo>
                    <a:pt x="1469" y="661"/>
                    <a:pt x="1467" y="659"/>
                    <a:pt x="1465" y="659"/>
                  </a:cubicBezTo>
                  <a:cubicBezTo>
                    <a:pt x="1464" y="659"/>
                    <a:pt x="1463" y="658"/>
                    <a:pt x="1463" y="657"/>
                  </a:cubicBezTo>
                  <a:cubicBezTo>
                    <a:pt x="1463" y="655"/>
                    <a:pt x="1462" y="653"/>
                    <a:pt x="1461" y="653"/>
                  </a:cubicBezTo>
                  <a:cubicBezTo>
                    <a:pt x="1459" y="654"/>
                    <a:pt x="1461" y="655"/>
                    <a:pt x="1461" y="656"/>
                  </a:cubicBezTo>
                  <a:cubicBezTo>
                    <a:pt x="1460" y="657"/>
                    <a:pt x="1460" y="655"/>
                    <a:pt x="1459" y="655"/>
                  </a:cubicBezTo>
                  <a:cubicBezTo>
                    <a:pt x="1458" y="655"/>
                    <a:pt x="1457" y="654"/>
                    <a:pt x="1457" y="652"/>
                  </a:cubicBezTo>
                  <a:cubicBezTo>
                    <a:pt x="1457" y="650"/>
                    <a:pt x="1456" y="650"/>
                    <a:pt x="1456" y="648"/>
                  </a:cubicBezTo>
                  <a:cubicBezTo>
                    <a:pt x="1456" y="646"/>
                    <a:pt x="1452" y="644"/>
                    <a:pt x="1451" y="644"/>
                  </a:cubicBezTo>
                  <a:cubicBezTo>
                    <a:pt x="1449" y="644"/>
                    <a:pt x="1451" y="648"/>
                    <a:pt x="1452" y="649"/>
                  </a:cubicBezTo>
                  <a:cubicBezTo>
                    <a:pt x="1453" y="650"/>
                    <a:pt x="1455" y="651"/>
                    <a:pt x="1455" y="652"/>
                  </a:cubicBezTo>
                  <a:cubicBezTo>
                    <a:pt x="1455" y="653"/>
                    <a:pt x="1456" y="655"/>
                    <a:pt x="1457" y="655"/>
                  </a:cubicBezTo>
                  <a:cubicBezTo>
                    <a:pt x="1458" y="656"/>
                    <a:pt x="1457" y="659"/>
                    <a:pt x="1457" y="662"/>
                  </a:cubicBezTo>
                  <a:cubicBezTo>
                    <a:pt x="1457" y="664"/>
                    <a:pt x="1455" y="664"/>
                    <a:pt x="1453" y="665"/>
                  </a:cubicBezTo>
                  <a:cubicBezTo>
                    <a:pt x="1452" y="667"/>
                    <a:pt x="1457" y="669"/>
                    <a:pt x="1459" y="670"/>
                  </a:cubicBezTo>
                  <a:cubicBezTo>
                    <a:pt x="1461" y="672"/>
                    <a:pt x="1457" y="676"/>
                    <a:pt x="1458" y="677"/>
                  </a:cubicBezTo>
                  <a:cubicBezTo>
                    <a:pt x="1458" y="678"/>
                    <a:pt x="1459" y="678"/>
                    <a:pt x="1461" y="678"/>
                  </a:cubicBezTo>
                  <a:cubicBezTo>
                    <a:pt x="1464" y="677"/>
                    <a:pt x="1465" y="673"/>
                    <a:pt x="1466" y="671"/>
                  </a:cubicBezTo>
                  <a:cubicBezTo>
                    <a:pt x="1468" y="670"/>
                    <a:pt x="1467" y="668"/>
                    <a:pt x="1467" y="667"/>
                  </a:cubicBezTo>
                  <a:cubicBezTo>
                    <a:pt x="1468" y="666"/>
                    <a:pt x="1469" y="666"/>
                    <a:pt x="1470" y="666"/>
                  </a:cubicBezTo>
                  <a:cubicBezTo>
                    <a:pt x="1471" y="666"/>
                    <a:pt x="1471" y="663"/>
                    <a:pt x="1472" y="663"/>
                  </a:cubicBezTo>
                  <a:cubicBezTo>
                    <a:pt x="1473" y="663"/>
                    <a:pt x="1473" y="662"/>
                    <a:pt x="1473" y="660"/>
                  </a:cubicBezTo>
                  <a:cubicBezTo>
                    <a:pt x="1474" y="658"/>
                    <a:pt x="1470" y="658"/>
                    <a:pt x="1469" y="660"/>
                  </a:cubicBezTo>
                  <a:moveTo>
                    <a:pt x="1469" y="567"/>
                  </a:moveTo>
                  <a:cubicBezTo>
                    <a:pt x="1471" y="569"/>
                    <a:pt x="1474" y="569"/>
                    <a:pt x="1474" y="566"/>
                  </a:cubicBezTo>
                  <a:cubicBezTo>
                    <a:pt x="1474" y="563"/>
                    <a:pt x="1468" y="566"/>
                    <a:pt x="1469" y="567"/>
                  </a:cubicBezTo>
                  <a:moveTo>
                    <a:pt x="1475" y="562"/>
                  </a:moveTo>
                  <a:cubicBezTo>
                    <a:pt x="1476" y="563"/>
                    <a:pt x="1479" y="562"/>
                    <a:pt x="1479" y="560"/>
                  </a:cubicBezTo>
                  <a:cubicBezTo>
                    <a:pt x="1479" y="558"/>
                    <a:pt x="1473" y="562"/>
                    <a:pt x="1475" y="562"/>
                  </a:cubicBezTo>
                  <a:moveTo>
                    <a:pt x="150" y="231"/>
                  </a:moveTo>
                  <a:cubicBezTo>
                    <a:pt x="147" y="233"/>
                    <a:pt x="155" y="242"/>
                    <a:pt x="157" y="240"/>
                  </a:cubicBezTo>
                  <a:cubicBezTo>
                    <a:pt x="158" y="240"/>
                    <a:pt x="155" y="236"/>
                    <a:pt x="155" y="234"/>
                  </a:cubicBezTo>
                  <a:cubicBezTo>
                    <a:pt x="155" y="232"/>
                    <a:pt x="154" y="229"/>
                    <a:pt x="150" y="231"/>
                  </a:cubicBezTo>
                  <a:moveTo>
                    <a:pt x="565" y="510"/>
                  </a:moveTo>
                  <a:cubicBezTo>
                    <a:pt x="563" y="510"/>
                    <a:pt x="559" y="509"/>
                    <a:pt x="554" y="504"/>
                  </a:cubicBezTo>
                  <a:cubicBezTo>
                    <a:pt x="550" y="499"/>
                    <a:pt x="545" y="500"/>
                    <a:pt x="542" y="500"/>
                  </a:cubicBezTo>
                  <a:cubicBezTo>
                    <a:pt x="539" y="501"/>
                    <a:pt x="536" y="499"/>
                    <a:pt x="534" y="498"/>
                  </a:cubicBezTo>
                  <a:cubicBezTo>
                    <a:pt x="532" y="498"/>
                    <a:pt x="530" y="501"/>
                    <a:pt x="528" y="501"/>
                  </a:cubicBezTo>
                  <a:cubicBezTo>
                    <a:pt x="527" y="502"/>
                    <a:pt x="529" y="499"/>
                    <a:pt x="529" y="497"/>
                  </a:cubicBezTo>
                  <a:cubicBezTo>
                    <a:pt x="529" y="495"/>
                    <a:pt x="523" y="493"/>
                    <a:pt x="519" y="491"/>
                  </a:cubicBezTo>
                  <a:cubicBezTo>
                    <a:pt x="515" y="489"/>
                    <a:pt x="513" y="490"/>
                    <a:pt x="513" y="493"/>
                  </a:cubicBezTo>
                  <a:cubicBezTo>
                    <a:pt x="513" y="494"/>
                    <a:pt x="512" y="494"/>
                    <a:pt x="512" y="494"/>
                  </a:cubicBezTo>
                  <a:cubicBezTo>
                    <a:pt x="511" y="494"/>
                    <a:pt x="510" y="494"/>
                    <a:pt x="510" y="495"/>
                  </a:cubicBezTo>
                  <a:cubicBezTo>
                    <a:pt x="508" y="498"/>
                    <a:pt x="506" y="496"/>
                    <a:pt x="508" y="495"/>
                  </a:cubicBezTo>
                  <a:cubicBezTo>
                    <a:pt x="509" y="494"/>
                    <a:pt x="511" y="492"/>
                    <a:pt x="511" y="490"/>
                  </a:cubicBezTo>
                  <a:cubicBezTo>
                    <a:pt x="512" y="488"/>
                    <a:pt x="505" y="487"/>
                    <a:pt x="503" y="488"/>
                  </a:cubicBezTo>
                  <a:cubicBezTo>
                    <a:pt x="500" y="489"/>
                    <a:pt x="502" y="492"/>
                    <a:pt x="500" y="491"/>
                  </a:cubicBezTo>
                  <a:cubicBezTo>
                    <a:pt x="498" y="490"/>
                    <a:pt x="500" y="488"/>
                    <a:pt x="501" y="488"/>
                  </a:cubicBezTo>
                  <a:cubicBezTo>
                    <a:pt x="503" y="488"/>
                    <a:pt x="504" y="485"/>
                    <a:pt x="505" y="483"/>
                  </a:cubicBezTo>
                  <a:cubicBezTo>
                    <a:pt x="506" y="480"/>
                    <a:pt x="503" y="480"/>
                    <a:pt x="502" y="478"/>
                  </a:cubicBezTo>
                  <a:cubicBezTo>
                    <a:pt x="500" y="476"/>
                    <a:pt x="500" y="471"/>
                    <a:pt x="499" y="470"/>
                  </a:cubicBezTo>
                  <a:cubicBezTo>
                    <a:pt x="497" y="469"/>
                    <a:pt x="494" y="465"/>
                    <a:pt x="491" y="464"/>
                  </a:cubicBezTo>
                  <a:cubicBezTo>
                    <a:pt x="489" y="464"/>
                    <a:pt x="486" y="462"/>
                    <a:pt x="484" y="462"/>
                  </a:cubicBezTo>
                  <a:cubicBezTo>
                    <a:pt x="481" y="462"/>
                    <a:pt x="479" y="463"/>
                    <a:pt x="478" y="462"/>
                  </a:cubicBezTo>
                  <a:cubicBezTo>
                    <a:pt x="477" y="461"/>
                    <a:pt x="476" y="461"/>
                    <a:pt x="475" y="462"/>
                  </a:cubicBezTo>
                  <a:cubicBezTo>
                    <a:pt x="474" y="463"/>
                    <a:pt x="472" y="459"/>
                    <a:pt x="471" y="459"/>
                  </a:cubicBezTo>
                  <a:cubicBezTo>
                    <a:pt x="470" y="459"/>
                    <a:pt x="468" y="458"/>
                    <a:pt x="468" y="456"/>
                  </a:cubicBezTo>
                  <a:cubicBezTo>
                    <a:pt x="469" y="454"/>
                    <a:pt x="466" y="454"/>
                    <a:pt x="464" y="452"/>
                  </a:cubicBezTo>
                  <a:cubicBezTo>
                    <a:pt x="463" y="451"/>
                    <a:pt x="458" y="451"/>
                    <a:pt x="457" y="451"/>
                  </a:cubicBezTo>
                  <a:cubicBezTo>
                    <a:pt x="455" y="451"/>
                    <a:pt x="458" y="449"/>
                    <a:pt x="458" y="447"/>
                  </a:cubicBezTo>
                  <a:cubicBezTo>
                    <a:pt x="458" y="446"/>
                    <a:pt x="453" y="445"/>
                    <a:pt x="451" y="445"/>
                  </a:cubicBezTo>
                  <a:cubicBezTo>
                    <a:pt x="450" y="445"/>
                    <a:pt x="450" y="443"/>
                    <a:pt x="452" y="443"/>
                  </a:cubicBezTo>
                  <a:cubicBezTo>
                    <a:pt x="454" y="443"/>
                    <a:pt x="451" y="441"/>
                    <a:pt x="448" y="442"/>
                  </a:cubicBezTo>
                  <a:cubicBezTo>
                    <a:pt x="446" y="442"/>
                    <a:pt x="442" y="443"/>
                    <a:pt x="440" y="445"/>
                  </a:cubicBezTo>
                  <a:cubicBezTo>
                    <a:pt x="439" y="445"/>
                    <a:pt x="438" y="444"/>
                    <a:pt x="436" y="443"/>
                  </a:cubicBezTo>
                  <a:cubicBezTo>
                    <a:pt x="435" y="443"/>
                    <a:pt x="433" y="442"/>
                    <a:pt x="432" y="442"/>
                  </a:cubicBezTo>
                  <a:cubicBezTo>
                    <a:pt x="430" y="443"/>
                    <a:pt x="426" y="443"/>
                    <a:pt x="427" y="441"/>
                  </a:cubicBezTo>
                  <a:cubicBezTo>
                    <a:pt x="427" y="439"/>
                    <a:pt x="426" y="438"/>
                    <a:pt x="423" y="438"/>
                  </a:cubicBezTo>
                  <a:cubicBezTo>
                    <a:pt x="421" y="438"/>
                    <a:pt x="421" y="436"/>
                    <a:pt x="420" y="436"/>
                  </a:cubicBezTo>
                  <a:cubicBezTo>
                    <a:pt x="418" y="436"/>
                    <a:pt x="420" y="438"/>
                    <a:pt x="418" y="438"/>
                  </a:cubicBezTo>
                  <a:cubicBezTo>
                    <a:pt x="417" y="439"/>
                    <a:pt x="413" y="440"/>
                    <a:pt x="413" y="442"/>
                  </a:cubicBezTo>
                  <a:cubicBezTo>
                    <a:pt x="412" y="443"/>
                    <a:pt x="415" y="446"/>
                    <a:pt x="414" y="448"/>
                  </a:cubicBezTo>
                  <a:cubicBezTo>
                    <a:pt x="413" y="450"/>
                    <a:pt x="410" y="448"/>
                    <a:pt x="410" y="446"/>
                  </a:cubicBezTo>
                  <a:cubicBezTo>
                    <a:pt x="409" y="445"/>
                    <a:pt x="412" y="442"/>
                    <a:pt x="411" y="441"/>
                  </a:cubicBezTo>
                  <a:cubicBezTo>
                    <a:pt x="411" y="440"/>
                    <a:pt x="410" y="437"/>
                    <a:pt x="412" y="437"/>
                  </a:cubicBezTo>
                  <a:cubicBezTo>
                    <a:pt x="414" y="437"/>
                    <a:pt x="415" y="435"/>
                    <a:pt x="413" y="434"/>
                  </a:cubicBezTo>
                  <a:cubicBezTo>
                    <a:pt x="411" y="433"/>
                    <a:pt x="410" y="436"/>
                    <a:pt x="408" y="437"/>
                  </a:cubicBezTo>
                  <a:cubicBezTo>
                    <a:pt x="406" y="437"/>
                    <a:pt x="406" y="438"/>
                    <a:pt x="405" y="439"/>
                  </a:cubicBezTo>
                  <a:cubicBezTo>
                    <a:pt x="403" y="439"/>
                    <a:pt x="401" y="439"/>
                    <a:pt x="401" y="440"/>
                  </a:cubicBezTo>
                  <a:cubicBezTo>
                    <a:pt x="401" y="441"/>
                    <a:pt x="400" y="440"/>
                    <a:pt x="399" y="440"/>
                  </a:cubicBezTo>
                  <a:cubicBezTo>
                    <a:pt x="398" y="439"/>
                    <a:pt x="395" y="442"/>
                    <a:pt x="395" y="443"/>
                  </a:cubicBezTo>
                  <a:cubicBezTo>
                    <a:pt x="395" y="445"/>
                    <a:pt x="395" y="446"/>
                    <a:pt x="393" y="447"/>
                  </a:cubicBezTo>
                  <a:cubicBezTo>
                    <a:pt x="391" y="449"/>
                    <a:pt x="390" y="451"/>
                    <a:pt x="389" y="452"/>
                  </a:cubicBezTo>
                  <a:cubicBezTo>
                    <a:pt x="388" y="454"/>
                    <a:pt x="387" y="452"/>
                    <a:pt x="385" y="449"/>
                  </a:cubicBezTo>
                  <a:cubicBezTo>
                    <a:pt x="384" y="447"/>
                    <a:pt x="381" y="447"/>
                    <a:pt x="379" y="446"/>
                  </a:cubicBezTo>
                  <a:cubicBezTo>
                    <a:pt x="378" y="446"/>
                    <a:pt x="376" y="447"/>
                    <a:pt x="373" y="449"/>
                  </a:cubicBezTo>
                  <a:cubicBezTo>
                    <a:pt x="371" y="451"/>
                    <a:pt x="369" y="450"/>
                    <a:pt x="367" y="449"/>
                  </a:cubicBezTo>
                  <a:cubicBezTo>
                    <a:pt x="365" y="447"/>
                    <a:pt x="360" y="442"/>
                    <a:pt x="360" y="440"/>
                  </a:cubicBezTo>
                  <a:cubicBezTo>
                    <a:pt x="359" y="439"/>
                    <a:pt x="360" y="437"/>
                    <a:pt x="361" y="435"/>
                  </a:cubicBezTo>
                  <a:cubicBezTo>
                    <a:pt x="361" y="433"/>
                    <a:pt x="360" y="429"/>
                    <a:pt x="361" y="428"/>
                  </a:cubicBezTo>
                  <a:cubicBezTo>
                    <a:pt x="362" y="427"/>
                    <a:pt x="362" y="426"/>
                    <a:pt x="362" y="423"/>
                  </a:cubicBezTo>
                  <a:cubicBezTo>
                    <a:pt x="363" y="421"/>
                    <a:pt x="360" y="422"/>
                    <a:pt x="358" y="420"/>
                  </a:cubicBezTo>
                  <a:cubicBezTo>
                    <a:pt x="355" y="417"/>
                    <a:pt x="351" y="418"/>
                    <a:pt x="348" y="419"/>
                  </a:cubicBezTo>
                  <a:cubicBezTo>
                    <a:pt x="347" y="420"/>
                    <a:pt x="346" y="420"/>
                    <a:pt x="345" y="419"/>
                  </a:cubicBezTo>
                  <a:cubicBezTo>
                    <a:pt x="344" y="419"/>
                    <a:pt x="342" y="419"/>
                    <a:pt x="341" y="420"/>
                  </a:cubicBezTo>
                  <a:cubicBezTo>
                    <a:pt x="338" y="421"/>
                    <a:pt x="338" y="418"/>
                    <a:pt x="340" y="417"/>
                  </a:cubicBezTo>
                  <a:cubicBezTo>
                    <a:pt x="342" y="415"/>
                    <a:pt x="339" y="410"/>
                    <a:pt x="341" y="410"/>
                  </a:cubicBezTo>
                  <a:cubicBezTo>
                    <a:pt x="343" y="409"/>
                    <a:pt x="344" y="406"/>
                    <a:pt x="344" y="403"/>
                  </a:cubicBezTo>
                  <a:cubicBezTo>
                    <a:pt x="344" y="401"/>
                    <a:pt x="344" y="400"/>
                    <a:pt x="345" y="399"/>
                  </a:cubicBezTo>
                  <a:cubicBezTo>
                    <a:pt x="346" y="397"/>
                    <a:pt x="348" y="397"/>
                    <a:pt x="347" y="395"/>
                  </a:cubicBezTo>
                  <a:cubicBezTo>
                    <a:pt x="347" y="394"/>
                    <a:pt x="346" y="394"/>
                    <a:pt x="345" y="394"/>
                  </a:cubicBezTo>
                  <a:cubicBezTo>
                    <a:pt x="345" y="394"/>
                    <a:pt x="344" y="394"/>
                    <a:pt x="344" y="394"/>
                  </a:cubicBezTo>
                  <a:cubicBezTo>
                    <a:pt x="342" y="393"/>
                    <a:pt x="341" y="394"/>
                    <a:pt x="337" y="394"/>
                  </a:cubicBezTo>
                  <a:cubicBezTo>
                    <a:pt x="333" y="395"/>
                    <a:pt x="331" y="397"/>
                    <a:pt x="331" y="399"/>
                  </a:cubicBezTo>
                  <a:cubicBezTo>
                    <a:pt x="332" y="402"/>
                    <a:pt x="330" y="401"/>
                    <a:pt x="330" y="403"/>
                  </a:cubicBezTo>
                  <a:cubicBezTo>
                    <a:pt x="330" y="405"/>
                    <a:pt x="327" y="406"/>
                    <a:pt x="327" y="407"/>
                  </a:cubicBezTo>
                  <a:cubicBezTo>
                    <a:pt x="327" y="408"/>
                    <a:pt x="325" y="407"/>
                    <a:pt x="324" y="407"/>
                  </a:cubicBezTo>
                  <a:cubicBezTo>
                    <a:pt x="323" y="406"/>
                    <a:pt x="315" y="408"/>
                    <a:pt x="314" y="409"/>
                  </a:cubicBezTo>
                  <a:cubicBezTo>
                    <a:pt x="314" y="409"/>
                    <a:pt x="313" y="408"/>
                    <a:pt x="312" y="408"/>
                  </a:cubicBezTo>
                  <a:cubicBezTo>
                    <a:pt x="311" y="407"/>
                    <a:pt x="310" y="406"/>
                    <a:pt x="309" y="406"/>
                  </a:cubicBezTo>
                  <a:cubicBezTo>
                    <a:pt x="308" y="407"/>
                    <a:pt x="307" y="404"/>
                    <a:pt x="307" y="402"/>
                  </a:cubicBezTo>
                  <a:cubicBezTo>
                    <a:pt x="307" y="400"/>
                    <a:pt x="304" y="398"/>
                    <a:pt x="302" y="397"/>
                  </a:cubicBezTo>
                  <a:cubicBezTo>
                    <a:pt x="301" y="395"/>
                    <a:pt x="301" y="391"/>
                    <a:pt x="301" y="388"/>
                  </a:cubicBezTo>
                  <a:cubicBezTo>
                    <a:pt x="301" y="386"/>
                    <a:pt x="300" y="381"/>
                    <a:pt x="302" y="376"/>
                  </a:cubicBezTo>
                  <a:cubicBezTo>
                    <a:pt x="304" y="371"/>
                    <a:pt x="299" y="371"/>
                    <a:pt x="301" y="369"/>
                  </a:cubicBezTo>
                  <a:cubicBezTo>
                    <a:pt x="304" y="367"/>
                    <a:pt x="301" y="366"/>
                    <a:pt x="302" y="365"/>
                  </a:cubicBezTo>
                  <a:cubicBezTo>
                    <a:pt x="303" y="364"/>
                    <a:pt x="305" y="364"/>
                    <a:pt x="305" y="362"/>
                  </a:cubicBezTo>
                  <a:cubicBezTo>
                    <a:pt x="305" y="361"/>
                    <a:pt x="306" y="361"/>
                    <a:pt x="308" y="362"/>
                  </a:cubicBezTo>
                  <a:cubicBezTo>
                    <a:pt x="310" y="362"/>
                    <a:pt x="312" y="359"/>
                    <a:pt x="312" y="358"/>
                  </a:cubicBezTo>
                  <a:cubicBezTo>
                    <a:pt x="312" y="357"/>
                    <a:pt x="312" y="357"/>
                    <a:pt x="314" y="357"/>
                  </a:cubicBezTo>
                  <a:cubicBezTo>
                    <a:pt x="315" y="357"/>
                    <a:pt x="315" y="357"/>
                    <a:pt x="316" y="356"/>
                  </a:cubicBezTo>
                  <a:cubicBezTo>
                    <a:pt x="316" y="356"/>
                    <a:pt x="316" y="355"/>
                    <a:pt x="317" y="355"/>
                  </a:cubicBezTo>
                  <a:cubicBezTo>
                    <a:pt x="318" y="356"/>
                    <a:pt x="319" y="357"/>
                    <a:pt x="319" y="356"/>
                  </a:cubicBezTo>
                  <a:cubicBezTo>
                    <a:pt x="319" y="355"/>
                    <a:pt x="320" y="355"/>
                    <a:pt x="321" y="356"/>
                  </a:cubicBezTo>
                  <a:cubicBezTo>
                    <a:pt x="322" y="357"/>
                    <a:pt x="324" y="358"/>
                    <a:pt x="325" y="356"/>
                  </a:cubicBezTo>
                  <a:cubicBezTo>
                    <a:pt x="325" y="355"/>
                    <a:pt x="326" y="356"/>
                    <a:pt x="327" y="358"/>
                  </a:cubicBezTo>
                  <a:cubicBezTo>
                    <a:pt x="328" y="359"/>
                    <a:pt x="329" y="359"/>
                    <a:pt x="330" y="359"/>
                  </a:cubicBezTo>
                  <a:cubicBezTo>
                    <a:pt x="330" y="359"/>
                    <a:pt x="331" y="359"/>
                    <a:pt x="331" y="359"/>
                  </a:cubicBezTo>
                  <a:cubicBezTo>
                    <a:pt x="333" y="359"/>
                    <a:pt x="333" y="358"/>
                    <a:pt x="333" y="357"/>
                  </a:cubicBezTo>
                  <a:cubicBezTo>
                    <a:pt x="333" y="356"/>
                    <a:pt x="335" y="360"/>
                    <a:pt x="337" y="360"/>
                  </a:cubicBezTo>
                  <a:cubicBezTo>
                    <a:pt x="338" y="360"/>
                    <a:pt x="337" y="359"/>
                    <a:pt x="336" y="358"/>
                  </a:cubicBezTo>
                  <a:cubicBezTo>
                    <a:pt x="334" y="357"/>
                    <a:pt x="336" y="356"/>
                    <a:pt x="335" y="355"/>
                  </a:cubicBezTo>
                  <a:cubicBezTo>
                    <a:pt x="334" y="354"/>
                    <a:pt x="336" y="353"/>
                    <a:pt x="339" y="353"/>
                  </a:cubicBezTo>
                  <a:cubicBezTo>
                    <a:pt x="341" y="353"/>
                    <a:pt x="341" y="354"/>
                    <a:pt x="342" y="353"/>
                  </a:cubicBezTo>
                  <a:cubicBezTo>
                    <a:pt x="342" y="351"/>
                    <a:pt x="343" y="353"/>
                    <a:pt x="343" y="354"/>
                  </a:cubicBezTo>
                  <a:cubicBezTo>
                    <a:pt x="343" y="355"/>
                    <a:pt x="347" y="353"/>
                    <a:pt x="349" y="353"/>
                  </a:cubicBezTo>
                  <a:cubicBezTo>
                    <a:pt x="351" y="353"/>
                    <a:pt x="353" y="355"/>
                    <a:pt x="353" y="356"/>
                  </a:cubicBezTo>
                  <a:cubicBezTo>
                    <a:pt x="353" y="357"/>
                    <a:pt x="354" y="358"/>
                    <a:pt x="356" y="356"/>
                  </a:cubicBezTo>
                  <a:cubicBezTo>
                    <a:pt x="357" y="355"/>
                    <a:pt x="358" y="354"/>
                    <a:pt x="360" y="355"/>
                  </a:cubicBezTo>
                  <a:cubicBezTo>
                    <a:pt x="361" y="356"/>
                    <a:pt x="362" y="358"/>
                    <a:pt x="364" y="360"/>
                  </a:cubicBezTo>
                  <a:cubicBezTo>
                    <a:pt x="366" y="361"/>
                    <a:pt x="363" y="363"/>
                    <a:pt x="364" y="365"/>
                  </a:cubicBezTo>
                  <a:cubicBezTo>
                    <a:pt x="365" y="366"/>
                    <a:pt x="364" y="368"/>
                    <a:pt x="366" y="369"/>
                  </a:cubicBezTo>
                  <a:cubicBezTo>
                    <a:pt x="368" y="370"/>
                    <a:pt x="366" y="373"/>
                    <a:pt x="368" y="373"/>
                  </a:cubicBezTo>
                  <a:cubicBezTo>
                    <a:pt x="369" y="374"/>
                    <a:pt x="370" y="376"/>
                    <a:pt x="370" y="377"/>
                  </a:cubicBezTo>
                  <a:cubicBezTo>
                    <a:pt x="371" y="378"/>
                    <a:pt x="373" y="379"/>
                    <a:pt x="374" y="378"/>
                  </a:cubicBezTo>
                  <a:cubicBezTo>
                    <a:pt x="374" y="376"/>
                    <a:pt x="375" y="374"/>
                    <a:pt x="376" y="373"/>
                  </a:cubicBezTo>
                  <a:cubicBezTo>
                    <a:pt x="376" y="371"/>
                    <a:pt x="374" y="366"/>
                    <a:pt x="373" y="364"/>
                  </a:cubicBezTo>
                  <a:cubicBezTo>
                    <a:pt x="372" y="362"/>
                    <a:pt x="373" y="362"/>
                    <a:pt x="372" y="360"/>
                  </a:cubicBezTo>
                  <a:cubicBezTo>
                    <a:pt x="370" y="358"/>
                    <a:pt x="369" y="354"/>
                    <a:pt x="370" y="352"/>
                  </a:cubicBezTo>
                  <a:cubicBezTo>
                    <a:pt x="370" y="349"/>
                    <a:pt x="373" y="344"/>
                    <a:pt x="375" y="343"/>
                  </a:cubicBezTo>
                  <a:cubicBezTo>
                    <a:pt x="376" y="341"/>
                    <a:pt x="378" y="342"/>
                    <a:pt x="378" y="341"/>
                  </a:cubicBezTo>
                  <a:cubicBezTo>
                    <a:pt x="379" y="339"/>
                    <a:pt x="381" y="337"/>
                    <a:pt x="382" y="337"/>
                  </a:cubicBezTo>
                  <a:cubicBezTo>
                    <a:pt x="383" y="337"/>
                    <a:pt x="384" y="337"/>
                    <a:pt x="384" y="336"/>
                  </a:cubicBezTo>
                  <a:cubicBezTo>
                    <a:pt x="385" y="335"/>
                    <a:pt x="386" y="334"/>
                    <a:pt x="389" y="333"/>
                  </a:cubicBezTo>
                  <a:cubicBezTo>
                    <a:pt x="391" y="333"/>
                    <a:pt x="390" y="331"/>
                    <a:pt x="389" y="330"/>
                  </a:cubicBezTo>
                  <a:cubicBezTo>
                    <a:pt x="389" y="329"/>
                    <a:pt x="390" y="328"/>
                    <a:pt x="390" y="329"/>
                  </a:cubicBezTo>
                  <a:cubicBezTo>
                    <a:pt x="391" y="330"/>
                    <a:pt x="392" y="330"/>
                    <a:pt x="393" y="329"/>
                  </a:cubicBezTo>
                  <a:cubicBezTo>
                    <a:pt x="394" y="328"/>
                    <a:pt x="396" y="327"/>
                    <a:pt x="394" y="326"/>
                  </a:cubicBezTo>
                  <a:cubicBezTo>
                    <a:pt x="392" y="326"/>
                    <a:pt x="392" y="326"/>
                    <a:pt x="393" y="325"/>
                  </a:cubicBezTo>
                  <a:cubicBezTo>
                    <a:pt x="394" y="325"/>
                    <a:pt x="393" y="322"/>
                    <a:pt x="391" y="322"/>
                  </a:cubicBezTo>
                  <a:cubicBezTo>
                    <a:pt x="390" y="322"/>
                    <a:pt x="390" y="321"/>
                    <a:pt x="391" y="320"/>
                  </a:cubicBezTo>
                  <a:cubicBezTo>
                    <a:pt x="392" y="319"/>
                    <a:pt x="390" y="317"/>
                    <a:pt x="389" y="316"/>
                  </a:cubicBezTo>
                  <a:cubicBezTo>
                    <a:pt x="387" y="316"/>
                    <a:pt x="389" y="315"/>
                    <a:pt x="390" y="315"/>
                  </a:cubicBezTo>
                  <a:cubicBezTo>
                    <a:pt x="391" y="315"/>
                    <a:pt x="390" y="310"/>
                    <a:pt x="391" y="309"/>
                  </a:cubicBezTo>
                  <a:cubicBezTo>
                    <a:pt x="391" y="308"/>
                    <a:pt x="393" y="308"/>
                    <a:pt x="392" y="309"/>
                  </a:cubicBezTo>
                  <a:cubicBezTo>
                    <a:pt x="392" y="310"/>
                    <a:pt x="391" y="312"/>
                    <a:pt x="392" y="314"/>
                  </a:cubicBezTo>
                  <a:cubicBezTo>
                    <a:pt x="393" y="315"/>
                    <a:pt x="394" y="316"/>
                    <a:pt x="393" y="319"/>
                  </a:cubicBezTo>
                  <a:cubicBezTo>
                    <a:pt x="393" y="321"/>
                    <a:pt x="394" y="320"/>
                    <a:pt x="395" y="317"/>
                  </a:cubicBezTo>
                  <a:cubicBezTo>
                    <a:pt x="396" y="315"/>
                    <a:pt x="397" y="312"/>
                    <a:pt x="396" y="312"/>
                  </a:cubicBezTo>
                  <a:cubicBezTo>
                    <a:pt x="395" y="312"/>
                    <a:pt x="395" y="309"/>
                    <a:pt x="396" y="310"/>
                  </a:cubicBezTo>
                  <a:cubicBezTo>
                    <a:pt x="397" y="311"/>
                    <a:pt x="397" y="312"/>
                    <a:pt x="399" y="310"/>
                  </a:cubicBezTo>
                  <a:cubicBezTo>
                    <a:pt x="400" y="308"/>
                    <a:pt x="402" y="305"/>
                    <a:pt x="401" y="305"/>
                  </a:cubicBezTo>
                  <a:cubicBezTo>
                    <a:pt x="400" y="304"/>
                    <a:pt x="402" y="303"/>
                    <a:pt x="403" y="303"/>
                  </a:cubicBezTo>
                  <a:cubicBezTo>
                    <a:pt x="405" y="303"/>
                    <a:pt x="409" y="302"/>
                    <a:pt x="410" y="302"/>
                  </a:cubicBezTo>
                  <a:cubicBezTo>
                    <a:pt x="410" y="301"/>
                    <a:pt x="408" y="301"/>
                    <a:pt x="406" y="301"/>
                  </a:cubicBezTo>
                  <a:cubicBezTo>
                    <a:pt x="405" y="302"/>
                    <a:pt x="403" y="302"/>
                    <a:pt x="403" y="302"/>
                  </a:cubicBezTo>
                  <a:cubicBezTo>
                    <a:pt x="403" y="300"/>
                    <a:pt x="408" y="299"/>
                    <a:pt x="410" y="299"/>
                  </a:cubicBezTo>
                  <a:cubicBezTo>
                    <a:pt x="412" y="299"/>
                    <a:pt x="411" y="296"/>
                    <a:pt x="412" y="298"/>
                  </a:cubicBezTo>
                  <a:cubicBezTo>
                    <a:pt x="413" y="299"/>
                    <a:pt x="415" y="299"/>
                    <a:pt x="416" y="298"/>
                  </a:cubicBezTo>
                  <a:cubicBezTo>
                    <a:pt x="417" y="297"/>
                    <a:pt x="416" y="295"/>
                    <a:pt x="415" y="295"/>
                  </a:cubicBezTo>
                  <a:cubicBezTo>
                    <a:pt x="413" y="294"/>
                    <a:pt x="416" y="293"/>
                    <a:pt x="415" y="292"/>
                  </a:cubicBezTo>
                  <a:cubicBezTo>
                    <a:pt x="415" y="292"/>
                    <a:pt x="416" y="288"/>
                    <a:pt x="418" y="288"/>
                  </a:cubicBezTo>
                  <a:cubicBezTo>
                    <a:pt x="420" y="287"/>
                    <a:pt x="419" y="286"/>
                    <a:pt x="420" y="286"/>
                  </a:cubicBezTo>
                  <a:cubicBezTo>
                    <a:pt x="422" y="286"/>
                    <a:pt x="422" y="284"/>
                    <a:pt x="423" y="283"/>
                  </a:cubicBezTo>
                  <a:cubicBezTo>
                    <a:pt x="424" y="283"/>
                    <a:pt x="425" y="283"/>
                    <a:pt x="426" y="283"/>
                  </a:cubicBezTo>
                  <a:cubicBezTo>
                    <a:pt x="427" y="284"/>
                    <a:pt x="428" y="284"/>
                    <a:pt x="429" y="283"/>
                  </a:cubicBezTo>
                  <a:cubicBezTo>
                    <a:pt x="431" y="281"/>
                    <a:pt x="435" y="279"/>
                    <a:pt x="436" y="279"/>
                  </a:cubicBezTo>
                  <a:cubicBezTo>
                    <a:pt x="438" y="279"/>
                    <a:pt x="441" y="277"/>
                    <a:pt x="441" y="276"/>
                  </a:cubicBezTo>
                  <a:cubicBezTo>
                    <a:pt x="442" y="274"/>
                    <a:pt x="443" y="277"/>
                    <a:pt x="442" y="277"/>
                  </a:cubicBezTo>
                  <a:cubicBezTo>
                    <a:pt x="440" y="278"/>
                    <a:pt x="443" y="279"/>
                    <a:pt x="445" y="279"/>
                  </a:cubicBezTo>
                  <a:cubicBezTo>
                    <a:pt x="447" y="279"/>
                    <a:pt x="446" y="279"/>
                    <a:pt x="446" y="279"/>
                  </a:cubicBezTo>
                  <a:cubicBezTo>
                    <a:pt x="445" y="279"/>
                    <a:pt x="443" y="280"/>
                    <a:pt x="442" y="280"/>
                  </a:cubicBezTo>
                  <a:cubicBezTo>
                    <a:pt x="440" y="280"/>
                    <a:pt x="439" y="280"/>
                    <a:pt x="437" y="282"/>
                  </a:cubicBezTo>
                  <a:cubicBezTo>
                    <a:pt x="434" y="285"/>
                    <a:pt x="435" y="286"/>
                    <a:pt x="436" y="287"/>
                  </a:cubicBezTo>
                  <a:cubicBezTo>
                    <a:pt x="438" y="289"/>
                    <a:pt x="440" y="288"/>
                    <a:pt x="442" y="286"/>
                  </a:cubicBezTo>
                  <a:cubicBezTo>
                    <a:pt x="444" y="284"/>
                    <a:pt x="444" y="283"/>
                    <a:pt x="446" y="283"/>
                  </a:cubicBezTo>
                  <a:cubicBezTo>
                    <a:pt x="448" y="283"/>
                    <a:pt x="453" y="281"/>
                    <a:pt x="456" y="280"/>
                  </a:cubicBezTo>
                  <a:cubicBezTo>
                    <a:pt x="458" y="279"/>
                    <a:pt x="457" y="279"/>
                    <a:pt x="457" y="278"/>
                  </a:cubicBezTo>
                  <a:cubicBezTo>
                    <a:pt x="457" y="277"/>
                    <a:pt x="461" y="277"/>
                    <a:pt x="462" y="276"/>
                  </a:cubicBezTo>
                  <a:cubicBezTo>
                    <a:pt x="464" y="275"/>
                    <a:pt x="462" y="274"/>
                    <a:pt x="461" y="274"/>
                  </a:cubicBezTo>
                  <a:cubicBezTo>
                    <a:pt x="459" y="274"/>
                    <a:pt x="460" y="272"/>
                    <a:pt x="461" y="271"/>
                  </a:cubicBezTo>
                  <a:cubicBezTo>
                    <a:pt x="461" y="270"/>
                    <a:pt x="458" y="272"/>
                    <a:pt x="458" y="273"/>
                  </a:cubicBezTo>
                  <a:cubicBezTo>
                    <a:pt x="458" y="274"/>
                    <a:pt x="455" y="275"/>
                    <a:pt x="455" y="275"/>
                  </a:cubicBezTo>
                  <a:cubicBezTo>
                    <a:pt x="455" y="278"/>
                    <a:pt x="455" y="276"/>
                    <a:pt x="454" y="277"/>
                  </a:cubicBezTo>
                  <a:cubicBezTo>
                    <a:pt x="452" y="278"/>
                    <a:pt x="446" y="277"/>
                    <a:pt x="446" y="276"/>
                  </a:cubicBezTo>
                  <a:cubicBezTo>
                    <a:pt x="446" y="274"/>
                    <a:pt x="442" y="274"/>
                    <a:pt x="442" y="272"/>
                  </a:cubicBezTo>
                  <a:cubicBezTo>
                    <a:pt x="441" y="270"/>
                    <a:pt x="439" y="270"/>
                    <a:pt x="441" y="268"/>
                  </a:cubicBezTo>
                  <a:cubicBezTo>
                    <a:pt x="443" y="266"/>
                    <a:pt x="441" y="265"/>
                    <a:pt x="439" y="266"/>
                  </a:cubicBezTo>
                  <a:cubicBezTo>
                    <a:pt x="437" y="268"/>
                    <a:pt x="437" y="265"/>
                    <a:pt x="439" y="265"/>
                  </a:cubicBezTo>
                  <a:cubicBezTo>
                    <a:pt x="441" y="264"/>
                    <a:pt x="445" y="263"/>
                    <a:pt x="443" y="259"/>
                  </a:cubicBezTo>
                  <a:cubicBezTo>
                    <a:pt x="441" y="255"/>
                    <a:pt x="428" y="260"/>
                    <a:pt x="424" y="262"/>
                  </a:cubicBezTo>
                  <a:cubicBezTo>
                    <a:pt x="421" y="264"/>
                    <a:pt x="417" y="270"/>
                    <a:pt x="415" y="270"/>
                  </a:cubicBezTo>
                  <a:cubicBezTo>
                    <a:pt x="413" y="270"/>
                    <a:pt x="418" y="267"/>
                    <a:pt x="419" y="266"/>
                  </a:cubicBezTo>
                  <a:cubicBezTo>
                    <a:pt x="420" y="264"/>
                    <a:pt x="419" y="263"/>
                    <a:pt x="420" y="264"/>
                  </a:cubicBezTo>
                  <a:cubicBezTo>
                    <a:pt x="421" y="264"/>
                    <a:pt x="424" y="260"/>
                    <a:pt x="426" y="258"/>
                  </a:cubicBezTo>
                  <a:cubicBezTo>
                    <a:pt x="427" y="257"/>
                    <a:pt x="428" y="257"/>
                    <a:pt x="429" y="257"/>
                  </a:cubicBezTo>
                  <a:cubicBezTo>
                    <a:pt x="430" y="257"/>
                    <a:pt x="430" y="257"/>
                    <a:pt x="430" y="257"/>
                  </a:cubicBezTo>
                  <a:cubicBezTo>
                    <a:pt x="431" y="256"/>
                    <a:pt x="432" y="255"/>
                    <a:pt x="433" y="253"/>
                  </a:cubicBezTo>
                  <a:cubicBezTo>
                    <a:pt x="435" y="251"/>
                    <a:pt x="458" y="252"/>
                    <a:pt x="460" y="252"/>
                  </a:cubicBezTo>
                  <a:cubicBezTo>
                    <a:pt x="462" y="252"/>
                    <a:pt x="466" y="249"/>
                    <a:pt x="468" y="247"/>
                  </a:cubicBezTo>
                  <a:cubicBezTo>
                    <a:pt x="469" y="245"/>
                    <a:pt x="470" y="245"/>
                    <a:pt x="473" y="245"/>
                  </a:cubicBezTo>
                  <a:cubicBezTo>
                    <a:pt x="476" y="245"/>
                    <a:pt x="478" y="243"/>
                    <a:pt x="479" y="242"/>
                  </a:cubicBezTo>
                  <a:cubicBezTo>
                    <a:pt x="481" y="241"/>
                    <a:pt x="480" y="240"/>
                    <a:pt x="479" y="240"/>
                  </a:cubicBezTo>
                  <a:cubicBezTo>
                    <a:pt x="478" y="240"/>
                    <a:pt x="476" y="239"/>
                    <a:pt x="478" y="239"/>
                  </a:cubicBezTo>
                  <a:cubicBezTo>
                    <a:pt x="479" y="239"/>
                    <a:pt x="480" y="238"/>
                    <a:pt x="480" y="236"/>
                  </a:cubicBezTo>
                  <a:cubicBezTo>
                    <a:pt x="481" y="234"/>
                    <a:pt x="480" y="235"/>
                    <a:pt x="478" y="233"/>
                  </a:cubicBezTo>
                  <a:cubicBezTo>
                    <a:pt x="477" y="231"/>
                    <a:pt x="476" y="232"/>
                    <a:pt x="475" y="233"/>
                  </a:cubicBezTo>
                  <a:cubicBezTo>
                    <a:pt x="475" y="233"/>
                    <a:pt x="474" y="234"/>
                    <a:pt x="474" y="233"/>
                  </a:cubicBezTo>
                  <a:cubicBezTo>
                    <a:pt x="472" y="233"/>
                    <a:pt x="475" y="231"/>
                    <a:pt x="473" y="230"/>
                  </a:cubicBezTo>
                  <a:cubicBezTo>
                    <a:pt x="472" y="229"/>
                    <a:pt x="469" y="230"/>
                    <a:pt x="467" y="232"/>
                  </a:cubicBezTo>
                  <a:cubicBezTo>
                    <a:pt x="466" y="233"/>
                    <a:pt x="465" y="233"/>
                    <a:pt x="465" y="233"/>
                  </a:cubicBezTo>
                  <a:cubicBezTo>
                    <a:pt x="464" y="233"/>
                    <a:pt x="464" y="232"/>
                    <a:pt x="463" y="233"/>
                  </a:cubicBezTo>
                  <a:cubicBezTo>
                    <a:pt x="461" y="235"/>
                    <a:pt x="461" y="232"/>
                    <a:pt x="462" y="232"/>
                  </a:cubicBezTo>
                  <a:cubicBezTo>
                    <a:pt x="463" y="231"/>
                    <a:pt x="463" y="232"/>
                    <a:pt x="464" y="231"/>
                  </a:cubicBezTo>
                  <a:cubicBezTo>
                    <a:pt x="465" y="230"/>
                    <a:pt x="466" y="231"/>
                    <a:pt x="468" y="229"/>
                  </a:cubicBezTo>
                  <a:cubicBezTo>
                    <a:pt x="470" y="228"/>
                    <a:pt x="472" y="229"/>
                    <a:pt x="473" y="228"/>
                  </a:cubicBezTo>
                  <a:cubicBezTo>
                    <a:pt x="473" y="226"/>
                    <a:pt x="472" y="225"/>
                    <a:pt x="470" y="226"/>
                  </a:cubicBezTo>
                  <a:cubicBezTo>
                    <a:pt x="469" y="226"/>
                    <a:pt x="468" y="225"/>
                    <a:pt x="467" y="225"/>
                  </a:cubicBezTo>
                  <a:cubicBezTo>
                    <a:pt x="466" y="224"/>
                    <a:pt x="465" y="223"/>
                    <a:pt x="465" y="224"/>
                  </a:cubicBezTo>
                  <a:cubicBezTo>
                    <a:pt x="464" y="224"/>
                    <a:pt x="464" y="224"/>
                    <a:pt x="463" y="223"/>
                  </a:cubicBezTo>
                  <a:cubicBezTo>
                    <a:pt x="463" y="223"/>
                    <a:pt x="463" y="223"/>
                    <a:pt x="462" y="223"/>
                  </a:cubicBezTo>
                  <a:cubicBezTo>
                    <a:pt x="461" y="224"/>
                    <a:pt x="460" y="223"/>
                    <a:pt x="459" y="221"/>
                  </a:cubicBezTo>
                  <a:cubicBezTo>
                    <a:pt x="458" y="219"/>
                    <a:pt x="454" y="216"/>
                    <a:pt x="452" y="216"/>
                  </a:cubicBezTo>
                  <a:cubicBezTo>
                    <a:pt x="450" y="215"/>
                    <a:pt x="451" y="214"/>
                    <a:pt x="452" y="215"/>
                  </a:cubicBezTo>
                  <a:cubicBezTo>
                    <a:pt x="454" y="215"/>
                    <a:pt x="455" y="214"/>
                    <a:pt x="456" y="213"/>
                  </a:cubicBezTo>
                  <a:cubicBezTo>
                    <a:pt x="456" y="212"/>
                    <a:pt x="455" y="211"/>
                    <a:pt x="454" y="211"/>
                  </a:cubicBezTo>
                  <a:cubicBezTo>
                    <a:pt x="453" y="211"/>
                    <a:pt x="453" y="209"/>
                    <a:pt x="454" y="208"/>
                  </a:cubicBezTo>
                  <a:cubicBezTo>
                    <a:pt x="454" y="208"/>
                    <a:pt x="451" y="206"/>
                    <a:pt x="451" y="205"/>
                  </a:cubicBezTo>
                  <a:cubicBezTo>
                    <a:pt x="451" y="204"/>
                    <a:pt x="449" y="204"/>
                    <a:pt x="449" y="203"/>
                  </a:cubicBezTo>
                  <a:cubicBezTo>
                    <a:pt x="449" y="202"/>
                    <a:pt x="448" y="201"/>
                    <a:pt x="448" y="200"/>
                  </a:cubicBezTo>
                  <a:cubicBezTo>
                    <a:pt x="448" y="199"/>
                    <a:pt x="445" y="196"/>
                    <a:pt x="445" y="195"/>
                  </a:cubicBezTo>
                  <a:cubicBezTo>
                    <a:pt x="445" y="194"/>
                    <a:pt x="443" y="193"/>
                    <a:pt x="443" y="191"/>
                  </a:cubicBezTo>
                  <a:cubicBezTo>
                    <a:pt x="442" y="190"/>
                    <a:pt x="441" y="190"/>
                    <a:pt x="441" y="193"/>
                  </a:cubicBezTo>
                  <a:cubicBezTo>
                    <a:pt x="440" y="195"/>
                    <a:pt x="438" y="195"/>
                    <a:pt x="439" y="195"/>
                  </a:cubicBezTo>
                  <a:cubicBezTo>
                    <a:pt x="440" y="197"/>
                    <a:pt x="439" y="197"/>
                    <a:pt x="438" y="198"/>
                  </a:cubicBezTo>
                  <a:cubicBezTo>
                    <a:pt x="437" y="199"/>
                    <a:pt x="439" y="200"/>
                    <a:pt x="437" y="200"/>
                  </a:cubicBezTo>
                  <a:cubicBezTo>
                    <a:pt x="436" y="200"/>
                    <a:pt x="437" y="203"/>
                    <a:pt x="436" y="202"/>
                  </a:cubicBezTo>
                  <a:cubicBezTo>
                    <a:pt x="435" y="201"/>
                    <a:pt x="433" y="201"/>
                    <a:pt x="433" y="202"/>
                  </a:cubicBezTo>
                  <a:cubicBezTo>
                    <a:pt x="433" y="204"/>
                    <a:pt x="430" y="205"/>
                    <a:pt x="429" y="205"/>
                  </a:cubicBezTo>
                  <a:cubicBezTo>
                    <a:pt x="428" y="205"/>
                    <a:pt x="428" y="202"/>
                    <a:pt x="427" y="203"/>
                  </a:cubicBezTo>
                  <a:cubicBezTo>
                    <a:pt x="426" y="203"/>
                    <a:pt x="426" y="203"/>
                    <a:pt x="426" y="202"/>
                  </a:cubicBezTo>
                  <a:cubicBezTo>
                    <a:pt x="425" y="201"/>
                    <a:pt x="425" y="201"/>
                    <a:pt x="424" y="201"/>
                  </a:cubicBezTo>
                  <a:cubicBezTo>
                    <a:pt x="423" y="201"/>
                    <a:pt x="422" y="201"/>
                    <a:pt x="422" y="199"/>
                  </a:cubicBezTo>
                  <a:cubicBezTo>
                    <a:pt x="423" y="198"/>
                    <a:pt x="419" y="197"/>
                    <a:pt x="420" y="196"/>
                  </a:cubicBezTo>
                  <a:cubicBezTo>
                    <a:pt x="421" y="196"/>
                    <a:pt x="420" y="194"/>
                    <a:pt x="420" y="192"/>
                  </a:cubicBezTo>
                  <a:cubicBezTo>
                    <a:pt x="420" y="189"/>
                    <a:pt x="421" y="189"/>
                    <a:pt x="421" y="188"/>
                  </a:cubicBezTo>
                  <a:cubicBezTo>
                    <a:pt x="421" y="187"/>
                    <a:pt x="420" y="187"/>
                    <a:pt x="419" y="188"/>
                  </a:cubicBezTo>
                  <a:cubicBezTo>
                    <a:pt x="418" y="188"/>
                    <a:pt x="418" y="188"/>
                    <a:pt x="418" y="187"/>
                  </a:cubicBezTo>
                  <a:cubicBezTo>
                    <a:pt x="417" y="187"/>
                    <a:pt x="417" y="187"/>
                    <a:pt x="417" y="187"/>
                  </a:cubicBezTo>
                  <a:cubicBezTo>
                    <a:pt x="415" y="187"/>
                    <a:pt x="412" y="187"/>
                    <a:pt x="412" y="185"/>
                  </a:cubicBezTo>
                  <a:cubicBezTo>
                    <a:pt x="411" y="183"/>
                    <a:pt x="410" y="184"/>
                    <a:pt x="410" y="183"/>
                  </a:cubicBezTo>
                  <a:cubicBezTo>
                    <a:pt x="409" y="181"/>
                    <a:pt x="408" y="182"/>
                    <a:pt x="408" y="181"/>
                  </a:cubicBezTo>
                  <a:cubicBezTo>
                    <a:pt x="408" y="180"/>
                    <a:pt x="407" y="180"/>
                    <a:pt x="406" y="179"/>
                  </a:cubicBezTo>
                  <a:cubicBezTo>
                    <a:pt x="405" y="179"/>
                    <a:pt x="404" y="178"/>
                    <a:pt x="403" y="178"/>
                  </a:cubicBezTo>
                  <a:cubicBezTo>
                    <a:pt x="401" y="178"/>
                    <a:pt x="399" y="179"/>
                    <a:pt x="399" y="179"/>
                  </a:cubicBezTo>
                  <a:cubicBezTo>
                    <a:pt x="398" y="180"/>
                    <a:pt x="397" y="179"/>
                    <a:pt x="397" y="179"/>
                  </a:cubicBezTo>
                  <a:cubicBezTo>
                    <a:pt x="396" y="179"/>
                    <a:pt x="395" y="178"/>
                    <a:pt x="395" y="179"/>
                  </a:cubicBezTo>
                  <a:cubicBezTo>
                    <a:pt x="394" y="179"/>
                    <a:pt x="394" y="178"/>
                    <a:pt x="391" y="178"/>
                  </a:cubicBezTo>
                  <a:cubicBezTo>
                    <a:pt x="389" y="177"/>
                    <a:pt x="386" y="177"/>
                    <a:pt x="386" y="178"/>
                  </a:cubicBezTo>
                  <a:cubicBezTo>
                    <a:pt x="385" y="178"/>
                    <a:pt x="384" y="179"/>
                    <a:pt x="384" y="181"/>
                  </a:cubicBezTo>
                  <a:cubicBezTo>
                    <a:pt x="384" y="183"/>
                    <a:pt x="386" y="182"/>
                    <a:pt x="387" y="184"/>
                  </a:cubicBezTo>
                  <a:cubicBezTo>
                    <a:pt x="387" y="185"/>
                    <a:pt x="386" y="184"/>
                    <a:pt x="386" y="186"/>
                  </a:cubicBezTo>
                  <a:cubicBezTo>
                    <a:pt x="385" y="187"/>
                    <a:pt x="384" y="187"/>
                    <a:pt x="384" y="188"/>
                  </a:cubicBezTo>
                  <a:cubicBezTo>
                    <a:pt x="384" y="189"/>
                    <a:pt x="385" y="188"/>
                    <a:pt x="386" y="190"/>
                  </a:cubicBezTo>
                  <a:cubicBezTo>
                    <a:pt x="386" y="192"/>
                    <a:pt x="387" y="192"/>
                    <a:pt x="387" y="194"/>
                  </a:cubicBezTo>
                  <a:cubicBezTo>
                    <a:pt x="387" y="196"/>
                    <a:pt x="386" y="196"/>
                    <a:pt x="386" y="196"/>
                  </a:cubicBezTo>
                  <a:cubicBezTo>
                    <a:pt x="385" y="196"/>
                    <a:pt x="386" y="197"/>
                    <a:pt x="384" y="199"/>
                  </a:cubicBezTo>
                  <a:cubicBezTo>
                    <a:pt x="383" y="200"/>
                    <a:pt x="382" y="202"/>
                    <a:pt x="383" y="203"/>
                  </a:cubicBezTo>
                  <a:cubicBezTo>
                    <a:pt x="384" y="204"/>
                    <a:pt x="388" y="205"/>
                    <a:pt x="389" y="208"/>
                  </a:cubicBezTo>
                  <a:cubicBezTo>
                    <a:pt x="391" y="211"/>
                    <a:pt x="391" y="215"/>
                    <a:pt x="390" y="217"/>
                  </a:cubicBezTo>
                  <a:cubicBezTo>
                    <a:pt x="390" y="220"/>
                    <a:pt x="387" y="221"/>
                    <a:pt x="384" y="223"/>
                  </a:cubicBezTo>
                  <a:cubicBezTo>
                    <a:pt x="382" y="226"/>
                    <a:pt x="379" y="225"/>
                    <a:pt x="378" y="225"/>
                  </a:cubicBezTo>
                  <a:cubicBezTo>
                    <a:pt x="377" y="226"/>
                    <a:pt x="378" y="228"/>
                    <a:pt x="379" y="230"/>
                  </a:cubicBezTo>
                  <a:cubicBezTo>
                    <a:pt x="381" y="231"/>
                    <a:pt x="380" y="232"/>
                    <a:pt x="381" y="234"/>
                  </a:cubicBezTo>
                  <a:cubicBezTo>
                    <a:pt x="381" y="236"/>
                    <a:pt x="381" y="237"/>
                    <a:pt x="382" y="239"/>
                  </a:cubicBezTo>
                  <a:cubicBezTo>
                    <a:pt x="383" y="241"/>
                    <a:pt x="382" y="241"/>
                    <a:pt x="381" y="242"/>
                  </a:cubicBezTo>
                  <a:cubicBezTo>
                    <a:pt x="379" y="244"/>
                    <a:pt x="381" y="243"/>
                    <a:pt x="381" y="245"/>
                  </a:cubicBezTo>
                  <a:cubicBezTo>
                    <a:pt x="382" y="246"/>
                    <a:pt x="381" y="245"/>
                    <a:pt x="380" y="244"/>
                  </a:cubicBezTo>
                  <a:cubicBezTo>
                    <a:pt x="378" y="244"/>
                    <a:pt x="377" y="246"/>
                    <a:pt x="377" y="247"/>
                  </a:cubicBezTo>
                  <a:cubicBezTo>
                    <a:pt x="377" y="248"/>
                    <a:pt x="376" y="247"/>
                    <a:pt x="375" y="247"/>
                  </a:cubicBezTo>
                  <a:cubicBezTo>
                    <a:pt x="375" y="246"/>
                    <a:pt x="374" y="246"/>
                    <a:pt x="374" y="246"/>
                  </a:cubicBezTo>
                  <a:cubicBezTo>
                    <a:pt x="373" y="246"/>
                    <a:pt x="374" y="244"/>
                    <a:pt x="372" y="243"/>
                  </a:cubicBezTo>
                  <a:cubicBezTo>
                    <a:pt x="370" y="242"/>
                    <a:pt x="369" y="241"/>
                    <a:pt x="369" y="240"/>
                  </a:cubicBezTo>
                  <a:cubicBezTo>
                    <a:pt x="369" y="239"/>
                    <a:pt x="366" y="238"/>
                    <a:pt x="366" y="236"/>
                  </a:cubicBezTo>
                  <a:cubicBezTo>
                    <a:pt x="366" y="235"/>
                    <a:pt x="367" y="231"/>
                    <a:pt x="366" y="230"/>
                  </a:cubicBezTo>
                  <a:cubicBezTo>
                    <a:pt x="365" y="229"/>
                    <a:pt x="366" y="227"/>
                    <a:pt x="366" y="226"/>
                  </a:cubicBezTo>
                  <a:cubicBezTo>
                    <a:pt x="367" y="225"/>
                    <a:pt x="366" y="224"/>
                    <a:pt x="364" y="224"/>
                  </a:cubicBezTo>
                  <a:cubicBezTo>
                    <a:pt x="362" y="224"/>
                    <a:pt x="360" y="223"/>
                    <a:pt x="358" y="223"/>
                  </a:cubicBezTo>
                  <a:cubicBezTo>
                    <a:pt x="355" y="223"/>
                    <a:pt x="354" y="223"/>
                    <a:pt x="353" y="222"/>
                  </a:cubicBezTo>
                  <a:cubicBezTo>
                    <a:pt x="352" y="222"/>
                    <a:pt x="350" y="220"/>
                    <a:pt x="347" y="220"/>
                  </a:cubicBezTo>
                  <a:cubicBezTo>
                    <a:pt x="344" y="219"/>
                    <a:pt x="343" y="217"/>
                    <a:pt x="343" y="216"/>
                  </a:cubicBezTo>
                  <a:cubicBezTo>
                    <a:pt x="343" y="216"/>
                    <a:pt x="340" y="215"/>
                    <a:pt x="339" y="214"/>
                  </a:cubicBezTo>
                  <a:cubicBezTo>
                    <a:pt x="338" y="213"/>
                    <a:pt x="336" y="213"/>
                    <a:pt x="334" y="213"/>
                  </a:cubicBezTo>
                  <a:cubicBezTo>
                    <a:pt x="334" y="213"/>
                    <a:pt x="333" y="212"/>
                    <a:pt x="332" y="212"/>
                  </a:cubicBezTo>
                  <a:cubicBezTo>
                    <a:pt x="331" y="211"/>
                    <a:pt x="330" y="211"/>
                    <a:pt x="329" y="211"/>
                  </a:cubicBezTo>
                  <a:cubicBezTo>
                    <a:pt x="327" y="211"/>
                    <a:pt x="323" y="213"/>
                    <a:pt x="322" y="213"/>
                  </a:cubicBezTo>
                  <a:cubicBezTo>
                    <a:pt x="322" y="213"/>
                    <a:pt x="323" y="211"/>
                    <a:pt x="323" y="211"/>
                  </a:cubicBezTo>
                  <a:cubicBezTo>
                    <a:pt x="323" y="210"/>
                    <a:pt x="322" y="207"/>
                    <a:pt x="321" y="205"/>
                  </a:cubicBezTo>
                  <a:cubicBezTo>
                    <a:pt x="321" y="203"/>
                    <a:pt x="320" y="201"/>
                    <a:pt x="318" y="202"/>
                  </a:cubicBezTo>
                  <a:cubicBezTo>
                    <a:pt x="316" y="202"/>
                    <a:pt x="314" y="201"/>
                    <a:pt x="313" y="200"/>
                  </a:cubicBezTo>
                  <a:cubicBezTo>
                    <a:pt x="313" y="200"/>
                    <a:pt x="313" y="195"/>
                    <a:pt x="313" y="192"/>
                  </a:cubicBezTo>
                  <a:cubicBezTo>
                    <a:pt x="314" y="190"/>
                    <a:pt x="316" y="187"/>
                    <a:pt x="316" y="185"/>
                  </a:cubicBezTo>
                  <a:cubicBezTo>
                    <a:pt x="316" y="184"/>
                    <a:pt x="318" y="183"/>
                    <a:pt x="319" y="183"/>
                  </a:cubicBezTo>
                  <a:cubicBezTo>
                    <a:pt x="320" y="182"/>
                    <a:pt x="319" y="180"/>
                    <a:pt x="321" y="180"/>
                  </a:cubicBezTo>
                  <a:cubicBezTo>
                    <a:pt x="322" y="179"/>
                    <a:pt x="322" y="179"/>
                    <a:pt x="323" y="178"/>
                  </a:cubicBezTo>
                  <a:cubicBezTo>
                    <a:pt x="323" y="177"/>
                    <a:pt x="324" y="177"/>
                    <a:pt x="324" y="176"/>
                  </a:cubicBezTo>
                  <a:cubicBezTo>
                    <a:pt x="323" y="175"/>
                    <a:pt x="323" y="175"/>
                    <a:pt x="326" y="175"/>
                  </a:cubicBezTo>
                  <a:cubicBezTo>
                    <a:pt x="328" y="175"/>
                    <a:pt x="331" y="174"/>
                    <a:pt x="330" y="172"/>
                  </a:cubicBezTo>
                  <a:cubicBezTo>
                    <a:pt x="330" y="170"/>
                    <a:pt x="324" y="172"/>
                    <a:pt x="324" y="170"/>
                  </a:cubicBezTo>
                  <a:cubicBezTo>
                    <a:pt x="324" y="168"/>
                    <a:pt x="317" y="168"/>
                    <a:pt x="318" y="167"/>
                  </a:cubicBezTo>
                  <a:cubicBezTo>
                    <a:pt x="318" y="166"/>
                    <a:pt x="325" y="168"/>
                    <a:pt x="327" y="169"/>
                  </a:cubicBezTo>
                  <a:cubicBezTo>
                    <a:pt x="330" y="170"/>
                    <a:pt x="330" y="169"/>
                    <a:pt x="332" y="169"/>
                  </a:cubicBezTo>
                  <a:cubicBezTo>
                    <a:pt x="334" y="169"/>
                    <a:pt x="333" y="167"/>
                    <a:pt x="333" y="166"/>
                  </a:cubicBezTo>
                  <a:cubicBezTo>
                    <a:pt x="334" y="165"/>
                    <a:pt x="335" y="166"/>
                    <a:pt x="336" y="166"/>
                  </a:cubicBezTo>
                  <a:cubicBezTo>
                    <a:pt x="337" y="167"/>
                    <a:pt x="339" y="167"/>
                    <a:pt x="340" y="167"/>
                  </a:cubicBezTo>
                  <a:cubicBezTo>
                    <a:pt x="342" y="166"/>
                    <a:pt x="344" y="162"/>
                    <a:pt x="346" y="161"/>
                  </a:cubicBezTo>
                  <a:cubicBezTo>
                    <a:pt x="347" y="159"/>
                    <a:pt x="346" y="158"/>
                    <a:pt x="342" y="158"/>
                  </a:cubicBezTo>
                  <a:cubicBezTo>
                    <a:pt x="339" y="159"/>
                    <a:pt x="337" y="157"/>
                    <a:pt x="335" y="156"/>
                  </a:cubicBezTo>
                  <a:cubicBezTo>
                    <a:pt x="333" y="155"/>
                    <a:pt x="333" y="153"/>
                    <a:pt x="335" y="154"/>
                  </a:cubicBezTo>
                  <a:cubicBezTo>
                    <a:pt x="337" y="154"/>
                    <a:pt x="342" y="158"/>
                    <a:pt x="344" y="158"/>
                  </a:cubicBezTo>
                  <a:cubicBezTo>
                    <a:pt x="346" y="158"/>
                    <a:pt x="349" y="154"/>
                    <a:pt x="350" y="153"/>
                  </a:cubicBezTo>
                  <a:cubicBezTo>
                    <a:pt x="352" y="152"/>
                    <a:pt x="349" y="152"/>
                    <a:pt x="348" y="151"/>
                  </a:cubicBezTo>
                  <a:cubicBezTo>
                    <a:pt x="347" y="150"/>
                    <a:pt x="350" y="149"/>
                    <a:pt x="351" y="149"/>
                  </a:cubicBezTo>
                  <a:cubicBezTo>
                    <a:pt x="353" y="149"/>
                    <a:pt x="353" y="151"/>
                    <a:pt x="354" y="151"/>
                  </a:cubicBezTo>
                  <a:cubicBezTo>
                    <a:pt x="354" y="152"/>
                    <a:pt x="357" y="151"/>
                    <a:pt x="358" y="151"/>
                  </a:cubicBezTo>
                  <a:cubicBezTo>
                    <a:pt x="360" y="151"/>
                    <a:pt x="358" y="149"/>
                    <a:pt x="356" y="148"/>
                  </a:cubicBezTo>
                  <a:cubicBezTo>
                    <a:pt x="354" y="147"/>
                    <a:pt x="356" y="145"/>
                    <a:pt x="357" y="147"/>
                  </a:cubicBezTo>
                  <a:cubicBezTo>
                    <a:pt x="357" y="148"/>
                    <a:pt x="359" y="148"/>
                    <a:pt x="360" y="149"/>
                  </a:cubicBezTo>
                  <a:cubicBezTo>
                    <a:pt x="361" y="151"/>
                    <a:pt x="361" y="150"/>
                    <a:pt x="363" y="149"/>
                  </a:cubicBezTo>
                  <a:cubicBezTo>
                    <a:pt x="365" y="149"/>
                    <a:pt x="366" y="148"/>
                    <a:pt x="367" y="146"/>
                  </a:cubicBezTo>
                  <a:cubicBezTo>
                    <a:pt x="368" y="145"/>
                    <a:pt x="368" y="147"/>
                    <a:pt x="370" y="145"/>
                  </a:cubicBezTo>
                  <a:cubicBezTo>
                    <a:pt x="371" y="143"/>
                    <a:pt x="369" y="141"/>
                    <a:pt x="368" y="140"/>
                  </a:cubicBezTo>
                  <a:cubicBezTo>
                    <a:pt x="366" y="139"/>
                    <a:pt x="368" y="138"/>
                    <a:pt x="366" y="137"/>
                  </a:cubicBezTo>
                  <a:cubicBezTo>
                    <a:pt x="365" y="136"/>
                    <a:pt x="364" y="135"/>
                    <a:pt x="366" y="135"/>
                  </a:cubicBezTo>
                  <a:cubicBezTo>
                    <a:pt x="368" y="136"/>
                    <a:pt x="370" y="135"/>
                    <a:pt x="370" y="134"/>
                  </a:cubicBezTo>
                  <a:cubicBezTo>
                    <a:pt x="371" y="133"/>
                    <a:pt x="368" y="132"/>
                    <a:pt x="369" y="131"/>
                  </a:cubicBezTo>
                  <a:cubicBezTo>
                    <a:pt x="371" y="130"/>
                    <a:pt x="370" y="129"/>
                    <a:pt x="368" y="129"/>
                  </a:cubicBezTo>
                  <a:cubicBezTo>
                    <a:pt x="366" y="129"/>
                    <a:pt x="365" y="129"/>
                    <a:pt x="365" y="127"/>
                  </a:cubicBezTo>
                  <a:cubicBezTo>
                    <a:pt x="365" y="126"/>
                    <a:pt x="362" y="127"/>
                    <a:pt x="360" y="126"/>
                  </a:cubicBezTo>
                  <a:cubicBezTo>
                    <a:pt x="358" y="125"/>
                    <a:pt x="354" y="125"/>
                    <a:pt x="353" y="125"/>
                  </a:cubicBezTo>
                  <a:cubicBezTo>
                    <a:pt x="352" y="125"/>
                    <a:pt x="352" y="129"/>
                    <a:pt x="354" y="129"/>
                  </a:cubicBezTo>
                  <a:cubicBezTo>
                    <a:pt x="355" y="129"/>
                    <a:pt x="356" y="131"/>
                    <a:pt x="355" y="131"/>
                  </a:cubicBezTo>
                  <a:cubicBezTo>
                    <a:pt x="354" y="132"/>
                    <a:pt x="355" y="133"/>
                    <a:pt x="354" y="133"/>
                  </a:cubicBezTo>
                  <a:cubicBezTo>
                    <a:pt x="353" y="133"/>
                    <a:pt x="352" y="133"/>
                    <a:pt x="351" y="135"/>
                  </a:cubicBezTo>
                  <a:cubicBezTo>
                    <a:pt x="351" y="138"/>
                    <a:pt x="351" y="139"/>
                    <a:pt x="349" y="139"/>
                  </a:cubicBezTo>
                  <a:cubicBezTo>
                    <a:pt x="348" y="140"/>
                    <a:pt x="348" y="139"/>
                    <a:pt x="348" y="138"/>
                  </a:cubicBezTo>
                  <a:cubicBezTo>
                    <a:pt x="348" y="137"/>
                    <a:pt x="348" y="137"/>
                    <a:pt x="347" y="137"/>
                  </a:cubicBezTo>
                  <a:cubicBezTo>
                    <a:pt x="346" y="137"/>
                    <a:pt x="346" y="140"/>
                    <a:pt x="347" y="140"/>
                  </a:cubicBezTo>
                  <a:cubicBezTo>
                    <a:pt x="348" y="140"/>
                    <a:pt x="348" y="141"/>
                    <a:pt x="348" y="143"/>
                  </a:cubicBezTo>
                  <a:cubicBezTo>
                    <a:pt x="349" y="144"/>
                    <a:pt x="346" y="143"/>
                    <a:pt x="345" y="145"/>
                  </a:cubicBezTo>
                  <a:cubicBezTo>
                    <a:pt x="345" y="147"/>
                    <a:pt x="344" y="144"/>
                    <a:pt x="343" y="143"/>
                  </a:cubicBezTo>
                  <a:cubicBezTo>
                    <a:pt x="342" y="142"/>
                    <a:pt x="340" y="140"/>
                    <a:pt x="340" y="139"/>
                  </a:cubicBezTo>
                  <a:cubicBezTo>
                    <a:pt x="340" y="137"/>
                    <a:pt x="341" y="137"/>
                    <a:pt x="342" y="137"/>
                  </a:cubicBezTo>
                  <a:cubicBezTo>
                    <a:pt x="343" y="136"/>
                    <a:pt x="342" y="136"/>
                    <a:pt x="342" y="134"/>
                  </a:cubicBezTo>
                  <a:cubicBezTo>
                    <a:pt x="342" y="132"/>
                    <a:pt x="341" y="133"/>
                    <a:pt x="339" y="131"/>
                  </a:cubicBezTo>
                  <a:cubicBezTo>
                    <a:pt x="338" y="129"/>
                    <a:pt x="336" y="129"/>
                    <a:pt x="335" y="130"/>
                  </a:cubicBezTo>
                  <a:cubicBezTo>
                    <a:pt x="334" y="131"/>
                    <a:pt x="335" y="132"/>
                    <a:pt x="334" y="133"/>
                  </a:cubicBezTo>
                  <a:cubicBezTo>
                    <a:pt x="332" y="134"/>
                    <a:pt x="333" y="136"/>
                    <a:pt x="332" y="136"/>
                  </a:cubicBezTo>
                  <a:cubicBezTo>
                    <a:pt x="331" y="137"/>
                    <a:pt x="331" y="132"/>
                    <a:pt x="330" y="131"/>
                  </a:cubicBezTo>
                  <a:cubicBezTo>
                    <a:pt x="329" y="131"/>
                    <a:pt x="329" y="130"/>
                    <a:pt x="331" y="129"/>
                  </a:cubicBezTo>
                  <a:cubicBezTo>
                    <a:pt x="332" y="129"/>
                    <a:pt x="333" y="128"/>
                    <a:pt x="332" y="128"/>
                  </a:cubicBezTo>
                  <a:cubicBezTo>
                    <a:pt x="331" y="128"/>
                    <a:pt x="329" y="126"/>
                    <a:pt x="328" y="126"/>
                  </a:cubicBezTo>
                  <a:cubicBezTo>
                    <a:pt x="327" y="126"/>
                    <a:pt x="327" y="126"/>
                    <a:pt x="326" y="127"/>
                  </a:cubicBezTo>
                  <a:cubicBezTo>
                    <a:pt x="326" y="127"/>
                    <a:pt x="325" y="127"/>
                    <a:pt x="324" y="127"/>
                  </a:cubicBezTo>
                  <a:cubicBezTo>
                    <a:pt x="324" y="126"/>
                    <a:pt x="325" y="124"/>
                    <a:pt x="325" y="123"/>
                  </a:cubicBezTo>
                  <a:cubicBezTo>
                    <a:pt x="325" y="123"/>
                    <a:pt x="325" y="123"/>
                    <a:pt x="326" y="123"/>
                  </a:cubicBezTo>
                  <a:cubicBezTo>
                    <a:pt x="326" y="123"/>
                    <a:pt x="327" y="123"/>
                    <a:pt x="327" y="122"/>
                  </a:cubicBezTo>
                  <a:cubicBezTo>
                    <a:pt x="328" y="121"/>
                    <a:pt x="324" y="121"/>
                    <a:pt x="324" y="120"/>
                  </a:cubicBezTo>
                  <a:cubicBezTo>
                    <a:pt x="324" y="118"/>
                    <a:pt x="322" y="118"/>
                    <a:pt x="321" y="117"/>
                  </a:cubicBezTo>
                  <a:cubicBezTo>
                    <a:pt x="320" y="117"/>
                    <a:pt x="321" y="115"/>
                    <a:pt x="321" y="114"/>
                  </a:cubicBezTo>
                  <a:cubicBezTo>
                    <a:pt x="320" y="113"/>
                    <a:pt x="317" y="110"/>
                    <a:pt x="315" y="110"/>
                  </a:cubicBezTo>
                  <a:cubicBezTo>
                    <a:pt x="315" y="110"/>
                    <a:pt x="314" y="109"/>
                    <a:pt x="314" y="109"/>
                  </a:cubicBezTo>
                  <a:cubicBezTo>
                    <a:pt x="314" y="108"/>
                    <a:pt x="314" y="108"/>
                    <a:pt x="314" y="108"/>
                  </a:cubicBezTo>
                  <a:cubicBezTo>
                    <a:pt x="315" y="108"/>
                    <a:pt x="316" y="108"/>
                    <a:pt x="318" y="106"/>
                  </a:cubicBezTo>
                  <a:cubicBezTo>
                    <a:pt x="319" y="104"/>
                    <a:pt x="319" y="103"/>
                    <a:pt x="318" y="103"/>
                  </a:cubicBezTo>
                  <a:cubicBezTo>
                    <a:pt x="317" y="103"/>
                    <a:pt x="316" y="102"/>
                    <a:pt x="318" y="102"/>
                  </a:cubicBezTo>
                  <a:cubicBezTo>
                    <a:pt x="320" y="102"/>
                    <a:pt x="324" y="103"/>
                    <a:pt x="325" y="102"/>
                  </a:cubicBezTo>
                  <a:cubicBezTo>
                    <a:pt x="326" y="101"/>
                    <a:pt x="330" y="96"/>
                    <a:pt x="331" y="94"/>
                  </a:cubicBezTo>
                  <a:cubicBezTo>
                    <a:pt x="333" y="92"/>
                    <a:pt x="330" y="92"/>
                    <a:pt x="327" y="92"/>
                  </a:cubicBezTo>
                  <a:cubicBezTo>
                    <a:pt x="323" y="92"/>
                    <a:pt x="323" y="91"/>
                    <a:pt x="320" y="90"/>
                  </a:cubicBezTo>
                  <a:cubicBezTo>
                    <a:pt x="317" y="90"/>
                    <a:pt x="312" y="91"/>
                    <a:pt x="311" y="92"/>
                  </a:cubicBezTo>
                  <a:cubicBezTo>
                    <a:pt x="310" y="93"/>
                    <a:pt x="312" y="93"/>
                    <a:pt x="312" y="94"/>
                  </a:cubicBezTo>
                  <a:cubicBezTo>
                    <a:pt x="312" y="95"/>
                    <a:pt x="311" y="95"/>
                    <a:pt x="311" y="94"/>
                  </a:cubicBezTo>
                  <a:cubicBezTo>
                    <a:pt x="310" y="94"/>
                    <a:pt x="310" y="94"/>
                    <a:pt x="309" y="94"/>
                  </a:cubicBezTo>
                  <a:cubicBezTo>
                    <a:pt x="309" y="94"/>
                    <a:pt x="310" y="96"/>
                    <a:pt x="309" y="99"/>
                  </a:cubicBezTo>
                  <a:cubicBezTo>
                    <a:pt x="309" y="102"/>
                    <a:pt x="310" y="102"/>
                    <a:pt x="311" y="104"/>
                  </a:cubicBezTo>
                  <a:cubicBezTo>
                    <a:pt x="312" y="105"/>
                    <a:pt x="312" y="107"/>
                    <a:pt x="312" y="109"/>
                  </a:cubicBezTo>
                  <a:cubicBezTo>
                    <a:pt x="312" y="111"/>
                    <a:pt x="310" y="111"/>
                    <a:pt x="309" y="111"/>
                  </a:cubicBezTo>
                  <a:cubicBezTo>
                    <a:pt x="308" y="111"/>
                    <a:pt x="311" y="112"/>
                    <a:pt x="310" y="114"/>
                  </a:cubicBezTo>
                  <a:cubicBezTo>
                    <a:pt x="310" y="114"/>
                    <a:pt x="309" y="114"/>
                    <a:pt x="309" y="114"/>
                  </a:cubicBezTo>
                  <a:cubicBezTo>
                    <a:pt x="308" y="113"/>
                    <a:pt x="307" y="113"/>
                    <a:pt x="307" y="113"/>
                  </a:cubicBezTo>
                  <a:cubicBezTo>
                    <a:pt x="306" y="114"/>
                    <a:pt x="305" y="117"/>
                    <a:pt x="306" y="118"/>
                  </a:cubicBezTo>
                  <a:cubicBezTo>
                    <a:pt x="307" y="119"/>
                    <a:pt x="308" y="119"/>
                    <a:pt x="307" y="120"/>
                  </a:cubicBezTo>
                  <a:cubicBezTo>
                    <a:pt x="306" y="121"/>
                    <a:pt x="305" y="123"/>
                    <a:pt x="307" y="125"/>
                  </a:cubicBezTo>
                  <a:cubicBezTo>
                    <a:pt x="309" y="126"/>
                    <a:pt x="313" y="126"/>
                    <a:pt x="316" y="128"/>
                  </a:cubicBezTo>
                  <a:cubicBezTo>
                    <a:pt x="318" y="129"/>
                    <a:pt x="315" y="128"/>
                    <a:pt x="316" y="130"/>
                  </a:cubicBezTo>
                  <a:cubicBezTo>
                    <a:pt x="316" y="131"/>
                    <a:pt x="314" y="132"/>
                    <a:pt x="314" y="133"/>
                  </a:cubicBezTo>
                  <a:cubicBezTo>
                    <a:pt x="314" y="134"/>
                    <a:pt x="315" y="134"/>
                    <a:pt x="316" y="132"/>
                  </a:cubicBezTo>
                  <a:cubicBezTo>
                    <a:pt x="317" y="130"/>
                    <a:pt x="318" y="132"/>
                    <a:pt x="318" y="134"/>
                  </a:cubicBezTo>
                  <a:cubicBezTo>
                    <a:pt x="318" y="136"/>
                    <a:pt x="316" y="135"/>
                    <a:pt x="315" y="137"/>
                  </a:cubicBezTo>
                  <a:cubicBezTo>
                    <a:pt x="314" y="138"/>
                    <a:pt x="313" y="139"/>
                    <a:pt x="311" y="138"/>
                  </a:cubicBezTo>
                  <a:cubicBezTo>
                    <a:pt x="309" y="138"/>
                    <a:pt x="310" y="141"/>
                    <a:pt x="311" y="142"/>
                  </a:cubicBezTo>
                  <a:cubicBezTo>
                    <a:pt x="312" y="144"/>
                    <a:pt x="311" y="145"/>
                    <a:pt x="309" y="144"/>
                  </a:cubicBezTo>
                  <a:cubicBezTo>
                    <a:pt x="307" y="144"/>
                    <a:pt x="306" y="142"/>
                    <a:pt x="307" y="141"/>
                  </a:cubicBezTo>
                  <a:cubicBezTo>
                    <a:pt x="308" y="139"/>
                    <a:pt x="308" y="137"/>
                    <a:pt x="307" y="137"/>
                  </a:cubicBezTo>
                  <a:cubicBezTo>
                    <a:pt x="306" y="137"/>
                    <a:pt x="303" y="137"/>
                    <a:pt x="302" y="136"/>
                  </a:cubicBezTo>
                  <a:cubicBezTo>
                    <a:pt x="301" y="135"/>
                    <a:pt x="303" y="135"/>
                    <a:pt x="305" y="135"/>
                  </a:cubicBezTo>
                  <a:cubicBezTo>
                    <a:pt x="308" y="136"/>
                    <a:pt x="306" y="134"/>
                    <a:pt x="308" y="134"/>
                  </a:cubicBezTo>
                  <a:cubicBezTo>
                    <a:pt x="310" y="134"/>
                    <a:pt x="311" y="135"/>
                    <a:pt x="313" y="133"/>
                  </a:cubicBezTo>
                  <a:cubicBezTo>
                    <a:pt x="314" y="132"/>
                    <a:pt x="311" y="129"/>
                    <a:pt x="310" y="130"/>
                  </a:cubicBezTo>
                  <a:cubicBezTo>
                    <a:pt x="309" y="130"/>
                    <a:pt x="307" y="131"/>
                    <a:pt x="307" y="129"/>
                  </a:cubicBezTo>
                  <a:cubicBezTo>
                    <a:pt x="307" y="129"/>
                    <a:pt x="308" y="129"/>
                    <a:pt x="309" y="129"/>
                  </a:cubicBezTo>
                  <a:cubicBezTo>
                    <a:pt x="309" y="129"/>
                    <a:pt x="310" y="129"/>
                    <a:pt x="310" y="129"/>
                  </a:cubicBezTo>
                  <a:cubicBezTo>
                    <a:pt x="311" y="128"/>
                    <a:pt x="310" y="127"/>
                    <a:pt x="308" y="127"/>
                  </a:cubicBezTo>
                  <a:cubicBezTo>
                    <a:pt x="306" y="128"/>
                    <a:pt x="305" y="128"/>
                    <a:pt x="303" y="126"/>
                  </a:cubicBezTo>
                  <a:cubicBezTo>
                    <a:pt x="302" y="125"/>
                    <a:pt x="299" y="124"/>
                    <a:pt x="298" y="127"/>
                  </a:cubicBezTo>
                  <a:cubicBezTo>
                    <a:pt x="297" y="131"/>
                    <a:pt x="295" y="129"/>
                    <a:pt x="294" y="130"/>
                  </a:cubicBezTo>
                  <a:cubicBezTo>
                    <a:pt x="293" y="131"/>
                    <a:pt x="295" y="132"/>
                    <a:pt x="298" y="132"/>
                  </a:cubicBezTo>
                  <a:cubicBezTo>
                    <a:pt x="300" y="132"/>
                    <a:pt x="302" y="135"/>
                    <a:pt x="301" y="135"/>
                  </a:cubicBezTo>
                  <a:cubicBezTo>
                    <a:pt x="300" y="135"/>
                    <a:pt x="300" y="137"/>
                    <a:pt x="299" y="136"/>
                  </a:cubicBezTo>
                  <a:cubicBezTo>
                    <a:pt x="297" y="135"/>
                    <a:pt x="296" y="136"/>
                    <a:pt x="297" y="137"/>
                  </a:cubicBezTo>
                  <a:cubicBezTo>
                    <a:pt x="298" y="138"/>
                    <a:pt x="297" y="139"/>
                    <a:pt x="297" y="140"/>
                  </a:cubicBezTo>
                  <a:cubicBezTo>
                    <a:pt x="297" y="141"/>
                    <a:pt x="295" y="140"/>
                    <a:pt x="293" y="140"/>
                  </a:cubicBezTo>
                  <a:cubicBezTo>
                    <a:pt x="291" y="140"/>
                    <a:pt x="287" y="140"/>
                    <a:pt x="285" y="141"/>
                  </a:cubicBezTo>
                  <a:cubicBezTo>
                    <a:pt x="282" y="141"/>
                    <a:pt x="279" y="140"/>
                    <a:pt x="278" y="139"/>
                  </a:cubicBezTo>
                  <a:cubicBezTo>
                    <a:pt x="277" y="138"/>
                    <a:pt x="275" y="138"/>
                    <a:pt x="273" y="138"/>
                  </a:cubicBezTo>
                  <a:cubicBezTo>
                    <a:pt x="271" y="138"/>
                    <a:pt x="272" y="136"/>
                    <a:pt x="270" y="136"/>
                  </a:cubicBezTo>
                  <a:cubicBezTo>
                    <a:pt x="267" y="136"/>
                    <a:pt x="268" y="134"/>
                    <a:pt x="267" y="133"/>
                  </a:cubicBezTo>
                  <a:cubicBezTo>
                    <a:pt x="267" y="132"/>
                    <a:pt x="262" y="132"/>
                    <a:pt x="260" y="133"/>
                  </a:cubicBezTo>
                  <a:cubicBezTo>
                    <a:pt x="259" y="134"/>
                    <a:pt x="255" y="134"/>
                    <a:pt x="254" y="136"/>
                  </a:cubicBezTo>
                  <a:cubicBezTo>
                    <a:pt x="253" y="138"/>
                    <a:pt x="255" y="138"/>
                    <a:pt x="256" y="138"/>
                  </a:cubicBezTo>
                  <a:cubicBezTo>
                    <a:pt x="258" y="138"/>
                    <a:pt x="257" y="136"/>
                    <a:pt x="260" y="136"/>
                  </a:cubicBezTo>
                  <a:cubicBezTo>
                    <a:pt x="261" y="137"/>
                    <a:pt x="262" y="136"/>
                    <a:pt x="263" y="135"/>
                  </a:cubicBezTo>
                  <a:cubicBezTo>
                    <a:pt x="264" y="135"/>
                    <a:pt x="265" y="134"/>
                    <a:pt x="266" y="135"/>
                  </a:cubicBezTo>
                  <a:cubicBezTo>
                    <a:pt x="267" y="136"/>
                    <a:pt x="261" y="138"/>
                    <a:pt x="259" y="138"/>
                  </a:cubicBezTo>
                  <a:cubicBezTo>
                    <a:pt x="256" y="139"/>
                    <a:pt x="257" y="141"/>
                    <a:pt x="259" y="144"/>
                  </a:cubicBezTo>
                  <a:cubicBezTo>
                    <a:pt x="262" y="148"/>
                    <a:pt x="258" y="146"/>
                    <a:pt x="258" y="147"/>
                  </a:cubicBezTo>
                  <a:cubicBezTo>
                    <a:pt x="258" y="149"/>
                    <a:pt x="254" y="147"/>
                    <a:pt x="256" y="146"/>
                  </a:cubicBezTo>
                  <a:cubicBezTo>
                    <a:pt x="257" y="146"/>
                    <a:pt x="256" y="144"/>
                    <a:pt x="255" y="143"/>
                  </a:cubicBezTo>
                  <a:cubicBezTo>
                    <a:pt x="254" y="142"/>
                    <a:pt x="253" y="143"/>
                    <a:pt x="253" y="142"/>
                  </a:cubicBezTo>
                  <a:cubicBezTo>
                    <a:pt x="253" y="141"/>
                    <a:pt x="253" y="141"/>
                    <a:pt x="252" y="141"/>
                  </a:cubicBezTo>
                  <a:cubicBezTo>
                    <a:pt x="251" y="141"/>
                    <a:pt x="251" y="141"/>
                    <a:pt x="250" y="141"/>
                  </a:cubicBezTo>
                  <a:cubicBezTo>
                    <a:pt x="249" y="140"/>
                    <a:pt x="248" y="139"/>
                    <a:pt x="246" y="140"/>
                  </a:cubicBezTo>
                  <a:cubicBezTo>
                    <a:pt x="245" y="141"/>
                    <a:pt x="242" y="140"/>
                    <a:pt x="239" y="141"/>
                  </a:cubicBezTo>
                  <a:cubicBezTo>
                    <a:pt x="235" y="142"/>
                    <a:pt x="227" y="142"/>
                    <a:pt x="226" y="140"/>
                  </a:cubicBezTo>
                  <a:cubicBezTo>
                    <a:pt x="225" y="139"/>
                    <a:pt x="229" y="137"/>
                    <a:pt x="231" y="137"/>
                  </a:cubicBezTo>
                  <a:cubicBezTo>
                    <a:pt x="232" y="137"/>
                    <a:pt x="231" y="135"/>
                    <a:pt x="229" y="134"/>
                  </a:cubicBezTo>
                  <a:cubicBezTo>
                    <a:pt x="227" y="132"/>
                    <a:pt x="222" y="131"/>
                    <a:pt x="222" y="132"/>
                  </a:cubicBezTo>
                  <a:cubicBezTo>
                    <a:pt x="222" y="133"/>
                    <a:pt x="220" y="132"/>
                    <a:pt x="216" y="131"/>
                  </a:cubicBezTo>
                  <a:cubicBezTo>
                    <a:pt x="213" y="131"/>
                    <a:pt x="212" y="130"/>
                    <a:pt x="210" y="129"/>
                  </a:cubicBezTo>
                  <a:cubicBezTo>
                    <a:pt x="208" y="129"/>
                    <a:pt x="204" y="129"/>
                    <a:pt x="202" y="127"/>
                  </a:cubicBezTo>
                  <a:cubicBezTo>
                    <a:pt x="199" y="125"/>
                    <a:pt x="193" y="125"/>
                    <a:pt x="192" y="127"/>
                  </a:cubicBezTo>
                  <a:cubicBezTo>
                    <a:pt x="191" y="129"/>
                    <a:pt x="189" y="129"/>
                    <a:pt x="187" y="129"/>
                  </a:cubicBezTo>
                  <a:cubicBezTo>
                    <a:pt x="185" y="129"/>
                    <a:pt x="188" y="126"/>
                    <a:pt x="187" y="126"/>
                  </a:cubicBezTo>
                  <a:cubicBezTo>
                    <a:pt x="186" y="126"/>
                    <a:pt x="187" y="123"/>
                    <a:pt x="186" y="123"/>
                  </a:cubicBezTo>
                  <a:cubicBezTo>
                    <a:pt x="185" y="123"/>
                    <a:pt x="184" y="124"/>
                    <a:pt x="183" y="126"/>
                  </a:cubicBezTo>
                  <a:cubicBezTo>
                    <a:pt x="183" y="127"/>
                    <a:pt x="182" y="129"/>
                    <a:pt x="180" y="129"/>
                  </a:cubicBezTo>
                  <a:cubicBezTo>
                    <a:pt x="177" y="129"/>
                    <a:pt x="176" y="122"/>
                    <a:pt x="174" y="120"/>
                  </a:cubicBezTo>
                  <a:cubicBezTo>
                    <a:pt x="171" y="119"/>
                    <a:pt x="169" y="119"/>
                    <a:pt x="171" y="121"/>
                  </a:cubicBezTo>
                  <a:cubicBezTo>
                    <a:pt x="173" y="124"/>
                    <a:pt x="169" y="122"/>
                    <a:pt x="170" y="124"/>
                  </a:cubicBezTo>
                  <a:cubicBezTo>
                    <a:pt x="170" y="125"/>
                    <a:pt x="166" y="127"/>
                    <a:pt x="167" y="126"/>
                  </a:cubicBezTo>
                  <a:cubicBezTo>
                    <a:pt x="167" y="125"/>
                    <a:pt x="165" y="124"/>
                    <a:pt x="162" y="127"/>
                  </a:cubicBezTo>
                  <a:cubicBezTo>
                    <a:pt x="160" y="130"/>
                    <a:pt x="159" y="129"/>
                    <a:pt x="158" y="128"/>
                  </a:cubicBezTo>
                  <a:cubicBezTo>
                    <a:pt x="158" y="127"/>
                    <a:pt x="152" y="131"/>
                    <a:pt x="152" y="132"/>
                  </a:cubicBezTo>
                  <a:cubicBezTo>
                    <a:pt x="152" y="133"/>
                    <a:pt x="151" y="134"/>
                    <a:pt x="149" y="134"/>
                  </a:cubicBezTo>
                  <a:cubicBezTo>
                    <a:pt x="147" y="134"/>
                    <a:pt x="149" y="132"/>
                    <a:pt x="150" y="131"/>
                  </a:cubicBezTo>
                  <a:cubicBezTo>
                    <a:pt x="152" y="131"/>
                    <a:pt x="156" y="127"/>
                    <a:pt x="158" y="127"/>
                  </a:cubicBezTo>
                  <a:cubicBezTo>
                    <a:pt x="160" y="126"/>
                    <a:pt x="165" y="124"/>
                    <a:pt x="165" y="123"/>
                  </a:cubicBezTo>
                  <a:cubicBezTo>
                    <a:pt x="165" y="123"/>
                    <a:pt x="164" y="123"/>
                    <a:pt x="163" y="123"/>
                  </a:cubicBezTo>
                  <a:cubicBezTo>
                    <a:pt x="162" y="123"/>
                    <a:pt x="162" y="123"/>
                    <a:pt x="161" y="123"/>
                  </a:cubicBezTo>
                  <a:cubicBezTo>
                    <a:pt x="160" y="123"/>
                    <a:pt x="157" y="124"/>
                    <a:pt x="155" y="126"/>
                  </a:cubicBezTo>
                  <a:cubicBezTo>
                    <a:pt x="152" y="127"/>
                    <a:pt x="149" y="126"/>
                    <a:pt x="150" y="128"/>
                  </a:cubicBezTo>
                  <a:cubicBezTo>
                    <a:pt x="150" y="129"/>
                    <a:pt x="149" y="128"/>
                    <a:pt x="149" y="128"/>
                  </a:cubicBezTo>
                  <a:cubicBezTo>
                    <a:pt x="148" y="128"/>
                    <a:pt x="147" y="128"/>
                    <a:pt x="147" y="129"/>
                  </a:cubicBezTo>
                  <a:cubicBezTo>
                    <a:pt x="146" y="130"/>
                    <a:pt x="145" y="129"/>
                    <a:pt x="146" y="128"/>
                  </a:cubicBezTo>
                  <a:cubicBezTo>
                    <a:pt x="147" y="127"/>
                    <a:pt x="144" y="126"/>
                    <a:pt x="144" y="127"/>
                  </a:cubicBezTo>
                  <a:cubicBezTo>
                    <a:pt x="144" y="128"/>
                    <a:pt x="143" y="129"/>
                    <a:pt x="141" y="129"/>
                  </a:cubicBezTo>
                  <a:cubicBezTo>
                    <a:pt x="139" y="129"/>
                    <a:pt x="136" y="130"/>
                    <a:pt x="138" y="131"/>
                  </a:cubicBezTo>
                  <a:cubicBezTo>
                    <a:pt x="139" y="132"/>
                    <a:pt x="140" y="133"/>
                    <a:pt x="139" y="134"/>
                  </a:cubicBezTo>
                  <a:cubicBezTo>
                    <a:pt x="139" y="134"/>
                    <a:pt x="138" y="134"/>
                    <a:pt x="137" y="133"/>
                  </a:cubicBezTo>
                  <a:cubicBezTo>
                    <a:pt x="136" y="132"/>
                    <a:pt x="135" y="132"/>
                    <a:pt x="133" y="132"/>
                  </a:cubicBezTo>
                  <a:cubicBezTo>
                    <a:pt x="130" y="132"/>
                    <a:pt x="123" y="128"/>
                    <a:pt x="123" y="127"/>
                  </a:cubicBezTo>
                  <a:cubicBezTo>
                    <a:pt x="123" y="126"/>
                    <a:pt x="116" y="127"/>
                    <a:pt x="113" y="126"/>
                  </a:cubicBezTo>
                  <a:cubicBezTo>
                    <a:pt x="111" y="125"/>
                    <a:pt x="107" y="123"/>
                    <a:pt x="104" y="124"/>
                  </a:cubicBezTo>
                  <a:cubicBezTo>
                    <a:pt x="102" y="124"/>
                    <a:pt x="98" y="125"/>
                    <a:pt x="96" y="124"/>
                  </a:cubicBezTo>
                  <a:cubicBezTo>
                    <a:pt x="95" y="123"/>
                    <a:pt x="93" y="123"/>
                    <a:pt x="90" y="123"/>
                  </a:cubicBezTo>
                  <a:cubicBezTo>
                    <a:pt x="87" y="124"/>
                    <a:pt x="85" y="122"/>
                    <a:pt x="81" y="121"/>
                  </a:cubicBezTo>
                  <a:cubicBezTo>
                    <a:pt x="77" y="120"/>
                    <a:pt x="71" y="121"/>
                    <a:pt x="70" y="121"/>
                  </a:cubicBezTo>
                  <a:cubicBezTo>
                    <a:pt x="69" y="122"/>
                    <a:pt x="69" y="121"/>
                    <a:pt x="69" y="121"/>
                  </a:cubicBezTo>
                  <a:cubicBezTo>
                    <a:pt x="68" y="120"/>
                    <a:pt x="68" y="120"/>
                    <a:pt x="67" y="120"/>
                  </a:cubicBezTo>
                  <a:cubicBezTo>
                    <a:pt x="65" y="120"/>
                    <a:pt x="67" y="119"/>
                    <a:pt x="66" y="118"/>
                  </a:cubicBezTo>
                  <a:cubicBezTo>
                    <a:pt x="65" y="117"/>
                    <a:pt x="60" y="118"/>
                    <a:pt x="58" y="118"/>
                  </a:cubicBezTo>
                  <a:cubicBezTo>
                    <a:pt x="57" y="118"/>
                    <a:pt x="56" y="117"/>
                    <a:pt x="56" y="116"/>
                  </a:cubicBezTo>
                  <a:cubicBezTo>
                    <a:pt x="56" y="116"/>
                    <a:pt x="55" y="116"/>
                    <a:pt x="54" y="117"/>
                  </a:cubicBezTo>
                  <a:cubicBezTo>
                    <a:pt x="54" y="118"/>
                    <a:pt x="52" y="118"/>
                    <a:pt x="51" y="118"/>
                  </a:cubicBezTo>
                  <a:cubicBezTo>
                    <a:pt x="50" y="117"/>
                    <a:pt x="53" y="116"/>
                    <a:pt x="53" y="116"/>
                  </a:cubicBezTo>
                  <a:cubicBezTo>
                    <a:pt x="53" y="115"/>
                    <a:pt x="50" y="114"/>
                    <a:pt x="49" y="114"/>
                  </a:cubicBezTo>
                  <a:cubicBezTo>
                    <a:pt x="48" y="114"/>
                    <a:pt x="47" y="115"/>
                    <a:pt x="45" y="117"/>
                  </a:cubicBezTo>
                  <a:cubicBezTo>
                    <a:pt x="43" y="119"/>
                    <a:pt x="40" y="118"/>
                    <a:pt x="38" y="118"/>
                  </a:cubicBezTo>
                  <a:cubicBezTo>
                    <a:pt x="36" y="118"/>
                    <a:pt x="34" y="118"/>
                    <a:pt x="34" y="119"/>
                  </a:cubicBezTo>
                  <a:cubicBezTo>
                    <a:pt x="34" y="120"/>
                    <a:pt x="36" y="120"/>
                    <a:pt x="35" y="122"/>
                  </a:cubicBezTo>
                  <a:cubicBezTo>
                    <a:pt x="34" y="122"/>
                    <a:pt x="34" y="122"/>
                    <a:pt x="34" y="121"/>
                  </a:cubicBezTo>
                  <a:cubicBezTo>
                    <a:pt x="33" y="121"/>
                    <a:pt x="33" y="121"/>
                    <a:pt x="32" y="121"/>
                  </a:cubicBezTo>
                  <a:cubicBezTo>
                    <a:pt x="31" y="123"/>
                    <a:pt x="27" y="123"/>
                    <a:pt x="26" y="122"/>
                  </a:cubicBezTo>
                  <a:cubicBezTo>
                    <a:pt x="25" y="122"/>
                    <a:pt x="22" y="126"/>
                    <a:pt x="21" y="127"/>
                  </a:cubicBezTo>
                  <a:cubicBezTo>
                    <a:pt x="20" y="127"/>
                    <a:pt x="22" y="128"/>
                    <a:pt x="19" y="131"/>
                  </a:cubicBezTo>
                  <a:cubicBezTo>
                    <a:pt x="16" y="134"/>
                    <a:pt x="10" y="133"/>
                    <a:pt x="8" y="133"/>
                  </a:cubicBezTo>
                  <a:cubicBezTo>
                    <a:pt x="7" y="133"/>
                    <a:pt x="8" y="135"/>
                    <a:pt x="7" y="136"/>
                  </a:cubicBezTo>
                  <a:cubicBezTo>
                    <a:pt x="6" y="137"/>
                    <a:pt x="8" y="138"/>
                    <a:pt x="12" y="139"/>
                  </a:cubicBezTo>
                  <a:cubicBezTo>
                    <a:pt x="16" y="140"/>
                    <a:pt x="18" y="145"/>
                    <a:pt x="19" y="146"/>
                  </a:cubicBezTo>
                  <a:cubicBezTo>
                    <a:pt x="19" y="147"/>
                    <a:pt x="21" y="147"/>
                    <a:pt x="23" y="147"/>
                  </a:cubicBezTo>
                  <a:cubicBezTo>
                    <a:pt x="24" y="146"/>
                    <a:pt x="25" y="146"/>
                    <a:pt x="26" y="146"/>
                  </a:cubicBezTo>
                  <a:cubicBezTo>
                    <a:pt x="28" y="147"/>
                    <a:pt x="26" y="149"/>
                    <a:pt x="27" y="150"/>
                  </a:cubicBezTo>
                  <a:cubicBezTo>
                    <a:pt x="28" y="150"/>
                    <a:pt x="29" y="150"/>
                    <a:pt x="30" y="150"/>
                  </a:cubicBezTo>
                  <a:cubicBezTo>
                    <a:pt x="31" y="150"/>
                    <a:pt x="32" y="150"/>
                    <a:pt x="32" y="151"/>
                  </a:cubicBezTo>
                  <a:cubicBezTo>
                    <a:pt x="32" y="152"/>
                    <a:pt x="29" y="151"/>
                    <a:pt x="27" y="152"/>
                  </a:cubicBezTo>
                  <a:cubicBezTo>
                    <a:pt x="25" y="154"/>
                    <a:pt x="24" y="155"/>
                    <a:pt x="23" y="153"/>
                  </a:cubicBezTo>
                  <a:cubicBezTo>
                    <a:pt x="22" y="152"/>
                    <a:pt x="19" y="153"/>
                    <a:pt x="18" y="153"/>
                  </a:cubicBezTo>
                  <a:cubicBezTo>
                    <a:pt x="16" y="153"/>
                    <a:pt x="18" y="151"/>
                    <a:pt x="18" y="150"/>
                  </a:cubicBezTo>
                  <a:cubicBezTo>
                    <a:pt x="18" y="149"/>
                    <a:pt x="16" y="149"/>
                    <a:pt x="13" y="151"/>
                  </a:cubicBezTo>
                  <a:cubicBezTo>
                    <a:pt x="9" y="152"/>
                    <a:pt x="11" y="152"/>
                    <a:pt x="10" y="153"/>
                  </a:cubicBezTo>
                  <a:cubicBezTo>
                    <a:pt x="10" y="154"/>
                    <a:pt x="10" y="154"/>
                    <a:pt x="9" y="153"/>
                  </a:cubicBezTo>
                  <a:cubicBezTo>
                    <a:pt x="8" y="153"/>
                    <a:pt x="7" y="153"/>
                    <a:pt x="6" y="153"/>
                  </a:cubicBezTo>
                  <a:cubicBezTo>
                    <a:pt x="5" y="155"/>
                    <a:pt x="1" y="156"/>
                    <a:pt x="1" y="157"/>
                  </a:cubicBezTo>
                  <a:cubicBezTo>
                    <a:pt x="0" y="158"/>
                    <a:pt x="5" y="159"/>
                    <a:pt x="7" y="159"/>
                  </a:cubicBezTo>
                  <a:cubicBezTo>
                    <a:pt x="9" y="160"/>
                    <a:pt x="5" y="161"/>
                    <a:pt x="6" y="161"/>
                  </a:cubicBezTo>
                  <a:cubicBezTo>
                    <a:pt x="8" y="162"/>
                    <a:pt x="7" y="163"/>
                    <a:pt x="9" y="164"/>
                  </a:cubicBezTo>
                  <a:cubicBezTo>
                    <a:pt x="12" y="166"/>
                    <a:pt x="17" y="164"/>
                    <a:pt x="18" y="164"/>
                  </a:cubicBezTo>
                  <a:cubicBezTo>
                    <a:pt x="20" y="164"/>
                    <a:pt x="21" y="166"/>
                    <a:pt x="22" y="165"/>
                  </a:cubicBezTo>
                  <a:cubicBezTo>
                    <a:pt x="23" y="164"/>
                    <a:pt x="28" y="160"/>
                    <a:pt x="30" y="162"/>
                  </a:cubicBezTo>
                  <a:cubicBezTo>
                    <a:pt x="32" y="164"/>
                    <a:pt x="27" y="164"/>
                    <a:pt x="29" y="165"/>
                  </a:cubicBezTo>
                  <a:cubicBezTo>
                    <a:pt x="30" y="166"/>
                    <a:pt x="31" y="169"/>
                    <a:pt x="29" y="171"/>
                  </a:cubicBezTo>
                  <a:cubicBezTo>
                    <a:pt x="27" y="172"/>
                    <a:pt x="25" y="171"/>
                    <a:pt x="24" y="171"/>
                  </a:cubicBezTo>
                  <a:cubicBezTo>
                    <a:pt x="23" y="171"/>
                    <a:pt x="23" y="173"/>
                    <a:pt x="22" y="175"/>
                  </a:cubicBezTo>
                  <a:cubicBezTo>
                    <a:pt x="20" y="176"/>
                    <a:pt x="18" y="173"/>
                    <a:pt x="16" y="173"/>
                  </a:cubicBezTo>
                  <a:cubicBezTo>
                    <a:pt x="14" y="173"/>
                    <a:pt x="14" y="176"/>
                    <a:pt x="14" y="178"/>
                  </a:cubicBezTo>
                  <a:cubicBezTo>
                    <a:pt x="15" y="179"/>
                    <a:pt x="11" y="177"/>
                    <a:pt x="10" y="181"/>
                  </a:cubicBezTo>
                  <a:cubicBezTo>
                    <a:pt x="9" y="184"/>
                    <a:pt x="6" y="181"/>
                    <a:pt x="8" y="184"/>
                  </a:cubicBezTo>
                  <a:cubicBezTo>
                    <a:pt x="11" y="188"/>
                    <a:pt x="10" y="186"/>
                    <a:pt x="12" y="187"/>
                  </a:cubicBezTo>
                  <a:cubicBezTo>
                    <a:pt x="14" y="188"/>
                    <a:pt x="10" y="191"/>
                    <a:pt x="12" y="191"/>
                  </a:cubicBezTo>
                  <a:cubicBezTo>
                    <a:pt x="14" y="191"/>
                    <a:pt x="16" y="195"/>
                    <a:pt x="17" y="196"/>
                  </a:cubicBezTo>
                  <a:cubicBezTo>
                    <a:pt x="18" y="197"/>
                    <a:pt x="20" y="195"/>
                    <a:pt x="22" y="195"/>
                  </a:cubicBezTo>
                  <a:cubicBezTo>
                    <a:pt x="24" y="195"/>
                    <a:pt x="23" y="192"/>
                    <a:pt x="24" y="193"/>
                  </a:cubicBezTo>
                  <a:cubicBezTo>
                    <a:pt x="25" y="194"/>
                    <a:pt x="27" y="197"/>
                    <a:pt x="26" y="198"/>
                  </a:cubicBezTo>
                  <a:cubicBezTo>
                    <a:pt x="25" y="199"/>
                    <a:pt x="26" y="201"/>
                    <a:pt x="26" y="202"/>
                  </a:cubicBezTo>
                  <a:cubicBezTo>
                    <a:pt x="25" y="204"/>
                    <a:pt x="30" y="203"/>
                    <a:pt x="30" y="202"/>
                  </a:cubicBezTo>
                  <a:cubicBezTo>
                    <a:pt x="31" y="201"/>
                    <a:pt x="34" y="200"/>
                    <a:pt x="36" y="202"/>
                  </a:cubicBezTo>
                  <a:cubicBezTo>
                    <a:pt x="38" y="205"/>
                    <a:pt x="39" y="205"/>
                    <a:pt x="39" y="203"/>
                  </a:cubicBezTo>
                  <a:cubicBezTo>
                    <a:pt x="39" y="202"/>
                    <a:pt x="40" y="200"/>
                    <a:pt x="40" y="201"/>
                  </a:cubicBezTo>
                  <a:cubicBezTo>
                    <a:pt x="41" y="202"/>
                    <a:pt x="42" y="203"/>
                    <a:pt x="45" y="202"/>
                  </a:cubicBezTo>
                  <a:cubicBezTo>
                    <a:pt x="48" y="200"/>
                    <a:pt x="47" y="202"/>
                    <a:pt x="45" y="203"/>
                  </a:cubicBezTo>
                  <a:cubicBezTo>
                    <a:pt x="43" y="206"/>
                    <a:pt x="45" y="210"/>
                    <a:pt x="44" y="210"/>
                  </a:cubicBezTo>
                  <a:cubicBezTo>
                    <a:pt x="42" y="211"/>
                    <a:pt x="41" y="215"/>
                    <a:pt x="39" y="215"/>
                  </a:cubicBezTo>
                  <a:cubicBezTo>
                    <a:pt x="36" y="215"/>
                    <a:pt x="32" y="220"/>
                    <a:pt x="31" y="220"/>
                  </a:cubicBezTo>
                  <a:cubicBezTo>
                    <a:pt x="31" y="221"/>
                    <a:pt x="30" y="221"/>
                    <a:pt x="29" y="220"/>
                  </a:cubicBezTo>
                  <a:cubicBezTo>
                    <a:pt x="27" y="220"/>
                    <a:pt x="25" y="220"/>
                    <a:pt x="25" y="221"/>
                  </a:cubicBezTo>
                  <a:cubicBezTo>
                    <a:pt x="24" y="223"/>
                    <a:pt x="21" y="225"/>
                    <a:pt x="22" y="226"/>
                  </a:cubicBezTo>
                  <a:cubicBezTo>
                    <a:pt x="22" y="226"/>
                    <a:pt x="27" y="224"/>
                    <a:pt x="27" y="223"/>
                  </a:cubicBezTo>
                  <a:cubicBezTo>
                    <a:pt x="27" y="222"/>
                    <a:pt x="27" y="222"/>
                    <a:pt x="28" y="223"/>
                  </a:cubicBezTo>
                  <a:cubicBezTo>
                    <a:pt x="29" y="224"/>
                    <a:pt x="31" y="223"/>
                    <a:pt x="32" y="222"/>
                  </a:cubicBezTo>
                  <a:cubicBezTo>
                    <a:pt x="33" y="221"/>
                    <a:pt x="34" y="221"/>
                    <a:pt x="35" y="221"/>
                  </a:cubicBezTo>
                  <a:cubicBezTo>
                    <a:pt x="36" y="221"/>
                    <a:pt x="36" y="220"/>
                    <a:pt x="39" y="220"/>
                  </a:cubicBezTo>
                  <a:cubicBezTo>
                    <a:pt x="41" y="219"/>
                    <a:pt x="41" y="219"/>
                    <a:pt x="41" y="217"/>
                  </a:cubicBezTo>
                  <a:cubicBezTo>
                    <a:pt x="42" y="216"/>
                    <a:pt x="48" y="213"/>
                    <a:pt x="49" y="213"/>
                  </a:cubicBezTo>
                  <a:cubicBezTo>
                    <a:pt x="50" y="213"/>
                    <a:pt x="49" y="211"/>
                    <a:pt x="51" y="211"/>
                  </a:cubicBezTo>
                  <a:cubicBezTo>
                    <a:pt x="52" y="211"/>
                    <a:pt x="54" y="209"/>
                    <a:pt x="55" y="208"/>
                  </a:cubicBezTo>
                  <a:cubicBezTo>
                    <a:pt x="57" y="206"/>
                    <a:pt x="57" y="207"/>
                    <a:pt x="58" y="207"/>
                  </a:cubicBezTo>
                  <a:cubicBezTo>
                    <a:pt x="60" y="206"/>
                    <a:pt x="59" y="204"/>
                    <a:pt x="60" y="203"/>
                  </a:cubicBezTo>
                  <a:cubicBezTo>
                    <a:pt x="61" y="203"/>
                    <a:pt x="62" y="202"/>
                    <a:pt x="62" y="201"/>
                  </a:cubicBezTo>
                  <a:cubicBezTo>
                    <a:pt x="62" y="200"/>
                    <a:pt x="59" y="200"/>
                    <a:pt x="59" y="200"/>
                  </a:cubicBezTo>
                  <a:cubicBezTo>
                    <a:pt x="58" y="199"/>
                    <a:pt x="61" y="196"/>
                    <a:pt x="62" y="197"/>
                  </a:cubicBezTo>
                  <a:cubicBezTo>
                    <a:pt x="63" y="197"/>
                    <a:pt x="65" y="195"/>
                    <a:pt x="65" y="194"/>
                  </a:cubicBezTo>
                  <a:cubicBezTo>
                    <a:pt x="65" y="192"/>
                    <a:pt x="67" y="192"/>
                    <a:pt x="68" y="191"/>
                  </a:cubicBezTo>
                  <a:cubicBezTo>
                    <a:pt x="69" y="190"/>
                    <a:pt x="69" y="188"/>
                    <a:pt x="70" y="188"/>
                  </a:cubicBezTo>
                  <a:cubicBezTo>
                    <a:pt x="71" y="188"/>
                    <a:pt x="72" y="187"/>
                    <a:pt x="74" y="186"/>
                  </a:cubicBezTo>
                  <a:cubicBezTo>
                    <a:pt x="75" y="185"/>
                    <a:pt x="74" y="187"/>
                    <a:pt x="76" y="187"/>
                  </a:cubicBezTo>
                  <a:cubicBezTo>
                    <a:pt x="79" y="187"/>
                    <a:pt x="78" y="189"/>
                    <a:pt x="76" y="188"/>
                  </a:cubicBezTo>
                  <a:cubicBezTo>
                    <a:pt x="74" y="188"/>
                    <a:pt x="74" y="188"/>
                    <a:pt x="72" y="189"/>
                  </a:cubicBezTo>
                  <a:cubicBezTo>
                    <a:pt x="70" y="191"/>
                    <a:pt x="72" y="191"/>
                    <a:pt x="70" y="193"/>
                  </a:cubicBezTo>
                  <a:cubicBezTo>
                    <a:pt x="69" y="195"/>
                    <a:pt x="69" y="196"/>
                    <a:pt x="71" y="196"/>
                  </a:cubicBezTo>
                  <a:cubicBezTo>
                    <a:pt x="72" y="196"/>
                    <a:pt x="71" y="198"/>
                    <a:pt x="69" y="198"/>
                  </a:cubicBezTo>
                  <a:cubicBezTo>
                    <a:pt x="67" y="199"/>
                    <a:pt x="69" y="200"/>
                    <a:pt x="71" y="200"/>
                  </a:cubicBezTo>
                  <a:cubicBezTo>
                    <a:pt x="73" y="200"/>
                    <a:pt x="76" y="196"/>
                    <a:pt x="79" y="195"/>
                  </a:cubicBezTo>
                  <a:cubicBezTo>
                    <a:pt x="81" y="194"/>
                    <a:pt x="83" y="194"/>
                    <a:pt x="84" y="194"/>
                  </a:cubicBezTo>
                  <a:cubicBezTo>
                    <a:pt x="84" y="195"/>
                    <a:pt x="85" y="195"/>
                    <a:pt x="85" y="195"/>
                  </a:cubicBezTo>
                  <a:cubicBezTo>
                    <a:pt x="86" y="194"/>
                    <a:pt x="84" y="193"/>
                    <a:pt x="85" y="192"/>
                  </a:cubicBezTo>
                  <a:cubicBezTo>
                    <a:pt x="86" y="192"/>
                    <a:pt x="84" y="192"/>
                    <a:pt x="83" y="190"/>
                  </a:cubicBezTo>
                  <a:cubicBezTo>
                    <a:pt x="83" y="188"/>
                    <a:pt x="84" y="189"/>
                    <a:pt x="85" y="188"/>
                  </a:cubicBezTo>
                  <a:cubicBezTo>
                    <a:pt x="85" y="186"/>
                    <a:pt x="86" y="187"/>
                    <a:pt x="87" y="188"/>
                  </a:cubicBezTo>
                  <a:cubicBezTo>
                    <a:pt x="88" y="188"/>
                    <a:pt x="88" y="188"/>
                    <a:pt x="88" y="188"/>
                  </a:cubicBezTo>
                  <a:cubicBezTo>
                    <a:pt x="89" y="188"/>
                    <a:pt x="90" y="188"/>
                    <a:pt x="90" y="189"/>
                  </a:cubicBezTo>
                  <a:cubicBezTo>
                    <a:pt x="91" y="190"/>
                    <a:pt x="91" y="190"/>
                    <a:pt x="92" y="189"/>
                  </a:cubicBezTo>
                  <a:cubicBezTo>
                    <a:pt x="92" y="189"/>
                    <a:pt x="93" y="189"/>
                    <a:pt x="94" y="190"/>
                  </a:cubicBezTo>
                  <a:cubicBezTo>
                    <a:pt x="95" y="191"/>
                    <a:pt x="93" y="191"/>
                    <a:pt x="92" y="191"/>
                  </a:cubicBezTo>
                  <a:cubicBezTo>
                    <a:pt x="90" y="191"/>
                    <a:pt x="91" y="194"/>
                    <a:pt x="92" y="192"/>
                  </a:cubicBezTo>
                  <a:cubicBezTo>
                    <a:pt x="93" y="191"/>
                    <a:pt x="94" y="191"/>
                    <a:pt x="96" y="192"/>
                  </a:cubicBezTo>
                  <a:cubicBezTo>
                    <a:pt x="97" y="193"/>
                    <a:pt x="97" y="192"/>
                    <a:pt x="98" y="191"/>
                  </a:cubicBezTo>
                  <a:cubicBezTo>
                    <a:pt x="99" y="190"/>
                    <a:pt x="99" y="192"/>
                    <a:pt x="99" y="192"/>
                  </a:cubicBezTo>
                  <a:cubicBezTo>
                    <a:pt x="99" y="193"/>
                    <a:pt x="101" y="193"/>
                    <a:pt x="104" y="194"/>
                  </a:cubicBezTo>
                  <a:cubicBezTo>
                    <a:pt x="107" y="194"/>
                    <a:pt x="112" y="194"/>
                    <a:pt x="113" y="194"/>
                  </a:cubicBezTo>
                  <a:cubicBezTo>
                    <a:pt x="114" y="193"/>
                    <a:pt x="114" y="195"/>
                    <a:pt x="117" y="196"/>
                  </a:cubicBezTo>
                  <a:cubicBezTo>
                    <a:pt x="118" y="196"/>
                    <a:pt x="119" y="196"/>
                    <a:pt x="120" y="195"/>
                  </a:cubicBezTo>
                  <a:cubicBezTo>
                    <a:pt x="121" y="194"/>
                    <a:pt x="121" y="194"/>
                    <a:pt x="122" y="194"/>
                  </a:cubicBezTo>
                  <a:cubicBezTo>
                    <a:pt x="124" y="196"/>
                    <a:pt x="122" y="196"/>
                    <a:pt x="121" y="197"/>
                  </a:cubicBezTo>
                  <a:cubicBezTo>
                    <a:pt x="120" y="198"/>
                    <a:pt x="122" y="198"/>
                    <a:pt x="123" y="198"/>
                  </a:cubicBezTo>
                  <a:cubicBezTo>
                    <a:pt x="124" y="199"/>
                    <a:pt x="127" y="200"/>
                    <a:pt x="128" y="201"/>
                  </a:cubicBezTo>
                  <a:cubicBezTo>
                    <a:pt x="129" y="202"/>
                    <a:pt x="130" y="203"/>
                    <a:pt x="133" y="205"/>
                  </a:cubicBezTo>
                  <a:cubicBezTo>
                    <a:pt x="135" y="206"/>
                    <a:pt x="135" y="205"/>
                    <a:pt x="135" y="204"/>
                  </a:cubicBezTo>
                  <a:cubicBezTo>
                    <a:pt x="135" y="203"/>
                    <a:pt x="134" y="202"/>
                    <a:pt x="136" y="203"/>
                  </a:cubicBezTo>
                  <a:cubicBezTo>
                    <a:pt x="138" y="205"/>
                    <a:pt x="137" y="203"/>
                    <a:pt x="139" y="205"/>
                  </a:cubicBezTo>
                  <a:cubicBezTo>
                    <a:pt x="141" y="206"/>
                    <a:pt x="140" y="204"/>
                    <a:pt x="139" y="201"/>
                  </a:cubicBezTo>
                  <a:cubicBezTo>
                    <a:pt x="139" y="198"/>
                    <a:pt x="140" y="200"/>
                    <a:pt x="141" y="202"/>
                  </a:cubicBezTo>
                  <a:cubicBezTo>
                    <a:pt x="142" y="203"/>
                    <a:pt x="142" y="205"/>
                    <a:pt x="141" y="207"/>
                  </a:cubicBezTo>
                  <a:cubicBezTo>
                    <a:pt x="141" y="209"/>
                    <a:pt x="138" y="207"/>
                    <a:pt x="138" y="206"/>
                  </a:cubicBezTo>
                  <a:cubicBezTo>
                    <a:pt x="139" y="205"/>
                    <a:pt x="135" y="206"/>
                    <a:pt x="135" y="207"/>
                  </a:cubicBezTo>
                  <a:cubicBezTo>
                    <a:pt x="135" y="208"/>
                    <a:pt x="137" y="211"/>
                    <a:pt x="139" y="211"/>
                  </a:cubicBezTo>
                  <a:cubicBezTo>
                    <a:pt x="140" y="212"/>
                    <a:pt x="139" y="214"/>
                    <a:pt x="140" y="214"/>
                  </a:cubicBezTo>
                  <a:cubicBezTo>
                    <a:pt x="141" y="215"/>
                    <a:pt x="141" y="217"/>
                    <a:pt x="142" y="217"/>
                  </a:cubicBezTo>
                  <a:cubicBezTo>
                    <a:pt x="143" y="216"/>
                    <a:pt x="143" y="213"/>
                    <a:pt x="142" y="212"/>
                  </a:cubicBezTo>
                  <a:cubicBezTo>
                    <a:pt x="141" y="211"/>
                    <a:pt x="141" y="209"/>
                    <a:pt x="142" y="209"/>
                  </a:cubicBezTo>
                  <a:cubicBezTo>
                    <a:pt x="144" y="210"/>
                    <a:pt x="142" y="212"/>
                    <a:pt x="143" y="212"/>
                  </a:cubicBezTo>
                  <a:cubicBezTo>
                    <a:pt x="144" y="213"/>
                    <a:pt x="144" y="212"/>
                    <a:pt x="146" y="211"/>
                  </a:cubicBezTo>
                  <a:cubicBezTo>
                    <a:pt x="147" y="210"/>
                    <a:pt x="145" y="208"/>
                    <a:pt x="145" y="207"/>
                  </a:cubicBezTo>
                  <a:cubicBezTo>
                    <a:pt x="146" y="206"/>
                    <a:pt x="147" y="208"/>
                    <a:pt x="148" y="210"/>
                  </a:cubicBezTo>
                  <a:cubicBezTo>
                    <a:pt x="149" y="212"/>
                    <a:pt x="147" y="212"/>
                    <a:pt x="147" y="213"/>
                  </a:cubicBezTo>
                  <a:cubicBezTo>
                    <a:pt x="147" y="214"/>
                    <a:pt x="145" y="213"/>
                    <a:pt x="144" y="214"/>
                  </a:cubicBezTo>
                  <a:cubicBezTo>
                    <a:pt x="144" y="214"/>
                    <a:pt x="144" y="218"/>
                    <a:pt x="145" y="218"/>
                  </a:cubicBezTo>
                  <a:cubicBezTo>
                    <a:pt x="145" y="218"/>
                    <a:pt x="145" y="218"/>
                    <a:pt x="146" y="217"/>
                  </a:cubicBezTo>
                  <a:cubicBezTo>
                    <a:pt x="146" y="216"/>
                    <a:pt x="146" y="216"/>
                    <a:pt x="146" y="217"/>
                  </a:cubicBezTo>
                  <a:cubicBezTo>
                    <a:pt x="147" y="217"/>
                    <a:pt x="147" y="217"/>
                    <a:pt x="148" y="216"/>
                  </a:cubicBezTo>
                  <a:cubicBezTo>
                    <a:pt x="148" y="216"/>
                    <a:pt x="149" y="215"/>
                    <a:pt x="149" y="216"/>
                  </a:cubicBezTo>
                  <a:cubicBezTo>
                    <a:pt x="150" y="218"/>
                    <a:pt x="152" y="219"/>
                    <a:pt x="153" y="219"/>
                  </a:cubicBezTo>
                  <a:cubicBezTo>
                    <a:pt x="154" y="219"/>
                    <a:pt x="152" y="217"/>
                    <a:pt x="151" y="217"/>
                  </a:cubicBezTo>
                  <a:cubicBezTo>
                    <a:pt x="150" y="217"/>
                    <a:pt x="150" y="215"/>
                    <a:pt x="151" y="215"/>
                  </a:cubicBezTo>
                  <a:cubicBezTo>
                    <a:pt x="152" y="214"/>
                    <a:pt x="155" y="218"/>
                    <a:pt x="154" y="219"/>
                  </a:cubicBezTo>
                  <a:cubicBezTo>
                    <a:pt x="154" y="220"/>
                    <a:pt x="153" y="220"/>
                    <a:pt x="152" y="221"/>
                  </a:cubicBezTo>
                  <a:cubicBezTo>
                    <a:pt x="152" y="222"/>
                    <a:pt x="151" y="221"/>
                    <a:pt x="150" y="220"/>
                  </a:cubicBezTo>
                  <a:cubicBezTo>
                    <a:pt x="150" y="220"/>
                    <a:pt x="149" y="219"/>
                    <a:pt x="149" y="219"/>
                  </a:cubicBezTo>
                  <a:cubicBezTo>
                    <a:pt x="147" y="219"/>
                    <a:pt x="149" y="221"/>
                    <a:pt x="149" y="222"/>
                  </a:cubicBezTo>
                  <a:cubicBezTo>
                    <a:pt x="150" y="224"/>
                    <a:pt x="148" y="226"/>
                    <a:pt x="149" y="227"/>
                  </a:cubicBezTo>
                  <a:cubicBezTo>
                    <a:pt x="151" y="228"/>
                    <a:pt x="150" y="226"/>
                    <a:pt x="151" y="225"/>
                  </a:cubicBezTo>
                  <a:cubicBezTo>
                    <a:pt x="151" y="224"/>
                    <a:pt x="152" y="225"/>
                    <a:pt x="153" y="226"/>
                  </a:cubicBezTo>
                  <a:cubicBezTo>
                    <a:pt x="154" y="227"/>
                    <a:pt x="154" y="224"/>
                    <a:pt x="154" y="224"/>
                  </a:cubicBezTo>
                  <a:cubicBezTo>
                    <a:pt x="154" y="223"/>
                    <a:pt x="155" y="223"/>
                    <a:pt x="156" y="224"/>
                  </a:cubicBezTo>
                  <a:cubicBezTo>
                    <a:pt x="157" y="225"/>
                    <a:pt x="157" y="225"/>
                    <a:pt x="157" y="224"/>
                  </a:cubicBezTo>
                  <a:cubicBezTo>
                    <a:pt x="157" y="224"/>
                    <a:pt x="158" y="223"/>
                    <a:pt x="158" y="223"/>
                  </a:cubicBezTo>
                  <a:cubicBezTo>
                    <a:pt x="159" y="224"/>
                    <a:pt x="158" y="225"/>
                    <a:pt x="158" y="226"/>
                  </a:cubicBezTo>
                  <a:cubicBezTo>
                    <a:pt x="158" y="227"/>
                    <a:pt x="159" y="227"/>
                    <a:pt x="159" y="226"/>
                  </a:cubicBezTo>
                  <a:cubicBezTo>
                    <a:pt x="160" y="226"/>
                    <a:pt x="160" y="226"/>
                    <a:pt x="160" y="227"/>
                  </a:cubicBezTo>
                  <a:cubicBezTo>
                    <a:pt x="160" y="228"/>
                    <a:pt x="161" y="228"/>
                    <a:pt x="162" y="229"/>
                  </a:cubicBezTo>
                  <a:cubicBezTo>
                    <a:pt x="163" y="230"/>
                    <a:pt x="160" y="230"/>
                    <a:pt x="161" y="231"/>
                  </a:cubicBezTo>
                  <a:cubicBezTo>
                    <a:pt x="162" y="232"/>
                    <a:pt x="161" y="233"/>
                    <a:pt x="162" y="234"/>
                  </a:cubicBezTo>
                  <a:cubicBezTo>
                    <a:pt x="163" y="235"/>
                    <a:pt x="164" y="235"/>
                    <a:pt x="165" y="234"/>
                  </a:cubicBezTo>
                  <a:cubicBezTo>
                    <a:pt x="166" y="233"/>
                    <a:pt x="167" y="235"/>
                    <a:pt x="166" y="237"/>
                  </a:cubicBezTo>
                  <a:cubicBezTo>
                    <a:pt x="165" y="238"/>
                    <a:pt x="167" y="239"/>
                    <a:pt x="168" y="238"/>
                  </a:cubicBezTo>
                  <a:cubicBezTo>
                    <a:pt x="169" y="237"/>
                    <a:pt x="171" y="240"/>
                    <a:pt x="172" y="240"/>
                  </a:cubicBezTo>
                  <a:cubicBezTo>
                    <a:pt x="172" y="241"/>
                    <a:pt x="173" y="242"/>
                    <a:pt x="172" y="242"/>
                  </a:cubicBezTo>
                  <a:cubicBezTo>
                    <a:pt x="170" y="242"/>
                    <a:pt x="171" y="244"/>
                    <a:pt x="172" y="245"/>
                  </a:cubicBezTo>
                  <a:cubicBezTo>
                    <a:pt x="173" y="245"/>
                    <a:pt x="173" y="246"/>
                    <a:pt x="173" y="247"/>
                  </a:cubicBezTo>
                  <a:cubicBezTo>
                    <a:pt x="173" y="248"/>
                    <a:pt x="176" y="249"/>
                    <a:pt x="177" y="249"/>
                  </a:cubicBezTo>
                  <a:cubicBezTo>
                    <a:pt x="178" y="248"/>
                    <a:pt x="179" y="249"/>
                    <a:pt x="180" y="250"/>
                  </a:cubicBezTo>
                  <a:cubicBezTo>
                    <a:pt x="181" y="251"/>
                    <a:pt x="183" y="252"/>
                    <a:pt x="184" y="251"/>
                  </a:cubicBezTo>
                  <a:cubicBezTo>
                    <a:pt x="185" y="251"/>
                    <a:pt x="185" y="253"/>
                    <a:pt x="185" y="254"/>
                  </a:cubicBezTo>
                  <a:cubicBezTo>
                    <a:pt x="185" y="255"/>
                    <a:pt x="187" y="255"/>
                    <a:pt x="189" y="254"/>
                  </a:cubicBezTo>
                  <a:cubicBezTo>
                    <a:pt x="189" y="254"/>
                    <a:pt x="189" y="255"/>
                    <a:pt x="190" y="255"/>
                  </a:cubicBezTo>
                  <a:cubicBezTo>
                    <a:pt x="190" y="255"/>
                    <a:pt x="191" y="256"/>
                    <a:pt x="191" y="256"/>
                  </a:cubicBezTo>
                  <a:cubicBezTo>
                    <a:pt x="193" y="255"/>
                    <a:pt x="193" y="259"/>
                    <a:pt x="195" y="260"/>
                  </a:cubicBezTo>
                  <a:cubicBezTo>
                    <a:pt x="196" y="262"/>
                    <a:pt x="195" y="263"/>
                    <a:pt x="195" y="265"/>
                  </a:cubicBezTo>
                  <a:cubicBezTo>
                    <a:pt x="196" y="266"/>
                    <a:pt x="196" y="269"/>
                    <a:pt x="194" y="269"/>
                  </a:cubicBezTo>
                  <a:cubicBezTo>
                    <a:pt x="193" y="269"/>
                    <a:pt x="193" y="267"/>
                    <a:pt x="194" y="267"/>
                  </a:cubicBezTo>
                  <a:cubicBezTo>
                    <a:pt x="195" y="266"/>
                    <a:pt x="194" y="264"/>
                    <a:pt x="193" y="264"/>
                  </a:cubicBezTo>
                  <a:cubicBezTo>
                    <a:pt x="192" y="264"/>
                    <a:pt x="192" y="262"/>
                    <a:pt x="193" y="261"/>
                  </a:cubicBezTo>
                  <a:cubicBezTo>
                    <a:pt x="193" y="260"/>
                    <a:pt x="191" y="260"/>
                    <a:pt x="190" y="259"/>
                  </a:cubicBezTo>
                  <a:cubicBezTo>
                    <a:pt x="189" y="258"/>
                    <a:pt x="186" y="258"/>
                    <a:pt x="185" y="257"/>
                  </a:cubicBezTo>
                  <a:cubicBezTo>
                    <a:pt x="185" y="256"/>
                    <a:pt x="182" y="251"/>
                    <a:pt x="180" y="251"/>
                  </a:cubicBezTo>
                  <a:cubicBezTo>
                    <a:pt x="179" y="251"/>
                    <a:pt x="176" y="252"/>
                    <a:pt x="175" y="250"/>
                  </a:cubicBezTo>
                  <a:cubicBezTo>
                    <a:pt x="173" y="249"/>
                    <a:pt x="171" y="249"/>
                    <a:pt x="170" y="249"/>
                  </a:cubicBezTo>
                  <a:cubicBezTo>
                    <a:pt x="169" y="250"/>
                    <a:pt x="172" y="250"/>
                    <a:pt x="171" y="251"/>
                  </a:cubicBezTo>
                  <a:cubicBezTo>
                    <a:pt x="171" y="252"/>
                    <a:pt x="172" y="253"/>
                    <a:pt x="173" y="253"/>
                  </a:cubicBezTo>
                  <a:cubicBezTo>
                    <a:pt x="175" y="253"/>
                    <a:pt x="175" y="255"/>
                    <a:pt x="176" y="255"/>
                  </a:cubicBezTo>
                  <a:cubicBezTo>
                    <a:pt x="177" y="255"/>
                    <a:pt x="178" y="257"/>
                    <a:pt x="179" y="257"/>
                  </a:cubicBezTo>
                  <a:cubicBezTo>
                    <a:pt x="181" y="257"/>
                    <a:pt x="181" y="258"/>
                    <a:pt x="181" y="259"/>
                  </a:cubicBezTo>
                  <a:cubicBezTo>
                    <a:pt x="182" y="260"/>
                    <a:pt x="184" y="259"/>
                    <a:pt x="184" y="260"/>
                  </a:cubicBezTo>
                  <a:cubicBezTo>
                    <a:pt x="184" y="261"/>
                    <a:pt x="185" y="262"/>
                    <a:pt x="186" y="263"/>
                  </a:cubicBezTo>
                  <a:cubicBezTo>
                    <a:pt x="186" y="264"/>
                    <a:pt x="186" y="267"/>
                    <a:pt x="188" y="269"/>
                  </a:cubicBezTo>
                  <a:cubicBezTo>
                    <a:pt x="189" y="271"/>
                    <a:pt x="188" y="272"/>
                    <a:pt x="190" y="273"/>
                  </a:cubicBezTo>
                  <a:cubicBezTo>
                    <a:pt x="191" y="273"/>
                    <a:pt x="191" y="274"/>
                    <a:pt x="190" y="274"/>
                  </a:cubicBezTo>
                  <a:cubicBezTo>
                    <a:pt x="188" y="274"/>
                    <a:pt x="189" y="275"/>
                    <a:pt x="189" y="278"/>
                  </a:cubicBezTo>
                  <a:cubicBezTo>
                    <a:pt x="188" y="281"/>
                    <a:pt x="188" y="286"/>
                    <a:pt x="188" y="288"/>
                  </a:cubicBezTo>
                  <a:cubicBezTo>
                    <a:pt x="188" y="290"/>
                    <a:pt x="186" y="293"/>
                    <a:pt x="187" y="295"/>
                  </a:cubicBezTo>
                  <a:cubicBezTo>
                    <a:pt x="188" y="297"/>
                    <a:pt x="189" y="299"/>
                    <a:pt x="188" y="302"/>
                  </a:cubicBezTo>
                  <a:cubicBezTo>
                    <a:pt x="188" y="304"/>
                    <a:pt x="188" y="305"/>
                    <a:pt x="189" y="307"/>
                  </a:cubicBezTo>
                  <a:cubicBezTo>
                    <a:pt x="190" y="309"/>
                    <a:pt x="189" y="312"/>
                    <a:pt x="190" y="313"/>
                  </a:cubicBezTo>
                  <a:cubicBezTo>
                    <a:pt x="191" y="313"/>
                    <a:pt x="192" y="315"/>
                    <a:pt x="193" y="316"/>
                  </a:cubicBezTo>
                  <a:cubicBezTo>
                    <a:pt x="194" y="318"/>
                    <a:pt x="195" y="317"/>
                    <a:pt x="196" y="319"/>
                  </a:cubicBezTo>
                  <a:cubicBezTo>
                    <a:pt x="196" y="321"/>
                    <a:pt x="196" y="321"/>
                    <a:pt x="197" y="321"/>
                  </a:cubicBezTo>
                  <a:cubicBezTo>
                    <a:pt x="199" y="322"/>
                    <a:pt x="198" y="324"/>
                    <a:pt x="198" y="325"/>
                  </a:cubicBezTo>
                  <a:cubicBezTo>
                    <a:pt x="198" y="326"/>
                    <a:pt x="200" y="327"/>
                    <a:pt x="202" y="330"/>
                  </a:cubicBezTo>
                  <a:cubicBezTo>
                    <a:pt x="205" y="332"/>
                    <a:pt x="203" y="334"/>
                    <a:pt x="204" y="334"/>
                  </a:cubicBezTo>
                  <a:cubicBezTo>
                    <a:pt x="206" y="334"/>
                    <a:pt x="208" y="335"/>
                    <a:pt x="210" y="336"/>
                  </a:cubicBezTo>
                  <a:cubicBezTo>
                    <a:pt x="211" y="336"/>
                    <a:pt x="212" y="336"/>
                    <a:pt x="212" y="336"/>
                  </a:cubicBezTo>
                  <a:cubicBezTo>
                    <a:pt x="213" y="336"/>
                    <a:pt x="213" y="336"/>
                    <a:pt x="213" y="336"/>
                  </a:cubicBezTo>
                  <a:cubicBezTo>
                    <a:pt x="215" y="337"/>
                    <a:pt x="217" y="339"/>
                    <a:pt x="217" y="341"/>
                  </a:cubicBezTo>
                  <a:cubicBezTo>
                    <a:pt x="218" y="343"/>
                    <a:pt x="218" y="345"/>
                    <a:pt x="220" y="347"/>
                  </a:cubicBezTo>
                  <a:cubicBezTo>
                    <a:pt x="222" y="350"/>
                    <a:pt x="224" y="354"/>
                    <a:pt x="224" y="356"/>
                  </a:cubicBezTo>
                  <a:cubicBezTo>
                    <a:pt x="224" y="357"/>
                    <a:pt x="227" y="358"/>
                    <a:pt x="229" y="360"/>
                  </a:cubicBezTo>
                  <a:cubicBezTo>
                    <a:pt x="232" y="361"/>
                    <a:pt x="232" y="365"/>
                    <a:pt x="231" y="366"/>
                  </a:cubicBezTo>
                  <a:cubicBezTo>
                    <a:pt x="231" y="366"/>
                    <a:pt x="230" y="366"/>
                    <a:pt x="230" y="366"/>
                  </a:cubicBezTo>
                  <a:cubicBezTo>
                    <a:pt x="229" y="366"/>
                    <a:pt x="228" y="365"/>
                    <a:pt x="228" y="366"/>
                  </a:cubicBezTo>
                  <a:cubicBezTo>
                    <a:pt x="228" y="367"/>
                    <a:pt x="232" y="370"/>
                    <a:pt x="233" y="370"/>
                  </a:cubicBezTo>
                  <a:cubicBezTo>
                    <a:pt x="235" y="370"/>
                    <a:pt x="236" y="371"/>
                    <a:pt x="238" y="373"/>
                  </a:cubicBezTo>
                  <a:cubicBezTo>
                    <a:pt x="240" y="375"/>
                    <a:pt x="240" y="377"/>
                    <a:pt x="239" y="378"/>
                  </a:cubicBezTo>
                  <a:cubicBezTo>
                    <a:pt x="238" y="379"/>
                    <a:pt x="241" y="380"/>
                    <a:pt x="244" y="382"/>
                  </a:cubicBezTo>
                  <a:cubicBezTo>
                    <a:pt x="247" y="384"/>
                    <a:pt x="248" y="387"/>
                    <a:pt x="248" y="388"/>
                  </a:cubicBezTo>
                  <a:cubicBezTo>
                    <a:pt x="249" y="389"/>
                    <a:pt x="250" y="388"/>
                    <a:pt x="251" y="386"/>
                  </a:cubicBezTo>
                  <a:cubicBezTo>
                    <a:pt x="251" y="385"/>
                    <a:pt x="250" y="385"/>
                    <a:pt x="250" y="383"/>
                  </a:cubicBezTo>
                  <a:cubicBezTo>
                    <a:pt x="250" y="381"/>
                    <a:pt x="247" y="382"/>
                    <a:pt x="246" y="381"/>
                  </a:cubicBezTo>
                  <a:cubicBezTo>
                    <a:pt x="245" y="381"/>
                    <a:pt x="246" y="379"/>
                    <a:pt x="245" y="378"/>
                  </a:cubicBezTo>
                  <a:cubicBezTo>
                    <a:pt x="244" y="377"/>
                    <a:pt x="243" y="374"/>
                    <a:pt x="242" y="372"/>
                  </a:cubicBezTo>
                  <a:cubicBezTo>
                    <a:pt x="242" y="370"/>
                    <a:pt x="239" y="368"/>
                    <a:pt x="238" y="365"/>
                  </a:cubicBezTo>
                  <a:cubicBezTo>
                    <a:pt x="236" y="363"/>
                    <a:pt x="235" y="361"/>
                    <a:pt x="234" y="361"/>
                  </a:cubicBezTo>
                  <a:cubicBezTo>
                    <a:pt x="233" y="360"/>
                    <a:pt x="235" y="359"/>
                    <a:pt x="235" y="358"/>
                  </a:cubicBezTo>
                  <a:cubicBezTo>
                    <a:pt x="234" y="358"/>
                    <a:pt x="233" y="358"/>
                    <a:pt x="231" y="357"/>
                  </a:cubicBezTo>
                  <a:cubicBezTo>
                    <a:pt x="230" y="356"/>
                    <a:pt x="229" y="355"/>
                    <a:pt x="229" y="354"/>
                  </a:cubicBezTo>
                  <a:cubicBezTo>
                    <a:pt x="229" y="352"/>
                    <a:pt x="228" y="349"/>
                    <a:pt x="228" y="347"/>
                  </a:cubicBezTo>
                  <a:cubicBezTo>
                    <a:pt x="227" y="346"/>
                    <a:pt x="229" y="346"/>
                    <a:pt x="229" y="347"/>
                  </a:cubicBezTo>
                  <a:cubicBezTo>
                    <a:pt x="230" y="347"/>
                    <a:pt x="230" y="348"/>
                    <a:pt x="231" y="348"/>
                  </a:cubicBezTo>
                  <a:cubicBezTo>
                    <a:pt x="231" y="347"/>
                    <a:pt x="232" y="348"/>
                    <a:pt x="233" y="349"/>
                  </a:cubicBezTo>
                  <a:cubicBezTo>
                    <a:pt x="233" y="349"/>
                    <a:pt x="234" y="349"/>
                    <a:pt x="234" y="349"/>
                  </a:cubicBezTo>
                  <a:cubicBezTo>
                    <a:pt x="235" y="349"/>
                    <a:pt x="235" y="349"/>
                    <a:pt x="236" y="349"/>
                  </a:cubicBezTo>
                  <a:cubicBezTo>
                    <a:pt x="236" y="350"/>
                    <a:pt x="234" y="350"/>
                    <a:pt x="236" y="355"/>
                  </a:cubicBezTo>
                  <a:cubicBezTo>
                    <a:pt x="239" y="359"/>
                    <a:pt x="237" y="356"/>
                    <a:pt x="237" y="359"/>
                  </a:cubicBezTo>
                  <a:cubicBezTo>
                    <a:pt x="237" y="362"/>
                    <a:pt x="239" y="361"/>
                    <a:pt x="239" y="360"/>
                  </a:cubicBezTo>
                  <a:cubicBezTo>
                    <a:pt x="240" y="360"/>
                    <a:pt x="241" y="361"/>
                    <a:pt x="242" y="363"/>
                  </a:cubicBezTo>
                  <a:cubicBezTo>
                    <a:pt x="243" y="364"/>
                    <a:pt x="246" y="365"/>
                    <a:pt x="246" y="365"/>
                  </a:cubicBezTo>
                  <a:cubicBezTo>
                    <a:pt x="246" y="366"/>
                    <a:pt x="246" y="368"/>
                    <a:pt x="248" y="368"/>
                  </a:cubicBezTo>
                  <a:cubicBezTo>
                    <a:pt x="249" y="368"/>
                    <a:pt x="250" y="370"/>
                    <a:pt x="251" y="370"/>
                  </a:cubicBezTo>
                  <a:cubicBezTo>
                    <a:pt x="252" y="371"/>
                    <a:pt x="252" y="372"/>
                    <a:pt x="251" y="373"/>
                  </a:cubicBezTo>
                  <a:cubicBezTo>
                    <a:pt x="251" y="374"/>
                    <a:pt x="251" y="375"/>
                    <a:pt x="254" y="376"/>
                  </a:cubicBezTo>
                  <a:cubicBezTo>
                    <a:pt x="257" y="377"/>
                    <a:pt x="255" y="378"/>
                    <a:pt x="258" y="379"/>
                  </a:cubicBezTo>
                  <a:cubicBezTo>
                    <a:pt x="260" y="381"/>
                    <a:pt x="265" y="388"/>
                    <a:pt x="267" y="390"/>
                  </a:cubicBezTo>
                  <a:cubicBezTo>
                    <a:pt x="268" y="391"/>
                    <a:pt x="268" y="393"/>
                    <a:pt x="269" y="394"/>
                  </a:cubicBezTo>
                  <a:cubicBezTo>
                    <a:pt x="269" y="396"/>
                    <a:pt x="268" y="396"/>
                    <a:pt x="269" y="397"/>
                  </a:cubicBezTo>
                  <a:cubicBezTo>
                    <a:pt x="269" y="399"/>
                    <a:pt x="267" y="398"/>
                    <a:pt x="267" y="399"/>
                  </a:cubicBezTo>
                  <a:cubicBezTo>
                    <a:pt x="267" y="400"/>
                    <a:pt x="269" y="404"/>
                    <a:pt x="271" y="404"/>
                  </a:cubicBezTo>
                  <a:cubicBezTo>
                    <a:pt x="273" y="404"/>
                    <a:pt x="275" y="407"/>
                    <a:pt x="277" y="408"/>
                  </a:cubicBezTo>
                  <a:cubicBezTo>
                    <a:pt x="278" y="410"/>
                    <a:pt x="281" y="409"/>
                    <a:pt x="284" y="410"/>
                  </a:cubicBezTo>
                  <a:cubicBezTo>
                    <a:pt x="286" y="411"/>
                    <a:pt x="288" y="414"/>
                    <a:pt x="292" y="415"/>
                  </a:cubicBezTo>
                  <a:cubicBezTo>
                    <a:pt x="296" y="416"/>
                    <a:pt x="299" y="417"/>
                    <a:pt x="302" y="419"/>
                  </a:cubicBezTo>
                  <a:cubicBezTo>
                    <a:pt x="304" y="420"/>
                    <a:pt x="307" y="420"/>
                    <a:pt x="310" y="418"/>
                  </a:cubicBezTo>
                  <a:cubicBezTo>
                    <a:pt x="313" y="417"/>
                    <a:pt x="316" y="419"/>
                    <a:pt x="318" y="419"/>
                  </a:cubicBezTo>
                  <a:cubicBezTo>
                    <a:pt x="320" y="420"/>
                    <a:pt x="325" y="426"/>
                    <a:pt x="327" y="427"/>
                  </a:cubicBezTo>
                  <a:cubicBezTo>
                    <a:pt x="328" y="428"/>
                    <a:pt x="329" y="427"/>
                    <a:pt x="330" y="427"/>
                  </a:cubicBezTo>
                  <a:cubicBezTo>
                    <a:pt x="331" y="427"/>
                    <a:pt x="332" y="427"/>
                    <a:pt x="333" y="428"/>
                  </a:cubicBezTo>
                  <a:cubicBezTo>
                    <a:pt x="334" y="429"/>
                    <a:pt x="340" y="431"/>
                    <a:pt x="341" y="431"/>
                  </a:cubicBezTo>
                  <a:cubicBezTo>
                    <a:pt x="343" y="431"/>
                    <a:pt x="343" y="429"/>
                    <a:pt x="344" y="430"/>
                  </a:cubicBezTo>
                  <a:cubicBezTo>
                    <a:pt x="345" y="431"/>
                    <a:pt x="344" y="433"/>
                    <a:pt x="345" y="434"/>
                  </a:cubicBezTo>
                  <a:cubicBezTo>
                    <a:pt x="347" y="434"/>
                    <a:pt x="349" y="438"/>
                    <a:pt x="350" y="439"/>
                  </a:cubicBezTo>
                  <a:cubicBezTo>
                    <a:pt x="352" y="439"/>
                    <a:pt x="352" y="441"/>
                    <a:pt x="351" y="442"/>
                  </a:cubicBezTo>
                  <a:cubicBezTo>
                    <a:pt x="350" y="442"/>
                    <a:pt x="350" y="445"/>
                    <a:pt x="352" y="446"/>
                  </a:cubicBezTo>
                  <a:cubicBezTo>
                    <a:pt x="355" y="446"/>
                    <a:pt x="354" y="445"/>
                    <a:pt x="355" y="445"/>
                  </a:cubicBezTo>
                  <a:cubicBezTo>
                    <a:pt x="356" y="445"/>
                    <a:pt x="356" y="447"/>
                    <a:pt x="357" y="447"/>
                  </a:cubicBezTo>
                  <a:cubicBezTo>
                    <a:pt x="358" y="447"/>
                    <a:pt x="360" y="448"/>
                    <a:pt x="360" y="449"/>
                  </a:cubicBezTo>
                  <a:cubicBezTo>
                    <a:pt x="360" y="451"/>
                    <a:pt x="361" y="452"/>
                    <a:pt x="362" y="452"/>
                  </a:cubicBezTo>
                  <a:cubicBezTo>
                    <a:pt x="364" y="452"/>
                    <a:pt x="367" y="452"/>
                    <a:pt x="369" y="454"/>
                  </a:cubicBezTo>
                  <a:cubicBezTo>
                    <a:pt x="370" y="456"/>
                    <a:pt x="371" y="455"/>
                    <a:pt x="372" y="456"/>
                  </a:cubicBezTo>
                  <a:cubicBezTo>
                    <a:pt x="373" y="458"/>
                    <a:pt x="375" y="456"/>
                    <a:pt x="375" y="455"/>
                  </a:cubicBezTo>
                  <a:cubicBezTo>
                    <a:pt x="376" y="454"/>
                    <a:pt x="374" y="454"/>
                    <a:pt x="374" y="453"/>
                  </a:cubicBezTo>
                  <a:cubicBezTo>
                    <a:pt x="374" y="452"/>
                    <a:pt x="376" y="452"/>
                    <a:pt x="376" y="451"/>
                  </a:cubicBezTo>
                  <a:cubicBezTo>
                    <a:pt x="377" y="449"/>
                    <a:pt x="380" y="449"/>
                    <a:pt x="381" y="449"/>
                  </a:cubicBezTo>
                  <a:cubicBezTo>
                    <a:pt x="382" y="450"/>
                    <a:pt x="383" y="451"/>
                    <a:pt x="382" y="452"/>
                  </a:cubicBezTo>
                  <a:cubicBezTo>
                    <a:pt x="381" y="454"/>
                    <a:pt x="385" y="457"/>
                    <a:pt x="386" y="458"/>
                  </a:cubicBezTo>
                  <a:cubicBezTo>
                    <a:pt x="387" y="459"/>
                    <a:pt x="386" y="461"/>
                    <a:pt x="387" y="461"/>
                  </a:cubicBezTo>
                  <a:cubicBezTo>
                    <a:pt x="387" y="462"/>
                    <a:pt x="388" y="463"/>
                    <a:pt x="387" y="464"/>
                  </a:cubicBezTo>
                  <a:cubicBezTo>
                    <a:pt x="386" y="464"/>
                    <a:pt x="387" y="469"/>
                    <a:pt x="388" y="470"/>
                  </a:cubicBezTo>
                  <a:cubicBezTo>
                    <a:pt x="388" y="471"/>
                    <a:pt x="388" y="472"/>
                    <a:pt x="387" y="474"/>
                  </a:cubicBezTo>
                  <a:cubicBezTo>
                    <a:pt x="386" y="476"/>
                    <a:pt x="385" y="477"/>
                    <a:pt x="383" y="477"/>
                  </a:cubicBezTo>
                  <a:cubicBezTo>
                    <a:pt x="381" y="477"/>
                    <a:pt x="382" y="479"/>
                    <a:pt x="381" y="479"/>
                  </a:cubicBezTo>
                  <a:cubicBezTo>
                    <a:pt x="380" y="479"/>
                    <a:pt x="380" y="481"/>
                    <a:pt x="380" y="482"/>
                  </a:cubicBezTo>
                  <a:cubicBezTo>
                    <a:pt x="380" y="483"/>
                    <a:pt x="379" y="483"/>
                    <a:pt x="377" y="483"/>
                  </a:cubicBezTo>
                  <a:cubicBezTo>
                    <a:pt x="376" y="483"/>
                    <a:pt x="376" y="485"/>
                    <a:pt x="376" y="486"/>
                  </a:cubicBezTo>
                  <a:cubicBezTo>
                    <a:pt x="376" y="488"/>
                    <a:pt x="374" y="488"/>
                    <a:pt x="374" y="489"/>
                  </a:cubicBezTo>
                  <a:cubicBezTo>
                    <a:pt x="373" y="490"/>
                    <a:pt x="374" y="491"/>
                    <a:pt x="373" y="491"/>
                  </a:cubicBezTo>
                  <a:cubicBezTo>
                    <a:pt x="371" y="492"/>
                    <a:pt x="371" y="493"/>
                    <a:pt x="372" y="494"/>
                  </a:cubicBezTo>
                  <a:cubicBezTo>
                    <a:pt x="373" y="495"/>
                    <a:pt x="372" y="496"/>
                    <a:pt x="372" y="497"/>
                  </a:cubicBezTo>
                  <a:cubicBezTo>
                    <a:pt x="371" y="498"/>
                    <a:pt x="373" y="498"/>
                    <a:pt x="374" y="499"/>
                  </a:cubicBezTo>
                  <a:cubicBezTo>
                    <a:pt x="375" y="500"/>
                    <a:pt x="375" y="500"/>
                    <a:pt x="375" y="499"/>
                  </a:cubicBezTo>
                  <a:cubicBezTo>
                    <a:pt x="376" y="499"/>
                    <a:pt x="376" y="499"/>
                    <a:pt x="376" y="500"/>
                  </a:cubicBezTo>
                  <a:cubicBezTo>
                    <a:pt x="377" y="501"/>
                    <a:pt x="376" y="502"/>
                    <a:pt x="374" y="502"/>
                  </a:cubicBezTo>
                  <a:cubicBezTo>
                    <a:pt x="373" y="502"/>
                    <a:pt x="371" y="504"/>
                    <a:pt x="370" y="506"/>
                  </a:cubicBezTo>
                  <a:cubicBezTo>
                    <a:pt x="370" y="508"/>
                    <a:pt x="372" y="511"/>
                    <a:pt x="372" y="512"/>
                  </a:cubicBezTo>
                  <a:cubicBezTo>
                    <a:pt x="372" y="513"/>
                    <a:pt x="371" y="512"/>
                    <a:pt x="371" y="513"/>
                  </a:cubicBezTo>
                  <a:cubicBezTo>
                    <a:pt x="370" y="514"/>
                    <a:pt x="374" y="516"/>
                    <a:pt x="375" y="517"/>
                  </a:cubicBezTo>
                  <a:cubicBezTo>
                    <a:pt x="377" y="518"/>
                    <a:pt x="378" y="521"/>
                    <a:pt x="379" y="523"/>
                  </a:cubicBezTo>
                  <a:cubicBezTo>
                    <a:pt x="381" y="524"/>
                    <a:pt x="381" y="525"/>
                    <a:pt x="382" y="529"/>
                  </a:cubicBezTo>
                  <a:cubicBezTo>
                    <a:pt x="384" y="533"/>
                    <a:pt x="387" y="539"/>
                    <a:pt x="389" y="542"/>
                  </a:cubicBezTo>
                  <a:cubicBezTo>
                    <a:pt x="391" y="544"/>
                    <a:pt x="392" y="546"/>
                    <a:pt x="392" y="547"/>
                  </a:cubicBezTo>
                  <a:cubicBezTo>
                    <a:pt x="391" y="548"/>
                    <a:pt x="392" y="550"/>
                    <a:pt x="393" y="551"/>
                  </a:cubicBezTo>
                  <a:cubicBezTo>
                    <a:pt x="395" y="552"/>
                    <a:pt x="396" y="554"/>
                    <a:pt x="400" y="556"/>
                  </a:cubicBezTo>
                  <a:cubicBezTo>
                    <a:pt x="404" y="558"/>
                    <a:pt x="411" y="561"/>
                    <a:pt x="412" y="563"/>
                  </a:cubicBezTo>
                  <a:cubicBezTo>
                    <a:pt x="413" y="565"/>
                    <a:pt x="417" y="567"/>
                    <a:pt x="417" y="567"/>
                  </a:cubicBezTo>
                  <a:cubicBezTo>
                    <a:pt x="418" y="567"/>
                    <a:pt x="417" y="570"/>
                    <a:pt x="418" y="572"/>
                  </a:cubicBezTo>
                  <a:cubicBezTo>
                    <a:pt x="418" y="573"/>
                    <a:pt x="418" y="580"/>
                    <a:pt x="418" y="583"/>
                  </a:cubicBezTo>
                  <a:cubicBezTo>
                    <a:pt x="417" y="585"/>
                    <a:pt x="417" y="587"/>
                    <a:pt x="416" y="589"/>
                  </a:cubicBezTo>
                  <a:cubicBezTo>
                    <a:pt x="416" y="591"/>
                    <a:pt x="417" y="591"/>
                    <a:pt x="417" y="591"/>
                  </a:cubicBezTo>
                  <a:cubicBezTo>
                    <a:pt x="416" y="592"/>
                    <a:pt x="416" y="594"/>
                    <a:pt x="416" y="597"/>
                  </a:cubicBezTo>
                  <a:cubicBezTo>
                    <a:pt x="416" y="600"/>
                    <a:pt x="414" y="605"/>
                    <a:pt x="414" y="607"/>
                  </a:cubicBezTo>
                  <a:cubicBezTo>
                    <a:pt x="414" y="608"/>
                    <a:pt x="413" y="609"/>
                    <a:pt x="413" y="611"/>
                  </a:cubicBezTo>
                  <a:cubicBezTo>
                    <a:pt x="413" y="613"/>
                    <a:pt x="412" y="614"/>
                    <a:pt x="411" y="615"/>
                  </a:cubicBezTo>
                  <a:cubicBezTo>
                    <a:pt x="410" y="616"/>
                    <a:pt x="413" y="618"/>
                    <a:pt x="413" y="620"/>
                  </a:cubicBezTo>
                  <a:cubicBezTo>
                    <a:pt x="413" y="621"/>
                    <a:pt x="411" y="622"/>
                    <a:pt x="411" y="625"/>
                  </a:cubicBezTo>
                  <a:cubicBezTo>
                    <a:pt x="412" y="628"/>
                    <a:pt x="411" y="633"/>
                    <a:pt x="411" y="634"/>
                  </a:cubicBezTo>
                  <a:cubicBezTo>
                    <a:pt x="411" y="635"/>
                    <a:pt x="410" y="635"/>
                    <a:pt x="410" y="637"/>
                  </a:cubicBezTo>
                  <a:cubicBezTo>
                    <a:pt x="411" y="639"/>
                    <a:pt x="409" y="639"/>
                    <a:pt x="409" y="642"/>
                  </a:cubicBezTo>
                  <a:cubicBezTo>
                    <a:pt x="409" y="645"/>
                    <a:pt x="406" y="649"/>
                    <a:pt x="406" y="651"/>
                  </a:cubicBezTo>
                  <a:cubicBezTo>
                    <a:pt x="405" y="653"/>
                    <a:pt x="405" y="654"/>
                    <a:pt x="404" y="654"/>
                  </a:cubicBezTo>
                  <a:cubicBezTo>
                    <a:pt x="402" y="654"/>
                    <a:pt x="402" y="656"/>
                    <a:pt x="403" y="658"/>
                  </a:cubicBezTo>
                  <a:cubicBezTo>
                    <a:pt x="404" y="659"/>
                    <a:pt x="402" y="661"/>
                    <a:pt x="404" y="663"/>
                  </a:cubicBezTo>
                  <a:cubicBezTo>
                    <a:pt x="405" y="665"/>
                    <a:pt x="404" y="665"/>
                    <a:pt x="404" y="667"/>
                  </a:cubicBezTo>
                  <a:cubicBezTo>
                    <a:pt x="403" y="669"/>
                    <a:pt x="402" y="669"/>
                    <a:pt x="402" y="671"/>
                  </a:cubicBezTo>
                  <a:cubicBezTo>
                    <a:pt x="402" y="673"/>
                    <a:pt x="401" y="674"/>
                    <a:pt x="402" y="676"/>
                  </a:cubicBezTo>
                  <a:cubicBezTo>
                    <a:pt x="403" y="678"/>
                    <a:pt x="402" y="678"/>
                    <a:pt x="402" y="678"/>
                  </a:cubicBezTo>
                  <a:cubicBezTo>
                    <a:pt x="401" y="678"/>
                    <a:pt x="400" y="680"/>
                    <a:pt x="400" y="683"/>
                  </a:cubicBezTo>
                  <a:cubicBezTo>
                    <a:pt x="399" y="686"/>
                    <a:pt x="399" y="686"/>
                    <a:pt x="402" y="686"/>
                  </a:cubicBezTo>
                  <a:cubicBezTo>
                    <a:pt x="404" y="686"/>
                    <a:pt x="402" y="678"/>
                    <a:pt x="404" y="678"/>
                  </a:cubicBezTo>
                  <a:cubicBezTo>
                    <a:pt x="405" y="678"/>
                    <a:pt x="404" y="677"/>
                    <a:pt x="405" y="677"/>
                  </a:cubicBezTo>
                  <a:cubicBezTo>
                    <a:pt x="407" y="676"/>
                    <a:pt x="405" y="678"/>
                    <a:pt x="406" y="678"/>
                  </a:cubicBezTo>
                  <a:cubicBezTo>
                    <a:pt x="407" y="678"/>
                    <a:pt x="408" y="679"/>
                    <a:pt x="407" y="680"/>
                  </a:cubicBezTo>
                  <a:cubicBezTo>
                    <a:pt x="405" y="681"/>
                    <a:pt x="407" y="683"/>
                    <a:pt x="406" y="684"/>
                  </a:cubicBezTo>
                  <a:cubicBezTo>
                    <a:pt x="406" y="685"/>
                    <a:pt x="405" y="686"/>
                    <a:pt x="405" y="687"/>
                  </a:cubicBezTo>
                  <a:cubicBezTo>
                    <a:pt x="406" y="688"/>
                    <a:pt x="405" y="688"/>
                    <a:pt x="404" y="690"/>
                  </a:cubicBezTo>
                  <a:cubicBezTo>
                    <a:pt x="404" y="691"/>
                    <a:pt x="405" y="691"/>
                    <a:pt x="405" y="692"/>
                  </a:cubicBezTo>
                  <a:cubicBezTo>
                    <a:pt x="404" y="692"/>
                    <a:pt x="405" y="693"/>
                    <a:pt x="405" y="694"/>
                  </a:cubicBezTo>
                  <a:cubicBezTo>
                    <a:pt x="404" y="694"/>
                    <a:pt x="404" y="695"/>
                    <a:pt x="405" y="696"/>
                  </a:cubicBezTo>
                  <a:cubicBezTo>
                    <a:pt x="405" y="697"/>
                    <a:pt x="403" y="697"/>
                    <a:pt x="403" y="697"/>
                  </a:cubicBezTo>
                  <a:cubicBezTo>
                    <a:pt x="402" y="698"/>
                    <a:pt x="403" y="699"/>
                    <a:pt x="403" y="700"/>
                  </a:cubicBezTo>
                  <a:cubicBezTo>
                    <a:pt x="402" y="701"/>
                    <a:pt x="401" y="700"/>
                    <a:pt x="400" y="699"/>
                  </a:cubicBezTo>
                  <a:cubicBezTo>
                    <a:pt x="400" y="699"/>
                    <a:pt x="401" y="697"/>
                    <a:pt x="402" y="696"/>
                  </a:cubicBezTo>
                  <a:cubicBezTo>
                    <a:pt x="403" y="695"/>
                    <a:pt x="401" y="693"/>
                    <a:pt x="400" y="693"/>
                  </a:cubicBezTo>
                  <a:cubicBezTo>
                    <a:pt x="398" y="694"/>
                    <a:pt x="401" y="695"/>
                    <a:pt x="401" y="697"/>
                  </a:cubicBezTo>
                  <a:cubicBezTo>
                    <a:pt x="401" y="697"/>
                    <a:pt x="401" y="697"/>
                    <a:pt x="400" y="697"/>
                  </a:cubicBezTo>
                  <a:cubicBezTo>
                    <a:pt x="400" y="697"/>
                    <a:pt x="399" y="697"/>
                    <a:pt x="399" y="698"/>
                  </a:cubicBezTo>
                  <a:cubicBezTo>
                    <a:pt x="399" y="699"/>
                    <a:pt x="397" y="698"/>
                    <a:pt x="397" y="699"/>
                  </a:cubicBezTo>
                  <a:cubicBezTo>
                    <a:pt x="396" y="700"/>
                    <a:pt x="398" y="701"/>
                    <a:pt x="397" y="701"/>
                  </a:cubicBezTo>
                  <a:cubicBezTo>
                    <a:pt x="396" y="702"/>
                    <a:pt x="394" y="703"/>
                    <a:pt x="394" y="704"/>
                  </a:cubicBezTo>
                  <a:cubicBezTo>
                    <a:pt x="394" y="705"/>
                    <a:pt x="395" y="705"/>
                    <a:pt x="395" y="704"/>
                  </a:cubicBezTo>
                  <a:cubicBezTo>
                    <a:pt x="395" y="703"/>
                    <a:pt x="397" y="703"/>
                    <a:pt x="397" y="704"/>
                  </a:cubicBezTo>
                  <a:cubicBezTo>
                    <a:pt x="397" y="705"/>
                    <a:pt x="398" y="705"/>
                    <a:pt x="398" y="705"/>
                  </a:cubicBezTo>
                  <a:cubicBezTo>
                    <a:pt x="399" y="704"/>
                    <a:pt x="399" y="704"/>
                    <a:pt x="400" y="704"/>
                  </a:cubicBezTo>
                  <a:cubicBezTo>
                    <a:pt x="401" y="705"/>
                    <a:pt x="401" y="707"/>
                    <a:pt x="400" y="707"/>
                  </a:cubicBezTo>
                  <a:cubicBezTo>
                    <a:pt x="399" y="707"/>
                    <a:pt x="398" y="708"/>
                    <a:pt x="399" y="709"/>
                  </a:cubicBezTo>
                  <a:cubicBezTo>
                    <a:pt x="399" y="710"/>
                    <a:pt x="400" y="710"/>
                    <a:pt x="401" y="710"/>
                  </a:cubicBezTo>
                  <a:cubicBezTo>
                    <a:pt x="401" y="710"/>
                    <a:pt x="402" y="709"/>
                    <a:pt x="403" y="710"/>
                  </a:cubicBezTo>
                  <a:cubicBezTo>
                    <a:pt x="404" y="710"/>
                    <a:pt x="403" y="712"/>
                    <a:pt x="403" y="711"/>
                  </a:cubicBezTo>
                  <a:cubicBezTo>
                    <a:pt x="402" y="711"/>
                    <a:pt x="400" y="710"/>
                    <a:pt x="400" y="711"/>
                  </a:cubicBezTo>
                  <a:cubicBezTo>
                    <a:pt x="399" y="712"/>
                    <a:pt x="398" y="711"/>
                    <a:pt x="397" y="711"/>
                  </a:cubicBezTo>
                  <a:cubicBezTo>
                    <a:pt x="396" y="710"/>
                    <a:pt x="393" y="712"/>
                    <a:pt x="394" y="713"/>
                  </a:cubicBezTo>
                  <a:cubicBezTo>
                    <a:pt x="395" y="714"/>
                    <a:pt x="395" y="715"/>
                    <a:pt x="396" y="715"/>
                  </a:cubicBezTo>
                  <a:cubicBezTo>
                    <a:pt x="397" y="715"/>
                    <a:pt x="398" y="715"/>
                    <a:pt x="398" y="714"/>
                  </a:cubicBezTo>
                  <a:cubicBezTo>
                    <a:pt x="399" y="713"/>
                    <a:pt x="400" y="712"/>
                    <a:pt x="400" y="714"/>
                  </a:cubicBezTo>
                  <a:cubicBezTo>
                    <a:pt x="400" y="716"/>
                    <a:pt x="398" y="715"/>
                    <a:pt x="398" y="716"/>
                  </a:cubicBezTo>
                  <a:cubicBezTo>
                    <a:pt x="397" y="717"/>
                    <a:pt x="397" y="717"/>
                    <a:pt x="395" y="718"/>
                  </a:cubicBezTo>
                  <a:cubicBezTo>
                    <a:pt x="394" y="719"/>
                    <a:pt x="395" y="721"/>
                    <a:pt x="396" y="720"/>
                  </a:cubicBezTo>
                  <a:cubicBezTo>
                    <a:pt x="397" y="720"/>
                    <a:pt x="396" y="721"/>
                    <a:pt x="397" y="721"/>
                  </a:cubicBezTo>
                  <a:cubicBezTo>
                    <a:pt x="399" y="722"/>
                    <a:pt x="399" y="721"/>
                    <a:pt x="399" y="720"/>
                  </a:cubicBezTo>
                  <a:cubicBezTo>
                    <a:pt x="399" y="719"/>
                    <a:pt x="399" y="717"/>
                    <a:pt x="401" y="718"/>
                  </a:cubicBezTo>
                  <a:cubicBezTo>
                    <a:pt x="402" y="719"/>
                    <a:pt x="400" y="720"/>
                    <a:pt x="400" y="721"/>
                  </a:cubicBezTo>
                  <a:cubicBezTo>
                    <a:pt x="400" y="722"/>
                    <a:pt x="399" y="723"/>
                    <a:pt x="399" y="724"/>
                  </a:cubicBezTo>
                  <a:cubicBezTo>
                    <a:pt x="399" y="725"/>
                    <a:pt x="398" y="724"/>
                    <a:pt x="398" y="726"/>
                  </a:cubicBezTo>
                  <a:cubicBezTo>
                    <a:pt x="398" y="727"/>
                    <a:pt x="396" y="726"/>
                    <a:pt x="397" y="727"/>
                  </a:cubicBezTo>
                  <a:cubicBezTo>
                    <a:pt x="398" y="727"/>
                    <a:pt x="396" y="728"/>
                    <a:pt x="397" y="729"/>
                  </a:cubicBezTo>
                  <a:cubicBezTo>
                    <a:pt x="397" y="730"/>
                    <a:pt x="397" y="729"/>
                    <a:pt x="398" y="729"/>
                  </a:cubicBezTo>
                  <a:cubicBezTo>
                    <a:pt x="398" y="729"/>
                    <a:pt x="398" y="728"/>
                    <a:pt x="399" y="729"/>
                  </a:cubicBezTo>
                  <a:cubicBezTo>
                    <a:pt x="400" y="729"/>
                    <a:pt x="400" y="729"/>
                    <a:pt x="401" y="729"/>
                  </a:cubicBezTo>
                  <a:cubicBezTo>
                    <a:pt x="402" y="728"/>
                    <a:pt x="403" y="730"/>
                    <a:pt x="402" y="730"/>
                  </a:cubicBezTo>
                  <a:cubicBezTo>
                    <a:pt x="401" y="730"/>
                    <a:pt x="399" y="732"/>
                    <a:pt x="400" y="732"/>
                  </a:cubicBezTo>
                  <a:cubicBezTo>
                    <a:pt x="400" y="732"/>
                    <a:pt x="401" y="732"/>
                    <a:pt x="401" y="732"/>
                  </a:cubicBezTo>
                  <a:cubicBezTo>
                    <a:pt x="402" y="732"/>
                    <a:pt x="402" y="732"/>
                    <a:pt x="403" y="732"/>
                  </a:cubicBezTo>
                  <a:cubicBezTo>
                    <a:pt x="403" y="734"/>
                    <a:pt x="404" y="733"/>
                    <a:pt x="404" y="732"/>
                  </a:cubicBezTo>
                  <a:cubicBezTo>
                    <a:pt x="404" y="731"/>
                    <a:pt x="406" y="732"/>
                    <a:pt x="407" y="733"/>
                  </a:cubicBezTo>
                  <a:cubicBezTo>
                    <a:pt x="407" y="734"/>
                    <a:pt x="404" y="735"/>
                    <a:pt x="403" y="734"/>
                  </a:cubicBezTo>
                  <a:cubicBezTo>
                    <a:pt x="402" y="734"/>
                    <a:pt x="401" y="736"/>
                    <a:pt x="402" y="737"/>
                  </a:cubicBezTo>
                  <a:cubicBezTo>
                    <a:pt x="403" y="738"/>
                    <a:pt x="404" y="737"/>
                    <a:pt x="405" y="736"/>
                  </a:cubicBezTo>
                  <a:cubicBezTo>
                    <a:pt x="406" y="735"/>
                    <a:pt x="411" y="735"/>
                    <a:pt x="411" y="736"/>
                  </a:cubicBezTo>
                  <a:cubicBezTo>
                    <a:pt x="412" y="737"/>
                    <a:pt x="411" y="737"/>
                    <a:pt x="410" y="737"/>
                  </a:cubicBezTo>
                  <a:cubicBezTo>
                    <a:pt x="409" y="737"/>
                    <a:pt x="409" y="737"/>
                    <a:pt x="409" y="737"/>
                  </a:cubicBezTo>
                  <a:cubicBezTo>
                    <a:pt x="408" y="738"/>
                    <a:pt x="406" y="738"/>
                    <a:pt x="406" y="738"/>
                  </a:cubicBezTo>
                  <a:cubicBezTo>
                    <a:pt x="406" y="737"/>
                    <a:pt x="404" y="738"/>
                    <a:pt x="404" y="739"/>
                  </a:cubicBezTo>
                  <a:cubicBezTo>
                    <a:pt x="404" y="740"/>
                    <a:pt x="402" y="740"/>
                    <a:pt x="404" y="741"/>
                  </a:cubicBezTo>
                  <a:cubicBezTo>
                    <a:pt x="405" y="741"/>
                    <a:pt x="405" y="740"/>
                    <a:pt x="405" y="740"/>
                  </a:cubicBezTo>
                  <a:cubicBezTo>
                    <a:pt x="406" y="739"/>
                    <a:pt x="406" y="739"/>
                    <a:pt x="408" y="739"/>
                  </a:cubicBezTo>
                  <a:cubicBezTo>
                    <a:pt x="409" y="739"/>
                    <a:pt x="410" y="739"/>
                    <a:pt x="410" y="738"/>
                  </a:cubicBezTo>
                  <a:cubicBezTo>
                    <a:pt x="411" y="738"/>
                    <a:pt x="412" y="737"/>
                    <a:pt x="412" y="738"/>
                  </a:cubicBezTo>
                  <a:cubicBezTo>
                    <a:pt x="413" y="740"/>
                    <a:pt x="410" y="741"/>
                    <a:pt x="409" y="740"/>
                  </a:cubicBezTo>
                  <a:cubicBezTo>
                    <a:pt x="408" y="739"/>
                    <a:pt x="407" y="741"/>
                    <a:pt x="407" y="742"/>
                  </a:cubicBezTo>
                  <a:cubicBezTo>
                    <a:pt x="407" y="743"/>
                    <a:pt x="404" y="742"/>
                    <a:pt x="403" y="741"/>
                  </a:cubicBezTo>
                  <a:cubicBezTo>
                    <a:pt x="401" y="741"/>
                    <a:pt x="402" y="743"/>
                    <a:pt x="403" y="744"/>
                  </a:cubicBezTo>
                  <a:cubicBezTo>
                    <a:pt x="404" y="745"/>
                    <a:pt x="404" y="745"/>
                    <a:pt x="405" y="745"/>
                  </a:cubicBezTo>
                  <a:cubicBezTo>
                    <a:pt x="405" y="745"/>
                    <a:pt x="406" y="745"/>
                    <a:pt x="407" y="745"/>
                  </a:cubicBezTo>
                  <a:cubicBezTo>
                    <a:pt x="408" y="746"/>
                    <a:pt x="408" y="747"/>
                    <a:pt x="409" y="746"/>
                  </a:cubicBezTo>
                  <a:cubicBezTo>
                    <a:pt x="411" y="745"/>
                    <a:pt x="409" y="745"/>
                    <a:pt x="409" y="745"/>
                  </a:cubicBezTo>
                  <a:cubicBezTo>
                    <a:pt x="408" y="744"/>
                    <a:pt x="409" y="743"/>
                    <a:pt x="410" y="744"/>
                  </a:cubicBezTo>
                  <a:cubicBezTo>
                    <a:pt x="412" y="744"/>
                    <a:pt x="414" y="743"/>
                    <a:pt x="414" y="741"/>
                  </a:cubicBezTo>
                  <a:cubicBezTo>
                    <a:pt x="413" y="738"/>
                    <a:pt x="415" y="737"/>
                    <a:pt x="417" y="737"/>
                  </a:cubicBezTo>
                  <a:cubicBezTo>
                    <a:pt x="420" y="736"/>
                    <a:pt x="418" y="738"/>
                    <a:pt x="417" y="739"/>
                  </a:cubicBezTo>
                  <a:cubicBezTo>
                    <a:pt x="415" y="739"/>
                    <a:pt x="415" y="740"/>
                    <a:pt x="416" y="741"/>
                  </a:cubicBezTo>
                  <a:cubicBezTo>
                    <a:pt x="417" y="742"/>
                    <a:pt x="418" y="742"/>
                    <a:pt x="418" y="741"/>
                  </a:cubicBezTo>
                  <a:cubicBezTo>
                    <a:pt x="419" y="741"/>
                    <a:pt x="420" y="741"/>
                    <a:pt x="420" y="741"/>
                  </a:cubicBezTo>
                  <a:cubicBezTo>
                    <a:pt x="421" y="742"/>
                    <a:pt x="418" y="742"/>
                    <a:pt x="418" y="743"/>
                  </a:cubicBezTo>
                  <a:cubicBezTo>
                    <a:pt x="417" y="744"/>
                    <a:pt x="419" y="745"/>
                    <a:pt x="418" y="746"/>
                  </a:cubicBezTo>
                  <a:cubicBezTo>
                    <a:pt x="416" y="747"/>
                    <a:pt x="417" y="743"/>
                    <a:pt x="416" y="743"/>
                  </a:cubicBezTo>
                  <a:cubicBezTo>
                    <a:pt x="415" y="742"/>
                    <a:pt x="414" y="743"/>
                    <a:pt x="415" y="745"/>
                  </a:cubicBezTo>
                  <a:cubicBezTo>
                    <a:pt x="416" y="747"/>
                    <a:pt x="414" y="746"/>
                    <a:pt x="413" y="745"/>
                  </a:cubicBezTo>
                  <a:cubicBezTo>
                    <a:pt x="412" y="744"/>
                    <a:pt x="411" y="745"/>
                    <a:pt x="412" y="746"/>
                  </a:cubicBezTo>
                  <a:cubicBezTo>
                    <a:pt x="413" y="747"/>
                    <a:pt x="410" y="746"/>
                    <a:pt x="410" y="748"/>
                  </a:cubicBezTo>
                  <a:cubicBezTo>
                    <a:pt x="410" y="749"/>
                    <a:pt x="410" y="749"/>
                    <a:pt x="411" y="749"/>
                  </a:cubicBezTo>
                  <a:cubicBezTo>
                    <a:pt x="412" y="748"/>
                    <a:pt x="412" y="748"/>
                    <a:pt x="413" y="749"/>
                  </a:cubicBezTo>
                  <a:cubicBezTo>
                    <a:pt x="415" y="749"/>
                    <a:pt x="414" y="751"/>
                    <a:pt x="415" y="752"/>
                  </a:cubicBezTo>
                  <a:cubicBezTo>
                    <a:pt x="416" y="753"/>
                    <a:pt x="415" y="749"/>
                    <a:pt x="417" y="749"/>
                  </a:cubicBezTo>
                  <a:cubicBezTo>
                    <a:pt x="418" y="749"/>
                    <a:pt x="417" y="752"/>
                    <a:pt x="420" y="753"/>
                  </a:cubicBezTo>
                  <a:cubicBezTo>
                    <a:pt x="423" y="754"/>
                    <a:pt x="420" y="752"/>
                    <a:pt x="421" y="751"/>
                  </a:cubicBezTo>
                  <a:cubicBezTo>
                    <a:pt x="423" y="751"/>
                    <a:pt x="424" y="754"/>
                    <a:pt x="426" y="755"/>
                  </a:cubicBezTo>
                  <a:cubicBezTo>
                    <a:pt x="427" y="755"/>
                    <a:pt x="426" y="753"/>
                    <a:pt x="425" y="752"/>
                  </a:cubicBezTo>
                  <a:cubicBezTo>
                    <a:pt x="424" y="751"/>
                    <a:pt x="426" y="751"/>
                    <a:pt x="428" y="752"/>
                  </a:cubicBezTo>
                  <a:cubicBezTo>
                    <a:pt x="429" y="752"/>
                    <a:pt x="430" y="752"/>
                    <a:pt x="430" y="751"/>
                  </a:cubicBezTo>
                  <a:cubicBezTo>
                    <a:pt x="430" y="751"/>
                    <a:pt x="431" y="751"/>
                    <a:pt x="431" y="751"/>
                  </a:cubicBezTo>
                  <a:cubicBezTo>
                    <a:pt x="432" y="751"/>
                    <a:pt x="432" y="752"/>
                    <a:pt x="433" y="751"/>
                  </a:cubicBezTo>
                  <a:cubicBezTo>
                    <a:pt x="434" y="750"/>
                    <a:pt x="437" y="751"/>
                    <a:pt x="438" y="750"/>
                  </a:cubicBezTo>
                  <a:cubicBezTo>
                    <a:pt x="440" y="749"/>
                    <a:pt x="438" y="749"/>
                    <a:pt x="435" y="748"/>
                  </a:cubicBezTo>
                  <a:cubicBezTo>
                    <a:pt x="433" y="748"/>
                    <a:pt x="428" y="744"/>
                    <a:pt x="427" y="743"/>
                  </a:cubicBezTo>
                  <a:cubicBezTo>
                    <a:pt x="426" y="742"/>
                    <a:pt x="427" y="741"/>
                    <a:pt x="425" y="741"/>
                  </a:cubicBezTo>
                  <a:cubicBezTo>
                    <a:pt x="423" y="741"/>
                    <a:pt x="424" y="740"/>
                    <a:pt x="425" y="739"/>
                  </a:cubicBezTo>
                  <a:cubicBezTo>
                    <a:pt x="426" y="739"/>
                    <a:pt x="425" y="737"/>
                    <a:pt x="424" y="737"/>
                  </a:cubicBezTo>
                  <a:cubicBezTo>
                    <a:pt x="422" y="737"/>
                    <a:pt x="420" y="737"/>
                    <a:pt x="420" y="735"/>
                  </a:cubicBezTo>
                  <a:cubicBezTo>
                    <a:pt x="420" y="734"/>
                    <a:pt x="422" y="734"/>
                    <a:pt x="423" y="735"/>
                  </a:cubicBezTo>
                  <a:cubicBezTo>
                    <a:pt x="424" y="735"/>
                    <a:pt x="424" y="735"/>
                    <a:pt x="425" y="735"/>
                  </a:cubicBezTo>
                  <a:cubicBezTo>
                    <a:pt x="425" y="734"/>
                    <a:pt x="422" y="732"/>
                    <a:pt x="422" y="731"/>
                  </a:cubicBezTo>
                  <a:cubicBezTo>
                    <a:pt x="422" y="730"/>
                    <a:pt x="422" y="729"/>
                    <a:pt x="422" y="728"/>
                  </a:cubicBezTo>
                  <a:cubicBezTo>
                    <a:pt x="422" y="727"/>
                    <a:pt x="421" y="725"/>
                    <a:pt x="423" y="724"/>
                  </a:cubicBezTo>
                  <a:cubicBezTo>
                    <a:pt x="424" y="723"/>
                    <a:pt x="424" y="722"/>
                    <a:pt x="425" y="722"/>
                  </a:cubicBezTo>
                  <a:cubicBezTo>
                    <a:pt x="426" y="722"/>
                    <a:pt x="428" y="721"/>
                    <a:pt x="428" y="719"/>
                  </a:cubicBezTo>
                  <a:cubicBezTo>
                    <a:pt x="428" y="717"/>
                    <a:pt x="429" y="716"/>
                    <a:pt x="431" y="715"/>
                  </a:cubicBezTo>
                  <a:cubicBezTo>
                    <a:pt x="433" y="713"/>
                    <a:pt x="436" y="711"/>
                    <a:pt x="436" y="710"/>
                  </a:cubicBezTo>
                  <a:cubicBezTo>
                    <a:pt x="435" y="710"/>
                    <a:pt x="436" y="707"/>
                    <a:pt x="436" y="706"/>
                  </a:cubicBezTo>
                  <a:cubicBezTo>
                    <a:pt x="436" y="705"/>
                    <a:pt x="433" y="705"/>
                    <a:pt x="432" y="705"/>
                  </a:cubicBezTo>
                  <a:cubicBezTo>
                    <a:pt x="431" y="705"/>
                    <a:pt x="427" y="702"/>
                    <a:pt x="429" y="699"/>
                  </a:cubicBezTo>
                  <a:cubicBezTo>
                    <a:pt x="431" y="695"/>
                    <a:pt x="435" y="695"/>
                    <a:pt x="436" y="695"/>
                  </a:cubicBezTo>
                  <a:cubicBezTo>
                    <a:pt x="437" y="695"/>
                    <a:pt x="436" y="693"/>
                    <a:pt x="437" y="692"/>
                  </a:cubicBezTo>
                  <a:cubicBezTo>
                    <a:pt x="438" y="692"/>
                    <a:pt x="438" y="691"/>
                    <a:pt x="438" y="689"/>
                  </a:cubicBezTo>
                  <a:cubicBezTo>
                    <a:pt x="438" y="688"/>
                    <a:pt x="438" y="685"/>
                    <a:pt x="440" y="685"/>
                  </a:cubicBezTo>
                  <a:cubicBezTo>
                    <a:pt x="442" y="685"/>
                    <a:pt x="442" y="684"/>
                    <a:pt x="441" y="684"/>
                  </a:cubicBezTo>
                  <a:cubicBezTo>
                    <a:pt x="440" y="683"/>
                    <a:pt x="440" y="682"/>
                    <a:pt x="441" y="682"/>
                  </a:cubicBezTo>
                  <a:cubicBezTo>
                    <a:pt x="443" y="682"/>
                    <a:pt x="442" y="683"/>
                    <a:pt x="444" y="683"/>
                  </a:cubicBezTo>
                  <a:cubicBezTo>
                    <a:pt x="445" y="683"/>
                    <a:pt x="447" y="681"/>
                    <a:pt x="445" y="680"/>
                  </a:cubicBezTo>
                  <a:cubicBezTo>
                    <a:pt x="444" y="679"/>
                    <a:pt x="443" y="681"/>
                    <a:pt x="442" y="681"/>
                  </a:cubicBezTo>
                  <a:cubicBezTo>
                    <a:pt x="442" y="681"/>
                    <a:pt x="441" y="680"/>
                    <a:pt x="440" y="680"/>
                  </a:cubicBezTo>
                  <a:cubicBezTo>
                    <a:pt x="439" y="680"/>
                    <a:pt x="440" y="677"/>
                    <a:pt x="439" y="677"/>
                  </a:cubicBezTo>
                  <a:cubicBezTo>
                    <a:pt x="439" y="676"/>
                    <a:pt x="439" y="674"/>
                    <a:pt x="439" y="673"/>
                  </a:cubicBezTo>
                  <a:cubicBezTo>
                    <a:pt x="440" y="672"/>
                    <a:pt x="443" y="674"/>
                    <a:pt x="446" y="674"/>
                  </a:cubicBezTo>
                  <a:cubicBezTo>
                    <a:pt x="449" y="675"/>
                    <a:pt x="451" y="673"/>
                    <a:pt x="451" y="672"/>
                  </a:cubicBezTo>
                  <a:cubicBezTo>
                    <a:pt x="451" y="671"/>
                    <a:pt x="450" y="669"/>
                    <a:pt x="451" y="668"/>
                  </a:cubicBezTo>
                  <a:cubicBezTo>
                    <a:pt x="453" y="667"/>
                    <a:pt x="452" y="666"/>
                    <a:pt x="451" y="665"/>
                  </a:cubicBezTo>
                  <a:cubicBezTo>
                    <a:pt x="451" y="663"/>
                    <a:pt x="452" y="662"/>
                    <a:pt x="453" y="663"/>
                  </a:cubicBezTo>
                  <a:cubicBezTo>
                    <a:pt x="453" y="664"/>
                    <a:pt x="459" y="663"/>
                    <a:pt x="464" y="663"/>
                  </a:cubicBezTo>
                  <a:cubicBezTo>
                    <a:pt x="468" y="662"/>
                    <a:pt x="471" y="660"/>
                    <a:pt x="472" y="659"/>
                  </a:cubicBezTo>
                  <a:cubicBezTo>
                    <a:pt x="472" y="657"/>
                    <a:pt x="475" y="654"/>
                    <a:pt x="476" y="653"/>
                  </a:cubicBezTo>
                  <a:cubicBezTo>
                    <a:pt x="476" y="652"/>
                    <a:pt x="476" y="651"/>
                    <a:pt x="474" y="650"/>
                  </a:cubicBezTo>
                  <a:cubicBezTo>
                    <a:pt x="472" y="650"/>
                    <a:pt x="472" y="648"/>
                    <a:pt x="473" y="647"/>
                  </a:cubicBezTo>
                  <a:cubicBezTo>
                    <a:pt x="474" y="645"/>
                    <a:pt x="472" y="644"/>
                    <a:pt x="471" y="644"/>
                  </a:cubicBezTo>
                  <a:cubicBezTo>
                    <a:pt x="469" y="644"/>
                    <a:pt x="466" y="643"/>
                    <a:pt x="468" y="641"/>
                  </a:cubicBezTo>
                  <a:cubicBezTo>
                    <a:pt x="469" y="640"/>
                    <a:pt x="469" y="641"/>
                    <a:pt x="469" y="641"/>
                  </a:cubicBezTo>
                  <a:cubicBezTo>
                    <a:pt x="470" y="641"/>
                    <a:pt x="470" y="642"/>
                    <a:pt x="471" y="642"/>
                  </a:cubicBezTo>
                  <a:cubicBezTo>
                    <a:pt x="473" y="641"/>
                    <a:pt x="474" y="642"/>
                    <a:pt x="476" y="643"/>
                  </a:cubicBezTo>
                  <a:cubicBezTo>
                    <a:pt x="478" y="644"/>
                    <a:pt x="478" y="643"/>
                    <a:pt x="478" y="643"/>
                  </a:cubicBezTo>
                  <a:cubicBezTo>
                    <a:pt x="478" y="643"/>
                    <a:pt x="479" y="643"/>
                    <a:pt x="480" y="643"/>
                  </a:cubicBezTo>
                  <a:cubicBezTo>
                    <a:pt x="482" y="643"/>
                    <a:pt x="484" y="644"/>
                    <a:pt x="486" y="642"/>
                  </a:cubicBezTo>
                  <a:cubicBezTo>
                    <a:pt x="488" y="641"/>
                    <a:pt x="489" y="638"/>
                    <a:pt x="491" y="636"/>
                  </a:cubicBezTo>
                  <a:cubicBezTo>
                    <a:pt x="494" y="634"/>
                    <a:pt x="493" y="633"/>
                    <a:pt x="495" y="631"/>
                  </a:cubicBezTo>
                  <a:cubicBezTo>
                    <a:pt x="496" y="629"/>
                    <a:pt x="495" y="628"/>
                    <a:pt x="497" y="626"/>
                  </a:cubicBezTo>
                  <a:cubicBezTo>
                    <a:pt x="499" y="624"/>
                    <a:pt x="496" y="623"/>
                    <a:pt x="499" y="621"/>
                  </a:cubicBezTo>
                  <a:cubicBezTo>
                    <a:pt x="502" y="620"/>
                    <a:pt x="501" y="622"/>
                    <a:pt x="499" y="625"/>
                  </a:cubicBezTo>
                  <a:cubicBezTo>
                    <a:pt x="497" y="628"/>
                    <a:pt x="497" y="629"/>
                    <a:pt x="499" y="627"/>
                  </a:cubicBezTo>
                  <a:cubicBezTo>
                    <a:pt x="502" y="625"/>
                    <a:pt x="503" y="622"/>
                    <a:pt x="505" y="618"/>
                  </a:cubicBezTo>
                  <a:cubicBezTo>
                    <a:pt x="507" y="615"/>
                    <a:pt x="508" y="614"/>
                    <a:pt x="509" y="614"/>
                  </a:cubicBezTo>
                  <a:cubicBezTo>
                    <a:pt x="511" y="614"/>
                    <a:pt x="511" y="610"/>
                    <a:pt x="510" y="608"/>
                  </a:cubicBezTo>
                  <a:cubicBezTo>
                    <a:pt x="510" y="605"/>
                    <a:pt x="509" y="603"/>
                    <a:pt x="510" y="601"/>
                  </a:cubicBezTo>
                  <a:cubicBezTo>
                    <a:pt x="511" y="600"/>
                    <a:pt x="510" y="598"/>
                    <a:pt x="512" y="598"/>
                  </a:cubicBezTo>
                  <a:cubicBezTo>
                    <a:pt x="513" y="598"/>
                    <a:pt x="515" y="596"/>
                    <a:pt x="517" y="594"/>
                  </a:cubicBezTo>
                  <a:cubicBezTo>
                    <a:pt x="519" y="592"/>
                    <a:pt x="521" y="592"/>
                    <a:pt x="523" y="592"/>
                  </a:cubicBezTo>
                  <a:cubicBezTo>
                    <a:pt x="525" y="592"/>
                    <a:pt x="524" y="591"/>
                    <a:pt x="525" y="590"/>
                  </a:cubicBezTo>
                  <a:cubicBezTo>
                    <a:pt x="526" y="590"/>
                    <a:pt x="527" y="589"/>
                    <a:pt x="528" y="588"/>
                  </a:cubicBezTo>
                  <a:cubicBezTo>
                    <a:pt x="529" y="587"/>
                    <a:pt x="533" y="588"/>
                    <a:pt x="535" y="588"/>
                  </a:cubicBezTo>
                  <a:cubicBezTo>
                    <a:pt x="538" y="588"/>
                    <a:pt x="539" y="588"/>
                    <a:pt x="539" y="587"/>
                  </a:cubicBezTo>
                  <a:cubicBezTo>
                    <a:pt x="539" y="585"/>
                    <a:pt x="540" y="584"/>
                    <a:pt x="542" y="584"/>
                  </a:cubicBezTo>
                  <a:cubicBezTo>
                    <a:pt x="543" y="584"/>
                    <a:pt x="543" y="584"/>
                    <a:pt x="543" y="582"/>
                  </a:cubicBezTo>
                  <a:cubicBezTo>
                    <a:pt x="543" y="580"/>
                    <a:pt x="544" y="579"/>
                    <a:pt x="545" y="578"/>
                  </a:cubicBezTo>
                  <a:cubicBezTo>
                    <a:pt x="546" y="577"/>
                    <a:pt x="546" y="575"/>
                    <a:pt x="547" y="574"/>
                  </a:cubicBezTo>
                  <a:cubicBezTo>
                    <a:pt x="547" y="573"/>
                    <a:pt x="548" y="574"/>
                    <a:pt x="548" y="572"/>
                  </a:cubicBezTo>
                  <a:cubicBezTo>
                    <a:pt x="548" y="570"/>
                    <a:pt x="549" y="568"/>
                    <a:pt x="549" y="567"/>
                  </a:cubicBezTo>
                  <a:cubicBezTo>
                    <a:pt x="549" y="565"/>
                    <a:pt x="551" y="565"/>
                    <a:pt x="551" y="564"/>
                  </a:cubicBezTo>
                  <a:cubicBezTo>
                    <a:pt x="552" y="563"/>
                    <a:pt x="551" y="562"/>
                    <a:pt x="552" y="559"/>
                  </a:cubicBezTo>
                  <a:cubicBezTo>
                    <a:pt x="553" y="556"/>
                    <a:pt x="552" y="554"/>
                    <a:pt x="552" y="551"/>
                  </a:cubicBezTo>
                  <a:cubicBezTo>
                    <a:pt x="552" y="548"/>
                    <a:pt x="552" y="546"/>
                    <a:pt x="553" y="545"/>
                  </a:cubicBezTo>
                  <a:cubicBezTo>
                    <a:pt x="554" y="544"/>
                    <a:pt x="553" y="543"/>
                    <a:pt x="552" y="543"/>
                  </a:cubicBezTo>
                  <a:cubicBezTo>
                    <a:pt x="552" y="543"/>
                    <a:pt x="552" y="542"/>
                    <a:pt x="553" y="542"/>
                  </a:cubicBezTo>
                  <a:cubicBezTo>
                    <a:pt x="554" y="542"/>
                    <a:pt x="555" y="543"/>
                    <a:pt x="556" y="543"/>
                  </a:cubicBezTo>
                  <a:cubicBezTo>
                    <a:pt x="557" y="542"/>
                    <a:pt x="558" y="539"/>
                    <a:pt x="559" y="536"/>
                  </a:cubicBezTo>
                  <a:cubicBezTo>
                    <a:pt x="560" y="533"/>
                    <a:pt x="562" y="533"/>
                    <a:pt x="563" y="533"/>
                  </a:cubicBezTo>
                  <a:cubicBezTo>
                    <a:pt x="565" y="532"/>
                    <a:pt x="567" y="529"/>
                    <a:pt x="569" y="524"/>
                  </a:cubicBezTo>
                  <a:cubicBezTo>
                    <a:pt x="571" y="520"/>
                    <a:pt x="569" y="515"/>
                    <a:pt x="568" y="512"/>
                  </a:cubicBezTo>
                  <a:cubicBezTo>
                    <a:pt x="568" y="509"/>
                    <a:pt x="566" y="510"/>
                    <a:pt x="565" y="510"/>
                  </a:cubicBezTo>
                  <a:moveTo>
                    <a:pt x="386" y="285"/>
                  </a:moveTo>
                  <a:cubicBezTo>
                    <a:pt x="387" y="286"/>
                    <a:pt x="388" y="285"/>
                    <a:pt x="389" y="285"/>
                  </a:cubicBezTo>
                  <a:cubicBezTo>
                    <a:pt x="390" y="285"/>
                    <a:pt x="391" y="284"/>
                    <a:pt x="392" y="285"/>
                  </a:cubicBezTo>
                  <a:cubicBezTo>
                    <a:pt x="393" y="288"/>
                    <a:pt x="388" y="289"/>
                    <a:pt x="384" y="289"/>
                  </a:cubicBezTo>
                  <a:cubicBezTo>
                    <a:pt x="379" y="290"/>
                    <a:pt x="378" y="291"/>
                    <a:pt x="377" y="289"/>
                  </a:cubicBezTo>
                  <a:cubicBezTo>
                    <a:pt x="376" y="287"/>
                    <a:pt x="383" y="285"/>
                    <a:pt x="386" y="285"/>
                  </a:cubicBezTo>
                  <a:moveTo>
                    <a:pt x="379" y="292"/>
                  </a:moveTo>
                  <a:cubicBezTo>
                    <a:pt x="380" y="293"/>
                    <a:pt x="373" y="297"/>
                    <a:pt x="369" y="298"/>
                  </a:cubicBezTo>
                  <a:cubicBezTo>
                    <a:pt x="366" y="300"/>
                    <a:pt x="361" y="299"/>
                    <a:pt x="361" y="297"/>
                  </a:cubicBezTo>
                  <a:cubicBezTo>
                    <a:pt x="361" y="294"/>
                    <a:pt x="364" y="294"/>
                    <a:pt x="364" y="296"/>
                  </a:cubicBezTo>
                  <a:cubicBezTo>
                    <a:pt x="365" y="296"/>
                    <a:pt x="366" y="295"/>
                    <a:pt x="367" y="294"/>
                  </a:cubicBezTo>
                  <a:cubicBezTo>
                    <a:pt x="369" y="293"/>
                    <a:pt x="370" y="292"/>
                    <a:pt x="371" y="292"/>
                  </a:cubicBezTo>
                  <a:cubicBezTo>
                    <a:pt x="374" y="293"/>
                    <a:pt x="375" y="294"/>
                    <a:pt x="377" y="293"/>
                  </a:cubicBezTo>
                  <a:cubicBezTo>
                    <a:pt x="379" y="292"/>
                    <a:pt x="379" y="291"/>
                    <a:pt x="379" y="292"/>
                  </a:cubicBezTo>
                  <a:moveTo>
                    <a:pt x="359" y="274"/>
                  </a:moveTo>
                  <a:cubicBezTo>
                    <a:pt x="359" y="273"/>
                    <a:pt x="363" y="274"/>
                    <a:pt x="366" y="275"/>
                  </a:cubicBezTo>
                  <a:cubicBezTo>
                    <a:pt x="367" y="275"/>
                    <a:pt x="368" y="275"/>
                    <a:pt x="369" y="275"/>
                  </a:cubicBezTo>
                  <a:cubicBezTo>
                    <a:pt x="371" y="275"/>
                    <a:pt x="373" y="275"/>
                    <a:pt x="374" y="277"/>
                  </a:cubicBezTo>
                  <a:cubicBezTo>
                    <a:pt x="375" y="280"/>
                    <a:pt x="378" y="283"/>
                    <a:pt x="375" y="283"/>
                  </a:cubicBezTo>
                  <a:cubicBezTo>
                    <a:pt x="374" y="283"/>
                    <a:pt x="373" y="282"/>
                    <a:pt x="372" y="282"/>
                  </a:cubicBezTo>
                  <a:cubicBezTo>
                    <a:pt x="371" y="281"/>
                    <a:pt x="370" y="280"/>
                    <a:pt x="370" y="281"/>
                  </a:cubicBezTo>
                  <a:cubicBezTo>
                    <a:pt x="370" y="283"/>
                    <a:pt x="368" y="282"/>
                    <a:pt x="368" y="285"/>
                  </a:cubicBezTo>
                  <a:cubicBezTo>
                    <a:pt x="368" y="288"/>
                    <a:pt x="366" y="292"/>
                    <a:pt x="365" y="292"/>
                  </a:cubicBezTo>
                  <a:cubicBezTo>
                    <a:pt x="364" y="292"/>
                    <a:pt x="366" y="287"/>
                    <a:pt x="364" y="286"/>
                  </a:cubicBezTo>
                  <a:cubicBezTo>
                    <a:pt x="363" y="286"/>
                    <a:pt x="362" y="287"/>
                    <a:pt x="361" y="287"/>
                  </a:cubicBezTo>
                  <a:cubicBezTo>
                    <a:pt x="360" y="288"/>
                    <a:pt x="359" y="289"/>
                    <a:pt x="359" y="287"/>
                  </a:cubicBezTo>
                  <a:cubicBezTo>
                    <a:pt x="360" y="285"/>
                    <a:pt x="363" y="283"/>
                    <a:pt x="361" y="279"/>
                  </a:cubicBezTo>
                  <a:cubicBezTo>
                    <a:pt x="359" y="276"/>
                    <a:pt x="355" y="276"/>
                    <a:pt x="354" y="279"/>
                  </a:cubicBezTo>
                  <a:cubicBezTo>
                    <a:pt x="353" y="281"/>
                    <a:pt x="351" y="280"/>
                    <a:pt x="350" y="282"/>
                  </a:cubicBezTo>
                  <a:cubicBezTo>
                    <a:pt x="349" y="284"/>
                    <a:pt x="348" y="288"/>
                    <a:pt x="349" y="291"/>
                  </a:cubicBezTo>
                  <a:cubicBezTo>
                    <a:pt x="350" y="294"/>
                    <a:pt x="349" y="295"/>
                    <a:pt x="346" y="297"/>
                  </a:cubicBezTo>
                  <a:cubicBezTo>
                    <a:pt x="343" y="299"/>
                    <a:pt x="341" y="294"/>
                    <a:pt x="343" y="289"/>
                  </a:cubicBezTo>
                  <a:cubicBezTo>
                    <a:pt x="343" y="285"/>
                    <a:pt x="345" y="282"/>
                    <a:pt x="344" y="282"/>
                  </a:cubicBezTo>
                  <a:cubicBezTo>
                    <a:pt x="342" y="282"/>
                    <a:pt x="346" y="277"/>
                    <a:pt x="350" y="276"/>
                  </a:cubicBezTo>
                  <a:cubicBezTo>
                    <a:pt x="354" y="275"/>
                    <a:pt x="359" y="276"/>
                    <a:pt x="359" y="274"/>
                  </a:cubicBezTo>
                  <a:moveTo>
                    <a:pt x="333" y="265"/>
                  </a:moveTo>
                  <a:cubicBezTo>
                    <a:pt x="336" y="266"/>
                    <a:pt x="338" y="259"/>
                    <a:pt x="341" y="259"/>
                  </a:cubicBezTo>
                  <a:cubicBezTo>
                    <a:pt x="343" y="259"/>
                    <a:pt x="350" y="260"/>
                    <a:pt x="350" y="263"/>
                  </a:cubicBezTo>
                  <a:cubicBezTo>
                    <a:pt x="350" y="266"/>
                    <a:pt x="354" y="263"/>
                    <a:pt x="354" y="266"/>
                  </a:cubicBezTo>
                  <a:cubicBezTo>
                    <a:pt x="355" y="269"/>
                    <a:pt x="358" y="272"/>
                    <a:pt x="356" y="273"/>
                  </a:cubicBezTo>
                  <a:cubicBezTo>
                    <a:pt x="355" y="274"/>
                    <a:pt x="355" y="271"/>
                    <a:pt x="352" y="271"/>
                  </a:cubicBezTo>
                  <a:cubicBezTo>
                    <a:pt x="350" y="271"/>
                    <a:pt x="347" y="274"/>
                    <a:pt x="344" y="273"/>
                  </a:cubicBezTo>
                  <a:cubicBezTo>
                    <a:pt x="342" y="272"/>
                    <a:pt x="343" y="270"/>
                    <a:pt x="341" y="270"/>
                  </a:cubicBezTo>
                  <a:cubicBezTo>
                    <a:pt x="339" y="270"/>
                    <a:pt x="343" y="266"/>
                    <a:pt x="340" y="268"/>
                  </a:cubicBezTo>
                  <a:cubicBezTo>
                    <a:pt x="337" y="270"/>
                    <a:pt x="332" y="274"/>
                    <a:pt x="330" y="272"/>
                  </a:cubicBezTo>
                  <a:cubicBezTo>
                    <a:pt x="329" y="271"/>
                    <a:pt x="328" y="271"/>
                    <a:pt x="327" y="271"/>
                  </a:cubicBezTo>
                  <a:cubicBezTo>
                    <a:pt x="326" y="271"/>
                    <a:pt x="325" y="272"/>
                    <a:pt x="325" y="271"/>
                  </a:cubicBezTo>
                  <a:cubicBezTo>
                    <a:pt x="323" y="269"/>
                    <a:pt x="330" y="265"/>
                    <a:pt x="333" y="265"/>
                  </a:cubicBezTo>
                  <a:moveTo>
                    <a:pt x="216" y="152"/>
                  </a:moveTo>
                  <a:cubicBezTo>
                    <a:pt x="213" y="155"/>
                    <a:pt x="212" y="156"/>
                    <a:pt x="210" y="155"/>
                  </a:cubicBezTo>
                  <a:cubicBezTo>
                    <a:pt x="207" y="155"/>
                    <a:pt x="206" y="156"/>
                    <a:pt x="207" y="157"/>
                  </a:cubicBezTo>
                  <a:cubicBezTo>
                    <a:pt x="208" y="158"/>
                    <a:pt x="208" y="159"/>
                    <a:pt x="206" y="159"/>
                  </a:cubicBezTo>
                  <a:cubicBezTo>
                    <a:pt x="203" y="160"/>
                    <a:pt x="201" y="162"/>
                    <a:pt x="200" y="161"/>
                  </a:cubicBezTo>
                  <a:cubicBezTo>
                    <a:pt x="199" y="161"/>
                    <a:pt x="205" y="157"/>
                    <a:pt x="203" y="156"/>
                  </a:cubicBezTo>
                  <a:cubicBezTo>
                    <a:pt x="202" y="155"/>
                    <a:pt x="198" y="158"/>
                    <a:pt x="198" y="159"/>
                  </a:cubicBezTo>
                  <a:cubicBezTo>
                    <a:pt x="198" y="161"/>
                    <a:pt x="196" y="161"/>
                    <a:pt x="194" y="161"/>
                  </a:cubicBezTo>
                  <a:cubicBezTo>
                    <a:pt x="193" y="161"/>
                    <a:pt x="191" y="159"/>
                    <a:pt x="193" y="159"/>
                  </a:cubicBezTo>
                  <a:cubicBezTo>
                    <a:pt x="194" y="159"/>
                    <a:pt x="193" y="157"/>
                    <a:pt x="195" y="157"/>
                  </a:cubicBezTo>
                  <a:cubicBezTo>
                    <a:pt x="197" y="156"/>
                    <a:pt x="195" y="155"/>
                    <a:pt x="195" y="154"/>
                  </a:cubicBezTo>
                  <a:cubicBezTo>
                    <a:pt x="195" y="154"/>
                    <a:pt x="196" y="154"/>
                    <a:pt x="197" y="154"/>
                  </a:cubicBezTo>
                  <a:cubicBezTo>
                    <a:pt x="199" y="154"/>
                    <a:pt x="200" y="154"/>
                    <a:pt x="200" y="153"/>
                  </a:cubicBezTo>
                  <a:cubicBezTo>
                    <a:pt x="200" y="152"/>
                    <a:pt x="196" y="150"/>
                    <a:pt x="195" y="151"/>
                  </a:cubicBezTo>
                  <a:cubicBezTo>
                    <a:pt x="193" y="152"/>
                    <a:pt x="190" y="154"/>
                    <a:pt x="186" y="153"/>
                  </a:cubicBezTo>
                  <a:cubicBezTo>
                    <a:pt x="185" y="152"/>
                    <a:pt x="196" y="151"/>
                    <a:pt x="198" y="149"/>
                  </a:cubicBezTo>
                  <a:cubicBezTo>
                    <a:pt x="199" y="148"/>
                    <a:pt x="207" y="146"/>
                    <a:pt x="208" y="147"/>
                  </a:cubicBezTo>
                  <a:cubicBezTo>
                    <a:pt x="209" y="149"/>
                    <a:pt x="204" y="150"/>
                    <a:pt x="206" y="151"/>
                  </a:cubicBezTo>
                  <a:cubicBezTo>
                    <a:pt x="208" y="153"/>
                    <a:pt x="212" y="152"/>
                    <a:pt x="213" y="150"/>
                  </a:cubicBezTo>
                  <a:cubicBezTo>
                    <a:pt x="214" y="149"/>
                    <a:pt x="218" y="149"/>
                    <a:pt x="216" y="152"/>
                  </a:cubicBezTo>
                  <a:moveTo>
                    <a:pt x="239" y="182"/>
                  </a:moveTo>
                  <a:cubicBezTo>
                    <a:pt x="236" y="185"/>
                    <a:pt x="237" y="184"/>
                    <a:pt x="234" y="185"/>
                  </a:cubicBezTo>
                  <a:cubicBezTo>
                    <a:pt x="232" y="185"/>
                    <a:pt x="234" y="188"/>
                    <a:pt x="231" y="188"/>
                  </a:cubicBezTo>
                  <a:cubicBezTo>
                    <a:pt x="227" y="188"/>
                    <a:pt x="220" y="188"/>
                    <a:pt x="219" y="187"/>
                  </a:cubicBezTo>
                  <a:cubicBezTo>
                    <a:pt x="219" y="186"/>
                    <a:pt x="223" y="187"/>
                    <a:pt x="223" y="185"/>
                  </a:cubicBezTo>
                  <a:cubicBezTo>
                    <a:pt x="224" y="184"/>
                    <a:pt x="225" y="182"/>
                    <a:pt x="227" y="182"/>
                  </a:cubicBezTo>
                  <a:cubicBezTo>
                    <a:pt x="229" y="182"/>
                    <a:pt x="228" y="179"/>
                    <a:pt x="225" y="178"/>
                  </a:cubicBezTo>
                  <a:cubicBezTo>
                    <a:pt x="222" y="176"/>
                    <a:pt x="230" y="175"/>
                    <a:pt x="232" y="178"/>
                  </a:cubicBezTo>
                  <a:cubicBezTo>
                    <a:pt x="233" y="180"/>
                    <a:pt x="236" y="182"/>
                    <a:pt x="238" y="180"/>
                  </a:cubicBezTo>
                  <a:cubicBezTo>
                    <a:pt x="240" y="179"/>
                    <a:pt x="250" y="174"/>
                    <a:pt x="250" y="176"/>
                  </a:cubicBezTo>
                  <a:cubicBezTo>
                    <a:pt x="250" y="178"/>
                    <a:pt x="242" y="180"/>
                    <a:pt x="239" y="182"/>
                  </a:cubicBezTo>
                  <a:moveTo>
                    <a:pt x="295" y="234"/>
                  </a:moveTo>
                  <a:cubicBezTo>
                    <a:pt x="295" y="231"/>
                    <a:pt x="299" y="230"/>
                    <a:pt x="300" y="232"/>
                  </a:cubicBezTo>
                  <a:cubicBezTo>
                    <a:pt x="302" y="234"/>
                    <a:pt x="304" y="242"/>
                    <a:pt x="305" y="244"/>
                  </a:cubicBezTo>
                  <a:cubicBezTo>
                    <a:pt x="307" y="247"/>
                    <a:pt x="307" y="251"/>
                    <a:pt x="305" y="251"/>
                  </a:cubicBezTo>
                  <a:cubicBezTo>
                    <a:pt x="303" y="251"/>
                    <a:pt x="305" y="245"/>
                    <a:pt x="301" y="243"/>
                  </a:cubicBezTo>
                  <a:cubicBezTo>
                    <a:pt x="297" y="241"/>
                    <a:pt x="295" y="236"/>
                    <a:pt x="295" y="2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6" name="矩形标注 15"/>
            <p:cNvSpPr/>
            <p:nvPr/>
          </p:nvSpPr>
          <p:spPr>
            <a:xfrm>
              <a:off x="9066880" y="2793972"/>
              <a:ext cx="1088571" cy="597126"/>
            </a:xfrm>
            <a:prstGeom prst="wedgeRectCallout">
              <a:avLst>
                <a:gd name="adj1" fmla="val -79389"/>
                <a:gd name="adj2" fmla="val -9023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8" name="矩形标注 17"/>
            <p:cNvSpPr/>
            <p:nvPr/>
          </p:nvSpPr>
          <p:spPr>
            <a:xfrm>
              <a:off x="9182100" y="4231707"/>
              <a:ext cx="1729235" cy="597126"/>
            </a:xfrm>
            <a:prstGeom prst="wedgeRectCallout">
              <a:avLst>
                <a:gd name="adj1" fmla="val -66466"/>
                <a:gd name="adj2" fmla="val -9023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20" name="矩形标注 19"/>
            <p:cNvSpPr/>
            <p:nvPr/>
          </p:nvSpPr>
          <p:spPr>
            <a:xfrm>
              <a:off x="6546419" y="3933144"/>
              <a:ext cx="1146180" cy="597126"/>
            </a:xfrm>
            <a:prstGeom prst="wedgeRectCallout">
              <a:avLst>
                <a:gd name="adj1" fmla="val -79389"/>
                <a:gd name="adj2" fmla="val -9023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22" name="矩形标注 21"/>
            <p:cNvSpPr/>
            <p:nvPr/>
          </p:nvSpPr>
          <p:spPr>
            <a:xfrm flipH="1">
              <a:off x="2167167" y="4444556"/>
              <a:ext cx="1269189" cy="768555"/>
            </a:xfrm>
            <a:prstGeom prst="wedgeRectCallout">
              <a:avLst>
                <a:gd name="adj1" fmla="val -79389"/>
                <a:gd name="adj2" fmla="val -9023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24" name="矩形标注 23"/>
            <p:cNvSpPr/>
            <p:nvPr/>
          </p:nvSpPr>
          <p:spPr>
            <a:xfrm flipH="1">
              <a:off x="996223" y="2825194"/>
              <a:ext cx="1269189" cy="768555"/>
            </a:xfrm>
            <a:prstGeom prst="wedgeRectCallout">
              <a:avLst>
                <a:gd name="adj1" fmla="val -79389"/>
                <a:gd name="adj2" fmla="val -9023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2004934" y="347705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024138" y="4883237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9202749" y="4627225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797355" y="4363545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965896" y="3384709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文本标题</a:t>
            </a:r>
          </a:p>
        </p:txBody>
      </p:sp>
      <p:sp>
        <p:nvSpPr>
          <p:cNvPr id="25" name="矩形 24"/>
          <p:cNvSpPr/>
          <p:nvPr/>
        </p:nvSpPr>
        <p:spPr>
          <a:xfrm>
            <a:off x="1171343" y="3998049"/>
            <a:ext cx="21527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请您在此输入文本信息内容</a:t>
            </a:r>
          </a:p>
        </p:txBody>
      </p:sp>
      <p:sp>
        <p:nvSpPr>
          <p:cNvPr id="31" name="矩形 30"/>
          <p:cNvSpPr/>
          <p:nvPr/>
        </p:nvSpPr>
        <p:spPr>
          <a:xfrm>
            <a:off x="1171343" y="4327357"/>
            <a:ext cx="21527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请您在此输入文本信息内容</a:t>
            </a:r>
          </a:p>
        </p:txBody>
      </p:sp>
      <p:sp>
        <p:nvSpPr>
          <p:cNvPr id="32" name="矩形 31"/>
          <p:cNvSpPr/>
          <p:nvPr/>
        </p:nvSpPr>
        <p:spPr>
          <a:xfrm>
            <a:off x="2078339" y="5391095"/>
            <a:ext cx="21527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请您在此输入文本信息内容</a:t>
            </a:r>
          </a:p>
        </p:txBody>
      </p:sp>
      <p:sp>
        <p:nvSpPr>
          <p:cNvPr id="33" name="矩形 32"/>
          <p:cNvSpPr/>
          <p:nvPr/>
        </p:nvSpPr>
        <p:spPr>
          <a:xfrm>
            <a:off x="2078339" y="5720403"/>
            <a:ext cx="21527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请您在此输入文本信息内容</a:t>
            </a:r>
          </a:p>
        </p:txBody>
      </p:sp>
      <p:sp>
        <p:nvSpPr>
          <p:cNvPr id="34" name="矩形 33"/>
          <p:cNvSpPr/>
          <p:nvPr/>
        </p:nvSpPr>
        <p:spPr>
          <a:xfrm>
            <a:off x="5696222" y="4898626"/>
            <a:ext cx="21527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请您在此输入文本信息内容</a:t>
            </a:r>
          </a:p>
        </p:txBody>
      </p:sp>
      <p:sp>
        <p:nvSpPr>
          <p:cNvPr id="35" name="矩形 34"/>
          <p:cNvSpPr/>
          <p:nvPr/>
        </p:nvSpPr>
        <p:spPr>
          <a:xfrm>
            <a:off x="5696222" y="5227934"/>
            <a:ext cx="21527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请您在此输入文本信息内容</a:t>
            </a:r>
          </a:p>
        </p:txBody>
      </p:sp>
      <p:sp>
        <p:nvSpPr>
          <p:cNvPr id="36" name="矩形 35"/>
          <p:cNvSpPr/>
          <p:nvPr/>
        </p:nvSpPr>
        <p:spPr>
          <a:xfrm>
            <a:off x="8938374" y="5131037"/>
            <a:ext cx="21527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请您在此输入文本信息内容</a:t>
            </a:r>
          </a:p>
        </p:txBody>
      </p:sp>
      <p:sp>
        <p:nvSpPr>
          <p:cNvPr id="37" name="矩形 36"/>
          <p:cNvSpPr/>
          <p:nvPr/>
        </p:nvSpPr>
        <p:spPr>
          <a:xfrm>
            <a:off x="8938374" y="5460345"/>
            <a:ext cx="21527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请您在此输入文本信息内容</a:t>
            </a:r>
          </a:p>
        </p:txBody>
      </p:sp>
      <p:sp>
        <p:nvSpPr>
          <p:cNvPr id="38" name="矩形 37"/>
          <p:cNvSpPr/>
          <p:nvPr/>
        </p:nvSpPr>
        <p:spPr>
          <a:xfrm>
            <a:off x="8838490" y="2625170"/>
            <a:ext cx="21527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请您在此输入文本信息内容</a:t>
            </a:r>
          </a:p>
        </p:txBody>
      </p:sp>
      <p:sp>
        <p:nvSpPr>
          <p:cNvPr id="39" name="矩形 38"/>
          <p:cNvSpPr/>
          <p:nvPr/>
        </p:nvSpPr>
        <p:spPr>
          <a:xfrm>
            <a:off x="8838490" y="2954478"/>
            <a:ext cx="21527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请您在此输入文本信息内容</a:t>
            </a:r>
          </a:p>
        </p:txBody>
      </p:sp>
    </p:spTree>
  </p:cSld>
  <p:clrMapOvr>
    <a:masterClrMapping/>
  </p:clrMapOvr>
  <p:transition spd="slow" advTm="2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47" y="2185342"/>
            <a:ext cx="5647524" cy="3135862"/>
          </a:xfrm>
          <a:prstGeom prst="hexagon">
            <a:avLst/>
          </a:prstGeom>
        </p:spPr>
      </p:pic>
      <p:sp>
        <p:nvSpPr>
          <p:cNvPr id="3" name="燕尾形 2"/>
          <p:cNvSpPr/>
          <p:nvPr/>
        </p:nvSpPr>
        <p:spPr>
          <a:xfrm rot="1067675" flipH="1">
            <a:off x="5386228" y="4306708"/>
            <a:ext cx="1368152" cy="1224136"/>
          </a:xfrm>
          <a:prstGeom prst="chevron">
            <a:avLst/>
          </a:prstGeom>
          <a:solidFill>
            <a:srgbClr val="5C854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燕尾形 3"/>
          <p:cNvSpPr/>
          <p:nvPr/>
        </p:nvSpPr>
        <p:spPr>
          <a:xfrm rot="1067675" flipH="1">
            <a:off x="6606383" y="4578228"/>
            <a:ext cx="694465" cy="621363"/>
          </a:xfrm>
          <a:prstGeom prst="chevron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312024" y="2110710"/>
            <a:ext cx="38884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中国老百姓把对美好生活的期望</a:t>
            </a:r>
            <a:endParaRPr lang="en-US" altLang="zh-CN" sz="1600" b="1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形容成“芝麻开花节节高”，指像芝麻开花一样，一年比一年好（进入成熟期的芝麻，每开花一次，就拔高一节，接着再开花，再继续拔高。</a:t>
            </a:r>
            <a:endParaRPr lang="en-US" altLang="zh-CN" sz="160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2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1" y="2381853"/>
            <a:ext cx="674665" cy="3600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7" y="2381853"/>
            <a:ext cx="674665" cy="3600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7" y="4038037"/>
            <a:ext cx="674665" cy="3600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1" y="4110045"/>
            <a:ext cx="674665" cy="3600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9" y="5694221"/>
            <a:ext cx="674665" cy="3600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9" y="5694221"/>
            <a:ext cx="674665" cy="36004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7415893" y="2040843"/>
            <a:ext cx="20131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信息标题</a:t>
            </a:r>
            <a:endParaRPr lang="en-US" altLang="zh-CN" sz="1600" b="1">
              <a:solidFill>
                <a:srgbClr val="5C85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请在此输入文本信息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5203">
            <a:off x="3853266" y="2456710"/>
            <a:ext cx="727218" cy="160191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2786">
            <a:off x="3964843" y="4332262"/>
            <a:ext cx="727218" cy="160191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7214" flipH="1">
            <a:off x="7493235" y="4332263"/>
            <a:ext cx="727218" cy="160191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4812" flipH="1">
            <a:off x="7472620" y="2452991"/>
            <a:ext cx="727218" cy="160191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02772" flipH="1">
            <a:off x="5525215" y="1307609"/>
            <a:ext cx="892044" cy="196498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97228" flipH="1" flipV="1">
            <a:off x="5525214" y="5124032"/>
            <a:ext cx="892044" cy="196498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2433" y="2737680"/>
            <a:ext cx="2623460" cy="2594945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8422449" y="3833046"/>
            <a:ext cx="20131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信息标题</a:t>
            </a:r>
            <a:endParaRPr lang="en-US" altLang="zh-CN" sz="1600" b="1">
              <a:solidFill>
                <a:srgbClr val="5C85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请在此输入文本信息</a:t>
            </a:r>
          </a:p>
        </p:txBody>
      </p:sp>
      <p:sp>
        <p:nvSpPr>
          <p:cNvPr id="23" name="矩形 22"/>
          <p:cNvSpPr/>
          <p:nvPr/>
        </p:nvSpPr>
        <p:spPr>
          <a:xfrm>
            <a:off x="7664038" y="5756319"/>
            <a:ext cx="20131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信息标题</a:t>
            </a:r>
            <a:endParaRPr lang="en-US" altLang="zh-CN" sz="1600" b="1">
              <a:solidFill>
                <a:srgbClr val="5C85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请在此输入文本信息</a:t>
            </a:r>
          </a:p>
        </p:txBody>
      </p:sp>
      <p:sp>
        <p:nvSpPr>
          <p:cNvPr id="24" name="矩形 23"/>
          <p:cNvSpPr/>
          <p:nvPr/>
        </p:nvSpPr>
        <p:spPr>
          <a:xfrm>
            <a:off x="3492864" y="5756319"/>
            <a:ext cx="20131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信息标题</a:t>
            </a:r>
            <a:endParaRPr lang="en-US" altLang="zh-CN" sz="1600" b="1">
              <a:solidFill>
                <a:srgbClr val="5C85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请在此输入文本信息</a:t>
            </a:r>
          </a:p>
        </p:txBody>
      </p:sp>
      <p:sp>
        <p:nvSpPr>
          <p:cNvPr id="25" name="矩形 24"/>
          <p:cNvSpPr/>
          <p:nvPr/>
        </p:nvSpPr>
        <p:spPr>
          <a:xfrm>
            <a:off x="2247833" y="4028628"/>
            <a:ext cx="20131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信息标题</a:t>
            </a:r>
            <a:endParaRPr lang="en-US" altLang="zh-CN" sz="1600" b="1">
              <a:solidFill>
                <a:srgbClr val="5C85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请在此输入文本信息</a:t>
            </a:r>
          </a:p>
        </p:txBody>
      </p:sp>
      <p:sp>
        <p:nvSpPr>
          <p:cNvPr id="26" name="矩形 25"/>
          <p:cNvSpPr/>
          <p:nvPr/>
        </p:nvSpPr>
        <p:spPr>
          <a:xfrm>
            <a:off x="2916925" y="1993542"/>
            <a:ext cx="20131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信息标题</a:t>
            </a:r>
            <a:endParaRPr lang="en-US" altLang="zh-CN" sz="1600" b="1">
              <a:solidFill>
                <a:srgbClr val="5C85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请在此输入文本信息</a:t>
            </a:r>
          </a:p>
        </p:txBody>
      </p:sp>
    </p:spTree>
  </p:cSld>
  <p:clrMapOvr>
    <a:masterClrMapping/>
  </p:clrMapOvr>
  <p:transition spd="slow" advTm="2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08318162826197.png"/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2855640" y="3573017"/>
            <a:ext cx="2592288" cy="2409731"/>
          </a:xfrm>
          <a:prstGeom prst="rect">
            <a:avLst/>
          </a:prstGeom>
        </p:spPr>
      </p:pic>
      <p:pic>
        <p:nvPicPr>
          <p:cNvPr id="3" name="图片 2" descr="2008318162826197.png"/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215680" y="5805265"/>
            <a:ext cx="648072" cy="602433"/>
          </a:xfrm>
          <a:prstGeom prst="rect">
            <a:avLst/>
          </a:prstGeom>
        </p:spPr>
      </p:pic>
      <p:pic>
        <p:nvPicPr>
          <p:cNvPr id="4" name="图片 3" descr="2008318162826197.png"/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4367809" y="5733256"/>
            <a:ext cx="1007021" cy="936104"/>
          </a:xfrm>
          <a:prstGeom prst="rect">
            <a:avLst/>
          </a:prstGeom>
        </p:spPr>
      </p:pic>
      <p:pic>
        <p:nvPicPr>
          <p:cNvPr id="5" name="图片 4" descr="2008318162826197.png"/>
          <p:cNvPicPr>
            <a:picLocks noChangeAspect="1"/>
          </p:cNvPicPr>
          <p:nvPr/>
        </p:nvPicPr>
        <p:blipFill>
          <a:blip r:embed="rId3" cstate="email">
            <a:grayscl/>
          </a:blip>
          <a:srcRect/>
          <a:stretch>
            <a:fillRect/>
          </a:stretch>
        </p:blipFill>
        <p:spPr>
          <a:xfrm>
            <a:off x="6528048" y="1772817"/>
            <a:ext cx="2592288" cy="2409731"/>
          </a:xfrm>
          <a:prstGeom prst="rect">
            <a:avLst/>
          </a:prstGeom>
        </p:spPr>
      </p:pic>
      <p:pic>
        <p:nvPicPr>
          <p:cNvPr id="6" name="图片 5" descr="2008318162826197.png"/>
          <p:cNvPicPr>
            <a:picLocks noChangeAspect="1"/>
          </p:cNvPicPr>
          <p:nvPr/>
        </p:nvPicPr>
        <p:blipFill>
          <a:blip r:embed="rId3" cstate="email">
            <a:grayscl/>
          </a:blip>
          <a:srcRect/>
          <a:stretch>
            <a:fillRect/>
          </a:stretch>
        </p:blipFill>
        <p:spPr>
          <a:xfrm>
            <a:off x="6096000" y="2420889"/>
            <a:ext cx="648072" cy="602433"/>
          </a:xfrm>
          <a:prstGeom prst="rect">
            <a:avLst/>
          </a:prstGeom>
        </p:spPr>
      </p:pic>
      <p:pic>
        <p:nvPicPr>
          <p:cNvPr id="7" name="图片 6" descr="2008318162826197.png"/>
          <p:cNvPicPr>
            <a:picLocks noChangeAspect="1"/>
          </p:cNvPicPr>
          <p:nvPr/>
        </p:nvPicPr>
        <p:blipFill>
          <a:blip r:embed="rId3" cstate="email">
            <a:grayscl/>
          </a:blip>
          <a:srcRect/>
          <a:stretch>
            <a:fillRect/>
          </a:stretch>
        </p:blipFill>
        <p:spPr>
          <a:xfrm>
            <a:off x="7824192" y="1412776"/>
            <a:ext cx="433140" cy="40263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215681" y="213285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9" name="矩形 8"/>
          <p:cNvSpPr/>
          <p:nvPr/>
        </p:nvSpPr>
        <p:spPr>
          <a:xfrm>
            <a:off x="3215680" y="2409042"/>
            <a:ext cx="266429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形容成“芝麻开花节节高”，</a:t>
            </a:r>
            <a:endParaRPr lang="en-US" altLang="zh-CN" sz="1400">
              <a:solidFill>
                <a:srgbClr val="5C85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指像芝麻开花一样</a:t>
            </a:r>
            <a:r>
              <a:rPr lang="en-US" altLang="zh-CN" sz="1400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一年比一年好</a:t>
            </a:r>
            <a:r>
              <a:rPr lang="en-US" altLang="zh-CN" sz="1400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>
              <a:solidFill>
                <a:srgbClr val="5C85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04113" y="436510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11" name="矩形 10"/>
          <p:cNvSpPr/>
          <p:nvPr/>
        </p:nvSpPr>
        <p:spPr>
          <a:xfrm>
            <a:off x="7104112" y="4641290"/>
            <a:ext cx="266429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形容成“芝麻开花节节高”，</a:t>
            </a:r>
            <a:endParaRPr lang="en-US" altLang="zh-CN" sz="140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指像芝麻开花一样</a:t>
            </a:r>
            <a:r>
              <a:rPr lang="en-US" altLang="zh-CN" sz="14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一年比一年好</a:t>
            </a:r>
            <a:r>
              <a:rPr lang="en-US" altLang="zh-CN" sz="14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7113" y="4214669"/>
            <a:ext cx="1050715" cy="83395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4112" y="2420889"/>
            <a:ext cx="1050715" cy="833959"/>
          </a:xfrm>
          <a:prstGeom prst="rect">
            <a:avLst/>
          </a:prstGeom>
        </p:spPr>
      </p:pic>
    </p:spTree>
  </p:cSld>
  <p:clrMapOvr>
    <a:masterClrMapping/>
  </p:clrMapOvr>
  <p:transition spd="slow" advTm="2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69" y="2850743"/>
            <a:ext cx="3563888" cy="181495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596597" y="3422071"/>
            <a:ext cx="14670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spc="600">
                <a:solidFill>
                  <a:prstClr val="white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目录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788888" y="2276870"/>
            <a:ext cx="580500" cy="534032"/>
            <a:chOff x="1861889" y="1554411"/>
            <a:chExt cx="704463" cy="64807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1</a:t>
              </a:r>
              <a:endParaRPr lang="zh-CN" altLang="en-US" sz="2400" b="1" spc="600"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414888" y="234887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788888" y="3069520"/>
            <a:ext cx="580500" cy="534032"/>
            <a:chOff x="1861889" y="1554411"/>
            <a:chExt cx="704463" cy="64807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2</a:t>
              </a:r>
              <a:endParaRPr lang="zh-CN" altLang="en-US" sz="2400" b="1" spc="600"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414888" y="314152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838824" y="3831632"/>
            <a:ext cx="580500" cy="534032"/>
            <a:chOff x="1861889" y="1554411"/>
            <a:chExt cx="704463" cy="648072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solidFill>
                    <a:srgbClr val="5C8546"/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3</a:t>
              </a:r>
              <a:endParaRPr lang="zh-CN" altLang="en-US" sz="2400" b="1" spc="600">
                <a:solidFill>
                  <a:srgbClr val="5C854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464824" y="3903640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5C854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5838824" y="4551712"/>
            <a:ext cx="580500" cy="534032"/>
            <a:chOff x="1861889" y="1554411"/>
            <a:chExt cx="704463" cy="648072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solidFill>
                    <a:prstClr val="black">
                      <a:lumMod val="75000"/>
                      <a:lumOff val="25000"/>
                    </a:prstClr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4</a:t>
              </a:r>
              <a:endParaRPr lang="zh-CN" altLang="en-US" sz="2400" b="1" spc="600">
                <a:solidFill>
                  <a:prstClr val="black">
                    <a:lumMod val="75000"/>
                    <a:lumOff val="25000"/>
                  </a:prstClr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6464824" y="4623720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prstClr val="black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</a:p>
        </p:txBody>
      </p:sp>
      <p:pic>
        <p:nvPicPr>
          <p:cNvPr id="23" name="Picture 8" descr="毛笔2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727256" y="234887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毛笔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683954" y="314152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毛笔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712660" y="386160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毛笔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755962" y="458168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2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518" y="1514374"/>
            <a:ext cx="2919604" cy="18722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572" y="1586382"/>
            <a:ext cx="2919604" cy="187220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124" y="1586382"/>
            <a:ext cx="2919604" cy="1872208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591659" y="3788241"/>
            <a:ext cx="1944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输入文本信息标题</a:t>
            </a:r>
          </a:p>
        </p:txBody>
      </p:sp>
      <p:sp>
        <p:nvSpPr>
          <p:cNvPr id="15" name="矩形 14"/>
          <p:cNvSpPr/>
          <p:nvPr/>
        </p:nvSpPr>
        <p:spPr>
          <a:xfrm>
            <a:off x="1446516" y="4158476"/>
            <a:ext cx="22836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请在此输入文本信息内容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823" y="1770892"/>
            <a:ext cx="2675085" cy="160665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8777" y="1770892"/>
            <a:ext cx="2675085" cy="160665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1021" y="1770892"/>
            <a:ext cx="2675085" cy="160665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9" name="矩形 28"/>
          <p:cNvSpPr/>
          <p:nvPr/>
        </p:nvSpPr>
        <p:spPr>
          <a:xfrm>
            <a:off x="1446516" y="4492854"/>
            <a:ext cx="22836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请在此输入文本信息内容</a:t>
            </a:r>
          </a:p>
        </p:txBody>
      </p:sp>
      <p:sp>
        <p:nvSpPr>
          <p:cNvPr id="30" name="矩形 29"/>
          <p:cNvSpPr/>
          <p:nvPr/>
        </p:nvSpPr>
        <p:spPr>
          <a:xfrm>
            <a:off x="1446516" y="4804226"/>
            <a:ext cx="22836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请在此输入文本信息内容</a:t>
            </a:r>
          </a:p>
        </p:txBody>
      </p:sp>
      <p:sp>
        <p:nvSpPr>
          <p:cNvPr id="31" name="矩形 30"/>
          <p:cNvSpPr/>
          <p:nvPr/>
        </p:nvSpPr>
        <p:spPr>
          <a:xfrm>
            <a:off x="1446516" y="5112003"/>
            <a:ext cx="22836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请在此输入文本信息内容</a:t>
            </a:r>
          </a:p>
        </p:txBody>
      </p:sp>
      <p:sp>
        <p:nvSpPr>
          <p:cNvPr id="32" name="矩形 31"/>
          <p:cNvSpPr/>
          <p:nvPr/>
        </p:nvSpPr>
        <p:spPr>
          <a:xfrm>
            <a:off x="1446516" y="5419780"/>
            <a:ext cx="22836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请在此输入文本信息内容</a:t>
            </a:r>
          </a:p>
        </p:txBody>
      </p:sp>
      <p:sp>
        <p:nvSpPr>
          <p:cNvPr id="33" name="矩形 32"/>
          <p:cNvSpPr/>
          <p:nvPr/>
        </p:nvSpPr>
        <p:spPr>
          <a:xfrm>
            <a:off x="5292792" y="3788241"/>
            <a:ext cx="1944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输入文本信息标题</a:t>
            </a:r>
          </a:p>
        </p:txBody>
      </p:sp>
      <p:sp>
        <p:nvSpPr>
          <p:cNvPr id="34" name="矩形 33"/>
          <p:cNvSpPr/>
          <p:nvPr/>
        </p:nvSpPr>
        <p:spPr>
          <a:xfrm>
            <a:off x="5147649" y="4146615"/>
            <a:ext cx="22836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请在此输入文本信息内容</a:t>
            </a:r>
          </a:p>
        </p:txBody>
      </p:sp>
      <p:sp>
        <p:nvSpPr>
          <p:cNvPr id="35" name="矩形 34"/>
          <p:cNvSpPr/>
          <p:nvPr/>
        </p:nvSpPr>
        <p:spPr>
          <a:xfrm>
            <a:off x="5147649" y="4480993"/>
            <a:ext cx="22836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请在此输入文本信息内容</a:t>
            </a:r>
          </a:p>
        </p:txBody>
      </p:sp>
      <p:sp>
        <p:nvSpPr>
          <p:cNvPr id="36" name="矩形 35"/>
          <p:cNvSpPr/>
          <p:nvPr/>
        </p:nvSpPr>
        <p:spPr>
          <a:xfrm>
            <a:off x="5147649" y="4792365"/>
            <a:ext cx="22836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请在此输入文本信息内容</a:t>
            </a:r>
          </a:p>
        </p:txBody>
      </p:sp>
      <p:sp>
        <p:nvSpPr>
          <p:cNvPr id="37" name="矩形 36"/>
          <p:cNvSpPr/>
          <p:nvPr/>
        </p:nvSpPr>
        <p:spPr>
          <a:xfrm>
            <a:off x="5147649" y="5100142"/>
            <a:ext cx="22836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请在此输入文本信息内容</a:t>
            </a:r>
          </a:p>
        </p:txBody>
      </p:sp>
      <p:sp>
        <p:nvSpPr>
          <p:cNvPr id="38" name="矩形 37"/>
          <p:cNvSpPr/>
          <p:nvPr/>
        </p:nvSpPr>
        <p:spPr>
          <a:xfrm>
            <a:off x="5147649" y="5407919"/>
            <a:ext cx="22836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请在此输入文本信息内容</a:t>
            </a:r>
          </a:p>
        </p:txBody>
      </p:sp>
      <p:sp>
        <p:nvSpPr>
          <p:cNvPr id="39" name="矩形 38"/>
          <p:cNvSpPr/>
          <p:nvPr/>
        </p:nvSpPr>
        <p:spPr>
          <a:xfrm>
            <a:off x="8616619" y="3788241"/>
            <a:ext cx="1944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输入文本信息标题</a:t>
            </a:r>
          </a:p>
        </p:txBody>
      </p:sp>
      <p:sp>
        <p:nvSpPr>
          <p:cNvPr id="40" name="矩形 39"/>
          <p:cNvSpPr/>
          <p:nvPr/>
        </p:nvSpPr>
        <p:spPr>
          <a:xfrm>
            <a:off x="8442447" y="4178296"/>
            <a:ext cx="22836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请在此输入文本信息内容</a:t>
            </a:r>
          </a:p>
        </p:txBody>
      </p:sp>
      <p:sp>
        <p:nvSpPr>
          <p:cNvPr id="41" name="矩形 40"/>
          <p:cNvSpPr/>
          <p:nvPr/>
        </p:nvSpPr>
        <p:spPr>
          <a:xfrm>
            <a:off x="8442447" y="4512674"/>
            <a:ext cx="22836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请在此输入文本信息内容</a:t>
            </a:r>
          </a:p>
        </p:txBody>
      </p:sp>
      <p:sp>
        <p:nvSpPr>
          <p:cNvPr id="42" name="矩形 41"/>
          <p:cNvSpPr/>
          <p:nvPr/>
        </p:nvSpPr>
        <p:spPr>
          <a:xfrm>
            <a:off x="8442447" y="4824046"/>
            <a:ext cx="22836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请在此输入文本信息内容</a:t>
            </a:r>
          </a:p>
        </p:txBody>
      </p:sp>
      <p:sp>
        <p:nvSpPr>
          <p:cNvPr id="43" name="矩形 42"/>
          <p:cNvSpPr/>
          <p:nvPr/>
        </p:nvSpPr>
        <p:spPr>
          <a:xfrm>
            <a:off x="8442447" y="5131823"/>
            <a:ext cx="22836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请在此输入文本信息内容</a:t>
            </a:r>
          </a:p>
        </p:txBody>
      </p:sp>
      <p:sp>
        <p:nvSpPr>
          <p:cNvPr id="44" name="矩形 43"/>
          <p:cNvSpPr/>
          <p:nvPr/>
        </p:nvSpPr>
        <p:spPr>
          <a:xfrm>
            <a:off x="8442447" y="5439600"/>
            <a:ext cx="22836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请在此输入文本信息内容</a:t>
            </a:r>
          </a:p>
        </p:txBody>
      </p:sp>
    </p:spTree>
  </p:cSld>
  <p:clrMapOvr>
    <a:masterClrMapping/>
  </p:clrMapOvr>
  <p:transition spd="slow" advTm="2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2135560" y="3583667"/>
            <a:ext cx="1728192" cy="1489821"/>
          </a:xfrm>
          <a:prstGeom prst="hexagon">
            <a:avLst/>
          </a:prstGeom>
          <a:solidFill>
            <a:srgbClr val="5C8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六边形 2"/>
          <p:cNvSpPr/>
          <p:nvPr/>
        </p:nvSpPr>
        <p:spPr>
          <a:xfrm>
            <a:off x="3647728" y="2791579"/>
            <a:ext cx="1728192" cy="148982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六边形 3"/>
          <p:cNvSpPr/>
          <p:nvPr/>
        </p:nvSpPr>
        <p:spPr>
          <a:xfrm>
            <a:off x="5159896" y="3583667"/>
            <a:ext cx="1728192" cy="1489821"/>
          </a:xfrm>
          <a:prstGeom prst="hexagon">
            <a:avLst/>
          </a:prstGeom>
          <a:solidFill>
            <a:srgbClr val="5C8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六边形 4"/>
          <p:cNvSpPr/>
          <p:nvPr/>
        </p:nvSpPr>
        <p:spPr>
          <a:xfrm>
            <a:off x="6744072" y="2719571"/>
            <a:ext cx="1728192" cy="1489821"/>
          </a:xfrm>
          <a:prstGeom prst="hexagon">
            <a:avLst/>
          </a:prstGeom>
          <a:solidFill>
            <a:srgbClr val="5C8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六边形 5"/>
          <p:cNvSpPr/>
          <p:nvPr/>
        </p:nvSpPr>
        <p:spPr>
          <a:xfrm>
            <a:off x="8256240" y="3583667"/>
            <a:ext cx="1728192" cy="148982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23592" y="415973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输入文字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447928" y="408772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输入文字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104112" y="329563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输入文字</a:t>
            </a:r>
          </a:p>
        </p:txBody>
      </p:sp>
      <p:sp>
        <p:nvSpPr>
          <p:cNvPr id="15" name="六边形 14"/>
          <p:cNvSpPr/>
          <p:nvPr/>
        </p:nvSpPr>
        <p:spPr>
          <a:xfrm>
            <a:off x="3647728" y="4447763"/>
            <a:ext cx="1728192" cy="1489821"/>
          </a:xfrm>
          <a:prstGeom prst="hexagon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935760" y="502382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输入文字</a:t>
            </a:r>
          </a:p>
        </p:txBody>
      </p:sp>
      <p:sp>
        <p:nvSpPr>
          <p:cNvPr id="17" name="六边形 16"/>
          <p:cNvSpPr/>
          <p:nvPr/>
        </p:nvSpPr>
        <p:spPr>
          <a:xfrm>
            <a:off x="5159896" y="1949830"/>
            <a:ext cx="1728192" cy="1489821"/>
          </a:xfrm>
          <a:prstGeom prst="hexagon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447928" y="2525893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19" name="六边形 18"/>
          <p:cNvSpPr/>
          <p:nvPr/>
        </p:nvSpPr>
        <p:spPr>
          <a:xfrm>
            <a:off x="6744072" y="4375755"/>
            <a:ext cx="1728192" cy="1489821"/>
          </a:xfrm>
          <a:prstGeom prst="hexagon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032104" y="495181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输入文字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86" t="6633" r="10508" b="8599"/>
          <a:stretch>
            <a:fillRect/>
          </a:stretch>
        </p:blipFill>
        <p:spPr>
          <a:xfrm>
            <a:off x="3998753" y="3196555"/>
            <a:ext cx="1161143" cy="70678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86" t="6633" r="10508" b="8599"/>
          <a:stretch>
            <a:fillRect/>
          </a:stretch>
        </p:blipFill>
        <p:spPr>
          <a:xfrm>
            <a:off x="8516396" y="3928009"/>
            <a:ext cx="1161143" cy="706782"/>
          </a:xfrm>
          <a:prstGeom prst="rect">
            <a:avLst/>
          </a:prstGeom>
        </p:spPr>
      </p:pic>
    </p:spTree>
  </p:cSld>
  <p:clrMapOvr>
    <a:masterClrMapping/>
  </p:clrMapOvr>
  <p:transition spd="slow" advTm="2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690" y="1207261"/>
            <a:ext cx="7848338" cy="509423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50365" y="3304434"/>
            <a:ext cx="56759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农以茶解毒的故事。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茶属于山茶科，为常绿灌木或小乔木植物，植株高达</a:t>
            </a:r>
            <a:r>
              <a:rPr lang="en-US" altLang="zh-CN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1-6</a:t>
            </a:r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米。茶树喜欢湿润的气候，在中国长江流域以南地区广泛栽培。茶树叶子制成茶叶，泡水后使用。茶树种植</a:t>
            </a:r>
            <a:r>
              <a:rPr lang="en-US" altLang="zh-CN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年就可以采叶子。一般清明前后采摘长出</a:t>
            </a:r>
            <a:r>
              <a:rPr lang="en-US" altLang="zh-CN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4-5</a:t>
            </a:r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个叶的嫩芽，制作茶叶质量非常好，属于珍品。</a:t>
            </a:r>
          </a:p>
        </p:txBody>
      </p:sp>
    </p:spTree>
  </p:cSld>
  <p:clrMapOvr>
    <a:masterClrMapping/>
  </p:clrMapOvr>
  <p:transition spd="slow" advTm="20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36635" flipH="1">
            <a:off x="4857272" y="344700"/>
            <a:ext cx="3023527" cy="7968865"/>
          </a:xfrm>
          <a:prstGeom prst="rect">
            <a:avLst/>
          </a:prstGeom>
        </p:spPr>
      </p:pic>
      <p:pic>
        <p:nvPicPr>
          <p:cNvPr id="4" name="图片 3" descr="2008318162826197.png"/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3319666">
            <a:off x="4056945" y="6194331"/>
            <a:ext cx="542242" cy="50405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048833" y="5618267"/>
            <a:ext cx="15121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pic>
        <p:nvPicPr>
          <p:cNvPr id="8" name="图片 7" descr="2008318162826197.png"/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3319666">
            <a:off x="6451588" y="5012509"/>
            <a:ext cx="542242" cy="504056"/>
          </a:xfrm>
          <a:prstGeom prst="rect">
            <a:avLst/>
          </a:prstGeom>
        </p:spPr>
      </p:pic>
      <p:pic>
        <p:nvPicPr>
          <p:cNvPr id="9" name="图片 8" descr="2008318162826197.png"/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3319666">
            <a:off x="7747733" y="3428332"/>
            <a:ext cx="542242" cy="504056"/>
          </a:xfrm>
          <a:prstGeom prst="rect">
            <a:avLst/>
          </a:prstGeom>
        </p:spPr>
      </p:pic>
      <p:pic>
        <p:nvPicPr>
          <p:cNvPr id="10" name="图片 9" descr="2008318162826197.png"/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3319666">
            <a:off x="8179780" y="1628131"/>
            <a:ext cx="542242" cy="50405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7369313" y="5013175"/>
            <a:ext cx="15121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sp>
        <p:nvSpPr>
          <p:cNvPr id="14" name="矩形 13"/>
          <p:cNvSpPr/>
          <p:nvPr/>
        </p:nvSpPr>
        <p:spPr>
          <a:xfrm>
            <a:off x="6361201" y="3006815"/>
            <a:ext cx="15121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6721241" y="3510871"/>
            <a:ext cx="86409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3336865" y="6194331"/>
            <a:ext cx="86409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7081281" y="5546259"/>
            <a:ext cx="86409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8809473" y="1873851"/>
            <a:ext cx="86409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8881481" y="1350631"/>
            <a:ext cx="15121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0089" y="2246509"/>
            <a:ext cx="3434117" cy="2885703"/>
          </a:xfrm>
          <a:prstGeom prst="rect">
            <a:avLst/>
          </a:prstGeom>
        </p:spPr>
      </p:pic>
    </p:spTree>
  </p:cSld>
  <p:clrMapOvr>
    <a:masterClrMapping/>
  </p:clrMapOvr>
  <p:transition spd="slow" advTm="20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114" y="1818049"/>
            <a:ext cx="8284976" cy="4753998"/>
          </a:xfrm>
          <a:prstGeom prst="rect">
            <a:avLst/>
          </a:prstGeom>
        </p:spPr>
      </p:pic>
      <p:pic>
        <p:nvPicPr>
          <p:cNvPr id="145" name="图片 14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151" y="2326049"/>
            <a:ext cx="3965170" cy="3923900"/>
          </a:xfrm>
          <a:prstGeom prst="rect">
            <a:avLst/>
          </a:prstGeom>
        </p:spPr>
      </p:pic>
      <p:sp>
        <p:nvSpPr>
          <p:cNvPr id="147" name="矩形 146"/>
          <p:cNvSpPr/>
          <p:nvPr/>
        </p:nvSpPr>
        <p:spPr>
          <a:xfrm>
            <a:off x="8835255" y="2974122"/>
            <a:ext cx="288032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芝麻开花节节高</a:t>
            </a:r>
            <a:endParaRPr lang="en-US" altLang="zh-CN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指像芝麻开花一样</a:t>
            </a:r>
            <a:endParaRPr lang="en-US" altLang="zh-CN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一年比一年好</a:t>
            </a:r>
            <a:endParaRPr lang="en-US" altLang="zh-CN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进入成熟期的芝麻</a:t>
            </a:r>
            <a:endParaRPr lang="en-US" altLang="zh-CN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每开花一次</a:t>
            </a:r>
            <a:endParaRPr lang="en-US" altLang="zh-CN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就拔高一节</a:t>
            </a:r>
            <a:endParaRPr lang="en-US" altLang="zh-CN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接着再开花</a:t>
            </a:r>
            <a:endParaRPr lang="en-US" altLang="zh-CN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等腰三角形 2"/>
          <p:cNvSpPr/>
          <p:nvPr/>
        </p:nvSpPr>
        <p:spPr>
          <a:xfrm>
            <a:off x="667656" y="1117599"/>
            <a:ext cx="1872343" cy="1614089"/>
          </a:xfrm>
          <a:prstGeom prst="triangle">
            <a:avLst/>
          </a:prstGeom>
          <a:solidFill>
            <a:srgbClr val="5C854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64343" y="213088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茶品文化</a:t>
            </a:r>
          </a:p>
        </p:txBody>
      </p:sp>
    </p:spTree>
  </p:cSld>
  <p:clrMapOvr>
    <a:masterClrMapping/>
  </p:clrMapOvr>
  <p:transition spd="slow" advTm="200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69" y="2850743"/>
            <a:ext cx="3563888" cy="181495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596597" y="3422071"/>
            <a:ext cx="14670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spc="600">
                <a:solidFill>
                  <a:prstClr val="white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目录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788888" y="2276870"/>
            <a:ext cx="580500" cy="534032"/>
            <a:chOff x="1861889" y="1554411"/>
            <a:chExt cx="704463" cy="64807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1</a:t>
              </a:r>
              <a:endParaRPr lang="zh-CN" altLang="en-US" sz="2400" b="1" spc="600"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414888" y="234887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788888" y="3069520"/>
            <a:ext cx="580500" cy="534032"/>
            <a:chOff x="1861889" y="1554411"/>
            <a:chExt cx="704463" cy="64807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2</a:t>
              </a:r>
              <a:endParaRPr lang="zh-CN" altLang="en-US" sz="2400" b="1" spc="600"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414888" y="314152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838824" y="3831632"/>
            <a:ext cx="580500" cy="534032"/>
            <a:chOff x="1861889" y="1554411"/>
            <a:chExt cx="704463" cy="648072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solidFill>
                    <a:prstClr val="black">
                      <a:lumMod val="75000"/>
                      <a:lumOff val="25000"/>
                    </a:prstClr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3</a:t>
              </a:r>
              <a:endParaRPr lang="zh-CN" altLang="en-US" sz="2400" b="1" spc="600">
                <a:solidFill>
                  <a:prstClr val="black">
                    <a:lumMod val="75000"/>
                    <a:lumOff val="25000"/>
                  </a:prstClr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464824" y="3903640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prstClr val="black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5838824" y="4551712"/>
            <a:ext cx="580500" cy="534032"/>
            <a:chOff x="1861889" y="1554411"/>
            <a:chExt cx="704463" cy="648072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solidFill>
                    <a:srgbClr val="5C8546"/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4</a:t>
              </a:r>
              <a:endParaRPr lang="zh-CN" altLang="en-US" sz="2400" b="1" spc="600">
                <a:solidFill>
                  <a:srgbClr val="5C854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6464824" y="4623720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5C854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</a:p>
        </p:txBody>
      </p:sp>
      <p:pic>
        <p:nvPicPr>
          <p:cNvPr id="23" name="Picture 8" descr="毛笔2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727256" y="234887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毛笔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683954" y="314152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毛笔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712660" y="386160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毛笔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755962" y="458168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200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08318162826197.png"/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847528" y="1916833"/>
            <a:ext cx="2592288" cy="2409731"/>
          </a:xfrm>
          <a:prstGeom prst="rect">
            <a:avLst/>
          </a:prstGeom>
        </p:spPr>
      </p:pic>
      <p:pic>
        <p:nvPicPr>
          <p:cNvPr id="3" name="图片 2" descr="2008318162826197.png"/>
          <p:cNvPicPr>
            <a:picLocks noChangeAspect="1"/>
          </p:cNvPicPr>
          <p:nvPr/>
        </p:nvPicPr>
        <p:blipFill>
          <a:blip r:embed="rId3" cstate="email">
            <a:grayscl/>
          </a:blip>
          <a:srcRect/>
          <a:stretch>
            <a:fillRect/>
          </a:stretch>
        </p:blipFill>
        <p:spPr>
          <a:xfrm>
            <a:off x="2135560" y="2636912"/>
            <a:ext cx="929558" cy="86409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351584" y="285293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2008318162826197.png"/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791744" y="3573017"/>
            <a:ext cx="2592288" cy="2409731"/>
          </a:xfrm>
          <a:prstGeom prst="rect">
            <a:avLst/>
          </a:prstGeom>
        </p:spPr>
      </p:pic>
      <p:pic>
        <p:nvPicPr>
          <p:cNvPr id="6" name="图片 5" descr="2008318162826197.png"/>
          <p:cNvPicPr>
            <a:picLocks noChangeAspect="1"/>
          </p:cNvPicPr>
          <p:nvPr/>
        </p:nvPicPr>
        <p:blipFill>
          <a:blip r:embed="rId3" cstate="email">
            <a:grayscl/>
          </a:blip>
          <a:srcRect/>
          <a:stretch>
            <a:fillRect/>
          </a:stretch>
        </p:blipFill>
        <p:spPr>
          <a:xfrm>
            <a:off x="4079776" y="4293096"/>
            <a:ext cx="929558" cy="86409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295800" y="450912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 descr="2008318162826197.png"/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4079776" y="1412777"/>
            <a:ext cx="2592288" cy="2409731"/>
          </a:xfrm>
          <a:prstGeom prst="rect">
            <a:avLst/>
          </a:prstGeom>
        </p:spPr>
      </p:pic>
      <p:pic>
        <p:nvPicPr>
          <p:cNvPr id="9" name="图片 8" descr="2008318162826197.png"/>
          <p:cNvPicPr>
            <a:picLocks noChangeAspect="1"/>
          </p:cNvPicPr>
          <p:nvPr/>
        </p:nvPicPr>
        <p:blipFill>
          <a:blip r:embed="rId3" cstate="email">
            <a:grayscl/>
          </a:blip>
          <a:srcRect/>
          <a:stretch>
            <a:fillRect/>
          </a:stretch>
        </p:blipFill>
        <p:spPr>
          <a:xfrm>
            <a:off x="4367808" y="2132856"/>
            <a:ext cx="929558" cy="86409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583832" y="234888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 descr="2008318162826197.png"/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775520" y="4077073"/>
            <a:ext cx="2592288" cy="2409731"/>
          </a:xfrm>
          <a:prstGeom prst="rect">
            <a:avLst/>
          </a:prstGeom>
        </p:spPr>
      </p:pic>
      <p:pic>
        <p:nvPicPr>
          <p:cNvPr id="12" name="图片 11" descr="2008318162826197.png"/>
          <p:cNvPicPr>
            <a:picLocks noChangeAspect="1"/>
          </p:cNvPicPr>
          <p:nvPr/>
        </p:nvPicPr>
        <p:blipFill>
          <a:blip r:embed="rId3" cstate="email">
            <a:grayscl/>
          </a:blip>
          <a:srcRect/>
          <a:stretch>
            <a:fillRect/>
          </a:stretch>
        </p:blipFill>
        <p:spPr>
          <a:xfrm>
            <a:off x="2063552" y="4797152"/>
            <a:ext cx="929558" cy="86409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279576" y="501317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600056" y="3140969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sz="160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中国老百姓把对美好生活的期望</a:t>
            </a:r>
            <a:endParaRPr lang="en-US" altLang="zh-CN" sz="160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600056" y="3789041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sz="160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中国老百姓把对美好生活的期望</a:t>
            </a:r>
            <a:endParaRPr lang="en-US" altLang="zh-CN" sz="160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600056" y="4437113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</a:t>
            </a:r>
            <a:r>
              <a:rPr lang="zh-CN" altLang="en-US" sz="160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中国老百姓把对美好生活的期望</a:t>
            </a:r>
            <a:endParaRPr lang="en-US" altLang="zh-CN" sz="160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600056" y="5157193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</a:t>
            </a:r>
            <a:r>
              <a:rPr lang="zh-CN" altLang="en-US" sz="160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中国老百姓把对美好生活的期望</a:t>
            </a:r>
            <a:endParaRPr lang="en-US" altLang="zh-CN" sz="160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600056" y="2564905"/>
            <a:ext cx="2088232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把对美好生活的期望</a:t>
            </a:r>
            <a:endParaRPr lang="en-US" altLang="zh-CN" sz="1600" b="1">
              <a:solidFill>
                <a:srgbClr val="5C85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2000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/>
        </p:nvSpPr>
        <p:spPr>
          <a:xfrm flipH="1">
            <a:off x="1930179" y="3902800"/>
            <a:ext cx="576065" cy="568181"/>
          </a:xfrm>
          <a:prstGeom prst="ellipse">
            <a:avLst/>
          </a:prstGeom>
          <a:solidFill>
            <a:srgbClr val="FFFFFF">
              <a:lumMod val="65000"/>
              <a:alpha val="50000"/>
            </a:srgbClr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</a:endParaRPr>
          </a:p>
        </p:txBody>
      </p:sp>
      <p:sp>
        <p:nvSpPr>
          <p:cNvPr id="13" name="任意多边形 12"/>
          <p:cNvSpPr/>
          <p:nvPr/>
        </p:nvSpPr>
        <p:spPr>
          <a:xfrm flipH="1">
            <a:off x="2227856" y="2059821"/>
            <a:ext cx="2773466" cy="3174450"/>
          </a:xfrm>
          <a:custGeom>
            <a:avLst/>
            <a:gdLst>
              <a:gd name="connsiteX0" fmla="*/ 239843 w 3028013"/>
              <a:gd name="connsiteY0" fmla="*/ 914400 h 2908092"/>
              <a:gd name="connsiteX1" fmla="*/ 209862 w 3028013"/>
              <a:gd name="connsiteY1" fmla="*/ 1034322 h 2908092"/>
              <a:gd name="connsiteX2" fmla="*/ 164892 w 3028013"/>
              <a:gd name="connsiteY2" fmla="*/ 1079292 h 2908092"/>
              <a:gd name="connsiteX3" fmla="*/ 149902 w 3028013"/>
              <a:gd name="connsiteY3" fmla="*/ 1124263 h 2908092"/>
              <a:gd name="connsiteX4" fmla="*/ 164892 w 3028013"/>
              <a:gd name="connsiteY4" fmla="*/ 1214204 h 2908092"/>
              <a:gd name="connsiteX5" fmla="*/ 209862 w 3028013"/>
              <a:gd name="connsiteY5" fmla="*/ 1364105 h 2908092"/>
              <a:gd name="connsiteX6" fmla="*/ 239843 w 3028013"/>
              <a:gd name="connsiteY6" fmla="*/ 1394086 h 2908092"/>
              <a:gd name="connsiteX7" fmla="*/ 269823 w 3028013"/>
              <a:gd name="connsiteY7" fmla="*/ 1484027 h 2908092"/>
              <a:gd name="connsiteX8" fmla="*/ 314794 w 3028013"/>
              <a:gd name="connsiteY8" fmla="*/ 1528997 h 2908092"/>
              <a:gd name="connsiteX9" fmla="*/ 389744 w 3028013"/>
              <a:gd name="connsiteY9" fmla="*/ 1588958 h 2908092"/>
              <a:gd name="connsiteX10" fmla="*/ 374754 w 3028013"/>
              <a:gd name="connsiteY10" fmla="*/ 1663909 h 2908092"/>
              <a:gd name="connsiteX11" fmla="*/ 344774 w 3028013"/>
              <a:gd name="connsiteY11" fmla="*/ 1753850 h 2908092"/>
              <a:gd name="connsiteX12" fmla="*/ 299803 w 3028013"/>
              <a:gd name="connsiteY12" fmla="*/ 2143594 h 2908092"/>
              <a:gd name="connsiteX13" fmla="*/ 269823 w 3028013"/>
              <a:gd name="connsiteY13" fmla="*/ 2188564 h 2908092"/>
              <a:gd name="connsiteX14" fmla="*/ 254833 w 3028013"/>
              <a:gd name="connsiteY14" fmla="*/ 2233535 h 2908092"/>
              <a:gd name="connsiteX15" fmla="*/ 239843 w 3028013"/>
              <a:gd name="connsiteY15" fmla="*/ 2383437 h 2908092"/>
              <a:gd name="connsiteX16" fmla="*/ 284813 w 3028013"/>
              <a:gd name="connsiteY16" fmla="*/ 2413417 h 2908092"/>
              <a:gd name="connsiteX17" fmla="*/ 374754 w 3028013"/>
              <a:gd name="connsiteY17" fmla="*/ 2443397 h 2908092"/>
              <a:gd name="connsiteX18" fmla="*/ 449705 w 3028013"/>
              <a:gd name="connsiteY18" fmla="*/ 2488368 h 2908092"/>
              <a:gd name="connsiteX19" fmla="*/ 539646 w 3028013"/>
              <a:gd name="connsiteY19" fmla="*/ 2533338 h 2908092"/>
              <a:gd name="connsiteX20" fmla="*/ 584617 w 3028013"/>
              <a:gd name="connsiteY20" fmla="*/ 2623279 h 2908092"/>
              <a:gd name="connsiteX21" fmla="*/ 629587 w 3028013"/>
              <a:gd name="connsiteY21" fmla="*/ 2653259 h 2908092"/>
              <a:gd name="connsiteX22" fmla="*/ 689548 w 3028013"/>
              <a:gd name="connsiteY22" fmla="*/ 2713220 h 2908092"/>
              <a:gd name="connsiteX23" fmla="*/ 824459 w 3028013"/>
              <a:gd name="connsiteY23" fmla="*/ 2803161 h 2908092"/>
              <a:gd name="connsiteX24" fmla="*/ 914400 w 3028013"/>
              <a:gd name="connsiteY24" fmla="*/ 2863122 h 2908092"/>
              <a:gd name="connsiteX25" fmla="*/ 959371 w 3028013"/>
              <a:gd name="connsiteY25" fmla="*/ 2893102 h 2908092"/>
              <a:gd name="connsiteX26" fmla="*/ 1019331 w 3028013"/>
              <a:gd name="connsiteY26" fmla="*/ 2908092 h 2908092"/>
              <a:gd name="connsiteX27" fmla="*/ 1199213 w 3028013"/>
              <a:gd name="connsiteY27" fmla="*/ 2893102 h 2908092"/>
              <a:gd name="connsiteX28" fmla="*/ 1244184 w 3028013"/>
              <a:gd name="connsiteY28" fmla="*/ 2878112 h 2908092"/>
              <a:gd name="connsiteX29" fmla="*/ 1349115 w 3028013"/>
              <a:gd name="connsiteY29" fmla="*/ 2863122 h 2908092"/>
              <a:gd name="connsiteX30" fmla="*/ 1439056 w 3028013"/>
              <a:gd name="connsiteY30" fmla="*/ 2848132 h 2908092"/>
              <a:gd name="connsiteX31" fmla="*/ 1828800 w 3028013"/>
              <a:gd name="connsiteY31" fmla="*/ 2833141 h 2908092"/>
              <a:gd name="connsiteX32" fmla="*/ 2023672 w 3028013"/>
              <a:gd name="connsiteY32" fmla="*/ 2818151 h 2908092"/>
              <a:gd name="connsiteX33" fmla="*/ 2218544 w 3028013"/>
              <a:gd name="connsiteY33" fmla="*/ 2773181 h 2908092"/>
              <a:gd name="connsiteX34" fmla="*/ 2248525 w 3028013"/>
              <a:gd name="connsiteY34" fmla="*/ 2743200 h 2908092"/>
              <a:gd name="connsiteX35" fmla="*/ 2353456 w 3028013"/>
              <a:gd name="connsiteY35" fmla="*/ 2653259 h 2908092"/>
              <a:gd name="connsiteX36" fmla="*/ 2413417 w 3028013"/>
              <a:gd name="connsiteY36" fmla="*/ 2563318 h 2908092"/>
              <a:gd name="connsiteX37" fmla="*/ 2428407 w 3028013"/>
              <a:gd name="connsiteY37" fmla="*/ 2518348 h 2908092"/>
              <a:gd name="connsiteX38" fmla="*/ 2488367 w 3028013"/>
              <a:gd name="connsiteY38" fmla="*/ 2428407 h 2908092"/>
              <a:gd name="connsiteX39" fmla="*/ 2533338 w 3028013"/>
              <a:gd name="connsiteY39" fmla="*/ 2353456 h 2908092"/>
              <a:gd name="connsiteX40" fmla="*/ 2593299 w 3028013"/>
              <a:gd name="connsiteY40" fmla="*/ 2233535 h 2908092"/>
              <a:gd name="connsiteX41" fmla="*/ 2638269 w 3028013"/>
              <a:gd name="connsiteY41" fmla="*/ 2203555 h 2908092"/>
              <a:gd name="connsiteX42" fmla="*/ 2668249 w 3028013"/>
              <a:gd name="connsiteY42" fmla="*/ 2158584 h 2908092"/>
              <a:gd name="connsiteX43" fmla="*/ 2728210 w 3028013"/>
              <a:gd name="connsiteY43" fmla="*/ 2083633 h 2908092"/>
              <a:gd name="connsiteX44" fmla="*/ 2743200 w 3028013"/>
              <a:gd name="connsiteY44" fmla="*/ 2038663 h 2908092"/>
              <a:gd name="connsiteX45" fmla="*/ 2803161 w 3028013"/>
              <a:gd name="connsiteY45" fmla="*/ 1978702 h 2908092"/>
              <a:gd name="connsiteX46" fmla="*/ 2833141 w 3028013"/>
              <a:gd name="connsiteY46" fmla="*/ 1933732 h 2908092"/>
              <a:gd name="connsiteX47" fmla="*/ 2893102 w 3028013"/>
              <a:gd name="connsiteY47" fmla="*/ 1873771 h 2908092"/>
              <a:gd name="connsiteX48" fmla="*/ 2983043 w 3028013"/>
              <a:gd name="connsiteY48" fmla="*/ 1753850 h 2908092"/>
              <a:gd name="connsiteX49" fmla="*/ 3028013 w 3028013"/>
              <a:gd name="connsiteY49" fmla="*/ 1573968 h 2908092"/>
              <a:gd name="connsiteX50" fmla="*/ 3013023 w 3028013"/>
              <a:gd name="connsiteY50" fmla="*/ 1274164 h 2908092"/>
              <a:gd name="connsiteX51" fmla="*/ 2968053 w 3028013"/>
              <a:gd name="connsiteY51" fmla="*/ 1259174 h 2908092"/>
              <a:gd name="connsiteX52" fmla="*/ 2833141 w 3028013"/>
              <a:gd name="connsiteY52" fmla="*/ 1214204 h 2908092"/>
              <a:gd name="connsiteX53" fmla="*/ 2803161 w 3028013"/>
              <a:gd name="connsiteY53" fmla="*/ 1169233 h 2908092"/>
              <a:gd name="connsiteX54" fmla="*/ 2743200 w 3028013"/>
              <a:gd name="connsiteY54" fmla="*/ 1094282 h 2908092"/>
              <a:gd name="connsiteX55" fmla="*/ 2713220 w 3028013"/>
              <a:gd name="connsiteY55" fmla="*/ 1004341 h 2908092"/>
              <a:gd name="connsiteX56" fmla="*/ 2638269 w 3028013"/>
              <a:gd name="connsiteY56" fmla="*/ 779489 h 2908092"/>
              <a:gd name="connsiteX57" fmla="*/ 2578308 w 3028013"/>
              <a:gd name="connsiteY57" fmla="*/ 599607 h 2908092"/>
              <a:gd name="connsiteX58" fmla="*/ 2563318 w 3028013"/>
              <a:gd name="connsiteY58" fmla="*/ 554637 h 2908092"/>
              <a:gd name="connsiteX59" fmla="*/ 2503358 w 3028013"/>
              <a:gd name="connsiteY59" fmla="*/ 479686 h 2908092"/>
              <a:gd name="connsiteX60" fmla="*/ 2428407 w 3028013"/>
              <a:gd name="connsiteY60" fmla="*/ 404735 h 2908092"/>
              <a:gd name="connsiteX61" fmla="*/ 2398426 w 3028013"/>
              <a:gd name="connsiteY61" fmla="*/ 374755 h 2908092"/>
              <a:gd name="connsiteX62" fmla="*/ 2368446 w 3028013"/>
              <a:gd name="connsiteY62" fmla="*/ 329784 h 2908092"/>
              <a:gd name="connsiteX63" fmla="*/ 2323476 w 3028013"/>
              <a:gd name="connsiteY63" fmla="*/ 299804 h 2908092"/>
              <a:gd name="connsiteX64" fmla="*/ 2248525 w 3028013"/>
              <a:gd name="connsiteY64" fmla="*/ 224853 h 2908092"/>
              <a:gd name="connsiteX65" fmla="*/ 2218544 w 3028013"/>
              <a:gd name="connsiteY65" fmla="*/ 194873 h 2908092"/>
              <a:gd name="connsiteX66" fmla="*/ 2188564 w 3028013"/>
              <a:gd name="connsiteY66" fmla="*/ 164892 h 2908092"/>
              <a:gd name="connsiteX67" fmla="*/ 2143594 w 3028013"/>
              <a:gd name="connsiteY67" fmla="*/ 149902 h 2908092"/>
              <a:gd name="connsiteX68" fmla="*/ 2053653 w 3028013"/>
              <a:gd name="connsiteY68" fmla="*/ 104932 h 2908092"/>
              <a:gd name="connsiteX69" fmla="*/ 2023672 w 3028013"/>
              <a:gd name="connsiteY69" fmla="*/ 74951 h 2908092"/>
              <a:gd name="connsiteX70" fmla="*/ 1918741 w 3028013"/>
              <a:gd name="connsiteY70" fmla="*/ 44971 h 2908092"/>
              <a:gd name="connsiteX71" fmla="*/ 1663908 w 3028013"/>
              <a:gd name="connsiteY71" fmla="*/ 14991 h 2908092"/>
              <a:gd name="connsiteX72" fmla="*/ 1528997 w 3028013"/>
              <a:gd name="connsiteY72" fmla="*/ 0 h 2908092"/>
              <a:gd name="connsiteX73" fmla="*/ 1094282 w 3028013"/>
              <a:gd name="connsiteY73" fmla="*/ 14991 h 2908092"/>
              <a:gd name="connsiteX74" fmla="*/ 1004341 w 3028013"/>
              <a:gd name="connsiteY74" fmla="*/ 44971 h 2908092"/>
              <a:gd name="connsiteX75" fmla="*/ 914400 w 3028013"/>
              <a:gd name="connsiteY75" fmla="*/ 59961 h 2908092"/>
              <a:gd name="connsiteX76" fmla="*/ 809469 w 3028013"/>
              <a:gd name="connsiteY76" fmla="*/ 89941 h 2908092"/>
              <a:gd name="connsiteX77" fmla="*/ 764499 w 3028013"/>
              <a:gd name="connsiteY77" fmla="*/ 104932 h 2908092"/>
              <a:gd name="connsiteX78" fmla="*/ 689548 w 3028013"/>
              <a:gd name="connsiteY78" fmla="*/ 149902 h 2908092"/>
              <a:gd name="connsiteX79" fmla="*/ 659567 w 3028013"/>
              <a:gd name="connsiteY79" fmla="*/ 179882 h 2908092"/>
              <a:gd name="connsiteX80" fmla="*/ 194872 w 3028013"/>
              <a:gd name="connsiteY80" fmla="*/ 179882 h 2908092"/>
              <a:gd name="connsiteX81" fmla="*/ 149902 w 3028013"/>
              <a:gd name="connsiteY81" fmla="*/ 194873 h 2908092"/>
              <a:gd name="connsiteX82" fmla="*/ 104931 w 3028013"/>
              <a:gd name="connsiteY82" fmla="*/ 284814 h 2908092"/>
              <a:gd name="connsiteX83" fmla="*/ 29980 w 3028013"/>
              <a:gd name="connsiteY83" fmla="*/ 374755 h 2908092"/>
              <a:gd name="connsiteX84" fmla="*/ 14990 w 3028013"/>
              <a:gd name="connsiteY84" fmla="*/ 434715 h 2908092"/>
              <a:gd name="connsiteX85" fmla="*/ 0 w 3028013"/>
              <a:gd name="connsiteY85" fmla="*/ 479686 h 2908092"/>
              <a:gd name="connsiteX86" fmla="*/ 44971 w 3028013"/>
              <a:gd name="connsiteY86" fmla="*/ 734518 h 2908092"/>
              <a:gd name="connsiteX87" fmla="*/ 74951 w 3028013"/>
              <a:gd name="connsiteY87" fmla="*/ 764499 h 2908092"/>
              <a:gd name="connsiteX88" fmla="*/ 104931 w 3028013"/>
              <a:gd name="connsiteY88" fmla="*/ 854440 h 2908092"/>
              <a:gd name="connsiteX89" fmla="*/ 119921 w 3028013"/>
              <a:gd name="connsiteY89" fmla="*/ 899410 h 2908092"/>
              <a:gd name="connsiteX90" fmla="*/ 149902 w 3028013"/>
              <a:gd name="connsiteY90" fmla="*/ 1004341 h 2908092"/>
              <a:gd name="connsiteX91" fmla="*/ 179882 w 3028013"/>
              <a:gd name="connsiteY91" fmla="*/ 1034322 h 2908092"/>
              <a:gd name="connsiteX92" fmla="*/ 224853 w 3028013"/>
              <a:gd name="connsiteY92" fmla="*/ 1064302 h 2908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3028013" h="2908092">
                <a:moveTo>
                  <a:pt x="239843" y="914400"/>
                </a:moveTo>
                <a:cubicBezTo>
                  <a:pt x="237680" y="925216"/>
                  <a:pt x="223033" y="1014565"/>
                  <a:pt x="209862" y="1034322"/>
                </a:cubicBezTo>
                <a:cubicBezTo>
                  <a:pt x="198103" y="1051961"/>
                  <a:pt x="179882" y="1064302"/>
                  <a:pt x="164892" y="1079292"/>
                </a:cubicBezTo>
                <a:cubicBezTo>
                  <a:pt x="159895" y="1094282"/>
                  <a:pt x="149902" y="1108462"/>
                  <a:pt x="149902" y="1124263"/>
                </a:cubicBezTo>
                <a:cubicBezTo>
                  <a:pt x="149902" y="1154657"/>
                  <a:pt x="158931" y="1184400"/>
                  <a:pt x="164892" y="1214204"/>
                </a:cubicBezTo>
                <a:cubicBezTo>
                  <a:pt x="169987" y="1239679"/>
                  <a:pt x="200303" y="1354546"/>
                  <a:pt x="209862" y="1364105"/>
                </a:cubicBezTo>
                <a:lnTo>
                  <a:pt x="239843" y="1394086"/>
                </a:lnTo>
                <a:cubicBezTo>
                  <a:pt x="249836" y="1424066"/>
                  <a:pt x="247477" y="1461681"/>
                  <a:pt x="269823" y="1484027"/>
                </a:cubicBezTo>
                <a:cubicBezTo>
                  <a:pt x="284813" y="1499017"/>
                  <a:pt x="298508" y="1515426"/>
                  <a:pt x="314794" y="1528997"/>
                </a:cubicBezTo>
                <a:cubicBezTo>
                  <a:pt x="428235" y="1623530"/>
                  <a:pt x="302536" y="1501747"/>
                  <a:pt x="389744" y="1588958"/>
                </a:cubicBezTo>
                <a:cubicBezTo>
                  <a:pt x="384747" y="1613942"/>
                  <a:pt x="381458" y="1639328"/>
                  <a:pt x="374754" y="1663909"/>
                </a:cubicBezTo>
                <a:cubicBezTo>
                  <a:pt x="366439" y="1694398"/>
                  <a:pt x="344774" y="1753850"/>
                  <a:pt x="344774" y="1753850"/>
                </a:cubicBezTo>
                <a:cubicBezTo>
                  <a:pt x="344025" y="1768832"/>
                  <a:pt x="356430" y="2058654"/>
                  <a:pt x="299803" y="2143594"/>
                </a:cubicBezTo>
                <a:lnTo>
                  <a:pt x="269823" y="2188564"/>
                </a:lnTo>
                <a:cubicBezTo>
                  <a:pt x="264826" y="2203554"/>
                  <a:pt x="261899" y="2219402"/>
                  <a:pt x="254833" y="2233535"/>
                </a:cubicBezTo>
                <a:cubicBezTo>
                  <a:pt x="221082" y="2301039"/>
                  <a:pt x="191264" y="2274134"/>
                  <a:pt x="239843" y="2383437"/>
                </a:cubicBezTo>
                <a:cubicBezTo>
                  <a:pt x="247160" y="2399900"/>
                  <a:pt x="268350" y="2406100"/>
                  <a:pt x="284813" y="2413417"/>
                </a:cubicBezTo>
                <a:cubicBezTo>
                  <a:pt x="313691" y="2426252"/>
                  <a:pt x="374754" y="2443397"/>
                  <a:pt x="374754" y="2443397"/>
                </a:cubicBezTo>
                <a:cubicBezTo>
                  <a:pt x="433313" y="2501954"/>
                  <a:pt x="371869" y="2449449"/>
                  <a:pt x="449705" y="2488368"/>
                </a:cubicBezTo>
                <a:cubicBezTo>
                  <a:pt x="565932" y="2546482"/>
                  <a:pt x="426620" y="2495663"/>
                  <a:pt x="539646" y="2533338"/>
                </a:cubicBezTo>
                <a:cubicBezTo>
                  <a:pt x="551838" y="2569916"/>
                  <a:pt x="555556" y="2594219"/>
                  <a:pt x="584617" y="2623279"/>
                </a:cubicBezTo>
                <a:cubicBezTo>
                  <a:pt x="597356" y="2636018"/>
                  <a:pt x="615908" y="2641535"/>
                  <a:pt x="629587" y="2653259"/>
                </a:cubicBezTo>
                <a:cubicBezTo>
                  <a:pt x="651048" y="2671654"/>
                  <a:pt x="666029" y="2697541"/>
                  <a:pt x="689548" y="2713220"/>
                </a:cubicBezTo>
                <a:lnTo>
                  <a:pt x="824459" y="2803161"/>
                </a:lnTo>
                <a:lnTo>
                  <a:pt x="914400" y="2863122"/>
                </a:lnTo>
                <a:cubicBezTo>
                  <a:pt x="929390" y="2873116"/>
                  <a:pt x="941893" y="2888732"/>
                  <a:pt x="959371" y="2893102"/>
                </a:cubicBezTo>
                <a:lnTo>
                  <a:pt x="1019331" y="2908092"/>
                </a:lnTo>
                <a:cubicBezTo>
                  <a:pt x="1079292" y="2903095"/>
                  <a:pt x="1139572" y="2901054"/>
                  <a:pt x="1199213" y="2893102"/>
                </a:cubicBezTo>
                <a:cubicBezTo>
                  <a:pt x="1214876" y="2891014"/>
                  <a:pt x="1228690" y="2881211"/>
                  <a:pt x="1244184" y="2878112"/>
                </a:cubicBezTo>
                <a:cubicBezTo>
                  <a:pt x="1278830" y="2871183"/>
                  <a:pt x="1314194" y="2868494"/>
                  <a:pt x="1349115" y="2863122"/>
                </a:cubicBezTo>
                <a:cubicBezTo>
                  <a:pt x="1379155" y="2858500"/>
                  <a:pt x="1408721" y="2850028"/>
                  <a:pt x="1439056" y="2848132"/>
                </a:cubicBezTo>
                <a:cubicBezTo>
                  <a:pt x="1568814" y="2840022"/>
                  <a:pt x="1698960" y="2839800"/>
                  <a:pt x="1828800" y="2833141"/>
                </a:cubicBezTo>
                <a:cubicBezTo>
                  <a:pt x="1893864" y="2829804"/>
                  <a:pt x="1958715" y="2823148"/>
                  <a:pt x="2023672" y="2818151"/>
                </a:cubicBezTo>
                <a:cubicBezTo>
                  <a:pt x="2189068" y="2785072"/>
                  <a:pt x="2125232" y="2804285"/>
                  <a:pt x="2218544" y="2773181"/>
                </a:cubicBezTo>
                <a:cubicBezTo>
                  <a:pt x="2228538" y="2763187"/>
                  <a:pt x="2237489" y="2752029"/>
                  <a:pt x="2248525" y="2743200"/>
                </a:cubicBezTo>
                <a:cubicBezTo>
                  <a:pt x="2296962" y="2704450"/>
                  <a:pt x="2312216" y="2715119"/>
                  <a:pt x="2353456" y="2653259"/>
                </a:cubicBezTo>
                <a:lnTo>
                  <a:pt x="2413417" y="2563318"/>
                </a:lnTo>
                <a:cubicBezTo>
                  <a:pt x="2418414" y="2548328"/>
                  <a:pt x="2420733" y="2532160"/>
                  <a:pt x="2428407" y="2518348"/>
                </a:cubicBezTo>
                <a:cubicBezTo>
                  <a:pt x="2445905" y="2486851"/>
                  <a:pt x="2476972" y="2462589"/>
                  <a:pt x="2488367" y="2428407"/>
                </a:cubicBezTo>
                <a:cubicBezTo>
                  <a:pt x="2507827" y="2370029"/>
                  <a:pt x="2492185" y="2394610"/>
                  <a:pt x="2533338" y="2353456"/>
                </a:cubicBezTo>
                <a:cubicBezTo>
                  <a:pt x="2557152" y="2282014"/>
                  <a:pt x="2545728" y="2271591"/>
                  <a:pt x="2593299" y="2233535"/>
                </a:cubicBezTo>
                <a:cubicBezTo>
                  <a:pt x="2607367" y="2222281"/>
                  <a:pt x="2623279" y="2213548"/>
                  <a:pt x="2638269" y="2203555"/>
                </a:cubicBezTo>
                <a:cubicBezTo>
                  <a:pt x="2648262" y="2188565"/>
                  <a:pt x="2656994" y="2172652"/>
                  <a:pt x="2668249" y="2158584"/>
                </a:cubicBezTo>
                <a:cubicBezTo>
                  <a:pt x="2705433" y="2112104"/>
                  <a:pt x="2697448" y="2145158"/>
                  <a:pt x="2728210" y="2083633"/>
                </a:cubicBezTo>
                <a:cubicBezTo>
                  <a:pt x="2735276" y="2069500"/>
                  <a:pt x="2734016" y="2051521"/>
                  <a:pt x="2743200" y="2038663"/>
                </a:cubicBezTo>
                <a:cubicBezTo>
                  <a:pt x="2759629" y="2015662"/>
                  <a:pt x="2787482" y="2002221"/>
                  <a:pt x="2803161" y="1978702"/>
                </a:cubicBezTo>
                <a:cubicBezTo>
                  <a:pt x="2813154" y="1963712"/>
                  <a:pt x="2821417" y="1947411"/>
                  <a:pt x="2833141" y="1933732"/>
                </a:cubicBezTo>
                <a:cubicBezTo>
                  <a:pt x="2851536" y="1912271"/>
                  <a:pt x="2877423" y="1897290"/>
                  <a:pt x="2893102" y="1873771"/>
                </a:cubicBezTo>
                <a:cubicBezTo>
                  <a:pt x="2960901" y="1772071"/>
                  <a:pt x="2927583" y="1809308"/>
                  <a:pt x="2983043" y="1753850"/>
                </a:cubicBezTo>
                <a:cubicBezTo>
                  <a:pt x="3022634" y="1635075"/>
                  <a:pt x="3007828" y="1695081"/>
                  <a:pt x="3028013" y="1573968"/>
                </a:cubicBezTo>
                <a:cubicBezTo>
                  <a:pt x="3023016" y="1474033"/>
                  <a:pt x="3031745" y="1372456"/>
                  <a:pt x="3013023" y="1274164"/>
                </a:cubicBezTo>
                <a:cubicBezTo>
                  <a:pt x="3010067" y="1258642"/>
                  <a:pt x="2981602" y="1267303"/>
                  <a:pt x="2968053" y="1259174"/>
                </a:cubicBezTo>
                <a:cubicBezTo>
                  <a:pt x="2864996" y="1197341"/>
                  <a:pt x="3072292" y="1248368"/>
                  <a:pt x="2833141" y="1214204"/>
                </a:cubicBezTo>
                <a:cubicBezTo>
                  <a:pt x="2823148" y="1199214"/>
                  <a:pt x="2814416" y="1183301"/>
                  <a:pt x="2803161" y="1169233"/>
                </a:cubicBezTo>
                <a:cubicBezTo>
                  <a:pt x="2772010" y="1130294"/>
                  <a:pt x="2766272" y="1146194"/>
                  <a:pt x="2743200" y="1094282"/>
                </a:cubicBezTo>
                <a:cubicBezTo>
                  <a:pt x="2730365" y="1065404"/>
                  <a:pt x="2723213" y="1034321"/>
                  <a:pt x="2713220" y="1004341"/>
                </a:cubicBezTo>
                <a:lnTo>
                  <a:pt x="2638269" y="779489"/>
                </a:lnTo>
                <a:lnTo>
                  <a:pt x="2578308" y="599607"/>
                </a:lnTo>
                <a:cubicBezTo>
                  <a:pt x="2573311" y="584617"/>
                  <a:pt x="2574491" y="565810"/>
                  <a:pt x="2563318" y="554637"/>
                </a:cubicBezTo>
                <a:cubicBezTo>
                  <a:pt x="2446409" y="437724"/>
                  <a:pt x="2635750" y="630991"/>
                  <a:pt x="2503358" y="479686"/>
                </a:cubicBezTo>
                <a:cubicBezTo>
                  <a:pt x="2480092" y="453096"/>
                  <a:pt x="2453391" y="429719"/>
                  <a:pt x="2428407" y="404735"/>
                </a:cubicBezTo>
                <a:cubicBezTo>
                  <a:pt x="2418413" y="394742"/>
                  <a:pt x="2406265" y="386514"/>
                  <a:pt x="2398426" y="374755"/>
                </a:cubicBezTo>
                <a:cubicBezTo>
                  <a:pt x="2388433" y="359765"/>
                  <a:pt x="2381185" y="342523"/>
                  <a:pt x="2368446" y="329784"/>
                </a:cubicBezTo>
                <a:cubicBezTo>
                  <a:pt x="2355707" y="317045"/>
                  <a:pt x="2337034" y="311667"/>
                  <a:pt x="2323476" y="299804"/>
                </a:cubicBezTo>
                <a:cubicBezTo>
                  <a:pt x="2296886" y="276538"/>
                  <a:pt x="2273509" y="249837"/>
                  <a:pt x="2248525" y="224853"/>
                </a:cubicBezTo>
                <a:lnTo>
                  <a:pt x="2218544" y="194873"/>
                </a:lnTo>
                <a:cubicBezTo>
                  <a:pt x="2208550" y="184879"/>
                  <a:pt x="2201972" y="169361"/>
                  <a:pt x="2188564" y="164892"/>
                </a:cubicBezTo>
                <a:cubicBezTo>
                  <a:pt x="2173574" y="159895"/>
                  <a:pt x="2157727" y="156968"/>
                  <a:pt x="2143594" y="149902"/>
                </a:cubicBezTo>
                <a:cubicBezTo>
                  <a:pt x="2027359" y="91785"/>
                  <a:pt x="2166686" y="142610"/>
                  <a:pt x="2053653" y="104932"/>
                </a:cubicBezTo>
                <a:cubicBezTo>
                  <a:pt x="2043659" y="94938"/>
                  <a:pt x="2035791" y="82223"/>
                  <a:pt x="2023672" y="74951"/>
                </a:cubicBezTo>
                <a:cubicBezTo>
                  <a:pt x="2008943" y="66113"/>
                  <a:pt x="1929118" y="47277"/>
                  <a:pt x="1918741" y="44971"/>
                </a:cubicBezTo>
                <a:cubicBezTo>
                  <a:pt x="1800080" y="18602"/>
                  <a:pt x="1833072" y="31102"/>
                  <a:pt x="1663908" y="14991"/>
                </a:cubicBezTo>
                <a:cubicBezTo>
                  <a:pt x="1618865" y="10701"/>
                  <a:pt x="1573967" y="4997"/>
                  <a:pt x="1528997" y="0"/>
                </a:cubicBezTo>
                <a:cubicBezTo>
                  <a:pt x="1384092" y="4997"/>
                  <a:pt x="1238743" y="2608"/>
                  <a:pt x="1094282" y="14991"/>
                </a:cubicBezTo>
                <a:cubicBezTo>
                  <a:pt x="1062795" y="17690"/>
                  <a:pt x="1035513" y="39776"/>
                  <a:pt x="1004341" y="44971"/>
                </a:cubicBezTo>
                <a:lnTo>
                  <a:pt x="914400" y="59961"/>
                </a:lnTo>
                <a:cubicBezTo>
                  <a:pt x="806558" y="95908"/>
                  <a:pt x="941252" y="52288"/>
                  <a:pt x="809469" y="89941"/>
                </a:cubicBezTo>
                <a:cubicBezTo>
                  <a:pt x="794276" y="94282"/>
                  <a:pt x="779489" y="99935"/>
                  <a:pt x="764499" y="104932"/>
                </a:cubicBezTo>
                <a:cubicBezTo>
                  <a:pt x="688533" y="180895"/>
                  <a:pt x="786845" y="91524"/>
                  <a:pt x="689548" y="149902"/>
                </a:cubicBezTo>
                <a:cubicBezTo>
                  <a:pt x="677429" y="157173"/>
                  <a:pt x="669561" y="169889"/>
                  <a:pt x="659567" y="179882"/>
                </a:cubicBezTo>
                <a:cubicBezTo>
                  <a:pt x="444245" y="170910"/>
                  <a:pt x="365711" y="145713"/>
                  <a:pt x="194872" y="179882"/>
                </a:cubicBezTo>
                <a:cubicBezTo>
                  <a:pt x="179378" y="182981"/>
                  <a:pt x="164892" y="189876"/>
                  <a:pt x="149902" y="194873"/>
                </a:cubicBezTo>
                <a:cubicBezTo>
                  <a:pt x="63987" y="323741"/>
                  <a:pt x="166988" y="160699"/>
                  <a:pt x="104931" y="284814"/>
                </a:cubicBezTo>
                <a:cubicBezTo>
                  <a:pt x="84062" y="326553"/>
                  <a:pt x="63132" y="341603"/>
                  <a:pt x="29980" y="374755"/>
                </a:cubicBezTo>
                <a:cubicBezTo>
                  <a:pt x="24983" y="394742"/>
                  <a:pt x="20650" y="414906"/>
                  <a:pt x="14990" y="434715"/>
                </a:cubicBezTo>
                <a:cubicBezTo>
                  <a:pt x="10649" y="449908"/>
                  <a:pt x="0" y="463885"/>
                  <a:pt x="0" y="479686"/>
                </a:cubicBezTo>
                <a:cubicBezTo>
                  <a:pt x="0" y="492527"/>
                  <a:pt x="7759" y="697304"/>
                  <a:pt x="44971" y="734518"/>
                </a:cubicBezTo>
                <a:lnTo>
                  <a:pt x="74951" y="764499"/>
                </a:lnTo>
                <a:lnTo>
                  <a:pt x="104931" y="854440"/>
                </a:lnTo>
                <a:cubicBezTo>
                  <a:pt x="109928" y="869430"/>
                  <a:pt x="116089" y="884081"/>
                  <a:pt x="119921" y="899410"/>
                </a:cubicBezTo>
                <a:cubicBezTo>
                  <a:pt x="122721" y="910608"/>
                  <a:pt x="140687" y="988982"/>
                  <a:pt x="149902" y="1004341"/>
                </a:cubicBezTo>
                <a:cubicBezTo>
                  <a:pt x="157173" y="1016460"/>
                  <a:pt x="168846" y="1025493"/>
                  <a:pt x="179882" y="1034322"/>
                </a:cubicBezTo>
                <a:cubicBezTo>
                  <a:pt x="193950" y="1045577"/>
                  <a:pt x="224853" y="1064302"/>
                  <a:pt x="224853" y="1064302"/>
                </a:cubicBezTo>
              </a:path>
            </a:pathLst>
          </a:custGeom>
          <a:solidFill>
            <a:srgbClr val="FFFFFF">
              <a:lumMod val="65000"/>
              <a:alpha val="50000"/>
            </a:srgbClr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</a:endParaRPr>
          </a:p>
        </p:txBody>
      </p:sp>
      <p:sp>
        <p:nvSpPr>
          <p:cNvPr id="14" name="任意多边形 13"/>
          <p:cNvSpPr/>
          <p:nvPr/>
        </p:nvSpPr>
        <p:spPr>
          <a:xfrm flipH="1">
            <a:off x="2481650" y="2209936"/>
            <a:ext cx="2196795" cy="2751641"/>
          </a:xfrm>
          <a:custGeom>
            <a:avLst/>
            <a:gdLst>
              <a:gd name="connsiteX0" fmla="*/ 89941 w 1439056"/>
              <a:gd name="connsiteY0" fmla="*/ 119921 h 1753849"/>
              <a:gd name="connsiteX1" fmla="*/ 119921 w 1439056"/>
              <a:gd name="connsiteY1" fmla="*/ 44970 h 1753849"/>
              <a:gd name="connsiteX2" fmla="*/ 164892 w 1439056"/>
              <a:gd name="connsiteY2" fmla="*/ 29980 h 1753849"/>
              <a:gd name="connsiteX3" fmla="*/ 209862 w 1439056"/>
              <a:gd name="connsiteY3" fmla="*/ 0 h 1753849"/>
              <a:gd name="connsiteX4" fmla="*/ 689547 w 1439056"/>
              <a:gd name="connsiteY4" fmla="*/ 14990 h 1753849"/>
              <a:gd name="connsiteX5" fmla="*/ 809469 w 1439056"/>
              <a:gd name="connsiteY5" fmla="*/ 44970 h 1753849"/>
              <a:gd name="connsiteX6" fmla="*/ 854439 w 1439056"/>
              <a:gd name="connsiteY6" fmla="*/ 59961 h 1753849"/>
              <a:gd name="connsiteX7" fmla="*/ 899410 w 1439056"/>
              <a:gd name="connsiteY7" fmla="*/ 89941 h 1753849"/>
              <a:gd name="connsiteX8" fmla="*/ 989351 w 1439056"/>
              <a:gd name="connsiteY8" fmla="*/ 119921 h 1753849"/>
              <a:gd name="connsiteX9" fmla="*/ 1079292 w 1439056"/>
              <a:gd name="connsiteY9" fmla="*/ 179882 h 1753849"/>
              <a:gd name="connsiteX10" fmla="*/ 1124262 w 1439056"/>
              <a:gd name="connsiteY10" fmla="*/ 209862 h 1753849"/>
              <a:gd name="connsiteX11" fmla="*/ 1229193 w 1439056"/>
              <a:gd name="connsiteY11" fmla="*/ 299803 h 1753849"/>
              <a:gd name="connsiteX12" fmla="*/ 1304144 w 1439056"/>
              <a:gd name="connsiteY12" fmla="*/ 359764 h 1753849"/>
              <a:gd name="connsiteX13" fmla="*/ 1334124 w 1439056"/>
              <a:gd name="connsiteY13" fmla="*/ 404734 h 1753849"/>
              <a:gd name="connsiteX14" fmla="*/ 1364105 w 1439056"/>
              <a:gd name="connsiteY14" fmla="*/ 434715 h 1753849"/>
              <a:gd name="connsiteX15" fmla="*/ 1394085 w 1439056"/>
              <a:gd name="connsiteY15" fmla="*/ 629587 h 1753849"/>
              <a:gd name="connsiteX16" fmla="*/ 1439056 w 1439056"/>
              <a:gd name="connsiteY16" fmla="*/ 914400 h 1753849"/>
              <a:gd name="connsiteX17" fmla="*/ 1424065 w 1439056"/>
              <a:gd name="connsiteY17" fmla="*/ 1199213 h 1753849"/>
              <a:gd name="connsiteX18" fmla="*/ 1409075 w 1439056"/>
              <a:gd name="connsiteY18" fmla="*/ 1244184 h 1753849"/>
              <a:gd name="connsiteX19" fmla="*/ 1364105 w 1439056"/>
              <a:gd name="connsiteY19" fmla="*/ 1259174 h 1753849"/>
              <a:gd name="connsiteX20" fmla="*/ 1334124 w 1439056"/>
              <a:gd name="connsiteY20" fmla="*/ 1364105 h 1753849"/>
              <a:gd name="connsiteX21" fmla="*/ 1304144 w 1439056"/>
              <a:gd name="connsiteY21" fmla="*/ 1454046 h 1753849"/>
              <a:gd name="connsiteX22" fmla="*/ 1259174 w 1439056"/>
              <a:gd name="connsiteY22" fmla="*/ 1469036 h 1753849"/>
              <a:gd name="connsiteX23" fmla="*/ 1169233 w 1439056"/>
              <a:gd name="connsiteY23" fmla="*/ 1573967 h 1753849"/>
              <a:gd name="connsiteX24" fmla="*/ 1154242 w 1439056"/>
              <a:gd name="connsiteY24" fmla="*/ 1618938 h 1753849"/>
              <a:gd name="connsiteX25" fmla="*/ 1109272 w 1439056"/>
              <a:gd name="connsiteY25" fmla="*/ 1633928 h 1753849"/>
              <a:gd name="connsiteX26" fmla="*/ 1064301 w 1439056"/>
              <a:gd name="connsiteY26" fmla="*/ 1663908 h 1753849"/>
              <a:gd name="connsiteX27" fmla="*/ 884419 w 1439056"/>
              <a:gd name="connsiteY27" fmla="*/ 1693888 h 1753849"/>
              <a:gd name="connsiteX28" fmla="*/ 854439 w 1439056"/>
              <a:gd name="connsiteY28" fmla="*/ 1723869 h 1753849"/>
              <a:gd name="connsiteX29" fmla="*/ 674557 w 1439056"/>
              <a:gd name="connsiteY29" fmla="*/ 1753849 h 1753849"/>
              <a:gd name="connsiteX30" fmla="*/ 554636 w 1439056"/>
              <a:gd name="connsiteY30" fmla="*/ 1738859 h 1753849"/>
              <a:gd name="connsiteX31" fmla="*/ 464695 w 1439056"/>
              <a:gd name="connsiteY31" fmla="*/ 1708879 h 1753849"/>
              <a:gd name="connsiteX32" fmla="*/ 389744 w 1439056"/>
              <a:gd name="connsiteY32" fmla="*/ 1663908 h 1753849"/>
              <a:gd name="connsiteX33" fmla="*/ 299803 w 1439056"/>
              <a:gd name="connsiteY33" fmla="*/ 1618938 h 1753849"/>
              <a:gd name="connsiteX34" fmla="*/ 254833 w 1439056"/>
              <a:gd name="connsiteY34" fmla="*/ 1588957 h 1753849"/>
              <a:gd name="connsiteX35" fmla="*/ 164892 w 1439056"/>
              <a:gd name="connsiteY35" fmla="*/ 1558977 h 1753849"/>
              <a:gd name="connsiteX36" fmla="*/ 59960 w 1439056"/>
              <a:gd name="connsiteY36" fmla="*/ 1469036 h 1753849"/>
              <a:gd name="connsiteX37" fmla="*/ 44970 w 1439056"/>
              <a:gd name="connsiteY37" fmla="*/ 1274164 h 1753849"/>
              <a:gd name="connsiteX38" fmla="*/ 74951 w 1439056"/>
              <a:gd name="connsiteY38" fmla="*/ 1244184 h 1753849"/>
              <a:gd name="connsiteX39" fmla="*/ 104931 w 1439056"/>
              <a:gd name="connsiteY39" fmla="*/ 1109272 h 1753849"/>
              <a:gd name="connsiteX40" fmla="*/ 134911 w 1439056"/>
              <a:gd name="connsiteY40" fmla="*/ 1019331 h 1753849"/>
              <a:gd name="connsiteX41" fmla="*/ 179882 w 1439056"/>
              <a:gd name="connsiteY41" fmla="*/ 944380 h 1753849"/>
              <a:gd name="connsiteX42" fmla="*/ 134911 w 1439056"/>
              <a:gd name="connsiteY42" fmla="*/ 809469 h 1753849"/>
              <a:gd name="connsiteX43" fmla="*/ 89941 w 1439056"/>
              <a:gd name="connsiteY43" fmla="*/ 794479 h 1753849"/>
              <a:gd name="connsiteX44" fmla="*/ 59960 w 1439056"/>
              <a:gd name="connsiteY44" fmla="*/ 764498 h 1753849"/>
              <a:gd name="connsiteX45" fmla="*/ 14990 w 1439056"/>
              <a:gd name="connsiteY45" fmla="*/ 734518 h 1753849"/>
              <a:gd name="connsiteX46" fmla="*/ 0 w 1439056"/>
              <a:gd name="connsiteY46" fmla="*/ 689548 h 1753849"/>
              <a:gd name="connsiteX47" fmla="*/ 29980 w 1439056"/>
              <a:gd name="connsiteY47" fmla="*/ 584616 h 1753849"/>
              <a:gd name="connsiteX48" fmla="*/ 74951 w 1439056"/>
              <a:gd name="connsiteY48" fmla="*/ 494675 h 1753849"/>
              <a:gd name="connsiteX49" fmla="*/ 89941 w 1439056"/>
              <a:gd name="connsiteY49" fmla="*/ 404734 h 1753849"/>
              <a:gd name="connsiteX50" fmla="*/ 59960 w 1439056"/>
              <a:gd name="connsiteY50" fmla="*/ 224852 h 1753849"/>
              <a:gd name="connsiteX51" fmla="*/ 74951 w 1439056"/>
              <a:gd name="connsiteY51" fmla="*/ 179882 h 1753849"/>
              <a:gd name="connsiteX52" fmla="*/ 89941 w 1439056"/>
              <a:gd name="connsiteY52" fmla="*/ 119921 h 1753849"/>
              <a:gd name="connsiteX53" fmla="*/ 179882 w 1439056"/>
              <a:gd name="connsiteY53" fmla="*/ 74951 h 1753849"/>
              <a:gd name="connsiteX54" fmla="*/ 239842 w 1439056"/>
              <a:gd name="connsiteY54" fmla="*/ 14990 h 175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439056" h="1753849">
                <a:moveTo>
                  <a:pt x="89941" y="119921"/>
                </a:moveTo>
                <a:cubicBezTo>
                  <a:pt x="99934" y="94937"/>
                  <a:pt x="102695" y="65641"/>
                  <a:pt x="119921" y="44970"/>
                </a:cubicBezTo>
                <a:cubicBezTo>
                  <a:pt x="130037" y="32831"/>
                  <a:pt x="150759" y="37046"/>
                  <a:pt x="164892" y="29980"/>
                </a:cubicBezTo>
                <a:cubicBezTo>
                  <a:pt x="181006" y="21923"/>
                  <a:pt x="194872" y="9993"/>
                  <a:pt x="209862" y="0"/>
                </a:cubicBezTo>
                <a:cubicBezTo>
                  <a:pt x="369757" y="4997"/>
                  <a:pt x="530022" y="3026"/>
                  <a:pt x="689547" y="14990"/>
                </a:cubicBezTo>
                <a:cubicBezTo>
                  <a:pt x="730636" y="18072"/>
                  <a:pt x="770380" y="31939"/>
                  <a:pt x="809469" y="44970"/>
                </a:cubicBezTo>
                <a:cubicBezTo>
                  <a:pt x="824459" y="49967"/>
                  <a:pt x="840306" y="52895"/>
                  <a:pt x="854439" y="59961"/>
                </a:cubicBezTo>
                <a:cubicBezTo>
                  <a:pt x="870553" y="68018"/>
                  <a:pt x="882947" y="82624"/>
                  <a:pt x="899410" y="89941"/>
                </a:cubicBezTo>
                <a:cubicBezTo>
                  <a:pt x="928288" y="102776"/>
                  <a:pt x="989351" y="119921"/>
                  <a:pt x="989351" y="119921"/>
                </a:cubicBezTo>
                <a:lnTo>
                  <a:pt x="1079292" y="179882"/>
                </a:lnTo>
                <a:cubicBezTo>
                  <a:pt x="1094282" y="189875"/>
                  <a:pt x="1111523" y="197123"/>
                  <a:pt x="1124262" y="209862"/>
                </a:cubicBezTo>
                <a:cubicBezTo>
                  <a:pt x="1268602" y="354202"/>
                  <a:pt x="1115044" y="208483"/>
                  <a:pt x="1229193" y="299803"/>
                </a:cubicBezTo>
                <a:cubicBezTo>
                  <a:pt x="1335991" y="385242"/>
                  <a:pt x="1165734" y="267490"/>
                  <a:pt x="1304144" y="359764"/>
                </a:cubicBezTo>
                <a:cubicBezTo>
                  <a:pt x="1314137" y="374754"/>
                  <a:pt x="1322870" y="390666"/>
                  <a:pt x="1334124" y="404734"/>
                </a:cubicBezTo>
                <a:cubicBezTo>
                  <a:pt x="1342953" y="415770"/>
                  <a:pt x="1358538" y="421725"/>
                  <a:pt x="1364105" y="434715"/>
                </a:cubicBezTo>
                <a:cubicBezTo>
                  <a:pt x="1376318" y="463211"/>
                  <a:pt x="1392818" y="620295"/>
                  <a:pt x="1394085" y="629587"/>
                </a:cubicBezTo>
                <a:cubicBezTo>
                  <a:pt x="1422871" y="840688"/>
                  <a:pt x="1411935" y="778805"/>
                  <a:pt x="1439056" y="914400"/>
                </a:cubicBezTo>
                <a:cubicBezTo>
                  <a:pt x="1434059" y="1009338"/>
                  <a:pt x="1432672" y="1104534"/>
                  <a:pt x="1424065" y="1199213"/>
                </a:cubicBezTo>
                <a:cubicBezTo>
                  <a:pt x="1422634" y="1214949"/>
                  <a:pt x="1420248" y="1233011"/>
                  <a:pt x="1409075" y="1244184"/>
                </a:cubicBezTo>
                <a:cubicBezTo>
                  <a:pt x="1397902" y="1255357"/>
                  <a:pt x="1379095" y="1254177"/>
                  <a:pt x="1364105" y="1259174"/>
                </a:cubicBezTo>
                <a:cubicBezTo>
                  <a:pt x="1313732" y="1410294"/>
                  <a:pt x="1390588" y="1175893"/>
                  <a:pt x="1334124" y="1364105"/>
                </a:cubicBezTo>
                <a:cubicBezTo>
                  <a:pt x="1325043" y="1394374"/>
                  <a:pt x="1334124" y="1444053"/>
                  <a:pt x="1304144" y="1454046"/>
                </a:cubicBezTo>
                <a:lnTo>
                  <a:pt x="1259174" y="1469036"/>
                </a:lnTo>
                <a:cubicBezTo>
                  <a:pt x="1222292" y="1505918"/>
                  <a:pt x="1192063" y="1528307"/>
                  <a:pt x="1169233" y="1573967"/>
                </a:cubicBezTo>
                <a:cubicBezTo>
                  <a:pt x="1162166" y="1588100"/>
                  <a:pt x="1165415" y="1607765"/>
                  <a:pt x="1154242" y="1618938"/>
                </a:cubicBezTo>
                <a:cubicBezTo>
                  <a:pt x="1143069" y="1630111"/>
                  <a:pt x="1123405" y="1626862"/>
                  <a:pt x="1109272" y="1633928"/>
                </a:cubicBezTo>
                <a:cubicBezTo>
                  <a:pt x="1093158" y="1641985"/>
                  <a:pt x="1080415" y="1655851"/>
                  <a:pt x="1064301" y="1663908"/>
                </a:cubicBezTo>
                <a:cubicBezTo>
                  <a:pt x="1014074" y="1689021"/>
                  <a:pt x="927167" y="1689138"/>
                  <a:pt x="884419" y="1693888"/>
                </a:cubicBezTo>
                <a:cubicBezTo>
                  <a:pt x="874426" y="1703882"/>
                  <a:pt x="866558" y="1716598"/>
                  <a:pt x="854439" y="1723869"/>
                </a:cubicBezTo>
                <a:cubicBezTo>
                  <a:pt x="814487" y="1747840"/>
                  <a:pt x="687881" y="1752369"/>
                  <a:pt x="674557" y="1753849"/>
                </a:cubicBezTo>
                <a:cubicBezTo>
                  <a:pt x="634583" y="1748852"/>
                  <a:pt x="594027" y="1747300"/>
                  <a:pt x="554636" y="1738859"/>
                </a:cubicBezTo>
                <a:cubicBezTo>
                  <a:pt x="523735" y="1732238"/>
                  <a:pt x="464695" y="1708879"/>
                  <a:pt x="464695" y="1708879"/>
                </a:cubicBezTo>
                <a:cubicBezTo>
                  <a:pt x="406138" y="1650320"/>
                  <a:pt x="467581" y="1702826"/>
                  <a:pt x="389744" y="1663908"/>
                </a:cubicBezTo>
                <a:cubicBezTo>
                  <a:pt x="273508" y="1605791"/>
                  <a:pt x="412840" y="1656616"/>
                  <a:pt x="299803" y="1618938"/>
                </a:cubicBezTo>
                <a:cubicBezTo>
                  <a:pt x="284813" y="1608944"/>
                  <a:pt x="271296" y="1596274"/>
                  <a:pt x="254833" y="1588957"/>
                </a:cubicBezTo>
                <a:cubicBezTo>
                  <a:pt x="225955" y="1576122"/>
                  <a:pt x="164892" y="1558977"/>
                  <a:pt x="164892" y="1558977"/>
                </a:cubicBezTo>
                <a:cubicBezTo>
                  <a:pt x="92192" y="1486277"/>
                  <a:pt x="128450" y="1514695"/>
                  <a:pt x="59960" y="1469036"/>
                </a:cubicBezTo>
                <a:cubicBezTo>
                  <a:pt x="30411" y="1380387"/>
                  <a:pt x="12538" y="1371459"/>
                  <a:pt x="44970" y="1274164"/>
                </a:cubicBezTo>
                <a:cubicBezTo>
                  <a:pt x="49439" y="1260756"/>
                  <a:pt x="64957" y="1254177"/>
                  <a:pt x="74951" y="1244184"/>
                </a:cubicBezTo>
                <a:cubicBezTo>
                  <a:pt x="83509" y="1201393"/>
                  <a:pt x="92230" y="1151611"/>
                  <a:pt x="104931" y="1109272"/>
                </a:cubicBezTo>
                <a:cubicBezTo>
                  <a:pt x="114012" y="1079003"/>
                  <a:pt x="124918" y="1049311"/>
                  <a:pt x="134911" y="1019331"/>
                </a:cubicBezTo>
                <a:cubicBezTo>
                  <a:pt x="154370" y="960953"/>
                  <a:pt x="138728" y="985534"/>
                  <a:pt x="179882" y="944380"/>
                </a:cubicBezTo>
                <a:cubicBezTo>
                  <a:pt x="171481" y="885572"/>
                  <a:pt x="186441" y="840387"/>
                  <a:pt x="134911" y="809469"/>
                </a:cubicBezTo>
                <a:cubicBezTo>
                  <a:pt x="121362" y="801340"/>
                  <a:pt x="104931" y="799476"/>
                  <a:pt x="89941" y="794479"/>
                </a:cubicBezTo>
                <a:cubicBezTo>
                  <a:pt x="79947" y="784485"/>
                  <a:pt x="70996" y="773327"/>
                  <a:pt x="59960" y="764498"/>
                </a:cubicBezTo>
                <a:cubicBezTo>
                  <a:pt x="45892" y="753244"/>
                  <a:pt x="26244" y="748586"/>
                  <a:pt x="14990" y="734518"/>
                </a:cubicBezTo>
                <a:cubicBezTo>
                  <a:pt x="5119" y="722180"/>
                  <a:pt x="4997" y="704538"/>
                  <a:pt x="0" y="689548"/>
                </a:cubicBezTo>
                <a:cubicBezTo>
                  <a:pt x="4803" y="670337"/>
                  <a:pt x="19228" y="606121"/>
                  <a:pt x="29980" y="584616"/>
                </a:cubicBezTo>
                <a:cubicBezTo>
                  <a:pt x="88101" y="468372"/>
                  <a:pt x="37268" y="607719"/>
                  <a:pt x="74951" y="494675"/>
                </a:cubicBezTo>
                <a:cubicBezTo>
                  <a:pt x="79948" y="464695"/>
                  <a:pt x="89941" y="435128"/>
                  <a:pt x="89941" y="404734"/>
                </a:cubicBezTo>
                <a:cubicBezTo>
                  <a:pt x="89941" y="304321"/>
                  <a:pt x="83416" y="295216"/>
                  <a:pt x="59960" y="224852"/>
                </a:cubicBezTo>
                <a:cubicBezTo>
                  <a:pt x="64957" y="209862"/>
                  <a:pt x="70610" y="195075"/>
                  <a:pt x="74951" y="179882"/>
                </a:cubicBezTo>
                <a:cubicBezTo>
                  <a:pt x="80611" y="160073"/>
                  <a:pt x="78513" y="137063"/>
                  <a:pt x="89941" y="119921"/>
                </a:cubicBezTo>
                <a:cubicBezTo>
                  <a:pt x="106546" y="95013"/>
                  <a:pt x="154229" y="83502"/>
                  <a:pt x="179882" y="74951"/>
                </a:cubicBezTo>
                <a:lnTo>
                  <a:pt x="239842" y="14990"/>
                </a:lnTo>
              </a:path>
            </a:pathLst>
          </a:custGeom>
          <a:solidFill>
            <a:sysClr val="windowText" lastClr="000000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</a:endParaRPr>
          </a:p>
        </p:txBody>
      </p:sp>
      <p:sp>
        <p:nvSpPr>
          <p:cNvPr id="16" name="任意多边形 15"/>
          <p:cNvSpPr/>
          <p:nvPr/>
        </p:nvSpPr>
        <p:spPr>
          <a:xfrm rot="17658739" flipH="1">
            <a:off x="4761278" y="4511726"/>
            <a:ext cx="576065" cy="635221"/>
          </a:xfrm>
          <a:custGeom>
            <a:avLst/>
            <a:gdLst>
              <a:gd name="connsiteX0" fmla="*/ 172195 w 311178"/>
              <a:gd name="connsiteY0" fmla="*/ 5145 h 259978"/>
              <a:gd name="connsiteX1" fmla="*/ 37284 w 311178"/>
              <a:gd name="connsiteY1" fmla="*/ 20135 h 259978"/>
              <a:gd name="connsiteX2" fmla="*/ 97245 w 311178"/>
              <a:gd name="connsiteY2" fmla="*/ 215007 h 259978"/>
              <a:gd name="connsiteX3" fmla="*/ 127225 w 311178"/>
              <a:gd name="connsiteY3" fmla="*/ 244988 h 259978"/>
              <a:gd name="connsiteX4" fmla="*/ 202176 w 311178"/>
              <a:gd name="connsiteY4" fmla="*/ 259978 h 259978"/>
              <a:gd name="connsiteX5" fmla="*/ 277127 w 311178"/>
              <a:gd name="connsiteY5" fmla="*/ 244988 h 259978"/>
              <a:gd name="connsiteX6" fmla="*/ 292117 w 311178"/>
              <a:gd name="connsiteY6" fmla="*/ 80096 h 259978"/>
              <a:gd name="connsiteX7" fmla="*/ 202176 w 311178"/>
              <a:gd name="connsiteY7" fmla="*/ 50115 h 259978"/>
              <a:gd name="connsiteX8" fmla="*/ 97245 w 311178"/>
              <a:gd name="connsiteY8" fmla="*/ 20135 h 259978"/>
              <a:gd name="connsiteX9" fmla="*/ 67264 w 311178"/>
              <a:gd name="connsiteY9" fmla="*/ 20135 h 25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178" h="259978">
                <a:moveTo>
                  <a:pt x="172195" y="5145"/>
                </a:moveTo>
                <a:cubicBezTo>
                  <a:pt x="127225" y="10142"/>
                  <a:pt x="62383" y="-17513"/>
                  <a:pt x="37284" y="20135"/>
                </a:cubicBezTo>
                <a:cubicBezTo>
                  <a:pt x="-52571" y="154918"/>
                  <a:pt x="41110" y="170099"/>
                  <a:pt x="97245" y="215007"/>
                </a:cubicBezTo>
                <a:cubicBezTo>
                  <a:pt x="108281" y="223836"/>
                  <a:pt x="114235" y="239421"/>
                  <a:pt x="127225" y="244988"/>
                </a:cubicBezTo>
                <a:cubicBezTo>
                  <a:pt x="150643" y="255025"/>
                  <a:pt x="177192" y="254981"/>
                  <a:pt x="202176" y="259978"/>
                </a:cubicBezTo>
                <a:cubicBezTo>
                  <a:pt x="227160" y="254981"/>
                  <a:pt x="255006" y="257629"/>
                  <a:pt x="277127" y="244988"/>
                </a:cubicBezTo>
                <a:cubicBezTo>
                  <a:pt x="328437" y="215668"/>
                  <a:pt x="311613" y="107947"/>
                  <a:pt x="292117" y="80096"/>
                </a:cubicBezTo>
                <a:cubicBezTo>
                  <a:pt x="273994" y="54207"/>
                  <a:pt x="232156" y="60109"/>
                  <a:pt x="202176" y="50115"/>
                </a:cubicBezTo>
                <a:cubicBezTo>
                  <a:pt x="166537" y="38235"/>
                  <a:pt x="134885" y="26408"/>
                  <a:pt x="97245" y="20135"/>
                </a:cubicBezTo>
                <a:cubicBezTo>
                  <a:pt x="87387" y="18492"/>
                  <a:pt x="77258" y="20135"/>
                  <a:pt x="67264" y="20135"/>
                </a:cubicBezTo>
              </a:path>
            </a:pathLst>
          </a:custGeom>
          <a:solidFill>
            <a:sysClr val="windowText" lastClr="000000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486368" y="2340759"/>
            <a:ext cx="4896544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中国老百姓把对美好生活的期望</a:t>
            </a:r>
            <a:endParaRPr lang="en-US" altLang="zh-CN" b="1">
              <a:solidFill>
                <a:srgbClr val="5C85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形容成“芝麻开花节节高”，</a:t>
            </a:r>
            <a:endParaRPr lang="en-US" altLang="zh-CN" sz="160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指像芝麻开花一样，一年比一年好</a:t>
            </a:r>
            <a:endParaRPr lang="en-US" altLang="zh-CN" sz="160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进入成熟期的芝麻，每开花一次，就拔高一节，接着再开花，再继续拔高。</a:t>
            </a:r>
            <a:endParaRPr lang="en-US" altLang="zh-CN" sz="160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开花就意味着结籽。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684726">
            <a:off x="2351834" y="2858896"/>
            <a:ext cx="2324096" cy="1437788"/>
          </a:xfrm>
          <a:prstGeom prst="flowChartConnector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2000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727" y="2235332"/>
            <a:ext cx="6171591" cy="364295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0298" y="2235332"/>
            <a:ext cx="887388" cy="5877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0298" y="3236816"/>
            <a:ext cx="887388" cy="5877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0298" y="4242021"/>
            <a:ext cx="887388" cy="587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0298" y="5290535"/>
            <a:ext cx="887388" cy="58775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8097686" y="2375318"/>
            <a:ext cx="26763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请您在此输入文本信息内容</a:t>
            </a:r>
          </a:p>
        </p:txBody>
      </p:sp>
      <p:sp>
        <p:nvSpPr>
          <p:cNvPr id="21" name="矩形 20"/>
          <p:cNvSpPr/>
          <p:nvPr/>
        </p:nvSpPr>
        <p:spPr>
          <a:xfrm>
            <a:off x="8097686" y="3361414"/>
            <a:ext cx="26763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请您在此输入文本信息内容</a:t>
            </a:r>
          </a:p>
        </p:txBody>
      </p:sp>
      <p:sp>
        <p:nvSpPr>
          <p:cNvPr id="22" name="矩形 21"/>
          <p:cNvSpPr/>
          <p:nvPr/>
        </p:nvSpPr>
        <p:spPr>
          <a:xfrm>
            <a:off x="8097686" y="4439675"/>
            <a:ext cx="26763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请您在此输入文本信息内容</a:t>
            </a:r>
          </a:p>
        </p:txBody>
      </p:sp>
      <p:sp>
        <p:nvSpPr>
          <p:cNvPr id="23" name="矩形 22"/>
          <p:cNvSpPr/>
          <p:nvPr/>
        </p:nvSpPr>
        <p:spPr>
          <a:xfrm>
            <a:off x="8097686" y="5400201"/>
            <a:ext cx="26763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请您在此输入文本信息内容</a:t>
            </a:r>
          </a:p>
        </p:txBody>
      </p:sp>
    </p:spTree>
  </p:cSld>
  <p:clrMapOvr>
    <a:masterClrMapping/>
  </p:clrMapOvr>
  <p:transition spd="slow" advTm="2000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332370"/>
            <a:ext cx="7020272" cy="3351010"/>
          </a:xfrm>
          <a:prstGeom prst="rect">
            <a:avLst/>
          </a:prstGeom>
        </p:spPr>
      </p:pic>
      <p:pic>
        <p:nvPicPr>
          <p:cNvPr id="4" name="图片 3" descr="2008318162826197.png"/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11507507">
            <a:off x="2456232" y="1992387"/>
            <a:ext cx="995085" cy="92500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824354" y="234888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972D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>
              <a:solidFill>
                <a:srgbClr val="972D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59696" y="2348881"/>
            <a:ext cx="2448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请在此输入文本信息</a:t>
            </a:r>
          </a:p>
        </p:txBody>
      </p:sp>
      <p:pic>
        <p:nvPicPr>
          <p:cNvPr id="9" name="图片 8" descr="2008318162826197.png"/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11507507">
            <a:off x="3371705" y="5393124"/>
            <a:ext cx="995085" cy="92500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739827" y="574961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972D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>
              <a:solidFill>
                <a:srgbClr val="972D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47177" y="5749618"/>
            <a:ext cx="2448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请在此输入文本信息</a:t>
            </a:r>
          </a:p>
        </p:txBody>
      </p:sp>
      <p:pic>
        <p:nvPicPr>
          <p:cNvPr id="12" name="图片 11" descr="2008318162826197.png"/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11507507">
            <a:off x="6828088" y="3880957"/>
            <a:ext cx="995085" cy="925009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196210" y="423745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972D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>
              <a:solidFill>
                <a:srgbClr val="972D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803560" y="4237451"/>
            <a:ext cx="2448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请在此输入文本信息</a:t>
            </a:r>
          </a:p>
        </p:txBody>
      </p:sp>
    </p:spTree>
  </p:cSld>
  <p:clrMapOvr>
    <a:masterClrMapping/>
  </p:clrMapOvr>
  <p:transition spd="slow" advTm="2000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65"/>
          <p:cNvSpPr/>
          <p:nvPr/>
        </p:nvSpPr>
        <p:spPr bwMode="auto">
          <a:xfrm>
            <a:off x="4579938" y="796926"/>
            <a:ext cx="4756150" cy="5167313"/>
          </a:xfrm>
          <a:custGeom>
            <a:avLst/>
            <a:gdLst/>
            <a:ahLst/>
            <a:cxnLst/>
            <a:rect l="0" t="0" r="r" b="b"/>
            <a:pathLst>
              <a:path w="4757024" h="5166475">
                <a:moveTo>
                  <a:pt x="3800615" y="3920919"/>
                </a:moveTo>
                <a:cubicBezTo>
                  <a:pt x="3978552" y="3927407"/>
                  <a:pt x="3978552" y="3927407"/>
                  <a:pt x="3978552" y="3927407"/>
                </a:cubicBezTo>
                <a:cubicBezTo>
                  <a:pt x="3978552" y="3927407"/>
                  <a:pt x="3866518" y="3959843"/>
                  <a:pt x="3800615" y="3920919"/>
                </a:cubicBezTo>
                <a:close/>
                <a:moveTo>
                  <a:pt x="3505907" y="3901458"/>
                </a:moveTo>
                <a:cubicBezTo>
                  <a:pt x="3505907" y="3901458"/>
                  <a:pt x="3578340" y="3908033"/>
                  <a:pt x="3598095" y="3914607"/>
                </a:cubicBezTo>
                <a:cubicBezTo>
                  <a:pt x="3598095" y="3914607"/>
                  <a:pt x="3598095" y="3914607"/>
                  <a:pt x="3644189" y="3927756"/>
                </a:cubicBezTo>
                <a:cubicBezTo>
                  <a:pt x="3644189" y="3927756"/>
                  <a:pt x="3644189" y="3927756"/>
                  <a:pt x="3683698" y="3947480"/>
                </a:cubicBezTo>
                <a:cubicBezTo>
                  <a:pt x="3683698" y="3947480"/>
                  <a:pt x="3683698" y="3947480"/>
                  <a:pt x="3716622" y="3973778"/>
                </a:cubicBezTo>
                <a:cubicBezTo>
                  <a:pt x="3716622" y="3973778"/>
                  <a:pt x="3716622" y="3973778"/>
                  <a:pt x="3756131" y="3986927"/>
                </a:cubicBezTo>
                <a:cubicBezTo>
                  <a:pt x="3756131" y="3986927"/>
                  <a:pt x="3756131" y="3986927"/>
                  <a:pt x="3828564" y="4006650"/>
                </a:cubicBezTo>
                <a:cubicBezTo>
                  <a:pt x="3828564" y="4006650"/>
                  <a:pt x="3828564" y="4006650"/>
                  <a:pt x="3933921" y="4052672"/>
                </a:cubicBezTo>
                <a:cubicBezTo>
                  <a:pt x="3933921" y="4052672"/>
                  <a:pt x="3933921" y="4052672"/>
                  <a:pt x="3980015" y="4065821"/>
                </a:cubicBezTo>
                <a:cubicBezTo>
                  <a:pt x="3980015" y="4065821"/>
                  <a:pt x="4105126" y="4131566"/>
                  <a:pt x="4124881" y="4138140"/>
                </a:cubicBezTo>
                <a:cubicBezTo>
                  <a:pt x="4151220" y="4144715"/>
                  <a:pt x="4157805" y="4164438"/>
                  <a:pt x="4157805" y="4164438"/>
                </a:cubicBezTo>
                <a:cubicBezTo>
                  <a:pt x="4157805" y="4164438"/>
                  <a:pt x="4190729" y="4184162"/>
                  <a:pt x="4203899" y="4190736"/>
                </a:cubicBezTo>
                <a:cubicBezTo>
                  <a:pt x="4217068" y="4197311"/>
                  <a:pt x="4236823" y="4203886"/>
                  <a:pt x="4256577" y="4210460"/>
                </a:cubicBezTo>
                <a:cubicBezTo>
                  <a:pt x="4276332" y="4223609"/>
                  <a:pt x="4296086" y="4236758"/>
                  <a:pt x="4315841" y="4243333"/>
                </a:cubicBezTo>
                <a:cubicBezTo>
                  <a:pt x="4342180" y="4249907"/>
                  <a:pt x="4401444" y="4276205"/>
                  <a:pt x="4401444" y="4276205"/>
                </a:cubicBezTo>
                <a:cubicBezTo>
                  <a:pt x="4401444" y="4276205"/>
                  <a:pt x="4401444" y="4276205"/>
                  <a:pt x="4467292" y="4309078"/>
                </a:cubicBezTo>
                <a:cubicBezTo>
                  <a:pt x="4467292" y="4309078"/>
                  <a:pt x="4658252" y="4394546"/>
                  <a:pt x="4671421" y="4394546"/>
                </a:cubicBezTo>
                <a:cubicBezTo>
                  <a:pt x="4684591" y="4394546"/>
                  <a:pt x="4704346" y="4414270"/>
                  <a:pt x="4704346" y="4414270"/>
                </a:cubicBezTo>
                <a:cubicBezTo>
                  <a:pt x="4704346" y="4414270"/>
                  <a:pt x="4717515" y="4420844"/>
                  <a:pt x="4737270" y="4433993"/>
                </a:cubicBezTo>
                <a:cubicBezTo>
                  <a:pt x="4737270" y="4433993"/>
                  <a:pt x="4737270" y="4433993"/>
                  <a:pt x="4757024" y="4453717"/>
                </a:cubicBezTo>
                <a:cubicBezTo>
                  <a:pt x="4757024" y="4453717"/>
                  <a:pt x="4757024" y="4453717"/>
                  <a:pt x="4717515" y="4453717"/>
                </a:cubicBezTo>
                <a:cubicBezTo>
                  <a:pt x="4691176" y="4460291"/>
                  <a:pt x="4664837" y="4414270"/>
                  <a:pt x="4664837" y="4414270"/>
                </a:cubicBezTo>
                <a:cubicBezTo>
                  <a:pt x="4664837" y="4414270"/>
                  <a:pt x="4664837" y="4414270"/>
                  <a:pt x="4467292" y="4328801"/>
                </a:cubicBezTo>
                <a:cubicBezTo>
                  <a:pt x="4467292" y="4328801"/>
                  <a:pt x="4467292" y="4328801"/>
                  <a:pt x="4151220" y="4190736"/>
                </a:cubicBezTo>
                <a:cubicBezTo>
                  <a:pt x="4151220" y="4190736"/>
                  <a:pt x="4151220" y="4190736"/>
                  <a:pt x="4032693" y="4105268"/>
                </a:cubicBezTo>
                <a:cubicBezTo>
                  <a:pt x="4032693" y="4105268"/>
                  <a:pt x="4032693" y="4105268"/>
                  <a:pt x="3953675" y="4072395"/>
                </a:cubicBezTo>
                <a:cubicBezTo>
                  <a:pt x="3953675" y="4072395"/>
                  <a:pt x="3953675" y="4072395"/>
                  <a:pt x="3828564" y="4046097"/>
                </a:cubicBezTo>
                <a:cubicBezTo>
                  <a:pt x="3828564" y="4046097"/>
                  <a:pt x="3828564" y="4046097"/>
                  <a:pt x="3742961" y="4026374"/>
                </a:cubicBezTo>
                <a:cubicBezTo>
                  <a:pt x="3742961" y="4026374"/>
                  <a:pt x="3742961" y="4026374"/>
                  <a:pt x="3657358" y="3980352"/>
                </a:cubicBezTo>
                <a:cubicBezTo>
                  <a:pt x="3657358" y="3980352"/>
                  <a:pt x="3657358" y="3980352"/>
                  <a:pt x="3505907" y="3901458"/>
                </a:cubicBezTo>
                <a:close/>
                <a:moveTo>
                  <a:pt x="3795055" y="3815269"/>
                </a:moveTo>
                <a:lnTo>
                  <a:pt x="3920167" y="3840292"/>
                </a:lnTo>
                <a:lnTo>
                  <a:pt x="3697746" y="3829170"/>
                </a:lnTo>
                <a:lnTo>
                  <a:pt x="3795055" y="3815269"/>
                </a:lnTo>
                <a:close/>
                <a:moveTo>
                  <a:pt x="4425720" y="1620817"/>
                </a:moveTo>
                <a:cubicBezTo>
                  <a:pt x="4481777" y="1618505"/>
                  <a:pt x="4548787" y="1627756"/>
                  <a:pt x="4507550" y="1693542"/>
                </a:cubicBezTo>
                <a:cubicBezTo>
                  <a:pt x="4349199" y="1746171"/>
                  <a:pt x="4349199" y="1746171"/>
                  <a:pt x="4349199" y="1746171"/>
                </a:cubicBezTo>
                <a:cubicBezTo>
                  <a:pt x="4250230" y="1746171"/>
                  <a:pt x="4250230" y="1746171"/>
                  <a:pt x="4250230" y="1746171"/>
                </a:cubicBezTo>
                <a:cubicBezTo>
                  <a:pt x="3973117" y="1864587"/>
                  <a:pt x="3973117" y="1864587"/>
                  <a:pt x="3973117" y="1864587"/>
                </a:cubicBezTo>
                <a:lnTo>
                  <a:pt x="3247344" y="2055367"/>
                </a:lnTo>
                <a:cubicBezTo>
                  <a:pt x="3379303" y="2015895"/>
                  <a:pt x="3379303" y="2015895"/>
                  <a:pt x="3379303" y="2015895"/>
                </a:cubicBezTo>
                <a:cubicBezTo>
                  <a:pt x="3913736" y="1838272"/>
                  <a:pt x="3913736" y="1838272"/>
                  <a:pt x="3913736" y="1838272"/>
                </a:cubicBezTo>
                <a:cubicBezTo>
                  <a:pt x="4091880" y="1759329"/>
                  <a:pt x="4091880" y="1759329"/>
                  <a:pt x="4091880" y="1759329"/>
                </a:cubicBezTo>
                <a:cubicBezTo>
                  <a:pt x="4091880" y="1759329"/>
                  <a:pt x="4303014" y="1634335"/>
                  <a:pt x="4362395" y="1627756"/>
                </a:cubicBezTo>
                <a:cubicBezTo>
                  <a:pt x="4362395" y="1627756"/>
                  <a:pt x="4392086" y="1622205"/>
                  <a:pt x="4425720" y="1620817"/>
                </a:cubicBezTo>
                <a:close/>
                <a:moveTo>
                  <a:pt x="2833481" y="1554921"/>
                </a:moveTo>
                <a:cubicBezTo>
                  <a:pt x="2833481" y="1554921"/>
                  <a:pt x="2846986" y="1568425"/>
                  <a:pt x="2840234" y="1581930"/>
                </a:cubicBezTo>
                <a:cubicBezTo>
                  <a:pt x="2826729" y="1595434"/>
                  <a:pt x="2799721" y="1602186"/>
                  <a:pt x="2799721" y="1602186"/>
                </a:cubicBezTo>
                <a:lnTo>
                  <a:pt x="2813225" y="1568425"/>
                </a:lnTo>
                <a:cubicBezTo>
                  <a:pt x="2813225" y="1568425"/>
                  <a:pt x="2813225" y="1568425"/>
                  <a:pt x="2833481" y="1554921"/>
                </a:cubicBezTo>
                <a:close/>
                <a:moveTo>
                  <a:pt x="1461755" y="1526595"/>
                </a:moveTo>
                <a:lnTo>
                  <a:pt x="1461715" y="1526922"/>
                </a:lnTo>
                <a:lnTo>
                  <a:pt x="1461549" y="1527110"/>
                </a:lnTo>
                <a:cubicBezTo>
                  <a:pt x="1453516" y="1537303"/>
                  <a:pt x="1446924" y="1547187"/>
                  <a:pt x="1443628" y="1555424"/>
                </a:cubicBezTo>
                <a:cubicBezTo>
                  <a:pt x="1437036" y="1568603"/>
                  <a:pt x="1443628" y="1555424"/>
                  <a:pt x="1450219" y="1542245"/>
                </a:cubicBezTo>
                <a:cubicBezTo>
                  <a:pt x="1453515" y="1532361"/>
                  <a:pt x="1460107" y="1522477"/>
                  <a:pt x="1461755" y="1526595"/>
                </a:cubicBezTo>
                <a:close/>
                <a:moveTo>
                  <a:pt x="1522730" y="1463171"/>
                </a:moveTo>
                <a:cubicBezTo>
                  <a:pt x="1522730" y="1463171"/>
                  <a:pt x="1588649" y="1463171"/>
                  <a:pt x="1582058" y="1496119"/>
                </a:cubicBezTo>
                <a:cubicBezTo>
                  <a:pt x="1575466" y="1529066"/>
                  <a:pt x="1562282" y="1614730"/>
                  <a:pt x="1562282" y="1614730"/>
                </a:cubicBezTo>
                <a:cubicBezTo>
                  <a:pt x="1582058" y="1674035"/>
                  <a:pt x="1582058" y="1674035"/>
                  <a:pt x="1582058" y="1674035"/>
                </a:cubicBezTo>
                <a:cubicBezTo>
                  <a:pt x="1601833" y="1739931"/>
                  <a:pt x="1601833" y="1739931"/>
                  <a:pt x="1601833" y="1739931"/>
                </a:cubicBezTo>
                <a:cubicBezTo>
                  <a:pt x="1568874" y="1779468"/>
                  <a:pt x="1568874" y="1779468"/>
                  <a:pt x="1568874" y="1779468"/>
                </a:cubicBezTo>
                <a:cubicBezTo>
                  <a:pt x="1549098" y="1851952"/>
                  <a:pt x="1549098" y="1851952"/>
                  <a:pt x="1549098" y="1851952"/>
                </a:cubicBezTo>
                <a:cubicBezTo>
                  <a:pt x="1549098" y="1851952"/>
                  <a:pt x="1601833" y="1917847"/>
                  <a:pt x="1661160" y="1891489"/>
                </a:cubicBezTo>
                <a:cubicBezTo>
                  <a:pt x="1661160" y="1891489"/>
                  <a:pt x="1740263" y="1983742"/>
                  <a:pt x="1812774" y="1911258"/>
                </a:cubicBezTo>
                <a:cubicBezTo>
                  <a:pt x="1812774" y="1911258"/>
                  <a:pt x="1891877" y="1812415"/>
                  <a:pt x="1924837" y="1891489"/>
                </a:cubicBezTo>
                <a:cubicBezTo>
                  <a:pt x="2010532" y="1838773"/>
                  <a:pt x="2010532" y="1838773"/>
                  <a:pt x="2010532" y="1838773"/>
                </a:cubicBezTo>
                <a:cubicBezTo>
                  <a:pt x="2135778" y="1799236"/>
                  <a:pt x="2135778" y="1799236"/>
                  <a:pt x="2135778" y="1799236"/>
                </a:cubicBezTo>
                <a:cubicBezTo>
                  <a:pt x="2135778" y="1799236"/>
                  <a:pt x="2181921" y="1812415"/>
                  <a:pt x="2188513" y="1772878"/>
                </a:cubicBezTo>
                <a:cubicBezTo>
                  <a:pt x="2188513" y="1772878"/>
                  <a:pt x="2155554" y="1700393"/>
                  <a:pt x="2228065" y="1687214"/>
                </a:cubicBezTo>
                <a:cubicBezTo>
                  <a:pt x="2261024" y="1634498"/>
                  <a:pt x="2261024" y="1634498"/>
                  <a:pt x="2261024" y="1634498"/>
                </a:cubicBezTo>
                <a:cubicBezTo>
                  <a:pt x="2261024" y="1634498"/>
                  <a:pt x="2392862" y="1555424"/>
                  <a:pt x="2465373" y="1634498"/>
                </a:cubicBezTo>
                <a:cubicBezTo>
                  <a:pt x="2498333" y="1746520"/>
                  <a:pt x="2498333" y="1746520"/>
                  <a:pt x="2498333" y="1746520"/>
                </a:cubicBezTo>
                <a:cubicBezTo>
                  <a:pt x="2498333" y="1746520"/>
                  <a:pt x="2584028" y="1792647"/>
                  <a:pt x="2518109" y="1838773"/>
                </a:cubicBezTo>
                <a:cubicBezTo>
                  <a:pt x="2491741" y="1898079"/>
                  <a:pt x="2491741" y="1898079"/>
                  <a:pt x="2491741" y="1898079"/>
                </a:cubicBezTo>
                <a:cubicBezTo>
                  <a:pt x="2491741" y="1898079"/>
                  <a:pt x="2544476" y="1957384"/>
                  <a:pt x="2478557" y="2010100"/>
                </a:cubicBezTo>
                <a:cubicBezTo>
                  <a:pt x="2478557" y="2010100"/>
                  <a:pt x="2419230" y="2082585"/>
                  <a:pt x="2491741" y="2082585"/>
                </a:cubicBezTo>
                <a:cubicBezTo>
                  <a:pt x="2524701" y="2148480"/>
                  <a:pt x="2524701" y="2148480"/>
                  <a:pt x="2524701" y="2148480"/>
                </a:cubicBezTo>
                <a:cubicBezTo>
                  <a:pt x="2524701" y="2148480"/>
                  <a:pt x="2577436" y="2188017"/>
                  <a:pt x="2570844" y="2260502"/>
                </a:cubicBezTo>
                <a:cubicBezTo>
                  <a:pt x="2696090" y="2339576"/>
                  <a:pt x="2696090" y="2339576"/>
                  <a:pt x="2696090" y="2339576"/>
                </a:cubicBezTo>
                <a:cubicBezTo>
                  <a:pt x="2788377" y="2379113"/>
                  <a:pt x="2788377" y="2379113"/>
                  <a:pt x="2788377" y="2379113"/>
                </a:cubicBezTo>
                <a:cubicBezTo>
                  <a:pt x="2887256" y="2425239"/>
                  <a:pt x="2887256" y="2425239"/>
                  <a:pt x="2887256" y="2425239"/>
                </a:cubicBezTo>
                <a:cubicBezTo>
                  <a:pt x="2979542" y="2359344"/>
                  <a:pt x="2979542" y="2359344"/>
                  <a:pt x="2979542" y="2359344"/>
                </a:cubicBezTo>
                <a:cubicBezTo>
                  <a:pt x="3085013" y="2326397"/>
                  <a:pt x="3085013" y="2326397"/>
                  <a:pt x="3085013" y="2326397"/>
                </a:cubicBezTo>
                <a:cubicBezTo>
                  <a:pt x="3085013" y="2372523"/>
                  <a:pt x="3085013" y="2372523"/>
                  <a:pt x="3085013" y="2372523"/>
                </a:cubicBezTo>
                <a:cubicBezTo>
                  <a:pt x="3019094" y="2405471"/>
                  <a:pt x="3019094" y="2405471"/>
                  <a:pt x="3019094" y="2405471"/>
                </a:cubicBezTo>
                <a:cubicBezTo>
                  <a:pt x="2966358" y="2471366"/>
                  <a:pt x="2966358" y="2471366"/>
                  <a:pt x="2966358" y="2471366"/>
                </a:cubicBezTo>
                <a:cubicBezTo>
                  <a:pt x="2900439" y="2517493"/>
                  <a:pt x="2900439" y="2517493"/>
                  <a:pt x="2900439" y="2517493"/>
                </a:cubicBezTo>
                <a:cubicBezTo>
                  <a:pt x="2893847" y="2596567"/>
                  <a:pt x="2893847" y="2596567"/>
                  <a:pt x="2893847" y="2596567"/>
                </a:cubicBezTo>
                <a:cubicBezTo>
                  <a:pt x="2900439" y="2616335"/>
                  <a:pt x="2920215" y="2609746"/>
                  <a:pt x="2926807" y="2603156"/>
                </a:cubicBezTo>
                <a:cubicBezTo>
                  <a:pt x="2939991" y="2596567"/>
                  <a:pt x="2939991" y="2589977"/>
                  <a:pt x="2913623" y="2636104"/>
                </a:cubicBezTo>
                <a:cubicBezTo>
                  <a:pt x="2860888" y="2721767"/>
                  <a:pt x="2887256" y="2754715"/>
                  <a:pt x="2887256" y="2754715"/>
                </a:cubicBezTo>
                <a:cubicBezTo>
                  <a:pt x="2880664" y="2807431"/>
                  <a:pt x="2880664" y="2807431"/>
                  <a:pt x="2880664" y="2807431"/>
                </a:cubicBezTo>
                <a:cubicBezTo>
                  <a:pt x="2966358" y="2820610"/>
                  <a:pt x="2966358" y="2820610"/>
                  <a:pt x="2966358" y="2820610"/>
                </a:cubicBezTo>
                <a:cubicBezTo>
                  <a:pt x="2966358" y="2820610"/>
                  <a:pt x="3019094" y="2820610"/>
                  <a:pt x="3005910" y="2886505"/>
                </a:cubicBezTo>
                <a:cubicBezTo>
                  <a:pt x="3012502" y="2965579"/>
                  <a:pt x="3012502" y="2965579"/>
                  <a:pt x="3012502" y="2965579"/>
                </a:cubicBezTo>
                <a:cubicBezTo>
                  <a:pt x="3065237" y="2945811"/>
                  <a:pt x="3065237" y="2945811"/>
                  <a:pt x="3065237" y="2945811"/>
                </a:cubicBezTo>
                <a:cubicBezTo>
                  <a:pt x="3078421" y="3044653"/>
                  <a:pt x="3078421" y="3044653"/>
                  <a:pt x="3078421" y="3044653"/>
                </a:cubicBezTo>
                <a:cubicBezTo>
                  <a:pt x="3078421" y="3044653"/>
                  <a:pt x="3078421" y="3084190"/>
                  <a:pt x="3058645" y="3110548"/>
                </a:cubicBezTo>
                <a:cubicBezTo>
                  <a:pt x="3032277" y="3130317"/>
                  <a:pt x="3032277" y="3130317"/>
                  <a:pt x="3032277" y="3130317"/>
                </a:cubicBezTo>
                <a:cubicBezTo>
                  <a:pt x="3111380" y="3189623"/>
                  <a:pt x="3111380" y="3189623"/>
                  <a:pt x="3111380" y="3189623"/>
                </a:cubicBezTo>
                <a:cubicBezTo>
                  <a:pt x="3157524" y="3262107"/>
                  <a:pt x="3157524" y="3262107"/>
                  <a:pt x="3157524" y="3262107"/>
                </a:cubicBezTo>
                <a:cubicBezTo>
                  <a:pt x="3150932" y="3301644"/>
                  <a:pt x="3131156" y="3341181"/>
                  <a:pt x="3131156" y="3341181"/>
                </a:cubicBezTo>
                <a:cubicBezTo>
                  <a:pt x="3170708" y="3387308"/>
                  <a:pt x="3170708" y="3387308"/>
                  <a:pt x="3170708" y="3387308"/>
                </a:cubicBezTo>
                <a:cubicBezTo>
                  <a:pt x="3164116" y="3492740"/>
                  <a:pt x="3164116" y="3492740"/>
                  <a:pt x="3164116" y="3492740"/>
                </a:cubicBezTo>
                <a:cubicBezTo>
                  <a:pt x="3269586" y="3604762"/>
                  <a:pt x="3269586" y="3604762"/>
                  <a:pt x="3269586" y="3604762"/>
                </a:cubicBezTo>
                <a:cubicBezTo>
                  <a:pt x="3144340" y="3677246"/>
                  <a:pt x="3144340" y="3677246"/>
                  <a:pt x="3144340" y="3677246"/>
                </a:cubicBezTo>
                <a:cubicBezTo>
                  <a:pt x="3104788" y="3716783"/>
                  <a:pt x="3104788" y="3716783"/>
                  <a:pt x="3104788" y="3716783"/>
                </a:cubicBezTo>
                <a:cubicBezTo>
                  <a:pt x="3078421" y="3789268"/>
                  <a:pt x="3078421" y="3789268"/>
                  <a:pt x="3078421" y="3789268"/>
                </a:cubicBezTo>
                <a:cubicBezTo>
                  <a:pt x="3065237" y="3868342"/>
                  <a:pt x="3065237" y="3868342"/>
                  <a:pt x="3065237" y="3868342"/>
                </a:cubicBezTo>
                <a:cubicBezTo>
                  <a:pt x="2986134" y="3901289"/>
                  <a:pt x="2986134" y="3901289"/>
                  <a:pt x="2986134" y="3901289"/>
                </a:cubicBezTo>
                <a:cubicBezTo>
                  <a:pt x="2939991" y="3901289"/>
                  <a:pt x="2939991" y="3901289"/>
                  <a:pt x="2939991" y="3901289"/>
                </a:cubicBezTo>
                <a:cubicBezTo>
                  <a:pt x="2939991" y="3901289"/>
                  <a:pt x="2933399" y="3934237"/>
                  <a:pt x="2926807" y="3960595"/>
                </a:cubicBezTo>
                <a:cubicBezTo>
                  <a:pt x="2920215" y="3986953"/>
                  <a:pt x="2913623" y="4033080"/>
                  <a:pt x="2913623" y="4033080"/>
                </a:cubicBezTo>
                <a:cubicBezTo>
                  <a:pt x="2847704" y="4079206"/>
                  <a:pt x="2847704" y="4079206"/>
                  <a:pt x="2847704" y="4079206"/>
                </a:cubicBezTo>
                <a:cubicBezTo>
                  <a:pt x="2748825" y="4085796"/>
                  <a:pt x="2748825" y="4085796"/>
                  <a:pt x="2748825" y="4085796"/>
                </a:cubicBezTo>
                <a:cubicBezTo>
                  <a:pt x="2748825" y="4085796"/>
                  <a:pt x="2729050" y="4098975"/>
                  <a:pt x="2702682" y="4098975"/>
                </a:cubicBezTo>
                <a:cubicBezTo>
                  <a:pt x="2676314" y="4105564"/>
                  <a:pt x="2656539" y="4164870"/>
                  <a:pt x="2656539" y="4164870"/>
                </a:cubicBezTo>
                <a:cubicBezTo>
                  <a:pt x="2597212" y="4197817"/>
                  <a:pt x="2597212" y="4230765"/>
                  <a:pt x="2610395" y="4257123"/>
                </a:cubicBezTo>
                <a:cubicBezTo>
                  <a:pt x="2623579" y="4283481"/>
                  <a:pt x="2623579" y="4309839"/>
                  <a:pt x="2610395" y="4336197"/>
                </a:cubicBezTo>
                <a:cubicBezTo>
                  <a:pt x="2597212" y="4355966"/>
                  <a:pt x="2630171" y="4388913"/>
                  <a:pt x="2584028" y="4395503"/>
                </a:cubicBezTo>
                <a:cubicBezTo>
                  <a:pt x="2537884" y="4402092"/>
                  <a:pt x="2524701" y="4408682"/>
                  <a:pt x="2498333" y="4415271"/>
                </a:cubicBezTo>
                <a:cubicBezTo>
                  <a:pt x="2471965" y="4415271"/>
                  <a:pt x="2471965" y="4415271"/>
                  <a:pt x="2471965" y="4415271"/>
                </a:cubicBezTo>
                <a:cubicBezTo>
                  <a:pt x="2386271" y="4448219"/>
                  <a:pt x="2386271" y="4448219"/>
                  <a:pt x="2386271" y="4448219"/>
                </a:cubicBezTo>
                <a:cubicBezTo>
                  <a:pt x="2386271" y="4448219"/>
                  <a:pt x="2359903" y="4514114"/>
                  <a:pt x="2412638" y="4566830"/>
                </a:cubicBezTo>
                <a:cubicBezTo>
                  <a:pt x="2478557" y="4639314"/>
                  <a:pt x="2478557" y="4639314"/>
                  <a:pt x="2478557" y="4639314"/>
                </a:cubicBezTo>
                <a:cubicBezTo>
                  <a:pt x="2478557" y="4639314"/>
                  <a:pt x="2544476" y="4678851"/>
                  <a:pt x="2518109" y="4678851"/>
                </a:cubicBezTo>
                <a:cubicBezTo>
                  <a:pt x="2485149" y="4678851"/>
                  <a:pt x="2419230" y="4685441"/>
                  <a:pt x="2419230" y="4685441"/>
                </a:cubicBezTo>
                <a:cubicBezTo>
                  <a:pt x="2392862" y="4626135"/>
                  <a:pt x="2392862" y="4626135"/>
                  <a:pt x="2392862" y="4626135"/>
                </a:cubicBezTo>
                <a:cubicBezTo>
                  <a:pt x="2346719" y="4560240"/>
                  <a:pt x="2346719" y="4560240"/>
                  <a:pt x="2346719" y="4560240"/>
                </a:cubicBezTo>
                <a:cubicBezTo>
                  <a:pt x="2346719" y="4507524"/>
                  <a:pt x="2346719" y="4507524"/>
                  <a:pt x="2346719" y="4507524"/>
                </a:cubicBezTo>
                <a:cubicBezTo>
                  <a:pt x="2300576" y="4454808"/>
                  <a:pt x="2300576" y="4454808"/>
                  <a:pt x="2300576" y="4454808"/>
                </a:cubicBezTo>
                <a:cubicBezTo>
                  <a:pt x="2267616" y="4415271"/>
                  <a:pt x="2267616" y="4415271"/>
                  <a:pt x="2267616" y="4415271"/>
                </a:cubicBezTo>
                <a:cubicBezTo>
                  <a:pt x="2267616" y="4415271"/>
                  <a:pt x="2188513" y="4369145"/>
                  <a:pt x="2181921" y="4402092"/>
                </a:cubicBezTo>
                <a:cubicBezTo>
                  <a:pt x="2168737" y="4421861"/>
                  <a:pt x="2168737" y="4421861"/>
                  <a:pt x="2162145" y="4421861"/>
                </a:cubicBezTo>
                <a:cubicBezTo>
                  <a:pt x="2162145" y="4421861"/>
                  <a:pt x="2162145" y="4421861"/>
                  <a:pt x="2162145" y="4448219"/>
                </a:cubicBezTo>
                <a:cubicBezTo>
                  <a:pt x="2162145" y="4494345"/>
                  <a:pt x="2195105" y="4487756"/>
                  <a:pt x="2162145" y="4494345"/>
                </a:cubicBezTo>
                <a:cubicBezTo>
                  <a:pt x="2122594" y="4507524"/>
                  <a:pt x="2122594" y="4507524"/>
                  <a:pt x="2122594" y="4507524"/>
                </a:cubicBezTo>
                <a:cubicBezTo>
                  <a:pt x="2056675" y="4435040"/>
                  <a:pt x="2056675" y="4435040"/>
                  <a:pt x="2056675" y="4435040"/>
                </a:cubicBezTo>
                <a:cubicBezTo>
                  <a:pt x="2030307" y="4435040"/>
                  <a:pt x="2003940" y="4474577"/>
                  <a:pt x="2003940" y="4474577"/>
                </a:cubicBezTo>
                <a:cubicBezTo>
                  <a:pt x="2003940" y="4474577"/>
                  <a:pt x="1957796" y="4481166"/>
                  <a:pt x="1938021" y="4500935"/>
                </a:cubicBezTo>
                <a:cubicBezTo>
                  <a:pt x="1918245" y="4520703"/>
                  <a:pt x="1918245" y="4520703"/>
                  <a:pt x="1918245" y="4520703"/>
                </a:cubicBezTo>
                <a:cubicBezTo>
                  <a:pt x="1918245" y="4520703"/>
                  <a:pt x="1852326" y="4553651"/>
                  <a:pt x="1839142" y="4573419"/>
                </a:cubicBezTo>
                <a:cubicBezTo>
                  <a:pt x="1825958" y="4599777"/>
                  <a:pt x="1819366" y="4632725"/>
                  <a:pt x="1819366" y="4632725"/>
                </a:cubicBezTo>
                <a:cubicBezTo>
                  <a:pt x="1839142" y="5159886"/>
                  <a:pt x="1839142" y="5159886"/>
                  <a:pt x="1839142" y="5159886"/>
                </a:cubicBezTo>
                <a:cubicBezTo>
                  <a:pt x="1792999" y="5166475"/>
                  <a:pt x="1792999" y="5166475"/>
                  <a:pt x="1792999" y="5166475"/>
                </a:cubicBezTo>
                <a:cubicBezTo>
                  <a:pt x="1792999" y="5074222"/>
                  <a:pt x="1792999" y="5074222"/>
                  <a:pt x="1792999" y="5074222"/>
                </a:cubicBezTo>
                <a:cubicBezTo>
                  <a:pt x="1792999" y="5074222"/>
                  <a:pt x="1766631" y="4988558"/>
                  <a:pt x="1773223" y="4968790"/>
                </a:cubicBezTo>
                <a:cubicBezTo>
                  <a:pt x="1773223" y="4942432"/>
                  <a:pt x="1753447" y="4843589"/>
                  <a:pt x="1753447" y="4843589"/>
                </a:cubicBezTo>
                <a:cubicBezTo>
                  <a:pt x="1773223" y="4738157"/>
                  <a:pt x="1773223" y="4738157"/>
                  <a:pt x="1773223" y="4738157"/>
                </a:cubicBezTo>
                <a:cubicBezTo>
                  <a:pt x="1766631" y="4678851"/>
                  <a:pt x="1766631" y="4678851"/>
                  <a:pt x="1766631" y="4678851"/>
                </a:cubicBezTo>
                <a:cubicBezTo>
                  <a:pt x="1694120" y="4639314"/>
                  <a:pt x="1694120" y="4639314"/>
                  <a:pt x="1694120" y="4639314"/>
                </a:cubicBezTo>
                <a:cubicBezTo>
                  <a:pt x="1694120" y="4639314"/>
                  <a:pt x="1634793" y="4599777"/>
                  <a:pt x="1641385" y="4652493"/>
                </a:cubicBezTo>
                <a:cubicBezTo>
                  <a:pt x="1647977" y="4705210"/>
                  <a:pt x="1628201" y="4738157"/>
                  <a:pt x="1628201" y="4738157"/>
                </a:cubicBezTo>
                <a:cubicBezTo>
                  <a:pt x="1582058" y="4757926"/>
                  <a:pt x="1549098" y="4738157"/>
                  <a:pt x="1562282" y="4711799"/>
                </a:cubicBezTo>
                <a:cubicBezTo>
                  <a:pt x="1575466" y="4692030"/>
                  <a:pt x="1575466" y="4692030"/>
                  <a:pt x="1575466" y="4692030"/>
                </a:cubicBezTo>
                <a:cubicBezTo>
                  <a:pt x="1582058" y="4612956"/>
                  <a:pt x="1582058" y="4612956"/>
                  <a:pt x="1582058" y="4612956"/>
                </a:cubicBezTo>
                <a:cubicBezTo>
                  <a:pt x="1535914" y="4580009"/>
                  <a:pt x="1535914" y="4580009"/>
                  <a:pt x="1535914" y="4580009"/>
                </a:cubicBezTo>
                <a:cubicBezTo>
                  <a:pt x="1535914" y="4580009"/>
                  <a:pt x="1529322" y="4553651"/>
                  <a:pt x="1502955" y="4533882"/>
                </a:cubicBezTo>
                <a:cubicBezTo>
                  <a:pt x="1483179" y="4507524"/>
                  <a:pt x="1483179" y="4507524"/>
                  <a:pt x="1483179" y="4507524"/>
                </a:cubicBezTo>
                <a:cubicBezTo>
                  <a:pt x="1390892" y="4461398"/>
                  <a:pt x="1390892" y="4461398"/>
                  <a:pt x="1390892" y="4461398"/>
                </a:cubicBezTo>
                <a:cubicBezTo>
                  <a:pt x="1390892" y="4461398"/>
                  <a:pt x="1357933" y="4494345"/>
                  <a:pt x="1344749" y="4514114"/>
                </a:cubicBezTo>
                <a:cubicBezTo>
                  <a:pt x="1331565" y="4540472"/>
                  <a:pt x="1285422" y="4553651"/>
                  <a:pt x="1285422" y="4553651"/>
                </a:cubicBezTo>
                <a:cubicBezTo>
                  <a:pt x="1206319" y="4553651"/>
                  <a:pt x="1206319" y="4553651"/>
                  <a:pt x="1206319" y="4553651"/>
                </a:cubicBezTo>
                <a:cubicBezTo>
                  <a:pt x="1160175" y="4527293"/>
                  <a:pt x="1160175" y="4527293"/>
                  <a:pt x="1160175" y="4527293"/>
                </a:cubicBezTo>
                <a:cubicBezTo>
                  <a:pt x="1140400" y="4448219"/>
                  <a:pt x="1140400" y="4448219"/>
                  <a:pt x="1140400" y="4448219"/>
                </a:cubicBezTo>
                <a:cubicBezTo>
                  <a:pt x="1140400" y="4448219"/>
                  <a:pt x="1127216" y="4421861"/>
                  <a:pt x="1100848" y="4402092"/>
                </a:cubicBezTo>
                <a:cubicBezTo>
                  <a:pt x="1081073" y="4375734"/>
                  <a:pt x="988786" y="4316428"/>
                  <a:pt x="988786" y="4316428"/>
                </a:cubicBezTo>
                <a:cubicBezTo>
                  <a:pt x="942643" y="4283481"/>
                  <a:pt x="942643" y="4283481"/>
                  <a:pt x="942643" y="4283481"/>
                </a:cubicBezTo>
                <a:cubicBezTo>
                  <a:pt x="942643" y="4283481"/>
                  <a:pt x="949234" y="4224175"/>
                  <a:pt x="949234" y="4197817"/>
                </a:cubicBezTo>
                <a:cubicBezTo>
                  <a:pt x="949234" y="4184638"/>
                  <a:pt x="955826" y="4184638"/>
                  <a:pt x="962418" y="4184638"/>
                </a:cubicBezTo>
                <a:cubicBezTo>
                  <a:pt x="969010" y="4184638"/>
                  <a:pt x="969010" y="4184638"/>
                  <a:pt x="942643" y="4171459"/>
                </a:cubicBezTo>
                <a:cubicBezTo>
                  <a:pt x="896499" y="4145101"/>
                  <a:pt x="955826" y="4164870"/>
                  <a:pt x="896499" y="4145101"/>
                </a:cubicBezTo>
                <a:cubicBezTo>
                  <a:pt x="837172" y="4125333"/>
                  <a:pt x="771253" y="4118743"/>
                  <a:pt x="804213" y="4079206"/>
                </a:cubicBezTo>
                <a:cubicBezTo>
                  <a:pt x="837172" y="4033080"/>
                  <a:pt x="837172" y="4033080"/>
                  <a:pt x="837172" y="4033080"/>
                </a:cubicBezTo>
                <a:cubicBezTo>
                  <a:pt x="837172" y="4033080"/>
                  <a:pt x="817396" y="3960595"/>
                  <a:pt x="791029" y="3973774"/>
                </a:cubicBezTo>
                <a:cubicBezTo>
                  <a:pt x="777845" y="3973774"/>
                  <a:pt x="771253" y="3973774"/>
                  <a:pt x="764661" y="3967185"/>
                </a:cubicBezTo>
                <a:cubicBezTo>
                  <a:pt x="758069" y="3960595"/>
                  <a:pt x="744885" y="3960595"/>
                  <a:pt x="725110" y="3986953"/>
                </a:cubicBezTo>
                <a:cubicBezTo>
                  <a:pt x="692150" y="4026490"/>
                  <a:pt x="731702" y="4000132"/>
                  <a:pt x="692150" y="4026490"/>
                </a:cubicBezTo>
                <a:cubicBezTo>
                  <a:pt x="646007" y="4052848"/>
                  <a:pt x="619639" y="4039669"/>
                  <a:pt x="619639" y="4039669"/>
                </a:cubicBezTo>
                <a:cubicBezTo>
                  <a:pt x="573496" y="3986953"/>
                  <a:pt x="573496" y="3986953"/>
                  <a:pt x="573496" y="3986953"/>
                </a:cubicBezTo>
                <a:cubicBezTo>
                  <a:pt x="593271" y="3934237"/>
                  <a:pt x="593271" y="3934237"/>
                  <a:pt x="593271" y="3934237"/>
                </a:cubicBezTo>
                <a:cubicBezTo>
                  <a:pt x="553720" y="3881521"/>
                  <a:pt x="566904" y="3848573"/>
                  <a:pt x="533944" y="3841984"/>
                </a:cubicBezTo>
                <a:cubicBezTo>
                  <a:pt x="494393" y="3835394"/>
                  <a:pt x="461433" y="3802447"/>
                  <a:pt x="461433" y="3802447"/>
                </a:cubicBezTo>
                <a:cubicBezTo>
                  <a:pt x="441658" y="3756320"/>
                  <a:pt x="441658" y="3756320"/>
                  <a:pt x="441658" y="3756320"/>
                </a:cubicBezTo>
                <a:cubicBezTo>
                  <a:pt x="441658" y="3756320"/>
                  <a:pt x="408698" y="3631120"/>
                  <a:pt x="375739" y="3637709"/>
                </a:cubicBezTo>
                <a:cubicBezTo>
                  <a:pt x="362555" y="3637709"/>
                  <a:pt x="355963" y="3631120"/>
                  <a:pt x="342779" y="3624530"/>
                </a:cubicBezTo>
                <a:cubicBezTo>
                  <a:pt x="336187" y="3617941"/>
                  <a:pt x="323003" y="3611351"/>
                  <a:pt x="309820" y="3611351"/>
                </a:cubicBezTo>
                <a:cubicBezTo>
                  <a:pt x="283452" y="3617941"/>
                  <a:pt x="204349" y="3611351"/>
                  <a:pt x="204349" y="3611351"/>
                </a:cubicBezTo>
                <a:cubicBezTo>
                  <a:pt x="138430" y="3558635"/>
                  <a:pt x="138430" y="3558635"/>
                  <a:pt x="138430" y="3558635"/>
                </a:cubicBezTo>
                <a:cubicBezTo>
                  <a:pt x="138430" y="3558635"/>
                  <a:pt x="138430" y="3538866"/>
                  <a:pt x="151614" y="3512508"/>
                </a:cubicBezTo>
                <a:cubicBezTo>
                  <a:pt x="164798" y="3492740"/>
                  <a:pt x="164798" y="3492740"/>
                  <a:pt x="164798" y="3492740"/>
                </a:cubicBezTo>
                <a:cubicBezTo>
                  <a:pt x="164798" y="3492740"/>
                  <a:pt x="158206" y="3505919"/>
                  <a:pt x="105470" y="3492740"/>
                </a:cubicBezTo>
                <a:cubicBezTo>
                  <a:pt x="52735" y="3486150"/>
                  <a:pt x="39551" y="3433434"/>
                  <a:pt x="39551" y="3433434"/>
                </a:cubicBezTo>
                <a:cubicBezTo>
                  <a:pt x="39551" y="3433434"/>
                  <a:pt x="59327" y="3400487"/>
                  <a:pt x="39551" y="3360950"/>
                </a:cubicBezTo>
                <a:cubicBezTo>
                  <a:pt x="26368" y="3328002"/>
                  <a:pt x="0" y="3229160"/>
                  <a:pt x="0" y="3229160"/>
                </a:cubicBezTo>
                <a:cubicBezTo>
                  <a:pt x="32959" y="3176444"/>
                  <a:pt x="32959" y="3176444"/>
                  <a:pt x="32959" y="3176444"/>
                </a:cubicBezTo>
                <a:cubicBezTo>
                  <a:pt x="112062" y="3117138"/>
                  <a:pt x="112062" y="3117138"/>
                  <a:pt x="112062" y="3117138"/>
                </a:cubicBezTo>
                <a:cubicBezTo>
                  <a:pt x="145022" y="3071011"/>
                  <a:pt x="158206" y="2978758"/>
                  <a:pt x="158206" y="2978758"/>
                </a:cubicBezTo>
                <a:cubicBezTo>
                  <a:pt x="210941" y="2965579"/>
                  <a:pt x="224125" y="2952400"/>
                  <a:pt x="257084" y="2952400"/>
                </a:cubicBezTo>
                <a:cubicBezTo>
                  <a:pt x="296636" y="2952400"/>
                  <a:pt x="296636" y="2932632"/>
                  <a:pt x="336187" y="2939221"/>
                </a:cubicBezTo>
                <a:cubicBezTo>
                  <a:pt x="369147" y="2945811"/>
                  <a:pt x="382330" y="2919453"/>
                  <a:pt x="382330" y="2919453"/>
                </a:cubicBezTo>
                <a:cubicBezTo>
                  <a:pt x="355963" y="2879916"/>
                  <a:pt x="342779" y="2853558"/>
                  <a:pt x="316411" y="2840379"/>
                </a:cubicBezTo>
                <a:cubicBezTo>
                  <a:pt x="296636" y="2827200"/>
                  <a:pt x="276860" y="2787662"/>
                  <a:pt x="276860" y="2787662"/>
                </a:cubicBezTo>
                <a:cubicBezTo>
                  <a:pt x="276860" y="2701999"/>
                  <a:pt x="276860" y="2701999"/>
                  <a:pt x="276860" y="2701999"/>
                </a:cubicBezTo>
                <a:cubicBezTo>
                  <a:pt x="276860" y="2701999"/>
                  <a:pt x="250492" y="2649283"/>
                  <a:pt x="263676" y="2622925"/>
                </a:cubicBezTo>
                <a:cubicBezTo>
                  <a:pt x="276860" y="2603156"/>
                  <a:pt x="210941" y="2622925"/>
                  <a:pt x="276860" y="2603156"/>
                </a:cubicBezTo>
                <a:cubicBezTo>
                  <a:pt x="342779" y="2583388"/>
                  <a:pt x="342779" y="2583388"/>
                  <a:pt x="342779" y="2583388"/>
                </a:cubicBezTo>
                <a:cubicBezTo>
                  <a:pt x="355963" y="2517493"/>
                  <a:pt x="355963" y="2517493"/>
                  <a:pt x="355963" y="2517493"/>
                </a:cubicBezTo>
                <a:cubicBezTo>
                  <a:pt x="355963" y="2431829"/>
                  <a:pt x="355963" y="2431829"/>
                  <a:pt x="355963" y="2431829"/>
                </a:cubicBezTo>
                <a:cubicBezTo>
                  <a:pt x="408698" y="2398881"/>
                  <a:pt x="408698" y="2398881"/>
                  <a:pt x="408698" y="2398881"/>
                </a:cubicBezTo>
                <a:cubicBezTo>
                  <a:pt x="474617" y="2372523"/>
                  <a:pt x="474617" y="2372523"/>
                  <a:pt x="474617" y="2372523"/>
                </a:cubicBezTo>
                <a:cubicBezTo>
                  <a:pt x="547128" y="2332986"/>
                  <a:pt x="547128" y="2332986"/>
                  <a:pt x="547128" y="2332986"/>
                </a:cubicBezTo>
                <a:cubicBezTo>
                  <a:pt x="553720" y="2240733"/>
                  <a:pt x="553720" y="2240733"/>
                  <a:pt x="553720" y="2240733"/>
                </a:cubicBezTo>
                <a:cubicBezTo>
                  <a:pt x="487801" y="2214375"/>
                  <a:pt x="487801" y="2214375"/>
                  <a:pt x="487801" y="2214375"/>
                </a:cubicBezTo>
                <a:cubicBezTo>
                  <a:pt x="487801" y="2214375"/>
                  <a:pt x="481209" y="2122122"/>
                  <a:pt x="507577" y="2115533"/>
                </a:cubicBezTo>
                <a:cubicBezTo>
                  <a:pt x="540536" y="2115533"/>
                  <a:pt x="586680" y="2082585"/>
                  <a:pt x="586680" y="2082585"/>
                </a:cubicBezTo>
                <a:cubicBezTo>
                  <a:pt x="586680" y="2082585"/>
                  <a:pt x="652599" y="2108943"/>
                  <a:pt x="659191" y="2075995"/>
                </a:cubicBezTo>
                <a:cubicBezTo>
                  <a:pt x="665782" y="2049637"/>
                  <a:pt x="672374" y="2023279"/>
                  <a:pt x="678966" y="1990332"/>
                </a:cubicBezTo>
                <a:cubicBezTo>
                  <a:pt x="685558" y="1957384"/>
                  <a:pt x="725110" y="1884900"/>
                  <a:pt x="725110" y="1884900"/>
                </a:cubicBezTo>
                <a:cubicBezTo>
                  <a:pt x="725110" y="1884900"/>
                  <a:pt x="777845" y="1851952"/>
                  <a:pt x="804213" y="1865131"/>
                </a:cubicBezTo>
                <a:cubicBezTo>
                  <a:pt x="823988" y="1878310"/>
                  <a:pt x="856948" y="1884900"/>
                  <a:pt x="896499" y="1891489"/>
                </a:cubicBezTo>
                <a:cubicBezTo>
                  <a:pt x="929459" y="1898079"/>
                  <a:pt x="922867" y="1911258"/>
                  <a:pt x="969010" y="1911258"/>
                </a:cubicBezTo>
                <a:cubicBezTo>
                  <a:pt x="1015154" y="1917847"/>
                  <a:pt x="1074481" y="1937616"/>
                  <a:pt x="1074481" y="1911258"/>
                </a:cubicBezTo>
                <a:cubicBezTo>
                  <a:pt x="1081073" y="1884900"/>
                  <a:pt x="1114032" y="1851952"/>
                  <a:pt x="1114032" y="1825594"/>
                </a:cubicBezTo>
                <a:cubicBezTo>
                  <a:pt x="1107440" y="1799236"/>
                  <a:pt x="1146992" y="1733341"/>
                  <a:pt x="1146992" y="1733341"/>
                </a:cubicBezTo>
                <a:cubicBezTo>
                  <a:pt x="1239278" y="1739931"/>
                  <a:pt x="1239278" y="1739931"/>
                  <a:pt x="1239278" y="1739931"/>
                </a:cubicBezTo>
                <a:cubicBezTo>
                  <a:pt x="1245870" y="1786057"/>
                  <a:pt x="1245870" y="1786057"/>
                  <a:pt x="1245870" y="1786057"/>
                </a:cubicBezTo>
                <a:cubicBezTo>
                  <a:pt x="1245870" y="1786057"/>
                  <a:pt x="1259054" y="1845363"/>
                  <a:pt x="1239278" y="1865131"/>
                </a:cubicBezTo>
                <a:cubicBezTo>
                  <a:pt x="1212911" y="1884900"/>
                  <a:pt x="1206319" y="1931026"/>
                  <a:pt x="1232686" y="1931026"/>
                </a:cubicBezTo>
                <a:cubicBezTo>
                  <a:pt x="1259054" y="1937616"/>
                  <a:pt x="1456811" y="1937616"/>
                  <a:pt x="1437036" y="1924437"/>
                </a:cubicBezTo>
                <a:cubicBezTo>
                  <a:pt x="1423852" y="1911258"/>
                  <a:pt x="1423852" y="1911258"/>
                  <a:pt x="1423852" y="1911258"/>
                </a:cubicBezTo>
                <a:cubicBezTo>
                  <a:pt x="1509547" y="1759699"/>
                  <a:pt x="1509547" y="1759699"/>
                  <a:pt x="1509547" y="1759699"/>
                </a:cubicBezTo>
                <a:cubicBezTo>
                  <a:pt x="1509547" y="1759699"/>
                  <a:pt x="1397484" y="1746520"/>
                  <a:pt x="1443628" y="1594961"/>
                </a:cubicBezTo>
                <a:cubicBezTo>
                  <a:pt x="1451868" y="1571898"/>
                  <a:pt x="1456811" y="1555836"/>
                  <a:pt x="1459489" y="1545025"/>
                </a:cubicBezTo>
                <a:lnTo>
                  <a:pt x="1461715" y="1526922"/>
                </a:lnTo>
                <a:lnTo>
                  <a:pt x="1488123" y="1496942"/>
                </a:lnTo>
                <a:cubicBezTo>
                  <a:pt x="1506251" y="1477998"/>
                  <a:pt x="1522730" y="1463171"/>
                  <a:pt x="1522730" y="1463171"/>
                </a:cubicBezTo>
                <a:close/>
                <a:moveTo>
                  <a:pt x="2832694" y="1433993"/>
                </a:moveTo>
                <a:cubicBezTo>
                  <a:pt x="2837256" y="1432473"/>
                  <a:pt x="2842121" y="1433283"/>
                  <a:pt x="2846987" y="1438149"/>
                </a:cubicBezTo>
                <a:cubicBezTo>
                  <a:pt x="2834012" y="1470586"/>
                  <a:pt x="2834012" y="1470586"/>
                  <a:pt x="2834012" y="1470586"/>
                </a:cubicBezTo>
                <a:cubicBezTo>
                  <a:pt x="2821037" y="1477073"/>
                  <a:pt x="2808063" y="1464098"/>
                  <a:pt x="2808063" y="1464098"/>
                </a:cubicBezTo>
                <a:cubicBezTo>
                  <a:pt x="2808063" y="1464098"/>
                  <a:pt x="2819010" y="1438554"/>
                  <a:pt x="2832694" y="1433993"/>
                </a:cubicBezTo>
                <a:close/>
                <a:moveTo>
                  <a:pt x="3278763" y="1399123"/>
                </a:moveTo>
                <a:cubicBezTo>
                  <a:pt x="3284934" y="1398814"/>
                  <a:pt x="3289047" y="1401697"/>
                  <a:pt x="3289047" y="1409935"/>
                </a:cubicBezTo>
                <a:cubicBezTo>
                  <a:pt x="3289047" y="1409935"/>
                  <a:pt x="3282465" y="1449477"/>
                  <a:pt x="3242974" y="1436296"/>
                </a:cubicBezTo>
                <a:cubicBezTo>
                  <a:pt x="3190319" y="1469248"/>
                  <a:pt x="3190319" y="1469248"/>
                  <a:pt x="3190319" y="1469248"/>
                </a:cubicBezTo>
                <a:cubicBezTo>
                  <a:pt x="3104755" y="1495609"/>
                  <a:pt x="3104755" y="1495609"/>
                  <a:pt x="3104755" y="1495609"/>
                </a:cubicBezTo>
                <a:cubicBezTo>
                  <a:pt x="3038937" y="1508789"/>
                  <a:pt x="3038937" y="1508789"/>
                  <a:pt x="3038937" y="1508789"/>
                </a:cubicBezTo>
                <a:lnTo>
                  <a:pt x="2966537" y="1554921"/>
                </a:lnTo>
                <a:cubicBezTo>
                  <a:pt x="2966537" y="1554921"/>
                  <a:pt x="2992864" y="1508789"/>
                  <a:pt x="3025773" y="1502199"/>
                </a:cubicBezTo>
                <a:cubicBezTo>
                  <a:pt x="3078428" y="1489018"/>
                  <a:pt x="3078428" y="1489018"/>
                  <a:pt x="3078428" y="1489018"/>
                </a:cubicBezTo>
                <a:cubicBezTo>
                  <a:pt x="3157410" y="1462657"/>
                  <a:pt x="3157410" y="1462657"/>
                  <a:pt x="3157410" y="1462657"/>
                </a:cubicBezTo>
                <a:cubicBezTo>
                  <a:pt x="3223228" y="1429706"/>
                  <a:pt x="3223228" y="1429706"/>
                  <a:pt x="3223228" y="1429706"/>
                </a:cubicBezTo>
                <a:cubicBezTo>
                  <a:pt x="3223228" y="1429706"/>
                  <a:pt x="3260252" y="1400050"/>
                  <a:pt x="3278763" y="1399123"/>
                </a:cubicBezTo>
                <a:close/>
                <a:moveTo>
                  <a:pt x="3040257" y="1218887"/>
                </a:moveTo>
                <a:cubicBezTo>
                  <a:pt x="3042733" y="1219819"/>
                  <a:pt x="3044384" y="1222305"/>
                  <a:pt x="3044384" y="1227278"/>
                </a:cubicBezTo>
                <a:lnTo>
                  <a:pt x="2938734" y="1293577"/>
                </a:lnTo>
                <a:cubicBezTo>
                  <a:pt x="2938734" y="1293577"/>
                  <a:pt x="2938734" y="1293577"/>
                  <a:pt x="2984956" y="1253797"/>
                </a:cubicBezTo>
                <a:cubicBezTo>
                  <a:pt x="2984956" y="1253797"/>
                  <a:pt x="2984956" y="1253797"/>
                  <a:pt x="3017971" y="1227278"/>
                </a:cubicBezTo>
                <a:cubicBezTo>
                  <a:pt x="3017971" y="1227278"/>
                  <a:pt x="3032828" y="1216090"/>
                  <a:pt x="3040257" y="1218887"/>
                </a:cubicBezTo>
                <a:close/>
                <a:moveTo>
                  <a:pt x="3577972" y="974958"/>
                </a:moveTo>
                <a:cubicBezTo>
                  <a:pt x="3577972" y="974958"/>
                  <a:pt x="3597656" y="1001648"/>
                  <a:pt x="3571410" y="1008321"/>
                </a:cubicBezTo>
                <a:cubicBezTo>
                  <a:pt x="3532042" y="1035011"/>
                  <a:pt x="3532042" y="1035011"/>
                  <a:pt x="3532042" y="1035011"/>
                </a:cubicBezTo>
                <a:cubicBezTo>
                  <a:pt x="3532042" y="1035011"/>
                  <a:pt x="3453305" y="1101737"/>
                  <a:pt x="3433620" y="1081719"/>
                </a:cubicBezTo>
                <a:cubicBezTo>
                  <a:pt x="3538603" y="1008321"/>
                  <a:pt x="3538603" y="1008321"/>
                  <a:pt x="3538603" y="1008321"/>
                </a:cubicBezTo>
                <a:cubicBezTo>
                  <a:pt x="3538603" y="1008321"/>
                  <a:pt x="3564849" y="968285"/>
                  <a:pt x="3577972" y="974958"/>
                </a:cubicBezTo>
                <a:close/>
                <a:moveTo>
                  <a:pt x="3116672" y="937703"/>
                </a:moveTo>
                <a:cubicBezTo>
                  <a:pt x="3116672" y="937703"/>
                  <a:pt x="3077351" y="1016345"/>
                  <a:pt x="3024923" y="1029452"/>
                </a:cubicBezTo>
                <a:cubicBezTo>
                  <a:pt x="3116672" y="937703"/>
                  <a:pt x="3116672" y="937703"/>
                  <a:pt x="3116672" y="937703"/>
                </a:cubicBezTo>
                <a:close/>
                <a:moveTo>
                  <a:pt x="3049945" y="929362"/>
                </a:moveTo>
                <a:lnTo>
                  <a:pt x="2944295" y="1040572"/>
                </a:lnTo>
                <a:lnTo>
                  <a:pt x="2985999" y="990527"/>
                </a:lnTo>
                <a:lnTo>
                  <a:pt x="3049945" y="929362"/>
                </a:lnTo>
                <a:close/>
                <a:moveTo>
                  <a:pt x="3873636" y="467839"/>
                </a:moveTo>
                <a:cubicBezTo>
                  <a:pt x="3873636" y="467839"/>
                  <a:pt x="3873636" y="467839"/>
                  <a:pt x="3886803" y="467839"/>
                </a:cubicBezTo>
                <a:cubicBezTo>
                  <a:pt x="3886803" y="467839"/>
                  <a:pt x="3886803" y="467839"/>
                  <a:pt x="3873636" y="494178"/>
                </a:cubicBezTo>
                <a:cubicBezTo>
                  <a:pt x="3867053" y="507348"/>
                  <a:pt x="3840719" y="513933"/>
                  <a:pt x="3840719" y="513933"/>
                </a:cubicBezTo>
                <a:cubicBezTo>
                  <a:pt x="3840719" y="513933"/>
                  <a:pt x="3840719" y="513933"/>
                  <a:pt x="3728800" y="612705"/>
                </a:cubicBezTo>
                <a:cubicBezTo>
                  <a:pt x="3728800" y="612705"/>
                  <a:pt x="3728800" y="612705"/>
                  <a:pt x="3551047" y="770741"/>
                </a:cubicBezTo>
                <a:cubicBezTo>
                  <a:pt x="3551047" y="770741"/>
                  <a:pt x="3551047" y="770741"/>
                  <a:pt x="3472046" y="816835"/>
                </a:cubicBezTo>
                <a:cubicBezTo>
                  <a:pt x="3472046" y="816835"/>
                  <a:pt x="3472046" y="816835"/>
                  <a:pt x="3425962" y="862929"/>
                </a:cubicBezTo>
                <a:cubicBezTo>
                  <a:pt x="3425962" y="862929"/>
                  <a:pt x="3425962" y="862929"/>
                  <a:pt x="3366710" y="935362"/>
                </a:cubicBezTo>
                <a:cubicBezTo>
                  <a:pt x="3366710" y="935362"/>
                  <a:pt x="3366710" y="935362"/>
                  <a:pt x="3327210" y="981456"/>
                </a:cubicBezTo>
                <a:cubicBezTo>
                  <a:pt x="3327210" y="981456"/>
                  <a:pt x="3327210" y="981456"/>
                  <a:pt x="3281126" y="1020965"/>
                </a:cubicBezTo>
                <a:cubicBezTo>
                  <a:pt x="3281126" y="1020965"/>
                  <a:pt x="3281126" y="1020965"/>
                  <a:pt x="3188957" y="1093398"/>
                </a:cubicBezTo>
                <a:cubicBezTo>
                  <a:pt x="3188957" y="1093398"/>
                  <a:pt x="3215291" y="1047304"/>
                  <a:pt x="3221874" y="1040719"/>
                </a:cubicBezTo>
                <a:cubicBezTo>
                  <a:pt x="3221874" y="1040719"/>
                  <a:pt x="3221874" y="1040719"/>
                  <a:pt x="3248208" y="1014380"/>
                </a:cubicBezTo>
                <a:cubicBezTo>
                  <a:pt x="3248208" y="1014380"/>
                  <a:pt x="3248208" y="1014380"/>
                  <a:pt x="3267959" y="994625"/>
                </a:cubicBezTo>
                <a:cubicBezTo>
                  <a:pt x="3267959" y="994625"/>
                  <a:pt x="3267959" y="994625"/>
                  <a:pt x="3294292" y="974871"/>
                </a:cubicBezTo>
                <a:cubicBezTo>
                  <a:pt x="3294292" y="974871"/>
                  <a:pt x="3294292" y="974871"/>
                  <a:pt x="3314043" y="961701"/>
                </a:cubicBezTo>
                <a:cubicBezTo>
                  <a:pt x="3314043" y="961701"/>
                  <a:pt x="3314043" y="961701"/>
                  <a:pt x="3346960" y="922192"/>
                </a:cubicBezTo>
                <a:cubicBezTo>
                  <a:pt x="3346960" y="922192"/>
                  <a:pt x="3346960" y="922192"/>
                  <a:pt x="3406211" y="862929"/>
                </a:cubicBezTo>
                <a:cubicBezTo>
                  <a:pt x="3406211" y="862929"/>
                  <a:pt x="3406211" y="862929"/>
                  <a:pt x="3432545" y="843174"/>
                </a:cubicBezTo>
                <a:cubicBezTo>
                  <a:pt x="3432545" y="843174"/>
                  <a:pt x="3504963" y="783911"/>
                  <a:pt x="3518130" y="770741"/>
                </a:cubicBezTo>
                <a:cubicBezTo>
                  <a:pt x="3531297" y="757572"/>
                  <a:pt x="3537880" y="757572"/>
                  <a:pt x="3537880" y="757572"/>
                </a:cubicBezTo>
                <a:cubicBezTo>
                  <a:pt x="3537880" y="757572"/>
                  <a:pt x="3564214" y="744402"/>
                  <a:pt x="3570797" y="737817"/>
                </a:cubicBezTo>
                <a:cubicBezTo>
                  <a:pt x="3577381" y="731232"/>
                  <a:pt x="3583964" y="724647"/>
                  <a:pt x="3597131" y="711478"/>
                </a:cubicBezTo>
                <a:cubicBezTo>
                  <a:pt x="3610298" y="698308"/>
                  <a:pt x="3623465" y="691723"/>
                  <a:pt x="3636632" y="678554"/>
                </a:cubicBezTo>
                <a:cubicBezTo>
                  <a:pt x="3643215" y="665384"/>
                  <a:pt x="3682716" y="639045"/>
                  <a:pt x="3682716" y="639045"/>
                </a:cubicBezTo>
                <a:cubicBezTo>
                  <a:pt x="3682716" y="639045"/>
                  <a:pt x="3682716" y="639045"/>
                  <a:pt x="3722217" y="606120"/>
                </a:cubicBezTo>
                <a:cubicBezTo>
                  <a:pt x="3722217" y="606120"/>
                  <a:pt x="3827552" y="507348"/>
                  <a:pt x="3834136" y="500763"/>
                </a:cubicBezTo>
                <a:cubicBezTo>
                  <a:pt x="3834136" y="494178"/>
                  <a:pt x="3853886" y="487593"/>
                  <a:pt x="3853886" y="487593"/>
                </a:cubicBezTo>
                <a:cubicBezTo>
                  <a:pt x="3853886" y="487593"/>
                  <a:pt x="3860469" y="481009"/>
                  <a:pt x="3873636" y="467839"/>
                </a:cubicBezTo>
                <a:close/>
                <a:moveTo>
                  <a:pt x="2746897" y="423355"/>
                </a:moveTo>
                <a:lnTo>
                  <a:pt x="2760799" y="437257"/>
                </a:lnTo>
                <a:lnTo>
                  <a:pt x="2741336" y="448378"/>
                </a:lnTo>
                <a:lnTo>
                  <a:pt x="2741336" y="428916"/>
                </a:lnTo>
                <a:lnTo>
                  <a:pt x="2746897" y="423355"/>
                </a:lnTo>
                <a:close/>
                <a:moveTo>
                  <a:pt x="2272464" y="95"/>
                </a:moveTo>
                <a:cubicBezTo>
                  <a:pt x="2284975" y="1034"/>
                  <a:pt x="2299274" y="8540"/>
                  <a:pt x="2299274" y="8540"/>
                </a:cubicBezTo>
                <a:lnTo>
                  <a:pt x="2273854" y="28558"/>
                </a:lnTo>
                <a:cubicBezTo>
                  <a:pt x="2273854" y="28558"/>
                  <a:pt x="2273854" y="28558"/>
                  <a:pt x="2254790" y="28558"/>
                </a:cubicBezTo>
                <a:cubicBezTo>
                  <a:pt x="2254790" y="28558"/>
                  <a:pt x="2254790" y="8540"/>
                  <a:pt x="2261145" y="1868"/>
                </a:cubicBezTo>
                <a:cubicBezTo>
                  <a:pt x="2264322" y="200"/>
                  <a:pt x="2268294" y="-217"/>
                  <a:pt x="2272464" y="95"/>
                </a:cubicBezTo>
                <a:close/>
              </a:path>
            </a:pathLst>
          </a:custGeom>
          <a:solidFill>
            <a:srgbClr val="5C854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5"/>
          <p:cNvSpPr>
            <a:spLocks noEditPoints="1"/>
          </p:cNvSpPr>
          <p:nvPr/>
        </p:nvSpPr>
        <p:spPr bwMode="auto">
          <a:xfrm>
            <a:off x="5238750" y="5778501"/>
            <a:ext cx="533400" cy="441325"/>
          </a:xfrm>
          <a:custGeom>
            <a:avLst/>
            <a:gdLst>
              <a:gd name="T0" fmla="*/ 520630 w 81"/>
              <a:gd name="T1" fmla="*/ 191340 h 67"/>
              <a:gd name="T2" fmla="*/ 243839 w 81"/>
              <a:gd name="T3" fmla="*/ 6598 h 67"/>
              <a:gd name="T4" fmla="*/ 224068 w 81"/>
              <a:gd name="T5" fmla="*/ 26392 h 67"/>
              <a:gd name="T6" fmla="*/ 210888 w 81"/>
              <a:gd name="T7" fmla="*/ 52784 h 67"/>
              <a:gd name="T8" fmla="*/ 171346 w 81"/>
              <a:gd name="T9" fmla="*/ 85773 h 67"/>
              <a:gd name="T10" fmla="*/ 158166 w 81"/>
              <a:gd name="T11" fmla="*/ 98969 h 67"/>
              <a:gd name="T12" fmla="*/ 164756 w 81"/>
              <a:gd name="T13" fmla="*/ 112165 h 67"/>
              <a:gd name="T14" fmla="*/ 138395 w 81"/>
              <a:gd name="T15" fmla="*/ 125361 h 67"/>
              <a:gd name="T16" fmla="*/ 138395 w 81"/>
              <a:gd name="T17" fmla="*/ 131959 h 67"/>
              <a:gd name="T18" fmla="*/ 131805 w 81"/>
              <a:gd name="T19" fmla="*/ 131959 h 67"/>
              <a:gd name="T20" fmla="*/ 105444 w 81"/>
              <a:gd name="T21" fmla="*/ 151753 h 67"/>
              <a:gd name="T22" fmla="*/ 85673 w 81"/>
              <a:gd name="T23" fmla="*/ 178144 h 67"/>
              <a:gd name="T24" fmla="*/ 85673 w 81"/>
              <a:gd name="T25" fmla="*/ 204536 h 67"/>
              <a:gd name="T26" fmla="*/ 65902 w 81"/>
              <a:gd name="T27" fmla="*/ 217732 h 67"/>
              <a:gd name="T28" fmla="*/ 72493 w 81"/>
              <a:gd name="T29" fmla="*/ 224330 h 67"/>
              <a:gd name="T30" fmla="*/ 59312 w 81"/>
              <a:gd name="T31" fmla="*/ 244124 h 67"/>
              <a:gd name="T32" fmla="*/ 26361 w 81"/>
              <a:gd name="T33" fmla="*/ 244124 h 67"/>
              <a:gd name="T34" fmla="*/ 79083 w 81"/>
              <a:gd name="T35" fmla="*/ 250722 h 67"/>
              <a:gd name="T36" fmla="*/ 98854 w 81"/>
              <a:gd name="T37" fmla="*/ 270516 h 67"/>
              <a:gd name="T38" fmla="*/ 98854 w 81"/>
              <a:gd name="T39" fmla="*/ 296907 h 67"/>
              <a:gd name="T40" fmla="*/ 105444 w 81"/>
              <a:gd name="T41" fmla="*/ 310103 h 67"/>
              <a:gd name="T42" fmla="*/ 72493 w 81"/>
              <a:gd name="T43" fmla="*/ 329897 h 67"/>
              <a:gd name="T44" fmla="*/ 92263 w 81"/>
              <a:gd name="T45" fmla="*/ 329897 h 67"/>
              <a:gd name="T46" fmla="*/ 112034 w 81"/>
              <a:gd name="T47" fmla="*/ 336495 h 67"/>
              <a:gd name="T48" fmla="*/ 125215 w 81"/>
              <a:gd name="T49" fmla="*/ 356289 h 67"/>
              <a:gd name="T50" fmla="*/ 138395 w 81"/>
              <a:gd name="T51" fmla="*/ 349691 h 67"/>
              <a:gd name="T52" fmla="*/ 164756 w 81"/>
              <a:gd name="T53" fmla="*/ 382681 h 67"/>
              <a:gd name="T54" fmla="*/ 191117 w 81"/>
              <a:gd name="T55" fmla="*/ 402474 h 67"/>
              <a:gd name="T56" fmla="*/ 224068 w 81"/>
              <a:gd name="T57" fmla="*/ 422268 h 67"/>
              <a:gd name="T58" fmla="*/ 270200 w 81"/>
              <a:gd name="T59" fmla="*/ 422268 h 67"/>
              <a:gd name="T60" fmla="*/ 303151 w 81"/>
              <a:gd name="T61" fmla="*/ 409072 h 67"/>
              <a:gd name="T62" fmla="*/ 322922 w 81"/>
              <a:gd name="T63" fmla="*/ 402474 h 67"/>
              <a:gd name="T64" fmla="*/ 342693 w 81"/>
              <a:gd name="T65" fmla="*/ 382681 h 67"/>
              <a:gd name="T66" fmla="*/ 375644 w 81"/>
              <a:gd name="T67" fmla="*/ 395876 h 67"/>
              <a:gd name="T68" fmla="*/ 402005 w 81"/>
              <a:gd name="T69" fmla="*/ 402474 h 67"/>
              <a:gd name="T70" fmla="*/ 402005 w 81"/>
              <a:gd name="T71" fmla="*/ 382681 h 67"/>
              <a:gd name="T72" fmla="*/ 421776 w 81"/>
              <a:gd name="T73" fmla="*/ 343093 h 67"/>
              <a:gd name="T74" fmla="*/ 461317 w 81"/>
              <a:gd name="T75" fmla="*/ 329897 h 67"/>
              <a:gd name="T76" fmla="*/ 487678 w 81"/>
              <a:gd name="T77" fmla="*/ 336495 h 67"/>
              <a:gd name="T78" fmla="*/ 500859 w 81"/>
              <a:gd name="T79" fmla="*/ 296907 h 67"/>
              <a:gd name="T80" fmla="*/ 481088 w 81"/>
              <a:gd name="T81" fmla="*/ 263918 h 67"/>
              <a:gd name="T82" fmla="*/ 474498 w 81"/>
              <a:gd name="T83" fmla="*/ 204536 h 67"/>
              <a:gd name="T84" fmla="*/ 507449 w 81"/>
              <a:gd name="T85" fmla="*/ 204536 h 67"/>
              <a:gd name="T86" fmla="*/ 520630 w 81"/>
              <a:gd name="T87" fmla="*/ 191340 h 67"/>
              <a:gd name="T88" fmla="*/ 487678 w 81"/>
              <a:gd name="T89" fmla="*/ 197938 h 67"/>
              <a:gd name="T90" fmla="*/ 461317 w 81"/>
              <a:gd name="T91" fmla="*/ 164949 h 67"/>
              <a:gd name="T92" fmla="*/ 481088 w 81"/>
              <a:gd name="T93" fmla="*/ 164949 h 67"/>
              <a:gd name="T94" fmla="*/ 474498 w 81"/>
              <a:gd name="T95" fmla="*/ 145155 h 67"/>
              <a:gd name="T96" fmla="*/ 467908 w 81"/>
              <a:gd name="T97" fmla="*/ 118763 h 67"/>
              <a:gd name="T98" fmla="*/ 434956 w 81"/>
              <a:gd name="T99" fmla="*/ 85773 h 67"/>
              <a:gd name="T100" fmla="*/ 415186 w 81"/>
              <a:gd name="T101" fmla="*/ 65979 h 67"/>
              <a:gd name="T102" fmla="*/ 388825 w 81"/>
              <a:gd name="T103" fmla="*/ 52784 h 67"/>
              <a:gd name="T104" fmla="*/ 355873 w 81"/>
              <a:gd name="T105" fmla="*/ 39588 h 67"/>
              <a:gd name="T106" fmla="*/ 355873 w 81"/>
              <a:gd name="T107" fmla="*/ 39588 h 67"/>
              <a:gd name="T108" fmla="*/ 322922 w 81"/>
              <a:gd name="T109" fmla="*/ 46186 h 67"/>
              <a:gd name="T110" fmla="*/ 303151 w 81"/>
              <a:gd name="T111" fmla="*/ 19794 h 6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81" h="67">
                <a:moveTo>
                  <a:pt x="78" y="29"/>
                </a:moveTo>
                <a:cubicBezTo>
                  <a:pt x="78" y="29"/>
                  <a:pt x="78" y="29"/>
                  <a:pt x="78" y="29"/>
                </a:cubicBezTo>
                <a:cubicBezTo>
                  <a:pt x="79" y="29"/>
                  <a:pt x="79" y="29"/>
                  <a:pt x="79" y="29"/>
                </a:cubicBezTo>
                <a:cubicBezTo>
                  <a:pt x="79" y="29"/>
                  <a:pt x="79" y="29"/>
                  <a:pt x="79" y="29"/>
                </a:cubicBezTo>
                <a:cubicBezTo>
                  <a:pt x="79" y="29"/>
                  <a:pt x="78" y="29"/>
                  <a:pt x="78" y="29"/>
                </a:cubicBezTo>
                <a:moveTo>
                  <a:pt x="40" y="0"/>
                </a:moveTo>
                <a:cubicBezTo>
                  <a:pt x="40" y="0"/>
                  <a:pt x="38" y="1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1"/>
                  <a:pt x="35" y="2"/>
                  <a:pt x="35" y="3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5" y="4"/>
                  <a:pt x="34" y="4"/>
                </a:cubicBezTo>
                <a:cubicBezTo>
                  <a:pt x="34" y="3"/>
                  <a:pt x="33" y="3"/>
                  <a:pt x="33" y="3"/>
                </a:cubicBezTo>
                <a:cubicBezTo>
                  <a:pt x="32" y="5"/>
                  <a:pt x="32" y="5"/>
                  <a:pt x="32" y="5"/>
                </a:cubicBezTo>
                <a:cubicBezTo>
                  <a:pt x="32" y="5"/>
                  <a:pt x="32" y="6"/>
                  <a:pt x="32" y="7"/>
                </a:cubicBezTo>
                <a:cubicBezTo>
                  <a:pt x="32" y="7"/>
                  <a:pt x="32" y="8"/>
                  <a:pt x="32" y="8"/>
                </a:cubicBezTo>
                <a:cubicBezTo>
                  <a:pt x="32" y="9"/>
                  <a:pt x="29" y="10"/>
                  <a:pt x="29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10"/>
                  <a:pt x="28" y="11"/>
                  <a:pt x="27" y="11"/>
                </a:cubicBezTo>
                <a:cubicBezTo>
                  <a:pt x="27" y="12"/>
                  <a:pt x="27" y="12"/>
                  <a:pt x="26" y="13"/>
                </a:cubicBezTo>
                <a:cubicBezTo>
                  <a:pt x="24" y="12"/>
                  <a:pt x="24" y="12"/>
                  <a:pt x="24" y="12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4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5" y="15"/>
                </a:cubicBezTo>
                <a:cubicBezTo>
                  <a:pt x="26" y="16"/>
                  <a:pt x="25" y="16"/>
                  <a:pt x="25" y="17"/>
                </a:cubicBezTo>
                <a:cubicBezTo>
                  <a:pt x="25" y="17"/>
                  <a:pt x="24" y="18"/>
                  <a:pt x="24" y="18"/>
                </a:cubicBezTo>
                <a:cubicBezTo>
                  <a:pt x="24" y="18"/>
                  <a:pt x="24" y="18"/>
                  <a:pt x="23" y="17"/>
                </a:cubicBezTo>
                <a:cubicBezTo>
                  <a:pt x="23" y="17"/>
                  <a:pt x="22" y="17"/>
                  <a:pt x="22" y="17"/>
                </a:cubicBezTo>
                <a:cubicBezTo>
                  <a:pt x="22" y="17"/>
                  <a:pt x="22" y="18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1" y="20"/>
                  <a:pt x="21" y="20"/>
                </a:cubicBezTo>
                <a:cubicBezTo>
                  <a:pt x="21" y="20"/>
                  <a:pt x="20" y="20"/>
                  <a:pt x="20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19" y="20"/>
                  <a:pt x="18" y="20"/>
                  <a:pt x="18" y="20"/>
                </a:cubicBezTo>
                <a:cubicBezTo>
                  <a:pt x="18" y="21"/>
                  <a:pt x="18" y="21"/>
                  <a:pt x="18" y="21"/>
                </a:cubicBezTo>
                <a:cubicBezTo>
                  <a:pt x="18" y="21"/>
                  <a:pt x="16" y="23"/>
                  <a:pt x="16" y="23"/>
                </a:cubicBezTo>
                <a:cubicBezTo>
                  <a:pt x="15" y="24"/>
                  <a:pt x="15" y="24"/>
                  <a:pt x="15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7"/>
                  <a:pt x="13" y="27"/>
                  <a:pt x="13" y="27"/>
                </a:cubicBezTo>
                <a:cubicBezTo>
                  <a:pt x="13" y="27"/>
                  <a:pt x="13" y="28"/>
                  <a:pt x="14" y="28"/>
                </a:cubicBezTo>
                <a:cubicBezTo>
                  <a:pt x="14" y="28"/>
                  <a:pt x="15" y="29"/>
                  <a:pt x="15" y="29"/>
                </a:cubicBezTo>
                <a:cubicBezTo>
                  <a:pt x="14" y="31"/>
                  <a:pt x="14" y="31"/>
                  <a:pt x="14" y="31"/>
                </a:cubicBezTo>
                <a:cubicBezTo>
                  <a:pt x="14" y="31"/>
                  <a:pt x="14" y="31"/>
                  <a:pt x="13" y="31"/>
                </a:cubicBezTo>
                <a:cubicBezTo>
                  <a:pt x="13" y="32"/>
                  <a:pt x="12" y="32"/>
                  <a:pt x="12" y="32"/>
                </a:cubicBezTo>
                <a:cubicBezTo>
                  <a:pt x="12" y="33"/>
                  <a:pt x="12" y="33"/>
                  <a:pt x="12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9" y="33"/>
                  <a:pt x="9" y="33"/>
                  <a:pt x="9" y="33"/>
                </a:cubicBezTo>
                <a:cubicBezTo>
                  <a:pt x="9" y="33"/>
                  <a:pt x="9" y="33"/>
                  <a:pt x="9" y="34"/>
                </a:cubicBezTo>
                <a:cubicBezTo>
                  <a:pt x="9" y="34"/>
                  <a:pt x="10" y="34"/>
                  <a:pt x="10" y="34"/>
                </a:cubicBezTo>
                <a:cubicBezTo>
                  <a:pt x="10" y="34"/>
                  <a:pt x="11" y="34"/>
                  <a:pt x="11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2" y="34"/>
                  <a:pt x="11" y="35"/>
                  <a:pt x="11" y="35"/>
                </a:cubicBezTo>
                <a:cubicBezTo>
                  <a:pt x="11" y="37"/>
                  <a:pt x="11" y="37"/>
                  <a:pt x="11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6"/>
                  <a:pt x="5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3" y="37"/>
                  <a:pt x="2" y="37"/>
                  <a:pt x="2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8"/>
                  <a:pt x="0" y="38"/>
                  <a:pt x="0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38"/>
                  <a:pt x="12" y="38"/>
                  <a:pt x="13" y="38"/>
                </a:cubicBezTo>
                <a:cubicBezTo>
                  <a:pt x="13" y="38"/>
                  <a:pt x="14" y="40"/>
                  <a:pt x="14" y="40"/>
                </a:cubicBezTo>
                <a:cubicBezTo>
                  <a:pt x="14" y="40"/>
                  <a:pt x="14" y="40"/>
                  <a:pt x="15" y="40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1"/>
                  <a:pt x="16" y="42"/>
                  <a:pt x="16" y="42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5" y="44"/>
                  <a:pt x="15" y="45"/>
                </a:cubicBezTo>
                <a:cubicBezTo>
                  <a:pt x="15" y="45"/>
                  <a:pt x="15" y="45"/>
                  <a:pt x="15" y="45"/>
                </a:cubicBezTo>
                <a:cubicBezTo>
                  <a:pt x="15" y="45"/>
                  <a:pt x="15" y="45"/>
                  <a:pt x="16" y="45"/>
                </a:cubicBezTo>
                <a:cubicBezTo>
                  <a:pt x="17" y="45"/>
                  <a:pt x="16" y="45"/>
                  <a:pt x="17" y="45"/>
                </a:cubicBezTo>
                <a:cubicBezTo>
                  <a:pt x="18" y="45"/>
                  <a:pt x="17" y="47"/>
                  <a:pt x="17" y="47"/>
                </a:cubicBezTo>
                <a:cubicBezTo>
                  <a:pt x="17" y="47"/>
                  <a:pt x="17" y="47"/>
                  <a:pt x="16" y="47"/>
                </a:cubicBezTo>
                <a:cubicBezTo>
                  <a:pt x="15" y="48"/>
                  <a:pt x="15" y="48"/>
                  <a:pt x="15" y="48"/>
                </a:cubicBezTo>
                <a:cubicBezTo>
                  <a:pt x="14" y="48"/>
                  <a:pt x="14" y="48"/>
                  <a:pt x="14" y="48"/>
                </a:cubicBezTo>
                <a:cubicBezTo>
                  <a:pt x="12" y="49"/>
                  <a:pt x="12" y="49"/>
                  <a:pt x="12" y="49"/>
                </a:cubicBezTo>
                <a:cubicBezTo>
                  <a:pt x="12" y="49"/>
                  <a:pt x="12" y="49"/>
                  <a:pt x="11" y="50"/>
                </a:cubicBezTo>
                <a:cubicBezTo>
                  <a:pt x="11" y="50"/>
                  <a:pt x="11" y="51"/>
                  <a:pt x="11" y="52"/>
                </a:cubicBezTo>
                <a:cubicBezTo>
                  <a:pt x="11" y="52"/>
                  <a:pt x="11" y="52"/>
                  <a:pt x="11" y="52"/>
                </a:cubicBezTo>
                <a:cubicBezTo>
                  <a:pt x="12" y="52"/>
                  <a:pt x="12" y="51"/>
                  <a:pt x="12" y="51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2"/>
                  <a:pt x="17" y="52"/>
                  <a:pt x="18" y="53"/>
                </a:cubicBezTo>
                <a:cubicBezTo>
                  <a:pt x="18" y="54"/>
                  <a:pt x="18" y="54"/>
                  <a:pt x="18" y="54"/>
                </a:cubicBezTo>
                <a:cubicBezTo>
                  <a:pt x="18" y="54"/>
                  <a:pt x="18" y="54"/>
                  <a:pt x="18" y="54"/>
                </a:cubicBezTo>
                <a:cubicBezTo>
                  <a:pt x="18" y="54"/>
                  <a:pt x="18" y="54"/>
                  <a:pt x="19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9" y="54"/>
                  <a:pt x="20" y="54"/>
                </a:cubicBezTo>
                <a:cubicBezTo>
                  <a:pt x="20" y="54"/>
                  <a:pt x="20" y="54"/>
                  <a:pt x="21" y="54"/>
                </a:cubicBezTo>
                <a:cubicBezTo>
                  <a:pt x="21" y="53"/>
                  <a:pt x="21" y="53"/>
                  <a:pt x="21" y="53"/>
                </a:cubicBezTo>
                <a:cubicBezTo>
                  <a:pt x="22" y="53"/>
                  <a:pt x="22" y="54"/>
                  <a:pt x="23" y="54"/>
                </a:cubicBezTo>
                <a:cubicBezTo>
                  <a:pt x="23" y="54"/>
                  <a:pt x="24" y="55"/>
                  <a:pt x="24" y="55"/>
                </a:cubicBezTo>
                <a:cubicBezTo>
                  <a:pt x="24" y="56"/>
                  <a:pt x="24" y="56"/>
                  <a:pt x="24" y="56"/>
                </a:cubicBezTo>
                <a:cubicBezTo>
                  <a:pt x="25" y="58"/>
                  <a:pt x="25" y="58"/>
                  <a:pt x="25" y="58"/>
                </a:cubicBezTo>
                <a:cubicBezTo>
                  <a:pt x="26" y="60"/>
                  <a:pt x="26" y="60"/>
                  <a:pt x="26" y="60"/>
                </a:cubicBezTo>
                <a:cubicBezTo>
                  <a:pt x="26" y="60"/>
                  <a:pt x="27" y="60"/>
                  <a:pt x="27" y="60"/>
                </a:cubicBezTo>
                <a:cubicBezTo>
                  <a:pt x="28" y="60"/>
                  <a:pt x="29" y="60"/>
                  <a:pt x="29" y="60"/>
                </a:cubicBezTo>
                <a:cubicBezTo>
                  <a:pt x="29" y="61"/>
                  <a:pt x="29" y="61"/>
                  <a:pt x="29" y="61"/>
                </a:cubicBezTo>
                <a:cubicBezTo>
                  <a:pt x="30" y="63"/>
                  <a:pt x="30" y="63"/>
                  <a:pt x="30" y="63"/>
                </a:cubicBezTo>
                <a:cubicBezTo>
                  <a:pt x="31" y="63"/>
                  <a:pt x="31" y="63"/>
                  <a:pt x="31" y="63"/>
                </a:cubicBezTo>
                <a:cubicBezTo>
                  <a:pt x="33" y="63"/>
                  <a:pt x="33" y="63"/>
                  <a:pt x="33" y="63"/>
                </a:cubicBezTo>
                <a:cubicBezTo>
                  <a:pt x="34" y="64"/>
                  <a:pt x="34" y="64"/>
                  <a:pt x="34" y="64"/>
                </a:cubicBezTo>
                <a:cubicBezTo>
                  <a:pt x="35" y="67"/>
                  <a:pt x="35" y="67"/>
                  <a:pt x="35" y="67"/>
                </a:cubicBezTo>
                <a:cubicBezTo>
                  <a:pt x="38" y="65"/>
                  <a:pt x="38" y="65"/>
                  <a:pt x="38" y="65"/>
                </a:cubicBezTo>
                <a:cubicBezTo>
                  <a:pt x="40" y="65"/>
                  <a:pt x="40" y="65"/>
                  <a:pt x="40" y="65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64"/>
                  <a:pt x="42" y="64"/>
                  <a:pt x="43" y="64"/>
                </a:cubicBezTo>
                <a:cubicBezTo>
                  <a:pt x="44" y="63"/>
                  <a:pt x="44" y="63"/>
                  <a:pt x="44" y="63"/>
                </a:cubicBezTo>
                <a:cubicBezTo>
                  <a:pt x="46" y="62"/>
                  <a:pt x="46" y="62"/>
                  <a:pt x="46" y="62"/>
                </a:cubicBezTo>
                <a:cubicBezTo>
                  <a:pt x="46" y="62"/>
                  <a:pt x="46" y="62"/>
                  <a:pt x="46" y="62"/>
                </a:cubicBezTo>
                <a:cubicBezTo>
                  <a:pt x="47" y="63"/>
                  <a:pt x="47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50" y="62"/>
                  <a:pt x="50" y="62"/>
                  <a:pt x="50" y="62"/>
                </a:cubicBezTo>
                <a:cubicBezTo>
                  <a:pt x="49" y="61"/>
                  <a:pt x="49" y="61"/>
                  <a:pt x="49" y="61"/>
                </a:cubicBezTo>
                <a:cubicBezTo>
                  <a:pt x="51" y="61"/>
                  <a:pt x="51" y="61"/>
                  <a:pt x="51" y="61"/>
                </a:cubicBezTo>
                <a:cubicBezTo>
                  <a:pt x="51" y="61"/>
                  <a:pt x="51" y="61"/>
                  <a:pt x="51" y="61"/>
                </a:cubicBezTo>
                <a:cubicBezTo>
                  <a:pt x="52" y="61"/>
                  <a:pt x="52" y="60"/>
                  <a:pt x="52" y="60"/>
                </a:cubicBezTo>
                <a:cubicBezTo>
                  <a:pt x="52" y="58"/>
                  <a:pt x="52" y="58"/>
                  <a:pt x="52" y="58"/>
                </a:cubicBezTo>
                <a:cubicBezTo>
                  <a:pt x="54" y="59"/>
                  <a:pt x="54" y="59"/>
                  <a:pt x="54" y="59"/>
                </a:cubicBezTo>
                <a:cubicBezTo>
                  <a:pt x="54" y="59"/>
                  <a:pt x="54" y="58"/>
                  <a:pt x="54" y="58"/>
                </a:cubicBezTo>
                <a:cubicBezTo>
                  <a:pt x="55" y="58"/>
                  <a:pt x="55" y="59"/>
                  <a:pt x="56" y="59"/>
                </a:cubicBezTo>
                <a:cubicBezTo>
                  <a:pt x="57" y="59"/>
                  <a:pt x="57" y="60"/>
                  <a:pt x="57" y="60"/>
                </a:cubicBezTo>
                <a:cubicBezTo>
                  <a:pt x="57" y="60"/>
                  <a:pt x="57" y="59"/>
                  <a:pt x="57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60" y="60"/>
                  <a:pt x="60" y="60"/>
                  <a:pt x="60" y="60"/>
                </a:cubicBezTo>
                <a:cubicBezTo>
                  <a:pt x="61" y="61"/>
                  <a:pt x="61" y="61"/>
                  <a:pt x="61" y="61"/>
                </a:cubicBezTo>
                <a:cubicBezTo>
                  <a:pt x="62" y="62"/>
                  <a:pt x="62" y="62"/>
                  <a:pt x="62" y="62"/>
                </a:cubicBezTo>
                <a:cubicBezTo>
                  <a:pt x="63" y="62"/>
                  <a:pt x="63" y="62"/>
                  <a:pt x="63" y="62"/>
                </a:cubicBezTo>
                <a:cubicBezTo>
                  <a:pt x="62" y="60"/>
                  <a:pt x="62" y="60"/>
                  <a:pt x="62" y="60"/>
                </a:cubicBezTo>
                <a:cubicBezTo>
                  <a:pt x="61" y="58"/>
                  <a:pt x="61" y="58"/>
                  <a:pt x="61" y="58"/>
                </a:cubicBezTo>
                <a:cubicBezTo>
                  <a:pt x="62" y="56"/>
                  <a:pt x="62" y="56"/>
                  <a:pt x="62" y="56"/>
                </a:cubicBezTo>
                <a:cubicBezTo>
                  <a:pt x="63" y="55"/>
                  <a:pt x="63" y="55"/>
                  <a:pt x="63" y="55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6" y="52"/>
                  <a:pt x="67" y="51"/>
                  <a:pt x="67" y="51"/>
                </a:cubicBezTo>
                <a:cubicBezTo>
                  <a:pt x="68" y="50"/>
                  <a:pt x="68" y="50"/>
                  <a:pt x="68" y="50"/>
                </a:cubicBezTo>
                <a:cubicBezTo>
                  <a:pt x="68" y="50"/>
                  <a:pt x="68" y="50"/>
                  <a:pt x="68" y="50"/>
                </a:cubicBezTo>
                <a:cubicBezTo>
                  <a:pt x="69" y="50"/>
                  <a:pt x="70" y="50"/>
                  <a:pt x="70" y="50"/>
                </a:cubicBezTo>
                <a:cubicBezTo>
                  <a:pt x="70" y="51"/>
                  <a:pt x="71" y="51"/>
                  <a:pt x="71" y="51"/>
                </a:cubicBezTo>
                <a:cubicBezTo>
                  <a:pt x="72" y="51"/>
                  <a:pt x="72" y="50"/>
                  <a:pt x="72" y="50"/>
                </a:cubicBezTo>
                <a:cubicBezTo>
                  <a:pt x="73" y="51"/>
                  <a:pt x="73" y="51"/>
                  <a:pt x="73" y="51"/>
                </a:cubicBezTo>
                <a:cubicBezTo>
                  <a:pt x="74" y="51"/>
                  <a:pt x="74" y="51"/>
                  <a:pt x="74" y="51"/>
                </a:cubicBezTo>
                <a:cubicBezTo>
                  <a:pt x="75" y="51"/>
                  <a:pt x="75" y="50"/>
                  <a:pt x="75" y="50"/>
                </a:cubicBezTo>
                <a:cubicBezTo>
                  <a:pt x="78" y="50"/>
                  <a:pt x="78" y="50"/>
                  <a:pt x="78" y="50"/>
                </a:cubicBezTo>
                <a:cubicBezTo>
                  <a:pt x="79" y="48"/>
                  <a:pt x="77" y="46"/>
                  <a:pt x="77" y="46"/>
                </a:cubicBezTo>
                <a:cubicBezTo>
                  <a:pt x="76" y="45"/>
                  <a:pt x="76" y="45"/>
                  <a:pt x="76" y="45"/>
                </a:cubicBezTo>
                <a:cubicBezTo>
                  <a:pt x="76" y="44"/>
                  <a:pt x="76" y="44"/>
                  <a:pt x="75" y="44"/>
                </a:cubicBezTo>
                <a:cubicBezTo>
                  <a:pt x="75" y="44"/>
                  <a:pt x="74" y="44"/>
                  <a:pt x="74" y="44"/>
                </a:cubicBezTo>
                <a:cubicBezTo>
                  <a:pt x="74" y="44"/>
                  <a:pt x="74" y="43"/>
                  <a:pt x="74" y="43"/>
                </a:cubicBezTo>
                <a:cubicBezTo>
                  <a:pt x="73" y="40"/>
                  <a:pt x="73" y="40"/>
                  <a:pt x="73" y="40"/>
                </a:cubicBezTo>
                <a:cubicBezTo>
                  <a:pt x="72" y="39"/>
                  <a:pt x="72" y="39"/>
                  <a:pt x="72" y="39"/>
                </a:cubicBezTo>
                <a:cubicBezTo>
                  <a:pt x="73" y="38"/>
                  <a:pt x="71" y="37"/>
                  <a:pt x="71" y="37"/>
                </a:cubicBezTo>
                <a:cubicBezTo>
                  <a:pt x="69" y="35"/>
                  <a:pt x="71" y="33"/>
                  <a:pt x="71" y="33"/>
                </a:cubicBezTo>
                <a:cubicBezTo>
                  <a:pt x="71" y="32"/>
                  <a:pt x="72" y="31"/>
                  <a:pt x="72" y="31"/>
                </a:cubicBezTo>
                <a:cubicBezTo>
                  <a:pt x="74" y="32"/>
                  <a:pt x="74" y="32"/>
                  <a:pt x="74" y="32"/>
                </a:cubicBezTo>
                <a:cubicBezTo>
                  <a:pt x="75" y="32"/>
                  <a:pt x="75" y="32"/>
                  <a:pt x="75" y="32"/>
                </a:cubicBezTo>
                <a:cubicBezTo>
                  <a:pt x="76" y="32"/>
                  <a:pt x="76" y="32"/>
                  <a:pt x="76" y="32"/>
                </a:cubicBezTo>
                <a:cubicBezTo>
                  <a:pt x="77" y="31"/>
                  <a:pt x="77" y="31"/>
                  <a:pt x="77" y="31"/>
                </a:cubicBezTo>
                <a:cubicBezTo>
                  <a:pt x="77" y="31"/>
                  <a:pt x="79" y="32"/>
                  <a:pt x="80" y="32"/>
                </a:cubicBezTo>
                <a:cubicBezTo>
                  <a:pt x="80" y="32"/>
                  <a:pt x="80" y="32"/>
                  <a:pt x="80" y="32"/>
                </a:cubicBezTo>
                <a:cubicBezTo>
                  <a:pt x="81" y="32"/>
                  <a:pt x="81" y="31"/>
                  <a:pt x="81" y="31"/>
                </a:cubicBezTo>
                <a:cubicBezTo>
                  <a:pt x="81" y="31"/>
                  <a:pt x="80" y="30"/>
                  <a:pt x="79" y="29"/>
                </a:cubicBezTo>
                <a:cubicBezTo>
                  <a:pt x="79" y="29"/>
                  <a:pt x="79" y="29"/>
                  <a:pt x="79" y="29"/>
                </a:cubicBezTo>
                <a:cubicBezTo>
                  <a:pt x="79" y="29"/>
                  <a:pt x="78" y="29"/>
                  <a:pt x="78" y="29"/>
                </a:cubicBezTo>
                <a:cubicBezTo>
                  <a:pt x="77" y="29"/>
                  <a:pt x="77" y="29"/>
                  <a:pt x="76" y="29"/>
                </a:cubicBezTo>
                <a:cubicBezTo>
                  <a:pt x="74" y="29"/>
                  <a:pt x="74" y="30"/>
                  <a:pt x="74" y="30"/>
                </a:cubicBezTo>
                <a:cubicBezTo>
                  <a:pt x="71" y="29"/>
                  <a:pt x="71" y="29"/>
                  <a:pt x="71" y="29"/>
                </a:cubicBezTo>
                <a:cubicBezTo>
                  <a:pt x="70" y="29"/>
                  <a:pt x="70" y="29"/>
                  <a:pt x="70" y="29"/>
                </a:cubicBezTo>
                <a:cubicBezTo>
                  <a:pt x="70" y="29"/>
                  <a:pt x="70" y="29"/>
                  <a:pt x="70" y="29"/>
                </a:cubicBezTo>
                <a:cubicBezTo>
                  <a:pt x="70" y="29"/>
                  <a:pt x="70" y="25"/>
                  <a:pt x="70" y="25"/>
                </a:cubicBezTo>
                <a:cubicBezTo>
                  <a:pt x="70" y="25"/>
                  <a:pt x="70" y="25"/>
                  <a:pt x="70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2" y="25"/>
                  <a:pt x="72" y="25"/>
                  <a:pt x="72" y="25"/>
                </a:cubicBezTo>
                <a:cubicBezTo>
                  <a:pt x="73" y="25"/>
                  <a:pt x="73" y="25"/>
                  <a:pt x="73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3"/>
                  <a:pt x="74" y="23"/>
                  <a:pt x="74" y="23"/>
                </a:cubicBezTo>
                <a:cubicBezTo>
                  <a:pt x="74" y="23"/>
                  <a:pt x="73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1" y="22"/>
                  <a:pt x="70" y="22"/>
                </a:cubicBezTo>
                <a:cubicBezTo>
                  <a:pt x="70" y="22"/>
                  <a:pt x="70" y="20"/>
                  <a:pt x="70" y="20"/>
                </a:cubicBezTo>
                <a:cubicBezTo>
                  <a:pt x="70" y="19"/>
                  <a:pt x="70" y="19"/>
                  <a:pt x="71" y="18"/>
                </a:cubicBezTo>
                <a:cubicBezTo>
                  <a:pt x="71" y="17"/>
                  <a:pt x="71" y="17"/>
                  <a:pt x="71" y="16"/>
                </a:cubicBezTo>
                <a:cubicBezTo>
                  <a:pt x="71" y="16"/>
                  <a:pt x="71" y="15"/>
                  <a:pt x="71" y="15"/>
                </a:cubicBezTo>
                <a:cubicBezTo>
                  <a:pt x="71" y="15"/>
                  <a:pt x="69" y="14"/>
                  <a:pt x="68" y="14"/>
                </a:cubicBezTo>
                <a:cubicBezTo>
                  <a:pt x="67" y="14"/>
                  <a:pt x="67" y="13"/>
                  <a:pt x="66" y="13"/>
                </a:cubicBezTo>
                <a:cubicBezTo>
                  <a:pt x="65" y="13"/>
                  <a:pt x="66" y="12"/>
                  <a:pt x="66" y="12"/>
                </a:cubicBezTo>
                <a:cubicBezTo>
                  <a:pt x="66" y="12"/>
                  <a:pt x="65" y="11"/>
                  <a:pt x="65" y="10"/>
                </a:cubicBezTo>
                <a:cubicBezTo>
                  <a:pt x="65" y="10"/>
                  <a:pt x="64" y="10"/>
                  <a:pt x="64" y="10"/>
                </a:cubicBezTo>
                <a:cubicBezTo>
                  <a:pt x="63" y="10"/>
                  <a:pt x="63" y="10"/>
                  <a:pt x="63" y="10"/>
                </a:cubicBezTo>
                <a:cubicBezTo>
                  <a:pt x="62" y="11"/>
                  <a:pt x="62" y="11"/>
                  <a:pt x="62" y="11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60" y="10"/>
                  <a:pt x="60" y="10"/>
                </a:cubicBezTo>
                <a:cubicBezTo>
                  <a:pt x="59" y="8"/>
                  <a:pt x="59" y="8"/>
                  <a:pt x="59" y="8"/>
                </a:cubicBezTo>
                <a:cubicBezTo>
                  <a:pt x="58" y="7"/>
                  <a:pt x="58" y="7"/>
                  <a:pt x="58" y="7"/>
                </a:cubicBezTo>
                <a:cubicBezTo>
                  <a:pt x="56" y="7"/>
                  <a:pt x="56" y="7"/>
                  <a:pt x="56" y="7"/>
                </a:cubicBezTo>
                <a:cubicBezTo>
                  <a:pt x="55" y="7"/>
                  <a:pt x="55" y="7"/>
                  <a:pt x="55" y="7"/>
                </a:cubicBezTo>
                <a:cubicBezTo>
                  <a:pt x="55" y="7"/>
                  <a:pt x="55" y="7"/>
                  <a:pt x="54" y="6"/>
                </a:cubicBezTo>
                <a:cubicBezTo>
                  <a:pt x="54" y="5"/>
                  <a:pt x="54" y="5"/>
                  <a:pt x="54" y="5"/>
                </a:cubicBezTo>
                <a:cubicBezTo>
                  <a:pt x="54" y="5"/>
                  <a:pt x="54" y="5"/>
                  <a:pt x="54" y="5"/>
                </a:cubicBezTo>
                <a:cubicBezTo>
                  <a:pt x="54" y="5"/>
                  <a:pt x="54" y="6"/>
                  <a:pt x="54" y="6"/>
                </a:cubicBezTo>
                <a:cubicBezTo>
                  <a:pt x="54" y="6"/>
                  <a:pt x="54" y="6"/>
                  <a:pt x="54" y="6"/>
                </a:cubicBezTo>
                <a:cubicBezTo>
                  <a:pt x="54" y="5"/>
                  <a:pt x="54" y="5"/>
                  <a:pt x="54" y="5"/>
                </a:cubicBezTo>
                <a:cubicBezTo>
                  <a:pt x="53" y="5"/>
                  <a:pt x="52" y="6"/>
                  <a:pt x="52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50" y="6"/>
                  <a:pt x="50" y="6"/>
                  <a:pt x="49" y="7"/>
                </a:cubicBezTo>
                <a:cubicBezTo>
                  <a:pt x="49" y="7"/>
                  <a:pt x="48" y="7"/>
                  <a:pt x="48" y="8"/>
                </a:cubicBezTo>
                <a:cubicBezTo>
                  <a:pt x="48" y="8"/>
                  <a:pt x="47" y="8"/>
                  <a:pt x="47" y="7"/>
                </a:cubicBezTo>
                <a:cubicBezTo>
                  <a:pt x="47" y="6"/>
                  <a:pt x="47" y="6"/>
                  <a:pt x="47" y="6"/>
                </a:cubicBezTo>
                <a:cubicBezTo>
                  <a:pt x="47" y="5"/>
                  <a:pt x="46" y="5"/>
                  <a:pt x="46" y="3"/>
                </a:cubicBezTo>
                <a:cubicBezTo>
                  <a:pt x="46" y="3"/>
                  <a:pt x="44" y="3"/>
                  <a:pt x="43" y="3"/>
                </a:cubicBezTo>
                <a:cubicBezTo>
                  <a:pt x="42" y="1"/>
                  <a:pt x="42" y="1"/>
                  <a:pt x="42" y="1"/>
                </a:cubicBezTo>
                <a:cubicBezTo>
                  <a:pt x="40" y="0"/>
                  <a:pt x="40" y="0"/>
                  <a:pt x="40" y="0"/>
                </a:cubicBezTo>
              </a:path>
            </a:pathLst>
          </a:custGeom>
          <a:solidFill>
            <a:srgbClr val="5C854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351"/>
          <p:cNvSpPr/>
          <p:nvPr/>
        </p:nvSpPr>
        <p:spPr bwMode="auto">
          <a:xfrm>
            <a:off x="4613275" y="3921125"/>
            <a:ext cx="7938" cy="0"/>
          </a:xfrm>
          <a:custGeom>
            <a:avLst/>
            <a:gdLst>
              <a:gd name="T0" fmla="*/ 8342 w 1"/>
              <a:gd name="T1" fmla="*/ 8342 w 1"/>
              <a:gd name="T2" fmla="*/ 8342 w 1"/>
              <a:gd name="T3" fmla="*/ 8342 w 1"/>
              <a:gd name="T4" fmla="*/ 0 w 1"/>
              <a:gd name="T5" fmla="*/ 0 w 1"/>
              <a:gd name="T6" fmla="*/ 8342 w 1"/>
              <a:gd name="T7" fmla="*/ 8342 w 1"/>
              <a:gd name="T8" fmla="*/ 0 60000 65536"/>
              <a:gd name="T9" fmla="*/ 0 60000 65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60000 65536"/>
            </a:gdLst>
            <a:ahLst/>
            <a:cxnLst>
              <a:cxn ang="T8">
                <a:pos x="T0" y="0"/>
              </a:cxn>
              <a:cxn ang="T9">
                <a:pos x="T1" y="0"/>
              </a:cxn>
              <a:cxn ang="T10">
                <a:pos x="T2" y="0"/>
              </a:cxn>
              <a:cxn ang="T11">
                <a:pos x="T3" y="0"/>
              </a:cxn>
              <a:cxn ang="T12">
                <a:pos x="T4" y="0"/>
              </a:cxn>
              <a:cxn ang="T13">
                <a:pos x="T5" y="0"/>
              </a:cxn>
              <a:cxn ang="T14">
                <a:pos x="T6" y="0"/>
              </a:cxn>
              <a:cxn ang="T15">
                <a:pos x="T7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5C854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Freeform 1082"/>
          <p:cNvSpPr>
            <a:spLocks noEditPoints="1"/>
          </p:cNvSpPr>
          <p:nvPr/>
        </p:nvSpPr>
        <p:spPr bwMode="auto">
          <a:xfrm>
            <a:off x="4078288" y="2847975"/>
            <a:ext cx="692150" cy="585788"/>
          </a:xfrm>
          <a:custGeom>
            <a:avLst/>
            <a:gdLst>
              <a:gd name="T0" fmla="*/ 639540 w 105"/>
              <a:gd name="T1" fmla="*/ 454807 h 89"/>
              <a:gd name="T2" fmla="*/ 646134 w 105"/>
              <a:gd name="T3" fmla="*/ 514130 h 89"/>
              <a:gd name="T4" fmla="*/ 685693 w 105"/>
              <a:gd name="T5" fmla="*/ 520721 h 89"/>
              <a:gd name="T6" fmla="*/ 685693 w 105"/>
              <a:gd name="T7" fmla="*/ 507538 h 89"/>
              <a:gd name="T8" fmla="*/ 692286 w 105"/>
              <a:gd name="T9" fmla="*/ 494355 h 89"/>
              <a:gd name="T10" fmla="*/ 639540 w 105"/>
              <a:gd name="T11" fmla="*/ 454807 h 89"/>
              <a:gd name="T12" fmla="*/ 316474 w 105"/>
              <a:gd name="T13" fmla="*/ 0 h 89"/>
              <a:gd name="T14" fmla="*/ 164830 w 105"/>
              <a:gd name="T15" fmla="*/ 336162 h 89"/>
              <a:gd name="T16" fmla="*/ 606574 w 105"/>
              <a:gd name="T17" fmla="*/ 573452 h 89"/>
              <a:gd name="T18" fmla="*/ 652727 w 105"/>
              <a:gd name="T19" fmla="*/ 586635 h 89"/>
              <a:gd name="T20" fmla="*/ 652727 w 105"/>
              <a:gd name="T21" fmla="*/ 586635 h 89"/>
              <a:gd name="T22" fmla="*/ 659320 w 105"/>
              <a:gd name="T23" fmla="*/ 573452 h 89"/>
              <a:gd name="T24" fmla="*/ 659320 w 105"/>
              <a:gd name="T25" fmla="*/ 573452 h 89"/>
              <a:gd name="T26" fmla="*/ 659320 w 105"/>
              <a:gd name="T27" fmla="*/ 573452 h 89"/>
              <a:gd name="T28" fmla="*/ 659320 w 105"/>
              <a:gd name="T29" fmla="*/ 547087 h 89"/>
              <a:gd name="T30" fmla="*/ 646134 w 105"/>
              <a:gd name="T31" fmla="*/ 540495 h 89"/>
              <a:gd name="T32" fmla="*/ 659320 w 105"/>
              <a:gd name="T33" fmla="*/ 547087 h 89"/>
              <a:gd name="T34" fmla="*/ 659320 w 105"/>
              <a:gd name="T35" fmla="*/ 547087 h 89"/>
              <a:gd name="T36" fmla="*/ 665913 w 105"/>
              <a:gd name="T37" fmla="*/ 520721 h 89"/>
              <a:gd name="T38" fmla="*/ 665913 w 105"/>
              <a:gd name="T39" fmla="*/ 520721 h 89"/>
              <a:gd name="T40" fmla="*/ 652727 w 105"/>
              <a:gd name="T41" fmla="*/ 520721 h 89"/>
              <a:gd name="T42" fmla="*/ 665913 w 105"/>
              <a:gd name="T43" fmla="*/ 520721 h 89"/>
              <a:gd name="T44" fmla="*/ 665913 w 105"/>
              <a:gd name="T45" fmla="*/ 520721 h 89"/>
              <a:gd name="T46" fmla="*/ 665913 w 105"/>
              <a:gd name="T47" fmla="*/ 514130 h 89"/>
              <a:gd name="T48" fmla="*/ 665913 w 105"/>
              <a:gd name="T49" fmla="*/ 514130 h 89"/>
              <a:gd name="T50" fmla="*/ 646134 w 105"/>
              <a:gd name="T51" fmla="*/ 514130 h 89"/>
              <a:gd name="T52" fmla="*/ 646134 w 105"/>
              <a:gd name="T53" fmla="*/ 520721 h 89"/>
              <a:gd name="T54" fmla="*/ 547236 w 105"/>
              <a:gd name="T55" fmla="*/ 461398 h 89"/>
              <a:gd name="T56" fmla="*/ 553829 w 105"/>
              <a:gd name="T57" fmla="*/ 481173 h 89"/>
              <a:gd name="T58" fmla="*/ 501083 w 105"/>
              <a:gd name="T59" fmla="*/ 454807 h 89"/>
              <a:gd name="T60" fmla="*/ 501083 w 105"/>
              <a:gd name="T61" fmla="*/ 487764 h 89"/>
              <a:gd name="T62" fmla="*/ 138457 w 105"/>
              <a:gd name="T63" fmla="*/ 230699 h 89"/>
              <a:gd name="T64" fmla="*/ 316474 w 105"/>
              <a:gd name="T65" fmla="*/ 0 h 8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05" h="89">
                <a:moveTo>
                  <a:pt x="97" y="69"/>
                </a:moveTo>
                <a:cubicBezTo>
                  <a:pt x="97" y="72"/>
                  <a:pt x="97" y="75"/>
                  <a:pt x="98" y="78"/>
                </a:cubicBezTo>
                <a:cubicBezTo>
                  <a:pt x="99" y="78"/>
                  <a:pt x="101" y="78"/>
                  <a:pt x="104" y="79"/>
                </a:cubicBezTo>
                <a:cubicBezTo>
                  <a:pt x="104" y="78"/>
                  <a:pt x="104" y="78"/>
                  <a:pt x="104" y="77"/>
                </a:cubicBezTo>
                <a:cubicBezTo>
                  <a:pt x="105" y="77"/>
                  <a:pt x="105" y="76"/>
                  <a:pt x="105" y="75"/>
                </a:cubicBezTo>
                <a:cubicBezTo>
                  <a:pt x="103" y="73"/>
                  <a:pt x="100" y="71"/>
                  <a:pt x="97" y="69"/>
                </a:cubicBezTo>
                <a:moveTo>
                  <a:pt x="48" y="0"/>
                </a:moveTo>
                <a:cubicBezTo>
                  <a:pt x="29" y="8"/>
                  <a:pt x="0" y="23"/>
                  <a:pt x="25" y="51"/>
                </a:cubicBezTo>
                <a:cubicBezTo>
                  <a:pt x="41" y="69"/>
                  <a:pt x="70" y="79"/>
                  <a:pt x="92" y="87"/>
                </a:cubicBezTo>
                <a:cubicBezTo>
                  <a:pt x="95" y="88"/>
                  <a:pt x="97" y="88"/>
                  <a:pt x="99" y="89"/>
                </a:cubicBezTo>
                <a:cubicBezTo>
                  <a:pt x="99" y="89"/>
                  <a:pt x="99" y="89"/>
                  <a:pt x="99" y="89"/>
                </a:cubicBezTo>
                <a:cubicBezTo>
                  <a:pt x="100" y="87"/>
                  <a:pt x="100" y="87"/>
                  <a:pt x="100" y="87"/>
                </a:cubicBezTo>
                <a:cubicBezTo>
                  <a:pt x="100" y="87"/>
                  <a:pt x="100" y="87"/>
                  <a:pt x="100" y="87"/>
                </a:cubicBezTo>
                <a:cubicBezTo>
                  <a:pt x="100" y="87"/>
                  <a:pt x="100" y="87"/>
                  <a:pt x="100" y="87"/>
                </a:cubicBezTo>
                <a:cubicBezTo>
                  <a:pt x="100" y="83"/>
                  <a:pt x="100" y="83"/>
                  <a:pt x="100" y="83"/>
                </a:cubicBezTo>
                <a:cubicBezTo>
                  <a:pt x="99" y="83"/>
                  <a:pt x="98" y="82"/>
                  <a:pt x="98" y="82"/>
                </a:cubicBezTo>
                <a:cubicBezTo>
                  <a:pt x="98" y="82"/>
                  <a:pt x="99" y="83"/>
                  <a:pt x="100" y="83"/>
                </a:cubicBezTo>
                <a:cubicBezTo>
                  <a:pt x="100" y="83"/>
                  <a:pt x="100" y="83"/>
                  <a:pt x="100" y="83"/>
                </a:cubicBezTo>
                <a:cubicBezTo>
                  <a:pt x="101" y="79"/>
                  <a:pt x="101" y="79"/>
                  <a:pt x="101" y="79"/>
                </a:cubicBezTo>
                <a:cubicBezTo>
                  <a:pt x="101" y="79"/>
                  <a:pt x="101" y="79"/>
                  <a:pt x="101" y="79"/>
                </a:cubicBezTo>
                <a:cubicBezTo>
                  <a:pt x="100" y="79"/>
                  <a:pt x="99" y="79"/>
                  <a:pt x="99" y="79"/>
                </a:cubicBezTo>
                <a:cubicBezTo>
                  <a:pt x="99" y="79"/>
                  <a:pt x="100" y="79"/>
                  <a:pt x="101" y="79"/>
                </a:cubicBezTo>
                <a:cubicBezTo>
                  <a:pt x="101" y="79"/>
                  <a:pt x="101" y="79"/>
                  <a:pt x="101" y="79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8" y="78"/>
                </a:cubicBezTo>
                <a:cubicBezTo>
                  <a:pt x="98" y="78"/>
                  <a:pt x="98" y="78"/>
                  <a:pt x="98" y="79"/>
                </a:cubicBezTo>
                <a:cubicBezTo>
                  <a:pt x="93" y="77"/>
                  <a:pt x="87" y="73"/>
                  <a:pt x="83" y="70"/>
                </a:cubicBezTo>
                <a:cubicBezTo>
                  <a:pt x="83" y="71"/>
                  <a:pt x="84" y="72"/>
                  <a:pt x="84" y="73"/>
                </a:cubicBezTo>
                <a:cubicBezTo>
                  <a:pt x="82" y="72"/>
                  <a:pt x="78" y="70"/>
                  <a:pt x="76" y="69"/>
                </a:cubicBezTo>
                <a:cubicBezTo>
                  <a:pt x="77" y="71"/>
                  <a:pt x="76" y="72"/>
                  <a:pt x="76" y="74"/>
                </a:cubicBezTo>
                <a:cubicBezTo>
                  <a:pt x="58" y="68"/>
                  <a:pt x="27" y="51"/>
                  <a:pt x="21" y="35"/>
                </a:cubicBezTo>
                <a:cubicBezTo>
                  <a:pt x="13" y="13"/>
                  <a:pt x="41" y="13"/>
                  <a:pt x="48" y="0"/>
                </a:cubicBezTo>
              </a:path>
            </a:pathLst>
          </a:custGeom>
          <a:solidFill>
            <a:srgbClr val="5C854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1120"/>
          <p:cNvSpPr/>
          <p:nvPr/>
        </p:nvSpPr>
        <p:spPr bwMode="auto">
          <a:xfrm>
            <a:off x="4587875" y="4435475"/>
            <a:ext cx="25400" cy="19050"/>
          </a:xfrm>
          <a:custGeom>
            <a:avLst/>
            <a:gdLst>
              <a:gd name="T0" fmla="*/ 25023 w 4"/>
              <a:gd name="T1" fmla="*/ 12975 h 3"/>
              <a:gd name="T2" fmla="*/ 6256 w 4"/>
              <a:gd name="T3" fmla="*/ 0 h 3"/>
              <a:gd name="T4" fmla="*/ 0 w 4"/>
              <a:gd name="T5" fmla="*/ 12975 h 3"/>
              <a:gd name="T6" fmla="*/ 25023 w 4"/>
              <a:gd name="T7" fmla="*/ 12975 h 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" h="3">
                <a:moveTo>
                  <a:pt x="4" y="2"/>
                </a:moveTo>
                <a:cubicBezTo>
                  <a:pt x="1" y="0"/>
                  <a:pt x="1" y="0"/>
                  <a:pt x="1" y="0"/>
                </a:cubicBezTo>
                <a:cubicBezTo>
                  <a:pt x="0" y="2"/>
                  <a:pt x="0" y="2"/>
                  <a:pt x="0" y="2"/>
                </a:cubicBezTo>
                <a:cubicBezTo>
                  <a:pt x="2" y="3"/>
                  <a:pt x="4" y="2"/>
                  <a:pt x="4" y="2"/>
                </a:cubicBezTo>
                <a:close/>
              </a:path>
            </a:pathLst>
          </a:custGeom>
          <a:solidFill>
            <a:srgbClr val="5C854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任意多边形 29"/>
          <p:cNvSpPr/>
          <p:nvPr/>
        </p:nvSpPr>
        <p:spPr bwMode="auto">
          <a:xfrm>
            <a:off x="3086100" y="4298950"/>
            <a:ext cx="1416050" cy="814388"/>
          </a:xfrm>
          <a:custGeom>
            <a:avLst/>
            <a:gdLst/>
            <a:ahLst/>
            <a:cxnLst/>
            <a:rect l="0" t="0" r="r" b="b"/>
            <a:pathLst>
              <a:path w="808038" h="465148">
                <a:moveTo>
                  <a:pt x="472836" y="449620"/>
                </a:moveTo>
                <a:lnTo>
                  <a:pt x="473086" y="450141"/>
                </a:lnTo>
                <a:cubicBezTo>
                  <a:pt x="475733" y="455968"/>
                  <a:pt x="478321" y="461382"/>
                  <a:pt x="481144" y="465148"/>
                </a:cubicBezTo>
                <a:cubicBezTo>
                  <a:pt x="473616" y="461382"/>
                  <a:pt x="473616" y="457615"/>
                  <a:pt x="469852" y="450083"/>
                </a:cubicBezTo>
                <a:lnTo>
                  <a:pt x="472836" y="449620"/>
                </a:lnTo>
                <a:close/>
                <a:moveTo>
                  <a:pt x="623888" y="300047"/>
                </a:moveTo>
                <a:lnTo>
                  <a:pt x="590551" y="314335"/>
                </a:lnTo>
                <a:lnTo>
                  <a:pt x="544513" y="322272"/>
                </a:lnTo>
                <a:lnTo>
                  <a:pt x="623888" y="300047"/>
                </a:lnTo>
                <a:close/>
                <a:moveTo>
                  <a:pt x="554931" y="279658"/>
                </a:moveTo>
                <a:cubicBezTo>
                  <a:pt x="562570" y="278617"/>
                  <a:pt x="570442" y="278617"/>
                  <a:pt x="577850" y="280469"/>
                </a:cubicBezTo>
                <a:cubicBezTo>
                  <a:pt x="511175" y="295285"/>
                  <a:pt x="511175" y="295285"/>
                  <a:pt x="511175" y="295285"/>
                </a:cubicBezTo>
                <a:cubicBezTo>
                  <a:pt x="511175" y="295285"/>
                  <a:pt x="532011" y="282784"/>
                  <a:pt x="554931" y="279658"/>
                </a:cubicBezTo>
                <a:close/>
                <a:moveTo>
                  <a:pt x="804863" y="273060"/>
                </a:moveTo>
                <a:cubicBezTo>
                  <a:pt x="748401" y="310725"/>
                  <a:pt x="684410" y="333323"/>
                  <a:pt x="627947" y="370987"/>
                </a:cubicBezTo>
                <a:cubicBezTo>
                  <a:pt x="594069" y="393586"/>
                  <a:pt x="553840" y="428896"/>
                  <a:pt x="512022" y="443550"/>
                </a:cubicBezTo>
                <a:lnTo>
                  <a:pt x="472836" y="449620"/>
                </a:lnTo>
                <a:lnTo>
                  <a:pt x="464676" y="432663"/>
                </a:lnTo>
                <a:cubicBezTo>
                  <a:pt x="458559" y="421834"/>
                  <a:pt x="451031" y="414302"/>
                  <a:pt x="439738" y="419951"/>
                </a:cubicBezTo>
                <a:cubicBezTo>
                  <a:pt x="443502" y="416185"/>
                  <a:pt x="447266" y="416185"/>
                  <a:pt x="454795" y="416185"/>
                </a:cubicBezTo>
                <a:lnTo>
                  <a:pt x="503729" y="401119"/>
                </a:lnTo>
                <a:cubicBezTo>
                  <a:pt x="601598" y="355922"/>
                  <a:pt x="703230" y="310725"/>
                  <a:pt x="804863" y="273060"/>
                </a:cubicBezTo>
                <a:close/>
                <a:moveTo>
                  <a:pt x="500063" y="198447"/>
                </a:moveTo>
                <a:cubicBezTo>
                  <a:pt x="500063" y="198447"/>
                  <a:pt x="477504" y="209758"/>
                  <a:pt x="469984" y="213528"/>
                </a:cubicBezTo>
                <a:cubicBezTo>
                  <a:pt x="469984" y="213528"/>
                  <a:pt x="469984" y="213528"/>
                  <a:pt x="454945" y="217299"/>
                </a:cubicBezTo>
                <a:cubicBezTo>
                  <a:pt x="454945" y="217299"/>
                  <a:pt x="454945" y="217299"/>
                  <a:pt x="436145" y="221069"/>
                </a:cubicBezTo>
                <a:cubicBezTo>
                  <a:pt x="436145" y="221069"/>
                  <a:pt x="436145" y="221069"/>
                  <a:pt x="421106" y="221069"/>
                </a:cubicBezTo>
                <a:cubicBezTo>
                  <a:pt x="421106" y="221069"/>
                  <a:pt x="421106" y="221069"/>
                  <a:pt x="406066" y="224839"/>
                </a:cubicBezTo>
                <a:cubicBezTo>
                  <a:pt x="406066" y="224839"/>
                  <a:pt x="406066" y="224839"/>
                  <a:pt x="379747" y="232380"/>
                </a:cubicBezTo>
                <a:cubicBezTo>
                  <a:pt x="379747" y="232380"/>
                  <a:pt x="379747" y="232380"/>
                  <a:pt x="338388" y="239921"/>
                </a:cubicBezTo>
                <a:cubicBezTo>
                  <a:pt x="338388" y="239921"/>
                  <a:pt x="338388" y="239921"/>
                  <a:pt x="319589" y="243691"/>
                </a:cubicBezTo>
                <a:cubicBezTo>
                  <a:pt x="319589" y="243691"/>
                  <a:pt x="270711" y="251231"/>
                  <a:pt x="259431" y="255002"/>
                </a:cubicBezTo>
                <a:cubicBezTo>
                  <a:pt x="251911" y="258772"/>
                  <a:pt x="244392" y="255002"/>
                  <a:pt x="244392" y="255002"/>
                </a:cubicBezTo>
                <a:cubicBezTo>
                  <a:pt x="244392" y="255002"/>
                  <a:pt x="229352" y="251231"/>
                  <a:pt x="225592" y="255002"/>
                </a:cubicBezTo>
                <a:cubicBezTo>
                  <a:pt x="221832" y="255002"/>
                  <a:pt x="214313" y="255002"/>
                  <a:pt x="206793" y="258772"/>
                </a:cubicBezTo>
                <a:cubicBezTo>
                  <a:pt x="199273" y="258772"/>
                  <a:pt x="187993" y="258772"/>
                  <a:pt x="180474" y="262542"/>
                </a:cubicBezTo>
                <a:cubicBezTo>
                  <a:pt x="169194" y="266313"/>
                  <a:pt x="146635" y="266313"/>
                  <a:pt x="146635" y="266313"/>
                </a:cubicBezTo>
                <a:cubicBezTo>
                  <a:pt x="146635" y="266313"/>
                  <a:pt x="146635" y="266313"/>
                  <a:pt x="120316" y="270083"/>
                </a:cubicBezTo>
                <a:cubicBezTo>
                  <a:pt x="120316" y="270083"/>
                  <a:pt x="45118" y="285165"/>
                  <a:pt x="41358" y="285165"/>
                </a:cubicBezTo>
                <a:cubicBezTo>
                  <a:pt x="33839" y="288935"/>
                  <a:pt x="26319" y="288935"/>
                  <a:pt x="26319" y="288935"/>
                </a:cubicBezTo>
                <a:cubicBezTo>
                  <a:pt x="26319" y="288935"/>
                  <a:pt x="18799" y="288935"/>
                  <a:pt x="11279" y="288935"/>
                </a:cubicBezTo>
                <a:cubicBezTo>
                  <a:pt x="11279" y="288935"/>
                  <a:pt x="11279" y="288935"/>
                  <a:pt x="0" y="288935"/>
                </a:cubicBezTo>
                <a:cubicBezTo>
                  <a:pt x="0" y="288935"/>
                  <a:pt x="0" y="288935"/>
                  <a:pt x="15039" y="277624"/>
                </a:cubicBezTo>
                <a:cubicBezTo>
                  <a:pt x="18799" y="270083"/>
                  <a:pt x="37599" y="281395"/>
                  <a:pt x="37599" y="281395"/>
                </a:cubicBezTo>
                <a:cubicBezTo>
                  <a:pt x="37599" y="281395"/>
                  <a:pt x="37599" y="281395"/>
                  <a:pt x="116556" y="266313"/>
                </a:cubicBezTo>
                <a:cubicBezTo>
                  <a:pt x="116556" y="266313"/>
                  <a:pt x="116556" y="266313"/>
                  <a:pt x="244392" y="243691"/>
                </a:cubicBezTo>
                <a:cubicBezTo>
                  <a:pt x="244392" y="243691"/>
                  <a:pt x="244392" y="243691"/>
                  <a:pt x="297030" y="243691"/>
                </a:cubicBezTo>
                <a:cubicBezTo>
                  <a:pt x="297030" y="243691"/>
                  <a:pt x="297030" y="243691"/>
                  <a:pt x="327109" y="239921"/>
                </a:cubicBezTo>
                <a:cubicBezTo>
                  <a:pt x="327109" y="239921"/>
                  <a:pt x="327109" y="239921"/>
                  <a:pt x="372227" y="221069"/>
                </a:cubicBezTo>
                <a:cubicBezTo>
                  <a:pt x="372227" y="221069"/>
                  <a:pt x="372227" y="221069"/>
                  <a:pt x="402306" y="209758"/>
                </a:cubicBezTo>
                <a:cubicBezTo>
                  <a:pt x="402306" y="209758"/>
                  <a:pt x="402306" y="209758"/>
                  <a:pt x="436145" y="205988"/>
                </a:cubicBezTo>
                <a:cubicBezTo>
                  <a:pt x="436145" y="205988"/>
                  <a:pt x="436145" y="205988"/>
                  <a:pt x="500063" y="198447"/>
                </a:cubicBezTo>
                <a:close/>
                <a:moveTo>
                  <a:pt x="673100" y="176222"/>
                </a:moveTo>
                <a:cubicBezTo>
                  <a:pt x="673100" y="176222"/>
                  <a:pt x="673100" y="176222"/>
                  <a:pt x="638810" y="183631"/>
                </a:cubicBezTo>
                <a:cubicBezTo>
                  <a:pt x="638810" y="183631"/>
                  <a:pt x="638810" y="183631"/>
                  <a:pt x="619760" y="187335"/>
                </a:cubicBezTo>
                <a:cubicBezTo>
                  <a:pt x="619760" y="187335"/>
                  <a:pt x="596900" y="187335"/>
                  <a:pt x="600710" y="179926"/>
                </a:cubicBezTo>
                <a:lnTo>
                  <a:pt x="673100" y="176222"/>
                </a:lnTo>
                <a:close/>
                <a:moveTo>
                  <a:pt x="762454" y="127010"/>
                </a:moveTo>
                <a:cubicBezTo>
                  <a:pt x="770165" y="127010"/>
                  <a:pt x="777876" y="134418"/>
                  <a:pt x="777876" y="134418"/>
                </a:cubicBezTo>
                <a:cubicBezTo>
                  <a:pt x="777876" y="134418"/>
                  <a:pt x="754744" y="149235"/>
                  <a:pt x="750888" y="134418"/>
                </a:cubicBezTo>
                <a:cubicBezTo>
                  <a:pt x="762454" y="127010"/>
                  <a:pt x="762454" y="127010"/>
                  <a:pt x="762454" y="127010"/>
                </a:cubicBezTo>
                <a:close/>
                <a:moveTo>
                  <a:pt x="327437" y="113979"/>
                </a:moveTo>
                <a:cubicBezTo>
                  <a:pt x="341548" y="114442"/>
                  <a:pt x="356600" y="117220"/>
                  <a:pt x="360363" y="126481"/>
                </a:cubicBezTo>
                <a:cubicBezTo>
                  <a:pt x="288867" y="130185"/>
                  <a:pt x="288867" y="130185"/>
                  <a:pt x="288867" y="130185"/>
                </a:cubicBezTo>
                <a:cubicBezTo>
                  <a:pt x="288867" y="130185"/>
                  <a:pt x="270052" y="141298"/>
                  <a:pt x="262526" y="130185"/>
                </a:cubicBezTo>
                <a:cubicBezTo>
                  <a:pt x="262526" y="130185"/>
                  <a:pt x="258763" y="115368"/>
                  <a:pt x="273815" y="119073"/>
                </a:cubicBezTo>
                <a:cubicBezTo>
                  <a:pt x="300155" y="115368"/>
                  <a:pt x="300155" y="115368"/>
                  <a:pt x="300155" y="115368"/>
                </a:cubicBezTo>
                <a:cubicBezTo>
                  <a:pt x="300155" y="115368"/>
                  <a:pt x="313326" y="113516"/>
                  <a:pt x="327437" y="113979"/>
                </a:cubicBezTo>
                <a:close/>
                <a:moveTo>
                  <a:pt x="782109" y="65732"/>
                </a:moveTo>
                <a:cubicBezTo>
                  <a:pt x="785813" y="61922"/>
                  <a:pt x="808038" y="69542"/>
                  <a:pt x="808038" y="69542"/>
                </a:cubicBezTo>
                <a:lnTo>
                  <a:pt x="789517" y="80972"/>
                </a:lnTo>
                <a:cubicBezTo>
                  <a:pt x="789517" y="80972"/>
                  <a:pt x="789517" y="80972"/>
                  <a:pt x="778404" y="80972"/>
                </a:cubicBezTo>
                <a:cubicBezTo>
                  <a:pt x="778404" y="80972"/>
                  <a:pt x="774700" y="69542"/>
                  <a:pt x="782109" y="65732"/>
                </a:cubicBezTo>
                <a:close/>
                <a:moveTo>
                  <a:pt x="508496" y="535"/>
                </a:moveTo>
                <a:cubicBezTo>
                  <a:pt x="514152" y="-901"/>
                  <a:pt x="521692" y="57"/>
                  <a:pt x="529233" y="9628"/>
                </a:cubicBezTo>
                <a:cubicBezTo>
                  <a:pt x="566936" y="13457"/>
                  <a:pt x="566936" y="13457"/>
                  <a:pt x="566936" y="13457"/>
                </a:cubicBezTo>
                <a:cubicBezTo>
                  <a:pt x="619721" y="24943"/>
                  <a:pt x="619721" y="24943"/>
                  <a:pt x="619721" y="24943"/>
                </a:cubicBezTo>
                <a:cubicBezTo>
                  <a:pt x="661194" y="40258"/>
                  <a:pt x="661194" y="40258"/>
                  <a:pt x="661194" y="40258"/>
                </a:cubicBezTo>
                <a:lnTo>
                  <a:pt x="706438" y="40258"/>
                </a:lnTo>
                <a:cubicBezTo>
                  <a:pt x="706438" y="40258"/>
                  <a:pt x="683816" y="55573"/>
                  <a:pt x="661194" y="47915"/>
                </a:cubicBezTo>
                <a:cubicBezTo>
                  <a:pt x="631032" y="36429"/>
                  <a:pt x="631032" y="36429"/>
                  <a:pt x="631032" y="36429"/>
                </a:cubicBezTo>
                <a:cubicBezTo>
                  <a:pt x="585788" y="24943"/>
                  <a:pt x="585788" y="24943"/>
                  <a:pt x="585788" y="24943"/>
                </a:cubicBezTo>
                <a:cubicBezTo>
                  <a:pt x="540544" y="21115"/>
                  <a:pt x="540544" y="21115"/>
                  <a:pt x="540544" y="21115"/>
                </a:cubicBezTo>
                <a:cubicBezTo>
                  <a:pt x="540544" y="21115"/>
                  <a:pt x="495300" y="24943"/>
                  <a:pt x="499070" y="5800"/>
                </a:cubicBezTo>
                <a:cubicBezTo>
                  <a:pt x="499070" y="5800"/>
                  <a:pt x="502841" y="1971"/>
                  <a:pt x="508496" y="535"/>
                </a:cubicBezTo>
                <a:close/>
              </a:path>
            </a:pathLst>
          </a:custGeom>
          <a:solidFill>
            <a:srgbClr val="5C854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文本框 61"/>
          <p:cNvSpPr/>
          <p:nvPr/>
        </p:nvSpPr>
        <p:spPr bwMode="auto">
          <a:xfrm>
            <a:off x="5291138" y="3101976"/>
            <a:ext cx="762000" cy="746125"/>
          </a:xfrm>
          <a:custGeom>
            <a:avLst/>
            <a:gdLst>
              <a:gd name="T0" fmla="*/ 180901 w 761840"/>
              <a:gd name="T1" fmla="*/ 622101 h 746112"/>
              <a:gd name="T2" fmla="*/ 44202 w 761840"/>
              <a:gd name="T3" fmla="*/ 454298 h 746112"/>
              <a:gd name="T4" fmla="*/ 177626 w 761840"/>
              <a:gd name="T5" fmla="*/ 469032 h 746112"/>
              <a:gd name="T6" fmla="*/ 224284 w 761840"/>
              <a:gd name="T7" fmla="*/ 478854 h 746112"/>
              <a:gd name="T8" fmla="*/ 209550 w 761840"/>
              <a:gd name="T9" fmla="*/ 514052 h 746112"/>
              <a:gd name="T10" fmla="*/ 180901 w 761840"/>
              <a:gd name="T11" fmla="*/ 671215 h 746112"/>
              <a:gd name="T12" fmla="*/ 86767 w 761840"/>
              <a:gd name="T13" fmla="*/ 666303 h 746112"/>
              <a:gd name="T14" fmla="*/ 58117 w 761840"/>
              <a:gd name="T15" fmla="*/ 658936 h 746112"/>
              <a:gd name="T16" fmla="*/ 44202 w 761840"/>
              <a:gd name="T17" fmla="*/ 454298 h 746112"/>
              <a:gd name="T18" fmla="*/ 569305 w 761840"/>
              <a:gd name="T19" fmla="*/ 412551 h 746112"/>
              <a:gd name="T20" fmla="*/ 560710 w 761840"/>
              <a:gd name="T21" fmla="*/ 476808 h 746112"/>
              <a:gd name="T22" fmla="*/ 540246 w 761840"/>
              <a:gd name="T23" fmla="*/ 433015 h 746112"/>
              <a:gd name="T24" fmla="*/ 512415 w 761840"/>
              <a:gd name="T25" fmla="*/ 365894 h 746112"/>
              <a:gd name="T26" fmla="*/ 194611 w 761840"/>
              <a:gd name="T27" fmla="*/ 341746 h 746112"/>
              <a:gd name="T28" fmla="*/ 238609 w 761840"/>
              <a:gd name="T29" fmla="*/ 384842 h 746112"/>
              <a:gd name="T30" fmla="*/ 103138 w 761840"/>
              <a:gd name="T31" fmla="*/ 387995 h 746112"/>
              <a:gd name="T32" fmla="*/ 170259 w 761840"/>
              <a:gd name="T33" fmla="*/ 366712 h 746112"/>
              <a:gd name="T34" fmla="*/ 318418 w 761840"/>
              <a:gd name="T35" fmla="*/ 336426 h 746112"/>
              <a:gd name="T36" fmla="*/ 446112 w 761840"/>
              <a:gd name="T37" fmla="*/ 336426 h 746112"/>
              <a:gd name="T38" fmla="*/ 318418 w 761840"/>
              <a:gd name="T39" fmla="*/ 313506 h 746112"/>
              <a:gd name="T40" fmla="*/ 318418 w 761840"/>
              <a:gd name="T41" fmla="*/ 232469 h 746112"/>
              <a:gd name="T42" fmla="*/ 239018 w 761840"/>
              <a:gd name="T43" fmla="*/ 263574 h 746112"/>
              <a:gd name="T44" fmla="*/ 112961 w 761840"/>
              <a:gd name="T45" fmla="*/ 275853 h 746112"/>
              <a:gd name="T46" fmla="*/ 30287 w 761840"/>
              <a:gd name="T47" fmla="*/ 254570 h 746112"/>
              <a:gd name="T48" fmla="*/ 200341 w 761840"/>
              <a:gd name="T49" fmla="*/ 228786 h 746112"/>
              <a:gd name="T50" fmla="*/ 446112 w 761840"/>
              <a:gd name="T51" fmla="*/ 211187 h 746112"/>
              <a:gd name="T52" fmla="*/ 211392 w 761840"/>
              <a:gd name="T53" fmla="*/ 117667 h 746112"/>
              <a:gd name="T54" fmla="*/ 257435 w 761840"/>
              <a:gd name="T55" fmla="*/ 163832 h 746112"/>
              <a:gd name="T56" fmla="*/ 94134 w 761840"/>
              <a:gd name="T57" fmla="*/ 166985 h 746112"/>
              <a:gd name="T58" fmla="*/ 0 w 761840"/>
              <a:gd name="T59" fmla="*/ 145703 h 746112"/>
              <a:gd name="T60" fmla="*/ 211392 w 761840"/>
              <a:gd name="T61" fmla="*/ 117667 h 746112"/>
              <a:gd name="T62" fmla="*/ 136289 w 761840"/>
              <a:gd name="T63" fmla="*/ 57299 h 746112"/>
              <a:gd name="T64" fmla="*/ 152251 w 761840"/>
              <a:gd name="T65" fmla="*/ 133424 h 746112"/>
              <a:gd name="T66" fmla="*/ 127285 w 761840"/>
              <a:gd name="T67" fmla="*/ 99454 h 746112"/>
              <a:gd name="T68" fmla="*/ 79400 w 761840"/>
              <a:gd name="T69" fmla="*/ 22919 h 746112"/>
              <a:gd name="T70" fmla="*/ 686358 w 761840"/>
              <a:gd name="T71" fmla="*/ 45020 h 746112"/>
              <a:gd name="T72" fmla="*/ 661392 w 761840"/>
              <a:gd name="T73" fmla="*/ 249659 h 746112"/>
              <a:gd name="T74" fmla="*/ 714189 w 761840"/>
              <a:gd name="T75" fmla="*/ 221419 h 746112"/>
              <a:gd name="T76" fmla="*/ 761665 w 761840"/>
              <a:gd name="T77" fmla="*/ 268185 h 746112"/>
              <a:gd name="T78" fmla="*/ 661392 w 761840"/>
              <a:gd name="T79" fmla="*/ 691679 h 746112"/>
              <a:gd name="T80" fmla="*/ 601638 w 761840"/>
              <a:gd name="T81" fmla="*/ 745703 h 746112"/>
              <a:gd name="T82" fmla="*/ 580355 w 761840"/>
              <a:gd name="T83" fmla="*/ 721147 h 746112"/>
              <a:gd name="T84" fmla="*/ 563575 w 761840"/>
              <a:gd name="T85" fmla="*/ 699864 h 746112"/>
              <a:gd name="T86" fmla="*/ 632743 w 761840"/>
              <a:gd name="T87" fmla="*/ 679400 h 746112"/>
              <a:gd name="T88" fmla="*/ 514871 w 761840"/>
              <a:gd name="T89" fmla="*/ 284857 h 746112"/>
              <a:gd name="T90" fmla="*/ 632743 w 761840"/>
              <a:gd name="T91" fmla="*/ 70395 h 746112"/>
              <a:gd name="T92" fmla="*/ 616372 w 761840"/>
              <a:gd name="T93" fmla="*/ 11460 h 746112"/>
              <a:gd name="T94" fmla="*/ 432382 w 761840"/>
              <a:gd name="T95" fmla="*/ 41746 h 746112"/>
              <a:gd name="T96" fmla="*/ 347630 w 761840"/>
              <a:gd name="T97" fmla="*/ 112960 h 746112"/>
              <a:gd name="T98" fmla="*/ 466615 w 761840"/>
              <a:gd name="T99" fmla="*/ 92496 h 746112"/>
              <a:gd name="T100" fmla="*/ 490314 w 761840"/>
              <a:gd name="T101" fmla="*/ 129331 h 746112"/>
              <a:gd name="T102" fmla="*/ 469192 w 761840"/>
              <a:gd name="T103" fmla="*/ 713370 h 746112"/>
              <a:gd name="T104" fmla="*/ 409277 w 761840"/>
              <a:gd name="T105" fmla="*/ 739973 h 746112"/>
              <a:gd name="T106" fmla="*/ 337245 w 761840"/>
              <a:gd name="T107" fmla="*/ 698227 h 746112"/>
              <a:gd name="T108" fmla="*/ 441610 w 761840"/>
              <a:gd name="T109" fmla="*/ 692088 h 746112"/>
              <a:gd name="T110" fmla="*/ 347067 w 761840"/>
              <a:gd name="T111" fmla="*/ 579946 h 746112"/>
              <a:gd name="T112" fmla="*/ 197272 w 761840"/>
              <a:gd name="T113" fmla="*/ 694134 h 746112"/>
              <a:gd name="T114" fmla="*/ 418281 w 761840"/>
              <a:gd name="T115" fmla="*/ 437927 h 746112"/>
              <a:gd name="T116" fmla="*/ 217736 w 761840"/>
              <a:gd name="T117" fmla="*/ 416644 h 746112"/>
              <a:gd name="T118" fmla="*/ 274216 w 761840"/>
              <a:gd name="T119" fmla="*/ 93315 h 746112"/>
              <a:gd name="T120" fmla="*/ 329698 w 761840"/>
              <a:gd name="T121" fmla="*/ 112960 h 746112"/>
              <a:gd name="T122" fmla="*/ 365561 w 761840"/>
              <a:gd name="T123" fmla="*/ 8185 h 746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61840" h="746112">
                <a:moveTo>
                  <a:pt x="86767" y="507504"/>
                </a:moveTo>
                <a:lnTo>
                  <a:pt x="86767" y="622101"/>
                </a:lnTo>
                <a:lnTo>
                  <a:pt x="180901" y="622101"/>
                </a:lnTo>
                <a:lnTo>
                  <a:pt x="180901" y="507504"/>
                </a:lnTo>
                <a:lnTo>
                  <a:pt x="86767" y="507504"/>
                </a:lnTo>
                <a:close/>
                <a:moveTo>
                  <a:pt x="44202" y="454298"/>
                </a:moveTo>
                <a:lnTo>
                  <a:pt x="85948" y="484584"/>
                </a:lnTo>
                <a:lnTo>
                  <a:pt x="166167" y="484584"/>
                </a:lnTo>
                <a:lnTo>
                  <a:pt x="177626" y="469032"/>
                </a:lnTo>
                <a:cubicBezTo>
                  <a:pt x="183083" y="461392"/>
                  <a:pt x="186903" y="457435"/>
                  <a:pt x="189086" y="457163"/>
                </a:cubicBezTo>
                <a:cubicBezTo>
                  <a:pt x="191269" y="456890"/>
                  <a:pt x="195907" y="458936"/>
                  <a:pt x="203002" y="463302"/>
                </a:cubicBezTo>
                <a:lnTo>
                  <a:pt x="224284" y="478854"/>
                </a:lnTo>
                <a:cubicBezTo>
                  <a:pt x="232470" y="485403"/>
                  <a:pt x="236289" y="489768"/>
                  <a:pt x="235744" y="491951"/>
                </a:cubicBezTo>
                <a:cubicBezTo>
                  <a:pt x="235198" y="494134"/>
                  <a:pt x="233015" y="496590"/>
                  <a:pt x="229195" y="499318"/>
                </a:cubicBezTo>
                <a:lnTo>
                  <a:pt x="209550" y="514052"/>
                </a:lnTo>
                <a:lnTo>
                  <a:pt x="209550" y="601638"/>
                </a:lnTo>
                <a:lnTo>
                  <a:pt x="213643" y="657299"/>
                </a:lnTo>
                <a:cubicBezTo>
                  <a:pt x="203274" y="663302"/>
                  <a:pt x="192360" y="667940"/>
                  <a:pt x="180901" y="671215"/>
                </a:cubicBezTo>
                <a:lnTo>
                  <a:pt x="180901" y="645021"/>
                </a:lnTo>
                <a:lnTo>
                  <a:pt x="85948" y="645021"/>
                </a:lnTo>
                <a:lnTo>
                  <a:pt x="86767" y="666303"/>
                </a:lnTo>
                <a:lnTo>
                  <a:pt x="89222" y="721147"/>
                </a:lnTo>
                <a:cubicBezTo>
                  <a:pt x="77763" y="726058"/>
                  <a:pt x="65757" y="729605"/>
                  <a:pt x="53206" y="731788"/>
                </a:cubicBezTo>
                <a:lnTo>
                  <a:pt x="58117" y="658936"/>
                </a:lnTo>
                <a:lnTo>
                  <a:pt x="58117" y="514052"/>
                </a:lnTo>
                <a:cubicBezTo>
                  <a:pt x="58117" y="496590"/>
                  <a:pt x="51023" y="479127"/>
                  <a:pt x="36835" y="461665"/>
                </a:cubicBezTo>
                <a:lnTo>
                  <a:pt x="44202" y="454298"/>
                </a:lnTo>
                <a:close/>
                <a:moveTo>
                  <a:pt x="509960" y="343793"/>
                </a:moveTo>
                <a:cubicBezTo>
                  <a:pt x="519237" y="353070"/>
                  <a:pt x="529878" y="363984"/>
                  <a:pt x="541883" y="376535"/>
                </a:cubicBezTo>
                <a:cubicBezTo>
                  <a:pt x="553889" y="389086"/>
                  <a:pt x="563029" y="401092"/>
                  <a:pt x="569305" y="412551"/>
                </a:cubicBezTo>
                <a:cubicBezTo>
                  <a:pt x="575580" y="424011"/>
                  <a:pt x="579128" y="435062"/>
                  <a:pt x="579946" y="445703"/>
                </a:cubicBezTo>
                <a:cubicBezTo>
                  <a:pt x="580765" y="456344"/>
                  <a:pt x="579264" y="464120"/>
                  <a:pt x="575444" y="469032"/>
                </a:cubicBezTo>
                <a:cubicBezTo>
                  <a:pt x="571624" y="473943"/>
                  <a:pt x="566713" y="476535"/>
                  <a:pt x="560710" y="476808"/>
                </a:cubicBezTo>
                <a:cubicBezTo>
                  <a:pt x="554707" y="477081"/>
                  <a:pt x="550205" y="475307"/>
                  <a:pt x="547204" y="471487"/>
                </a:cubicBezTo>
                <a:cubicBezTo>
                  <a:pt x="544202" y="467667"/>
                  <a:pt x="542429" y="461938"/>
                  <a:pt x="541883" y="454298"/>
                </a:cubicBezTo>
                <a:lnTo>
                  <a:pt x="540246" y="433015"/>
                </a:lnTo>
                <a:cubicBezTo>
                  <a:pt x="539155" y="427558"/>
                  <a:pt x="536972" y="419646"/>
                  <a:pt x="533698" y="409277"/>
                </a:cubicBezTo>
                <a:cubicBezTo>
                  <a:pt x="530424" y="398909"/>
                  <a:pt x="527968" y="392224"/>
                  <a:pt x="526331" y="389223"/>
                </a:cubicBezTo>
                <a:cubicBezTo>
                  <a:pt x="524694" y="386221"/>
                  <a:pt x="520055" y="378445"/>
                  <a:pt x="512415" y="365894"/>
                </a:cubicBezTo>
                <a:lnTo>
                  <a:pt x="502593" y="351160"/>
                </a:lnTo>
                <a:lnTo>
                  <a:pt x="509960" y="343793"/>
                </a:lnTo>
                <a:close/>
                <a:moveTo>
                  <a:pt x="194611" y="341746"/>
                </a:moveTo>
                <a:cubicBezTo>
                  <a:pt x="196658" y="341746"/>
                  <a:pt x="198909" y="342701"/>
                  <a:pt x="201364" y="344611"/>
                </a:cubicBezTo>
                <a:lnTo>
                  <a:pt x="234925" y="376177"/>
                </a:lnTo>
                <a:cubicBezTo>
                  <a:pt x="238199" y="379852"/>
                  <a:pt x="239427" y="382740"/>
                  <a:pt x="238609" y="384842"/>
                </a:cubicBezTo>
                <a:cubicBezTo>
                  <a:pt x="237790" y="386944"/>
                  <a:pt x="235471" y="387995"/>
                  <a:pt x="231651" y="387995"/>
                </a:cubicBezTo>
                <a:lnTo>
                  <a:pt x="112142" y="387995"/>
                </a:lnTo>
                <a:lnTo>
                  <a:pt x="103138" y="387995"/>
                </a:lnTo>
                <a:cubicBezTo>
                  <a:pt x="86767" y="387995"/>
                  <a:pt x="73124" y="392360"/>
                  <a:pt x="62210" y="401092"/>
                </a:cubicBezTo>
                <a:lnTo>
                  <a:pt x="27012" y="366712"/>
                </a:lnTo>
                <a:lnTo>
                  <a:pt x="170259" y="366712"/>
                </a:lnTo>
                <a:lnTo>
                  <a:pt x="189086" y="344611"/>
                </a:lnTo>
                <a:cubicBezTo>
                  <a:pt x="190723" y="342701"/>
                  <a:pt x="192565" y="341746"/>
                  <a:pt x="194611" y="341746"/>
                </a:cubicBezTo>
                <a:close/>
                <a:moveTo>
                  <a:pt x="318418" y="336426"/>
                </a:moveTo>
                <a:lnTo>
                  <a:pt x="318418" y="416644"/>
                </a:lnTo>
                <a:lnTo>
                  <a:pt x="446112" y="416644"/>
                </a:lnTo>
                <a:lnTo>
                  <a:pt x="446112" y="336426"/>
                </a:lnTo>
                <a:lnTo>
                  <a:pt x="318418" y="336426"/>
                </a:lnTo>
                <a:close/>
                <a:moveTo>
                  <a:pt x="318418" y="232469"/>
                </a:moveTo>
                <a:lnTo>
                  <a:pt x="318418" y="313506"/>
                </a:lnTo>
                <a:lnTo>
                  <a:pt x="446112" y="313506"/>
                </a:lnTo>
                <a:lnTo>
                  <a:pt x="446112" y="232469"/>
                </a:lnTo>
                <a:lnTo>
                  <a:pt x="318418" y="232469"/>
                </a:lnTo>
                <a:close/>
                <a:moveTo>
                  <a:pt x="200341" y="228786"/>
                </a:moveTo>
                <a:cubicBezTo>
                  <a:pt x="202115" y="228786"/>
                  <a:pt x="204093" y="229741"/>
                  <a:pt x="206276" y="231651"/>
                </a:cubicBezTo>
                <a:lnTo>
                  <a:pt x="239018" y="263574"/>
                </a:lnTo>
                <a:cubicBezTo>
                  <a:pt x="242292" y="267394"/>
                  <a:pt x="243520" y="270396"/>
                  <a:pt x="242701" y="272579"/>
                </a:cubicBezTo>
                <a:cubicBezTo>
                  <a:pt x="241883" y="274761"/>
                  <a:pt x="239564" y="275853"/>
                  <a:pt x="235744" y="275853"/>
                </a:cubicBezTo>
                <a:lnTo>
                  <a:pt x="112961" y="275853"/>
                </a:lnTo>
                <a:lnTo>
                  <a:pt x="105594" y="275853"/>
                </a:lnTo>
                <a:cubicBezTo>
                  <a:pt x="89222" y="275853"/>
                  <a:pt x="75580" y="280218"/>
                  <a:pt x="64666" y="288950"/>
                </a:cubicBezTo>
                <a:lnTo>
                  <a:pt x="30287" y="254570"/>
                </a:lnTo>
                <a:lnTo>
                  <a:pt x="176808" y="254570"/>
                </a:lnTo>
                <a:lnTo>
                  <a:pt x="195635" y="231651"/>
                </a:lnTo>
                <a:cubicBezTo>
                  <a:pt x="196999" y="229741"/>
                  <a:pt x="198568" y="228786"/>
                  <a:pt x="200341" y="228786"/>
                </a:cubicBezTo>
                <a:close/>
                <a:moveTo>
                  <a:pt x="318418" y="135880"/>
                </a:moveTo>
                <a:lnTo>
                  <a:pt x="318418" y="211187"/>
                </a:lnTo>
                <a:lnTo>
                  <a:pt x="446112" y="211187"/>
                </a:lnTo>
                <a:lnTo>
                  <a:pt x="446112" y="135880"/>
                </a:lnTo>
                <a:lnTo>
                  <a:pt x="318418" y="135880"/>
                </a:lnTo>
                <a:close/>
                <a:moveTo>
                  <a:pt x="211392" y="117667"/>
                </a:moveTo>
                <a:cubicBezTo>
                  <a:pt x="214257" y="117258"/>
                  <a:pt x="217190" y="118417"/>
                  <a:pt x="220191" y="121146"/>
                </a:cubicBezTo>
                <a:lnTo>
                  <a:pt x="253752" y="155167"/>
                </a:lnTo>
                <a:cubicBezTo>
                  <a:pt x="257026" y="158842"/>
                  <a:pt x="258254" y="161730"/>
                  <a:pt x="257435" y="163832"/>
                </a:cubicBezTo>
                <a:cubicBezTo>
                  <a:pt x="256617" y="165934"/>
                  <a:pt x="254298" y="166985"/>
                  <a:pt x="250478" y="166985"/>
                </a:cubicBezTo>
                <a:lnTo>
                  <a:pt x="225103" y="166985"/>
                </a:lnTo>
                <a:lnTo>
                  <a:pt x="94134" y="166985"/>
                </a:lnTo>
                <a:lnTo>
                  <a:pt x="72033" y="166985"/>
                </a:lnTo>
                <a:cubicBezTo>
                  <a:pt x="56753" y="166985"/>
                  <a:pt x="43111" y="171078"/>
                  <a:pt x="31105" y="179263"/>
                </a:cubicBezTo>
                <a:lnTo>
                  <a:pt x="0" y="145703"/>
                </a:lnTo>
                <a:lnTo>
                  <a:pt x="184993" y="145703"/>
                </a:lnTo>
                <a:lnTo>
                  <a:pt x="203002" y="123602"/>
                </a:lnTo>
                <a:cubicBezTo>
                  <a:pt x="205730" y="120055"/>
                  <a:pt x="208527" y="118076"/>
                  <a:pt x="211392" y="117667"/>
                </a:cubicBezTo>
                <a:close/>
                <a:moveTo>
                  <a:pt x="79400" y="22919"/>
                </a:moveTo>
                <a:cubicBezTo>
                  <a:pt x="87040" y="27285"/>
                  <a:pt x="93315" y="30832"/>
                  <a:pt x="98227" y="33561"/>
                </a:cubicBezTo>
                <a:cubicBezTo>
                  <a:pt x="103138" y="36289"/>
                  <a:pt x="115825" y="44202"/>
                  <a:pt x="136289" y="57299"/>
                </a:cubicBezTo>
                <a:cubicBezTo>
                  <a:pt x="156753" y="70395"/>
                  <a:pt x="167258" y="83765"/>
                  <a:pt x="167804" y="97408"/>
                </a:cubicBezTo>
                <a:cubicBezTo>
                  <a:pt x="168349" y="111050"/>
                  <a:pt x="167122" y="120191"/>
                  <a:pt x="164120" y="124829"/>
                </a:cubicBezTo>
                <a:cubicBezTo>
                  <a:pt x="161119" y="129468"/>
                  <a:pt x="157162" y="132333"/>
                  <a:pt x="152251" y="133424"/>
                </a:cubicBezTo>
                <a:cubicBezTo>
                  <a:pt x="147340" y="134516"/>
                  <a:pt x="143247" y="133697"/>
                  <a:pt x="139973" y="130969"/>
                </a:cubicBezTo>
                <a:cubicBezTo>
                  <a:pt x="136699" y="128240"/>
                  <a:pt x="134516" y="125375"/>
                  <a:pt x="133424" y="122374"/>
                </a:cubicBezTo>
                <a:cubicBezTo>
                  <a:pt x="132333" y="119372"/>
                  <a:pt x="130287" y="111733"/>
                  <a:pt x="127285" y="99454"/>
                </a:cubicBezTo>
                <a:cubicBezTo>
                  <a:pt x="124284" y="87176"/>
                  <a:pt x="118281" y="75716"/>
                  <a:pt x="109277" y="65075"/>
                </a:cubicBezTo>
                <a:cubicBezTo>
                  <a:pt x="100273" y="54434"/>
                  <a:pt x="88404" y="43656"/>
                  <a:pt x="73670" y="32742"/>
                </a:cubicBezTo>
                <a:lnTo>
                  <a:pt x="79400" y="22919"/>
                </a:lnTo>
                <a:close/>
                <a:moveTo>
                  <a:pt x="616372" y="11460"/>
                </a:moveTo>
                <a:lnTo>
                  <a:pt x="679400" y="37653"/>
                </a:lnTo>
                <a:cubicBezTo>
                  <a:pt x="683766" y="39836"/>
                  <a:pt x="686085" y="42292"/>
                  <a:pt x="686358" y="45020"/>
                </a:cubicBezTo>
                <a:cubicBezTo>
                  <a:pt x="686631" y="47749"/>
                  <a:pt x="682947" y="51023"/>
                  <a:pt x="675308" y="54843"/>
                </a:cubicBezTo>
                <a:lnTo>
                  <a:pt x="661392" y="62210"/>
                </a:lnTo>
                <a:lnTo>
                  <a:pt x="661392" y="249659"/>
                </a:lnTo>
                <a:lnTo>
                  <a:pt x="685949" y="249659"/>
                </a:lnTo>
                <a:lnTo>
                  <a:pt x="707231" y="225921"/>
                </a:lnTo>
                <a:cubicBezTo>
                  <a:pt x="709960" y="223192"/>
                  <a:pt x="712279" y="221692"/>
                  <a:pt x="714189" y="221419"/>
                </a:cubicBezTo>
                <a:cubicBezTo>
                  <a:pt x="716099" y="221146"/>
                  <a:pt x="719782" y="223465"/>
                  <a:pt x="725240" y="228377"/>
                </a:cubicBezTo>
                <a:lnTo>
                  <a:pt x="755526" y="257538"/>
                </a:lnTo>
                <a:cubicBezTo>
                  <a:pt x="760437" y="262799"/>
                  <a:pt x="762484" y="266348"/>
                  <a:pt x="761665" y="268185"/>
                </a:cubicBezTo>
                <a:cubicBezTo>
                  <a:pt x="760847" y="270023"/>
                  <a:pt x="758800" y="270941"/>
                  <a:pt x="755526" y="270941"/>
                </a:cubicBezTo>
                <a:lnTo>
                  <a:pt x="661392" y="270941"/>
                </a:lnTo>
                <a:lnTo>
                  <a:pt x="661392" y="691679"/>
                </a:lnTo>
                <a:cubicBezTo>
                  <a:pt x="661392" y="703684"/>
                  <a:pt x="659536" y="712825"/>
                  <a:pt x="655822" y="719100"/>
                </a:cubicBezTo>
                <a:cubicBezTo>
                  <a:pt x="652109" y="725376"/>
                  <a:pt x="645151" y="731378"/>
                  <a:pt x="634949" y="737108"/>
                </a:cubicBezTo>
                <a:cubicBezTo>
                  <a:pt x="624747" y="742838"/>
                  <a:pt x="613643" y="745703"/>
                  <a:pt x="601638" y="745703"/>
                </a:cubicBezTo>
                <a:cubicBezTo>
                  <a:pt x="598364" y="746249"/>
                  <a:pt x="596454" y="746249"/>
                  <a:pt x="595908" y="745703"/>
                </a:cubicBezTo>
                <a:cubicBezTo>
                  <a:pt x="595362" y="745157"/>
                  <a:pt x="594407" y="741610"/>
                  <a:pt x="593043" y="735062"/>
                </a:cubicBezTo>
                <a:cubicBezTo>
                  <a:pt x="591679" y="728514"/>
                  <a:pt x="587450" y="723875"/>
                  <a:pt x="580355" y="721147"/>
                </a:cubicBezTo>
                <a:cubicBezTo>
                  <a:pt x="573261" y="718418"/>
                  <a:pt x="554434" y="712688"/>
                  <a:pt x="523875" y="703957"/>
                </a:cubicBezTo>
                <a:lnTo>
                  <a:pt x="525512" y="692497"/>
                </a:lnTo>
                <a:cubicBezTo>
                  <a:pt x="529878" y="693588"/>
                  <a:pt x="542565" y="696044"/>
                  <a:pt x="563575" y="699864"/>
                </a:cubicBezTo>
                <a:cubicBezTo>
                  <a:pt x="584585" y="703684"/>
                  <a:pt x="600273" y="705048"/>
                  <a:pt x="610642" y="703957"/>
                </a:cubicBezTo>
                <a:cubicBezTo>
                  <a:pt x="619373" y="703411"/>
                  <a:pt x="625239" y="701365"/>
                  <a:pt x="628241" y="697818"/>
                </a:cubicBezTo>
                <a:cubicBezTo>
                  <a:pt x="631242" y="694271"/>
                  <a:pt x="632743" y="688131"/>
                  <a:pt x="632743" y="679400"/>
                </a:cubicBezTo>
                <a:lnTo>
                  <a:pt x="632743" y="270941"/>
                </a:lnTo>
                <a:lnTo>
                  <a:pt x="554980" y="270941"/>
                </a:lnTo>
                <a:cubicBezTo>
                  <a:pt x="541883" y="270941"/>
                  <a:pt x="528514" y="275580"/>
                  <a:pt x="514871" y="284857"/>
                </a:cubicBezTo>
                <a:lnTo>
                  <a:pt x="478855" y="249659"/>
                </a:lnTo>
                <a:lnTo>
                  <a:pt x="632743" y="249659"/>
                </a:lnTo>
                <a:lnTo>
                  <a:pt x="632743" y="70395"/>
                </a:lnTo>
                <a:cubicBezTo>
                  <a:pt x="632743" y="58390"/>
                  <a:pt x="631515" y="49522"/>
                  <a:pt x="629059" y="43792"/>
                </a:cubicBezTo>
                <a:cubicBezTo>
                  <a:pt x="626604" y="38063"/>
                  <a:pt x="620192" y="31105"/>
                  <a:pt x="609823" y="22919"/>
                </a:cubicBezTo>
                <a:lnTo>
                  <a:pt x="616372" y="11460"/>
                </a:lnTo>
                <a:close/>
                <a:moveTo>
                  <a:pt x="373709" y="0"/>
                </a:moveTo>
                <a:lnTo>
                  <a:pt x="425047" y="31923"/>
                </a:lnTo>
                <a:cubicBezTo>
                  <a:pt x="430479" y="35743"/>
                  <a:pt x="432924" y="39018"/>
                  <a:pt x="432382" y="41746"/>
                </a:cubicBezTo>
                <a:cubicBezTo>
                  <a:pt x="431841" y="44475"/>
                  <a:pt x="429669" y="45839"/>
                  <a:pt x="425866" y="45839"/>
                </a:cubicBezTo>
                <a:lnTo>
                  <a:pt x="405492" y="48295"/>
                </a:lnTo>
                <a:cubicBezTo>
                  <a:pt x="394083" y="61937"/>
                  <a:pt x="374796" y="83492"/>
                  <a:pt x="347630" y="112960"/>
                </a:cubicBezTo>
                <a:lnTo>
                  <a:pt x="432389" y="112960"/>
                </a:lnTo>
                <a:lnTo>
                  <a:pt x="445422" y="94134"/>
                </a:lnTo>
                <a:cubicBezTo>
                  <a:pt x="450316" y="87039"/>
                  <a:pt x="457380" y="86494"/>
                  <a:pt x="466615" y="92496"/>
                </a:cubicBezTo>
                <a:lnTo>
                  <a:pt x="490314" y="108868"/>
                </a:lnTo>
                <a:cubicBezTo>
                  <a:pt x="496317" y="113233"/>
                  <a:pt x="499182" y="116507"/>
                  <a:pt x="498909" y="118690"/>
                </a:cubicBezTo>
                <a:cubicBezTo>
                  <a:pt x="498636" y="120873"/>
                  <a:pt x="495771" y="124420"/>
                  <a:pt x="490314" y="129331"/>
                </a:cubicBezTo>
                <a:lnTo>
                  <a:pt x="474762" y="142428"/>
                </a:lnTo>
                <a:lnTo>
                  <a:pt x="474762" y="685949"/>
                </a:lnTo>
                <a:cubicBezTo>
                  <a:pt x="474762" y="697954"/>
                  <a:pt x="472905" y="707095"/>
                  <a:pt x="469192" y="713370"/>
                </a:cubicBezTo>
                <a:cubicBezTo>
                  <a:pt x="465478" y="719646"/>
                  <a:pt x="458521" y="725649"/>
                  <a:pt x="448319" y="731378"/>
                </a:cubicBezTo>
                <a:cubicBezTo>
                  <a:pt x="438116" y="737108"/>
                  <a:pt x="427013" y="739973"/>
                  <a:pt x="415007" y="739973"/>
                </a:cubicBezTo>
                <a:cubicBezTo>
                  <a:pt x="411733" y="740519"/>
                  <a:pt x="409823" y="740519"/>
                  <a:pt x="409277" y="739973"/>
                </a:cubicBezTo>
                <a:cubicBezTo>
                  <a:pt x="408732" y="739428"/>
                  <a:pt x="407777" y="735880"/>
                  <a:pt x="406412" y="729332"/>
                </a:cubicBezTo>
                <a:cubicBezTo>
                  <a:pt x="405048" y="722784"/>
                  <a:pt x="400819" y="718145"/>
                  <a:pt x="393725" y="715417"/>
                </a:cubicBezTo>
                <a:cubicBezTo>
                  <a:pt x="386631" y="712688"/>
                  <a:pt x="367804" y="706958"/>
                  <a:pt x="337245" y="698227"/>
                </a:cubicBezTo>
                <a:lnTo>
                  <a:pt x="338882" y="686767"/>
                </a:lnTo>
                <a:cubicBezTo>
                  <a:pt x="381446" y="695498"/>
                  <a:pt x="409823" y="699318"/>
                  <a:pt x="424011" y="698227"/>
                </a:cubicBezTo>
                <a:cubicBezTo>
                  <a:pt x="432743" y="697681"/>
                  <a:pt x="438609" y="695635"/>
                  <a:pt x="441610" y="692088"/>
                </a:cubicBezTo>
                <a:cubicBezTo>
                  <a:pt x="444612" y="688541"/>
                  <a:pt x="446112" y="682402"/>
                  <a:pt x="446112" y="673670"/>
                </a:cubicBezTo>
                <a:lnTo>
                  <a:pt x="446112" y="451842"/>
                </a:lnTo>
                <a:cubicBezTo>
                  <a:pt x="407367" y="508049"/>
                  <a:pt x="374352" y="550751"/>
                  <a:pt x="347067" y="579946"/>
                </a:cubicBezTo>
                <a:cubicBezTo>
                  <a:pt x="319782" y="609141"/>
                  <a:pt x="298363" y="630014"/>
                  <a:pt x="282811" y="642565"/>
                </a:cubicBezTo>
                <a:cubicBezTo>
                  <a:pt x="267258" y="655116"/>
                  <a:pt x="240655" y="674762"/>
                  <a:pt x="203002" y="701501"/>
                </a:cubicBezTo>
                <a:lnTo>
                  <a:pt x="197272" y="694134"/>
                </a:lnTo>
                <a:cubicBezTo>
                  <a:pt x="227285" y="667395"/>
                  <a:pt x="251160" y="645567"/>
                  <a:pt x="268895" y="628650"/>
                </a:cubicBezTo>
                <a:cubicBezTo>
                  <a:pt x="286631" y="611733"/>
                  <a:pt x="307640" y="588268"/>
                  <a:pt x="331924" y="558254"/>
                </a:cubicBezTo>
                <a:cubicBezTo>
                  <a:pt x="356208" y="528240"/>
                  <a:pt x="384994" y="488131"/>
                  <a:pt x="418281" y="437927"/>
                </a:cubicBezTo>
                <a:lnTo>
                  <a:pt x="290587" y="437927"/>
                </a:lnTo>
                <a:cubicBezTo>
                  <a:pt x="276944" y="437927"/>
                  <a:pt x="264666" y="442565"/>
                  <a:pt x="253752" y="451842"/>
                </a:cubicBezTo>
                <a:lnTo>
                  <a:pt x="217736" y="416644"/>
                </a:lnTo>
                <a:lnTo>
                  <a:pt x="289768" y="416644"/>
                </a:lnTo>
                <a:lnTo>
                  <a:pt x="289768" y="148248"/>
                </a:lnTo>
                <a:cubicBezTo>
                  <a:pt x="289768" y="128551"/>
                  <a:pt x="284584" y="110240"/>
                  <a:pt x="274216" y="93315"/>
                </a:cubicBezTo>
                <a:lnTo>
                  <a:pt x="283220" y="86767"/>
                </a:lnTo>
                <a:lnTo>
                  <a:pt x="317471" y="112960"/>
                </a:lnTo>
                <a:lnTo>
                  <a:pt x="329698" y="112960"/>
                </a:lnTo>
                <a:cubicBezTo>
                  <a:pt x="352516" y="76944"/>
                  <a:pt x="365826" y="54843"/>
                  <a:pt x="369629" y="46657"/>
                </a:cubicBezTo>
                <a:cubicBezTo>
                  <a:pt x="373431" y="38472"/>
                  <a:pt x="374791" y="31378"/>
                  <a:pt x="373709" y="25375"/>
                </a:cubicBezTo>
                <a:cubicBezTo>
                  <a:pt x="372626" y="19372"/>
                  <a:pt x="369910" y="13642"/>
                  <a:pt x="365561" y="8185"/>
                </a:cubicBezTo>
                <a:lnTo>
                  <a:pt x="37370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文本框 73"/>
          <p:cNvSpPr/>
          <p:nvPr/>
        </p:nvSpPr>
        <p:spPr bwMode="auto">
          <a:xfrm>
            <a:off x="5959476" y="3597276"/>
            <a:ext cx="1241425" cy="1216025"/>
          </a:xfrm>
          <a:custGeom>
            <a:avLst/>
            <a:gdLst>
              <a:gd name="T0" fmla="*/ 180901 w 761840"/>
              <a:gd name="T1" fmla="*/ 622101 h 746112"/>
              <a:gd name="T2" fmla="*/ 44202 w 761840"/>
              <a:gd name="T3" fmla="*/ 454298 h 746112"/>
              <a:gd name="T4" fmla="*/ 177626 w 761840"/>
              <a:gd name="T5" fmla="*/ 469032 h 746112"/>
              <a:gd name="T6" fmla="*/ 224284 w 761840"/>
              <a:gd name="T7" fmla="*/ 478854 h 746112"/>
              <a:gd name="T8" fmla="*/ 209550 w 761840"/>
              <a:gd name="T9" fmla="*/ 514052 h 746112"/>
              <a:gd name="T10" fmla="*/ 180901 w 761840"/>
              <a:gd name="T11" fmla="*/ 671215 h 746112"/>
              <a:gd name="T12" fmla="*/ 86767 w 761840"/>
              <a:gd name="T13" fmla="*/ 666303 h 746112"/>
              <a:gd name="T14" fmla="*/ 58117 w 761840"/>
              <a:gd name="T15" fmla="*/ 658936 h 746112"/>
              <a:gd name="T16" fmla="*/ 44202 w 761840"/>
              <a:gd name="T17" fmla="*/ 454298 h 746112"/>
              <a:gd name="T18" fmla="*/ 569305 w 761840"/>
              <a:gd name="T19" fmla="*/ 412551 h 746112"/>
              <a:gd name="T20" fmla="*/ 560710 w 761840"/>
              <a:gd name="T21" fmla="*/ 476808 h 746112"/>
              <a:gd name="T22" fmla="*/ 540246 w 761840"/>
              <a:gd name="T23" fmla="*/ 433015 h 746112"/>
              <a:gd name="T24" fmla="*/ 512415 w 761840"/>
              <a:gd name="T25" fmla="*/ 365894 h 746112"/>
              <a:gd name="T26" fmla="*/ 194611 w 761840"/>
              <a:gd name="T27" fmla="*/ 341746 h 746112"/>
              <a:gd name="T28" fmla="*/ 238609 w 761840"/>
              <a:gd name="T29" fmla="*/ 384842 h 746112"/>
              <a:gd name="T30" fmla="*/ 103138 w 761840"/>
              <a:gd name="T31" fmla="*/ 387995 h 746112"/>
              <a:gd name="T32" fmla="*/ 170259 w 761840"/>
              <a:gd name="T33" fmla="*/ 366712 h 746112"/>
              <a:gd name="T34" fmla="*/ 318418 w 761840"/>
              <a:gd name="T35" fmla="*/ 336426 h 746112"/>
              <a:gd name="T36" fmla="*/ 446112 w 761840"/>
              <a:gd name="T37" fmla="*/ 336426 h 746112"/>
              <a:gd name="T38" fmla="*/ 318418 w 761840"/>
              <a:gd name="T39" fmla="*/ 313506 h 746112"/>
              <a:gd name="T40" fmla="*/ 318418 w 761840"/>
              <a:gd name="T41" fmla="*/ 232469 h 746112"/>
              <a:gd name="T42" fmla="*/ 239018 w 761840"/>
              <a:gd name="T43" fmla="*/ 263574 h 746112"/>
              <a:gd name="T44" fmla="*/ 112961 w 761840"/>
              <a:gd name="T45" fmla="*/ 275853 h 746112"/>
              <a:gd name="T46" fmla="*/ 30287 w 761840"/>
              <a:gd name="T47" fmla="*/ 254570 h 746112"/>
              <a:gd name="T48" fmla="*/ 200341 w 761840"/>
              <a:gd name="T49" fmla="*/ 228786 h 746112"/>
              <a:gd name="T50" fmla="*/ 446112 w 761840"/>
              <a:gd name="T51" fmla="*/ 211187 h 746112"/>
              <a:gd name="T52" fmla="*/ 211392 w 761840"/>
              <a:gd name="T53" fmla="*/ 117667 h 746112"/>
              <a:gd name="T54" fmla="*/ 257435 w 761840"/>
              <a:gd name="T55" fmla="*/ 163832 h 746112"/>
              <a:gd name="T56" fmla="*/ 94134 w 761840"/>
              <a:gd name="T57" fmla="*/ 166985 h 746112"/>
              <a:gd name="T58" fmla="*/ 0 w 761840"/>
              <a:gd name="T59" fmla="*/ 145703 h 746112"/>
              <a:gd name="T60" fmla="*/ 211392 w 761840"/>
              <a:gd name="T61" fmla="*/ 117667 h 746112"/>
              <a:gd name="T62" fmla="*/ 136289 w 761840"/>
              <a:gd name="T63" fmla="*/ 57299 h 746112"/>
              <a:gd name="T64" fmla="*/ 152251 w 761840"/>
              <a:gd name="T65" fmla="*/ 133424 h 746112"/>
              <a:gd name="T66" fmla="*/ 127285 w 761840"/>
              <a:gd name="T67" fmla="*/ 99454 h 746112"/>
              <a:gd name="T68" fmla="*/ 79400 w 761840"/>
              <a:gd name="T69" fmla="*/ 22919 h 746112"/>
              <a:gd name="T70" fmla="*/ 686358 w 761840"/>
              <a:gd name="T71" fmla="*/ 45020 h 746112"/>
              <a:gd name="T72" fmla="*/ 661392 w 761840"/>
              <a:gd name="T73" fmla="*/ 249659 h 746112"/>
              <a:gd name="T74" fmla="*/ 714189 w 761840"/>
              <a:gd name="T75" fmla="*/ 221419 h 746112"/>
              <a:gd name="T76" fmla="*/ 761665 w 761840"/>
              <a:gd name="T77" fmla="*/ 268185 h 746112"/>
              <a:gd name="T78" fmla="*/ 661392 w 761840"/>
              <a:gd name="T79" fmla="*/ 691679 h 746112"/>
              <a:gd name="T80" fmla="*/ 601638 w 761840"/>
              <a:gd name="T81" fmla="*/ 745703 h 746112"/>
              <a:gd name="T82" fmla="*/ 580355 w 761840"/>
              <a:gd name="T83" fmla="*/ 721147 h 746112"/>
              <a:gd name="T84" fmla="*/ 563575 w 761840"/>
              <a:gd name="T85" fmla="*/ 699864 h 746112"/>
              <a:gd name="T86" fmla="*/ 632743 w 761840"/>
              <a:gd name="T87" fmla="*/ 679400 h 746112"/>
              <a:gd name="T88" fmla="*/ 514871 w 761840"/>
              <a:gd name="T89" fmla="*/ 284857 h 746112"/>
              <a:gd name="T90" fmla="*/ 632743 w 761840"/>
              <a:gd name="T91" fmla="*/ 70395 h 746112"/>
              <a:gd name="T92" fmla="*/ 616372 w 761840"/>
              <a:gd name="T93" fmla="*/ 11460 h 746112"/>
              <a:gd name="T94" fmla="*/ 432382 w 761840"/>
              <a:gd name="T95" fmla="*/ 41746 h 746112"/>
              <a:gd name="T96" fmla="*/ 347630 w 761840"/>
              <a:gd name="T97" fmla="*/ 112960 h 746112"/>
              <a:gd name="T98" fmla="*/ 466615 w 761840"/>
              <a:gd name="T99" fmla="*/ 92496 h 746112"/>
              <a:gd name="T100" fmla="*/ 490314 w 761840"/>
              <a:gd name="T101" fmla="*/ 129331 h 746112"/>
              <a:gd name="T102" fmla="*/ 469192 w 761840"/>
              <a:gd name="T103" fmla="*/ 713370 h 746112"/>
              <a:gd name="T104" fmla="*/ 409277 w 761840"/>
              <a:gd name="T105" fmla="*/ 739973 h 746112"/>
              <a:gd name="T106" fmla="*/ 337245 w 761840"/>
              <a:gd name="T107" fmla="*/ 698227 h 746112"/>
              <a:gd name="T108" fmla="*/ 441610 w 761840"/>
              <a:gd name="T109" fmla="*/ 692088 h 746112"/>
              <a:gd name="T110" fmla="*/ 347067 w 761840"/>
              <a:gd name="T111" fmla="*/ 579946 h 746112"/>
              <a:gd name="T112" fmla="*/ 197272 w 761840"/>
              <a:gd name="T113" fmla="*/ 694134 h 746112"/>
              <a:gd name="T114" fmla="*/ 418281 w 761840"/>
              <a:gd name="T115" fmla="*/ 437927 h 746112"/>
              <a:gd name="T116" fmla="*/ 217736 w 761840"/>
              <a:gd name="T117" fmla="*/ 416644 h 746112"/>
              <a:gd name="T118" fmla="*/ 274216 w 761840"/>
              <a:gd name="T119" fmla="*/ 93315 h 746112"/>
              <a:gd name="T120" fmla="*/ 329698 w 761840"/>
              <a:gd name="T121" fmla="*/ 112960 h 746112"/>
              <a:gd name="T122" fmla="*/ 365561 w 761840"/>
              <a:gd name="T123" fmla="*/ 8185 h 746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61840" h="746112">
                <a:moveTo>
                  <a:pt x="86767" y="507504"/>
                </a:moveTo>
                <a:lnTo>
                  <a:pt x="86767" y="622101"/>
                </a:lnTo>
                <a:lnTo>
                  <a:pt x="180901" y="622101"/>
                </a:lnTo>
                <a:lnTo>
                  <a:pt x="180901" y="507504"/>
                </a:lnTo>
                <a:lnTo>
                  <a:pt x="86767" y="507504"/>
                </a:lnTo>
                <a:close/>
                <a:moveTo>
                  <a:pt x="44202" y="454298"/>
                </a:moveTo>
                <a:lnTo>
                  <a:pt x="85948" y="484584"/>
                </a:lnTo>
                <a:lnTo>
                  <a:pt x="166167" y="484584"/>
                </a:lnTo>
                <a:lnTo>
                  <a:pt x="177626" y="469032"/>
                </a:lnTo>
                <a:cubicBezTo>
                  <a:pt x="183083" y="461392"/>
                  <a:pt x="186903" y="457435"/>
                  <a:pt x="189086" y="457163"/>
                </a:cubicBezTo>
                <a:cubicBezTo>
                  <a:pt x="191269" y="456890"/>
                  <a:pt x="195907" y="458936"/>
                  <a:pt x="203002" y="463302"/>
                </a:cubicBezTo>
                <a:lnTo>
                  <a:pt x="224284" y="478854"/>
                </a:lnTo>
                <a:cubicBezTo>
                  <a:pt x="232470" y="485403"/>
                  <a:pt x="236289" y="489768"/>
                  <a:pt x="235744" y="491951"/>
                </a:cubicBezTo>
                <a:cubicBezTo>
                  <a:pt x="235198" y="494134"/>
                  <a:pt x="233015" y="496590"/>
                  <a:pt x="229195" y="499318"/>
                </a:cubicBezTo>
                <a:lnTo>
                  <a:pt x="209550" y="514052"/>
                </a:lnTo>
                <a:lnTo>
                  <a:pt x="209550" y="601638"/>
                </a:lnTo>
                <a:lnTo>
                  <a:pt x="213643" y="657299"/>
                </a:lnTo>
                <a:cubicBezTo>
                  <a:pt x="203274" y="663302"/>
                  <a:pt x="192360" y="667940"/>
                  <a:pt x="180901" y="671215"/>
                </a:cubicBezTo>
                <a:lnTo>
                  <a:pt x="180901" y="645021"/>
                </a:lnTo>
                <a:lnTo>
                  <a:pt x="85948" y="645021"/>
                </a:lnTo>
                <a:lnTo>
                  <a:pt x="86767" y="666303"/>
                </a:lnTo>
                <a:lnTo>
                  <a:pt x="89222" y="721147"/>
                </a:lnTo>
                <a:cubicBezTo>
                  <a:pt x="77763" y="726058"/>
                  <a:pt x="65757" y="729605"/>
                  <a:pt x="53206" y="731788"/>
                </a:cubicBezTo>
                <a:lnTo>
                  <a:pt x="58117" y="658936"/>
                </a:lnTo>
                <a:lnTo>
                  <a:pt x="58117" y="514052"/>
                </a:lnTo>
                <a:cubicBezTo>
                  <a:pt x="58117" y="496590"/>
                  <a:pt x="51023" y="479127"/>
                  <a:pt x="36835" y="461665"/>
                </a:cubicBezTo>
                <a:lnTo>
                  <a:pt x="44202" y="454298"/>
                </a:lnTo>
                <a:close/>
                <a:moveTo>
                  <a:pt x="509960" y="343793"/>
                </a:moveTo>
                <a:cubicBezTo>
                  <a:pt x="519237" y="353070"/>
                  <a:pt x="529878" y="363984"/>
                  <a:pt x="541883" y="376535"/>
                </a:cubicBezTo>
                <a:cubicBezTo>
                  <a:pt x="553889" y="389086"/>
                  <a:pt x="563029" y="401092"/>
                  <a:pt x="569305" y="412551"/>
                </a:cubicBezTo>
                <a:cubicBezTo>
                  <a:pt x="575580" y="424011"/>
                  <a:pt x="579128" y="435062"/>
                  <a:pt x="579946" y="445703"/>
                </a:cubicBezTo>
                <a:cubicBezTo>
                  <a:pt x="580765" y="456344"/>
                  <a:pt x="579264" y="464120"/>
                  <a:pt x="575444" y="469032"/>
                </a:cubicBezTo>
                <a:cubicBezTo>
                  <a:pt x="571624" y="473943"/>
                  <a:pt x="566713" y="476535"/>
                  <a:pt x="560710" y="476808"/>
                </a:cubicBezTo>
                <a:cubicBezTo>
                  <a:pt x="554707" y="477081"/>
                  <a:pt x="550205" y="475307"/>
                  <a:pt x="547204" y="471487"/>
                </a:cubicBezTo>
                <a:cubicBezTo>
                  <a:pt x="544202" y="467667"/>
                  <a:pt x="542429" y="461938"/>
                  <a:pt x="541883" y="454298"/>
                </a:cubicBezTo>
                <a:lnTo>
                  <a:pt x="540246" y="433015"/>
                </a:lnTo>
                <a:cubicBezTo>
                  <a:pt x="539155" y="427558"/>
                  <a:pt x="536972" y="419646"/>
                  <a:pt x="533698" y="409277"/>
                </a:cubicBezTo>
                <a:cubicBezTo>
                  <a:pt x="530424" y="398909"/>
                  <a:pt x="527968" y="392224"/>
                  <a:pt x="526331" y="389223"/>
                </a:cubicBezTo>
                <a:cubicBezTo>
                  <a:pt x="524694" y="386221"/>
                  <a:pt x="520055" y="378445"/>
                  <a:pt x="512415" y="365894"/>
                </a:cubicBezTo>
                <a:lnTo>
                  <a:pt x="502593" y="351160"/>
                </a:lnTo>
                <a:lnTo>
                  <a:pt x="509960" y="343793"/>
                </a:lnTo>
                <a:close/>
                <a:moveTo>
                  <a:pt x="194611" y="341746"/>
                </a:moveTo>
                <a:cubicBezTo>
                  <a:pt x="196658" y="341746"/>
                  <a:pt x="198909" y="342701"/>
                  <a:pt x="201364" y="344611"/>
                </a:cubicBezTo>
                <a:lnTo>
                  <a:pt x="234925" y="376177"/>
                </a:lnTo>
                <a:cubicBezTo>
                  <a:pt x="238199" y="379852"/>
                  <a:pt x="239427" y="382740"/>
                  <a:pt x="238609" y="384842"/>
                </a:cubicBezTo>
                <a:cubicBezTo>
                  <a:pt x="237790" y="386944"/>
                  <a:pt x="235471" y="387995"/>
                  <a:pt x="231651" y="387995"/>
                </a:cubicBezTo>
                <a:lnTo>
                  <a:pt x="112142" y="387995"/>
                </a:lnTo>
                <a:lnTo>
                  <a:pt x="103138" y="387995"/>
                </a:lnTo>
                <a:cubicBezTo>
                  <a:pt x="86767" y="387995"/>
                  <a:pt x="73124" y="392360"/>
                  <a:pt x="62210" y="401092"/>
                </a:cubicBezTo>
                <a:lnTo>
                  <a:pt x="27012" y="366712"/>
                </a:lnTo>
                <a:lnTo>
                  <a:pt x="170259" y="366712"/>
                </a:lnTo>
                <a:lnTo>
                  <a:pt x="189086" y="344611"/>
                </a:lnTo>
                <a:cubicBezTo>
                  <a:pt x="190723" y="342701"/>
                  <a:pt x="192565" y="341746"/>
                  <a:pt x="194611" y="341746"/>
                </a:cubicBezTo>
                <a:close/>
                <a:moveTo>
                  <a:pt x="318418" y="336426"/>
                </a:moveTo>
                <a:lnTo>
                  <a:pt x="318418" y="416644"/>
                </a:lnTo>
                <a:lnTo>
                  <a:pt x="446112" y="416644"/>
                </a:lnTo>
                <a:lnTo>
                  <a:pt x="446112" y="336426"/>
                </a:lnTo>
                <a:lnTo>
                  <a:pt x="318418" y="336426"/>
                </a:lnTo>
                <a:close/>
                <a:moveTo>
                  <a:pt x="318418" y="232469"/>
                </a:moveTo>
                <a:lnTo>
                  <a:pt x="318418" y="313506"/>
                </a:lnTo>
                <a:lnTo>
                  <a:pt x="446112" y="313506"/>
                </a:lnTo>
                <a:lnTo>
                  <a:pt x="446112" y="232469"/>
                </a:lnTo>
                <a:lnTo>
                  <a:pt x="318418" y="232469"/>
                </a:lnTo>
                <a:close/>
                <a:moveTo>
                  <a:pt x="200341" y="228786"/>
                </a:moveTo>
                <a:cubicBezTo>
                  <a:pt x="202115" y="228786"/>
                  <a:pt x="204093" y="229741"/>
                  <a:pt x="206276" y="231651"/>
                </a:cubicBezTo>
                <a:lnTo>
                  <a:pt x="239018" y="263574"/>
                </a:lnTo>
                <a:cubicBezTo>
                  <a:pt x="242292" y="267394"/>
                  <a:pt x="243520" y="270396"/>
                  <a:pt x="242701" y="272579"/>
                </a:cubicBezTo>
                <a:cubicBezTo>
                  <a:pt x="241883" y="274761"/>
                  <a:pt x="239564" y="275853"/>
                  <a:pt x="235744" y="275853"/>
                </a:cubicBezTo>
                <a:lnTo>
                  <a:pt x="112961" y="275853"/>
                </a:lnTo>
                <a:lnTo>
                  <a:pt x="105594" y="275853"/>
                </a:lnTo>
                <a:cubicBezTo>
                  <a:pt x="89222" y="275853"/>
                  <a:pt x="75580" y="280218"/>
                  <a:pt x="64666" y="288950"/>
                </a:cubicBezTo>
                <a:lnTo>
                  <a:pt x="30287" y="254570"/>
                </a:lnTo>
                <a:lnTo>
                  <a:pt x="176808" y="254570"/>
                </a:lnTo>
                <a:lnTo>
                  <a:pt x="195635" y="231651"/>
                </a:lnTo>
                <a:cubicBezTo>
                  <a:pt x="196999" y="229741"/>
                  <a:pt x="198568" y="228786"/>
                  <a:pt x="200341" y="228786"/>
                </a:cubicBezTo>
                <a:close/>
                <a:moveTo>
                  <a:pt x="318418" y="135880"/>
                </a:moveTo>
                <a:lnTo>
                  <a:pt x="318418" y="211187"/>
                </a:lnTo>
                <a:lnTo>
                  <a:pt x="446112" y="211187"/>
                </a:lnTo>
                <a:lnTo>
                  <a:pt x="446112" y="135880"/>
                </a:lnTo>
                <a:lnTo>
                  <a:pt x="318418" y="135880"/>
                </a:lnTo>
                <a:close/>
                <a:moveTo>
                  <a:pt x="211392" y="117667"/>
                </a:moveTo>
                <a:cubicBezTo>
                  <a:pt x="214257" y="117258"/>
                  <a:pt x="217190" y="118417"/>
                  <a:pt x="220191" y="121146"/>
                </a:cubicBezTo>
                <a:lnTo>
                  <a:pt x="253752" y="155167"/>
                </a:lnTo>
                <a:cubicBezTo>
                  <a:pt x="257026" y="158842"/>
                  <a:pt x="258254" y="161730"/>
                  <a:pt x="257435" y="163832"/>
                </a:cubicBezTo>
                <a:cubicBezTo>
                  <a:pt x="256617" y="165934"/>
                  <a:pt x="254298" y="166985"/>
                  <a:pt x="250478" y="166985"/>
                </a:cubicBezTo>
                <a:lnTo>
                  <a:pt x="225103" y="166985"/>
                </a:lnTo>
                <a:lnTo>
                  <a:pt x="94134" y="166985"/>
                </a:lnTo>
                <a:lnTo>
                  <a:pt x="72033" y="166985"/>
                </a:lnTo>
                <a:cubicBezTo>
                  <a:pt x="56753" y="166985"/>
                  <a:pt x="43111" y="171078"/>
                  <a:pt x="31105" y="179263"/>
                </a:cubicBezTo>
                <a:lnTo>
                  <a:pt x="0" y="145703"/>
                </a:lnTo>
                <a:lnTo>
                  <a:pt x="184993" y="145703"/>
                </a:lnTo>
                <a:lnTo>
                  <a:pt x="203002" y="123602"/>
                </a:lnTo>
                <a:cubicBezTo>
                  <a:pt x="205730" y="120055"/>
                  <a:pt x="208527" y="118076"/>
                  <a:pt x="211392" y="117667"/>
                </a:cubicBezTo>
                <a:close/>
                <a:moveTo>
                  <a:pt x="79400" y="22919"/>
                </a:moveTo>
                <a:cubicBezTo>
                  <a:pt x="87040" y="27285"/>
                  <a:pt x="93315" y="30832"/>
                  <a:pt x="98227" y="33561"/>
                </a:cubicBezTo>
                <a:cubicBezTo>
                  <a:pt x="103138" y="36289"/>
                  <a:pt x="115825" y="44202"/>
                  <a:pt x="136289" y="57299"/>
                </a:cubicBezTo>
                <a:cubicBezTo>
                  <a:pt x="156753" y="70395"/>
                  <a:pt x="167258" y="83765"/>
                  <a:pt x="167804" y="97408"/>
                </a:cubicBezTo>
                <a:cubicBezTo>
                  <a:pt x="168349" y="111050"/>
                  <a:pt x="167122" y="120191"/>
                  <a:pt x="164120" y="124829"/>
                </a:cubicBezTo>
                <a:cubicBezTo>
                  <a:pt x="161119" y="129468"/>
                  <a:pt x="157162" y="132333"/>
                  <a:pt x="152251" y="133424"/>
                </a:cubicBezTo>
                <a:cubicBezTo>
                  <a:pt x="147340" y="134516"/>
                  <a:pt x="143247" y="133697"/>
                  <a:pt x="139973" y="130969"/>
                </a:cubicBezTo>
                <a:cubicBezTo>
                  <a:pt x="136699" y="128240"/>
                  <a:pt x="134516" y="125375"/>
                  <a:pt x="133424" y="122374"/>
                </a:cubicBezTo>
                <a:cubicBezTo>
                  <a:pt x="132333" y="119372"/>
                  <a:pt x="130287" y="111733"/>
                  <a:pt x="127285" y="99454"/>
                </a:cubicBezTo>
                <a:cubicBezTo>
                  <a:pt x="124284" y="87176"/>
                  <a:pt x="118281" y="75716"/>
                  <a:pt x="109277" y="65075"/>
                </a:cubicBezTo>
                <a:cubicBezTo>
                  <a:pt x="100273" y="54434"/>
                  <a:pt x="88404" y="43656"/>
                  <a:pt x="73670" y="32742"/>
                </a:cubicBezTo>
                <a:lnTo>
                  <a:pt x="79400" y="22919"/>
                </a:lnTo>
                <a:close/>
                <a:moveTo>
                  <a:pt x="616372" y="11460"/>
                </a:moveTo>
                <a:lnTo>
                  <a:pt x="679400" y="37653"/>
                </a:lnTo>
                <a:cubicBezTo>
                  <a:pt x="683766" y="39836"/>
                  <a:pt x="686085" y="42292"/>
                  <a:pt x="686358" y="45020"/>
                </a:cubicBezTo>
                <a:cubicBezTo>
                  <a:pt x="686631" y="47749"/>
                  <a:pt x="682947" y="51023"/>
                  <a:pt x="675308" y="54843"/>
                </a:cubicBezTo>
                <a:lnTo>
                  <a:pt x="661392" y="62210"/>
                </a:lnTo>
                <a:lnTo>
                  <a:pt x="661392" y="249659"/>
                </a:lnTo>
                <a:lnTo>
                  <a:pt x="685949" y="249659"/>
                </a:lnTo>
                <a:lnTo>
                  <a:pt x="707231" y="225921"/>
                </a:lnTo>
                <a:cubicBezTo>
                  <a:pt x="709960" y="223192"/>
                  <a:pt x="712279" y="221692"/>
                  <a:pt x="714189" y="221419"/>
                </a:cubicBezTo>
                <a:cubicBezTo>
                  <a:pt x="716099" y="221146"/>
                  <a:pt x="719782" y="223465"/>
                  <a:pt x="725240" y="228377"/>
                </a:cubicBezTo>
                <a:lnTo>
                  <a:pt x="755526" y="257538"/>
                </a:lnTo>
                <a:cubicBezTo>
                  <a:pt x="760437" y="262799"/>
                  <a:pt x="762484" y="266348"/>
                  <a:pt x="761665" y="268185"/>
                </a:cubicBezTo>
                <a:cubicBezTo>
                  <a:pt x="760847" y="270023"/>
                  <a:pt x="758800" y="270941"/>
                  <a:pt x="755526" y="270941"/>
                </a:cubicBezTo>
                <a:lnTo>
                  <a:pt x="661392" y="270941"/>
                </a:lnTo>
                <a:lnTo>
                  <a:pt x="661392" y="691679"/>
                </a:lnTo>
                <a:cubicBezTo>
                  <a:pt x="661392" y="703684"/>
                  <a:pt x="659536" y="712825"/>
                  <a:pt x="655822" y="719100"/>
                </a:cubicBezTo>
                <a:cubicBezTo>
                  <a:pt x="652109" y="725376"/>
                  <a:pt x="645151" y="731378"/>
                  <a:pt x="634949" y="737108"/>
                </a:cubicBezTo>
                <a:cubicBezTo>
                  <a:pt x="624747" y="742838"/>
                  <a:pt x="613643" y="745703"/>
                  <a:pt x="601638" y="745703"/>
                </a:cubicBezTo>
                <a:cubicBezTo>
                  <a:pt x="598364" y="746249"/>
                  <a:pt x="596454" y="746249"/>
                  <a:pt x="595908" y="745703"/>
                </a:cubicBezTo>
                <a:cubicBezTo>
                  <a:pt x="595362" y="745157"/>
                  <a:pt x="594407" y="741610"/>
                  <a:pt x="593043" y="735062"/>
                </a:cubicBezTo>
                <a:cubicBezTo>
                  <a:pt x="591679" y="728514"/>
                  <a:pt x="587450" y="723875"/>
                  <a:pt x="580355" y="721147"/>
                </a:cubicBezTo>
                <a:cubicBezTo>
                  <a:pt x="573261" y="718418"/>
                  <a:pt x="554434" y="712688"/>
                  <a:pt x="523875" y="703957"/>
                </a:cubicBezTo>
                <a:lnTo>
                  <a:pt x="525512" y="692497"/>
                </a:lnTo>
                <a:cubicBezTo>
                  <a:pt x="529878" y="693588"/>
                  <a:pt x="542565" y="696044"/>
                  <a:pt x="563575" y="699864"/>
                </a:cubicBezTo>
                <a:cubicBezTo>
                  <a:pt x="584585" y="703684"/>
                  <a:pt x="600273" y="705048"/>
                  <a:pt x="610642" y="703957"/>
                </a:cubicBezTo>
                <a:cubicBezTo>
                  <a:pt x="619373" y="703411"/>
                  <a:pt x="625239" y="701365"/>
                  <a:pt x="628241" y="697818"/>
                </a:cubicBezTo>
                <a:cubicBezTo>
                  <a:pt x="631242" y="694271"/>
                  <a:pt x="632743" y="688131"/>
                  <a:pt x="632743" y="679400"/>
                </a:cubicBezTo>
                <a:lnTo>
                  <a:pt x="632743" y="270941"/>
                </a:lnTo>
                <a:lnTo>
                  <a:pt x="554980" y="270941"/>
                </a:lnTo>
                <a:cubicBezTo>
                  <a:pt x="541883" y="270941"/>
                  <a:pt x="528514" y="275580"/>
                  <a:pt x="514871" y="284857"/>
                </a:cubicBezTo>
                <a:lnTo>
                  <a:pt x="478855" y="249659"/>
                </a:lnTo>
                <a:lnTo>
                  <a:pt x="632743" y="249659"/>
                </a:lnTo>
                <a:lnTo>
                  <a:pt x="632743" y="70395"/>
                </a:lnTo>
                <a:cubicBezTo>
                  <a:pt x="632743" y="58390"/>
                  <a:pt x="631515" y="49522"/>
                  <a:pt x="629059" y="43792"/>
                </a:cubicBezTo>
                <a:cubicBezTo>
                  <a:pt x="626604" y="38063"/>
                  <a:pt x="620192" y="31105"/>
                  <a:pt x="609823" y="22919"/>
                </a:cubicBezTo>
                <a:lnTo>
                  <a:pt x="616372" y="11460"/>
                </a:lnTo>
                <a:close/>
                <a:moveTo>
                  <a:pt x="373709" y="0"/>
                </a:moveTo>
                <a:lnTo>
                  <a:pt x="425047" y="31923"/>
                </a:lnTo>
                <a:cubicBezTo>
                  <a:pt x="430479" y="35743"/>
                  <a:pt x="432924" y="39018"/>
                  <a:pt x="432382" y="41746"/>
                </a:cubicBezTo>
                <a:cubicBezTo>
                  <a:pt x="431841" y="44475"/>
                  <a:pt x="429669" y="45839"/>
                  <a:pt x="425866" y="45839"/>
                </a:cubicBezTo>
                <a:lnTo>
                  <a:pt x="405492" y="48295"/>
                </a:lnTo>
                <a:cubicBezTo>
                  <a:pt x="394083" y="61937"/>
                  <a:pt x="374796" y="83492"/>
                  <a:pt x="347630" y="112960"/>
                </a:cubicBezTo>
                <a:lnTo>
                  <a:pt x="432389" y="112960"/>
                </a:lnTo>
                <a:lnTo>
                  <a:pt x="445422" y="94134"/>
                </a:lnTo>
                <a:cubicBezTo>
                  <a:pt x="450316" y="87039"/>
                  <a:pt x="457380" y="86494"/>
                  <a:pt x="466615" y="92496"/>
                </a:cubicBezTo>
                <a:lnTo>
                  <a:pt x="490314" y="108868"/>
                </a:lnTo>
                <a:cubicBezTo>
                  <a:pt x="496317" y="113233"/>
                  <a:pt x="499182" y="116507"/>
                  <a:pt x="498909" y="118690"/>
                </a:cubicBezTo>
                <a:cubicBezTo>
                  <a:pt x="498636" y="120873"/>
                  <a:pt x="495771" y="124420"/>
                  <a:pt x="490314" y="129331"/>
                </a:cubicBezTo>
                <a:lnTo>
                  <a:pt x="474762" y="142428"/>
                </a:lnTo>
                <a:lnTo>
                  <a:pt x="474762" y="685949"/>
                </a:lnTo>
                <a:cubicBezTo>
                  <a:pt x="474762" y="697954"/>
                  <a:pt x="472905" y="707095"/>
                  <a:pt x="469192" y="713370"/>
                </a:cubicBezTo>
                <a:cubicBezTo>
                  <a:pt x="465478" y="719646"/>
                  <a:pt x="458521" y="725649"/>
                  <a:pt x="448319" y="731378"/>
                </a:cubicBezTo>
                <a:cubicBezTo>
                  <a:pt x="438116" y="737108"/>
                  <a:pt x="427013" y="739973"/>
                  <a:pt x="415007" y="739973"/>
                </a:cubicBezTo>
                <a:cubicBezTo>
                  <a:pt x="411733" y="740519"/>
                  <a:pt x="409823" y="740519"/>
                  <a:pt x="409277" y="739973"/>
                </a:cubicBezTo>
                <a:cubicBezTo>
                  <a:pt x="408732" y="739428"/>
                  <a:pt x="407777" y="735880"/>
                  <a:pt x="406412" y="729332"/>
                </a:cubicBezTo>
                <a:cubicBezTo>
                  <a:pt x="405048" y="722784"/>
                  <a:pt x="400819" y="718145"/>
                  <a:pt x="393725" y="715417"/>
                </a:cubicBezTo>
                <a:cubicBezTo>
                  <a:pt x="386631" y="712688"/>
                  <a:pt x="367804" y="706958"/>
                  <a:pt x="337245" y="698227"/>
                </a:cubicBezTo>
                <a:lnTo>
                  <a:pt x="338882" y="686767"/>
                </a:lnTo>
                <a:cubicBezTo>
                  <a:pt x="381446" y="695498"/>
                  <a:pt x="409823" y="699318"/>
                  <a:pt x="424011" y="698227"/>
                </a:cubicBezTo>
                <a:cubicBezTo>
                  <a:pt x="432743" y="697681"/>
                  <a:pt x="438609" y="695635"/>
                  <a:pt x="441610" y="692088"/>
                </a:cubicBezTo>
                <a:cubicBezTo>
                  <a:pt x="444612" y="688541"/>
                  <a:pt x="446112" y="682402"/>
                  <a:pt x="446112" y="673670"/>
                </a:cubicBezTo>
                <a:lnTo>
                  <a:pt x="446112" y="451842"/>
                </a:lnTo>
                <a:cubicBezTo>
                  <a:pt x="407367" y="508049"/>
                  <a:pt x="374352" y="550751"/>
                  <a:pt x="347067" y="579946"/>
                </a:cubicBezTo>
                <a:cubicBezTo>
                  <a:pt x="319782" y="609141"/>
                  <a:pt x="298363" y="630014"/>
                  <a:pt x="282811" y="642565"/>
                </a:cubicBezTo>
                <a:cubicBezTo>
                  <a:pt x="267258" y="655116"/>
                  <a:pt x="240655" y="674762"/>
                  <a:pt x="203002" y="701501"/>
                </a:cubicBezTo>
                <a:lnTo>
                  <a:pt x="197272" y="694134"/>
                </a:lnTo>
                <a:cubicBezTo>
                  <a:pt x="227285" y="667395"/>
                  <a:pt x="251160" y="645567"/>
                  <a:pt x="268895" y="628650"/>
                </a:cubicBezTo>
                <a:cubicBezTo>
                  <a:pt x="286631" y="611733"/>
                  <a:pt x="307640" y="588268"/>
                  <a:pt x="331924" y="558254"/>
                </a:cubicBezTo>
                <a:cubicBezTo>
                  <a:pt x="356208" y="528240"/>
                  <a:pt x="384994" y="488131"/>
                  <a:pt x="418281" y="437927"/>
                </a:cubicBezTo>
                <a:lnTo>
                  <a:pt x="290587" y="437927"/>
                </a:lnTo>
                <a:cubicBezTo>
                  <a:pt x="276944" y="437927"/>
                  <a:pt x="264666" y="442565"/>
                  <a:pt x="253752" y="451842"/>
                </a:cubicBezTo>
                <a:lnTo>
                  <a:pt x="217736" y="416644"/>
                </a:lnTo>
                <a:lnTo>
                  <a:pt x="289768" y="416644"/>
                </a:lnTo>
                <a:lnTo>
                  <a:pt x="289768" y="148248"/>
                </a:lnTo>
                <a:cubicBezTo>
                  <a:pt x="289768" y="128551"/>
                  <a:pt x="284584" y="110240"/>
                  <a:pt x="274216" y="93315"/>
                </a:cubicBezTo>
                <a:lnTo>
                  <a:pt x="283220" y="86767"/>
                </a:lnTo>
                <a:lnTo>
                  <a:pt x="317471" y="112960"/>
                </a:lnTo>
                <a:lnTo>
                  <a:pt x="329698" y="112960"/>
                </a:lnTo>
                <a:cubicBezTo>
                  <a:pt x="352516" y="76944"/>
                  <a:pt x="365826" y="54843"/>
                  <a:pt x="369629" y="46657"/>
                </a:cubicBezTo>
                <a:cubicBezTo>
                  <a:pt x="373431" y="38472"/>
                  <a:pt x="374791" y="31378"/>
                  <a:pt x="373709" y="25375"/>
                </a:cubicBezTo>
                <a:cubicBezTo>
                  <a:pt x="372626" y="19372"/>
                  <a:pt x="369910" y="13642"/>
                  <a:pt x="365561" y="8185"/>
                </a:cubicBezTo>
                <a:lnTo>
                  <a:pt x="37370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69" y="2850743"/>
            <a:ext cx="3563888" cy="181495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596597" y="3422071"/>
            <a:ext cx="14670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spc="600">
                <a:solidFill>
                  <a:prstClr val="white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目录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788888" y="2276870"/>
            <a:ext cx="580500" cy="534032"/>
            <a:chOff x="1861889" y="1554411"/>
            <a:chExt cx="704463" cy="64807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solidFill>
                    <a:srgbClr val="5C8546"/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1</a:t>
              </a:r>
              <a:endParaRPr lang="zh-CN" altLang="en-US" sz="2400" b="1" spc="600">
                <a:solidFill>
                  <a:srgbClr val="5C854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414888" y="234887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5C854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788888" y="3069520"/>
            <a:ext cx="580500" cy="534032"/>
            <a:chOff x="1861889" y="1554411"/>
            <a:chExt cx="704463" cy="64807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2</a:t>
              </a:r>
              <a:endParaRPr lang="zh-CN" altLang="en-US" sz="2400" b="1" spc="600"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414888" y="314152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838824" y="3831632"/>
            <a:ext cx="580500" cy="534032"/>
            <a:chOff x="1861889" y="1554411"/>
            <a:chExt cx="704463" cy="648072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solidFill>
                    <a:prstClr val="black">
                      <a:lumMod val="75000"/>
                      <a:lumOff val="25000"/>
                    </a:prstClr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3</a:t>
              </a:r>
              <a:endParaRPr lang="zh-CN" altLang="en-US" sz="2400" b="1" spc="600">
                <a:solidFill>
                  <a:prstClr val="black">
                    <a:lumMod val="75000"/>
                    <a:lumOff val="25000"/>
                  </a:prstClr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464824" y="3903640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prstClr val="black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5838824" y="4551712"/>
            <a:ext cx="580500" cy="534032"/>
            <a:chOff x="1861889" y="1554411"/>
            <a:chExt cx="704463" cy="648072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solidFill>
                    <a:prstClr val="black">
                      <a:lumMod val="75000"/>
                      <a:lumOff val="25000"/>
                    </a:prstClr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4</a:t>
              </a:r>
              <a:endParaRPr lang="zh-CN" altLang="en-US" sz="2400" b="1" spc="600">
                <a:solidFill>
                  <a:prstClr val="black">
                    <a:lumMod val="75000"/>
                    <a:lumOff val="25000"/>
                  </a:prstClr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6464824" y="4623720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prstClr val="black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</a:p>
        </p:txBody>
      </p:sp>
      <p:pic>
        <p:nvPicPr>
          <p:cNvPr id="23" name="Picture 8" descr="毛笔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727256" y="234887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毛笔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683954" y="314152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毛笔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712660" y="386160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毛笔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755962" y="458168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2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08318162826197.png"/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791744" y="3848788"/>
            <a:ext cx="2091506" cy="1944216"/>
          </a:xfrm>
          <a:prstGeom prst="rect">
            <a:avLst/>
          </a:prstGeom>
        </p:spPr>
      </p:pic>
      <p:pic>
        <p:nvPicPr>
          <p:cNvPr id="3" name="图片 2" descr="2008318162826197.png"/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5015880" y="1832564"/>
            <a:ext cx="2091506" cy="1944216"/>
          </a:xfrm>
          <a:prstGeom prst="rect">
            <a:avLst/>
          </a:prstGeom>
        </p:spPr>
      </p:pic>
      <p:pic>
        <p:nvPicPr>
          <p:cNvPr id="4" name="图片 3" descr="2008318162826197.png"/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6168008" y="3848788"/>
            <a:ext cx="2091506" cy="194421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093046" y="2955764"/>
            <a:ext cx="19216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输入文本标题信息</a:t>
            </a:r>
          </a:p>
        </p:txBody>
      </p:sp>
      <p:sp>
        <p:nvSpPr>
          <p:cNvPr id="13" name="矩形 12"/>
          <p:cNvSpPr/>
          <p:nvPr/>
        </p:nvSpPr>
        <p:spPr>
          <a:xfrm>
            <a:off x="1093046" y="3328615"/>
            <a:ext cx="26763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请您在此输入文本信息内容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5128" y="4459996"/>
            <a:ext cx="887388" cy="5877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8584" y="2422531"/>
            <a:ext cx="887388" cy="5877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3692" y="4430646"/>
            <a:ext cx="887388" cy="58775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1093046" y="3657923"/>
            <a:ext cx="26763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请您在此输入文本信息内容</a:t>
            </a:r>
          </a:p>
        </p:txBody>
      </p:sp>
      <p:sp>
        <p:nvSpPr>
          <p:cNvPr id="25" name="矩形 24"/>
          <p:cNvSpPr/>
          <p:nvPr/>
        </p:nvSpPr>
        <p:spPr>
          <a:xfrm>
            <a:off x="1093046" y="4017232"/>
            <a:ext cx="26763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请您在此输入文本信息内容</a:t>
            </a:r>
          </a:p>
        </p:txBody>
      </p:sp>
      <p:sp>
        <p:nvSpPr>
          <p:cNvPr id="26" name="矩形 25"/>
          <p:cNvSpPr/>
          <p:nvPr/>
        </p:nvSpPr>
        <p:spPr>
          <a:xfrm>
            <a:off x="1093046" y="4362027"/>
            <a:ext cx="26763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请您在此输入文本信息内容</a:t>
            </a:r>
          </a:p>
        </p:txBody>
      </p:sp>
      <p:sp>
        <p:nvSpPr>
          <p:cNvPr id="27" name="矩形 26"/>
          <p:cNvSpPr/>
          <p:nvPr/>
        </p:nvSpPr>
        <p:spPr>
          <a:xfrm>
            <a:off x="8544272" y="4774916"/>
            <a:ext cx="19216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输入文本标题信息</a:t>
            </a:r>
          </a:p>
        </p:txBody>
      </p:sp>
      <p:sp>
        <p:nvSpPr>
          <p:cNvPr id="28" name="矩形 27"/>
          <p:cNvSpPr/>
          <p:nvPr/>
        </p:nvSpPr>
        <p:spPr>
          <a:xfrm>
            <a:off x="8544272" y="5147767"/>
            <a:ext cx="26763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请您在此输入文本信息内容</a:t>
            </a:r>
          </a:p>
        </p:txBody>
      </p:sp>
      <p:sp>
        <p:nvSpPr>
          <p:cNvPr id="29" name="矩形 28"/>
          <p:cNvSpPr/>
          <p:nvPr/>
        </p:nvSpPr>
        <p:spPr>
          <a:xfrm>
            <a:off x="8544272" y="5477075"/>
            <a:ext cx="26763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请您在此输入文本信息内容</a:t>
            </a:r>
          </a:p>
        </p:txBody>
      </p:sp>
      <p:sp>
        <p:nvSpPr>
          <p:cNvPr id="30" name="矩形 29"/>
          <p:cNvSpPr/>
          <p:nvPr/>
        </p:nvSpPr>
        <p:spPr>
          <a:xfrm>
            <a:off x="8544272" y="5836384"/>
            <a:ext cx="26763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请您在此输入文本信息内容</a:t>
            </a:r>
          </a:p>
        </p:txBody>
      </p:sp>
      <p:sp>
        <p:nvSpPr>
          <p:cNvPr id="31" name="矩形 30"/>
          <p:cNvSpPr/>
          <p:nvPr/>
        </p:nvSpPr>
        <p:spPr>
          <a:xfrm>
            <a:off x="8544272" y="6181179"/>
            <a:ext cx="26763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请您在此输入文本信息内容</a:t>
            </a:r>
          </a:p>
        </p:txBody>
      </p:sp>
      <p:sp>
        <p:nvSpPr>
          <p:cNvPr id="32" name="矩形 31"/>
          <p:cNvSpPr/>
          <p:nvPr/>
        </p:nvSpPr>
        <p:spPr>
          <a:xfrm>
            <a:off x="7963700" y="1832564"/>
            <a:ext cx="19216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输入文本标题信息</a:t>
            </a:r>
          </a:p>
        </p:txBody>
      </p:sp>
      <p:sp>
        <p:nvSpPr>
          <p:cNvPr id="33" name="矩形 32"/>
          <p:cNvSpPr/>
          <p:nvPr/>
        </p:nvSpPr>
        <p:spPr>
          <a:xfrm>
            <a:off x="7963700" y="2205415"/>
            <a:ext cx="26763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请您在此输入文本信息内容</a:t>
            </a:r>
          </a:p>
        </p:txBody>
      </p:sp>
      <p:sp>
        <p:nvSpPr>
          <p:cNvPr id="34" name="矩形 33"/>
          <p:cNvSpPr/>
          <p:nvPr/>
        </p:nvSpPr>
        <p:spPr>
          <a:xfrm>
            <a:off x="7963700" y="2534723"/>
            <a:ext cx="26763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请您在此输入文本信息内容</a:t>
            </a:r>
          </a:p>
        </p:txBody>
      </p:sp>
      <p:sp>
        <p:nvSpPr>
          <p:cNvPr id="35" name="矩形 34"/>
          <p:cNvSpPr/>
          <p:nvPr/>
        </p:nvSpPr>
        <p:spPr>
          <a:xfrm>
            <a:off x="7963700" y="2894032"/>
            <a:ext cx="26763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请您在此输入文本信息内容</a:t>
            </a:r>
          </a:p>
        </p:txBody>
      </p:sp>
      <p:sp>
        <p:nvSpPr>
          <p:cNvPr id="36" name="矩形 35"/>
          <p:cNvSpPr/>
          <p:nvPr/>
        </p:nvSpPr>
        <p:spPr>
          <a:xfrm>
            <a:off x="7963700" y="3238827"/>
            <a:ext cx="26763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请您在此输入文本信息内容</a:t>
            </a:r>
          </a:p>
        </p:txBody>
      </p:sp>
    </p:spTree>
  </p:cSld>
  <p:clrMapOvr>
    <a:masterClrMapping/>
  </p:clrMapOvr>
  <p:transition spd="slow" advTm="2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279576" y="2165262"/>
            <a:ext cx="2016224" cy="936104"/>
          </a:xfrm>
          <a:prstGeom prst="roundRect">
            <a:avLst/>
          </a:prstGeom>
          <a:solidFill>
            <a:srgbClr val="5C8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279576" y="2885342"/>
            <a:ext cx="2016224" cy="0"/>
          </a:xfrm>
          <a:prstGeom prst="line">
            <a:avLst/>
          </a:prstGeom>
          <a:solidFill>
            <a:srgbClr val="5C854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935760" y="2165262"/>
            <a:ext cx="0" cy="936104"/>
          </a:xfrm>
          <a:prstGeom prst="line">
            <a:avLst/>
          </a:prstGeom>
          <a:solidFill>
            <a:srgbClr val="5C8546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453747" y="2453267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pc="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信息标题</a:t>
            </a:r>
          </a:p>
        </p:txBody>
      </p:sp>
      <p:sp>
        <p:nvSpPr>
          <p:cNvPr id="25" name="圆角矩形 24"/>
          <p:cNvSpPr/>
          <p:nvPr/>
        </p:nvSpPr>
        <p:spPr>
          <a:xfrm>
            <a:off x="2279576" y="3605422"/>
            <a:ext cx="2016224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294090" y="3634451"/>
            <a:ext cx="2001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文本信息内容</a:t>
            </a:r>
          </a:p>
        </p:txBody>
      </p:sp>
      <p:sp>
        <p:nvSpPr>
          <p:cNvPr id="27" name="圆角矩形 26"/>
          <p:cNvSpPr/>
          <p:nvPr/>
        </p:nvSpPr>
        <p:spPr>
          <a:xfrm>
            <a:off x="2265062" y="4368481"/>
            <a:ext cx="2016224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279576" y="4397510"/>
            <a:ext cx="2001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文本信息内容</a:t>
            </a:r>
          </a:p>
        </p:txBody>
      </p:sp>
      <p:sp>
        <p:nvSpPr>
          <p:cNvPr id="29" name="圆角矩形 28"/>
          <p:cNvSpPr/>
          <p:nvPr/>
        </p:nvSpPr>
        <p:spPr>
          <a:xfrm>
            <a:off x="2265062" y="5189598"/>
            <a:ext cx="2016224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279576" y="5218627"/>
            <a:ext cx="2001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文本信息内容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5015880" y="2165262"/>
            <a:ext cx="2016224" cy="936104"/>
            <a:chOff x="755576" y="1700808"/>
            <a:chExt cx="2016224" cy="936104"/>
          </a:xfrm>
          <a:solidFill>
            <a:srgbClr val="5C8546"/>
          </a:solidFill>
        </p:grpSpPr>
        <p:sp>
          <p:nvSpPr>
            <p:cNvPr id="32" name="圆角矩形 31"/>
            <p:cNvSpPr/>
            <p:nvPr/>
          </p:nvSpPr>
          <p:spPr>
            <a:xfrm>
              <a:off x="755576" y="1700808"/>
              <a:ext cx="2016224" cy="93610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755576" y="2420888"/>
              <a:ext cx="2016224" cy="0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2411760" y="1700808"/>
              <a:ext cx="0" cy="936104"/>
            </a:xfrm>
            <a:prstGeom prst="lin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圆角矩形 35"/>
          <p:cNvSpPr/>
          <p:nvPr/>
        </p:nvSpPr>
        <p:spPr>
          <a:xfrm>
            <a:off x="5015880" y="3605422"/>
            <a:ext cx="2016224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030394" y="3634451"/>
            <a:ext cx="2001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文本信息内容</a:t>
            </a:r>
          </a:p>
        </p:txBody>
      </p:sp>
      <p:sp>
        <p:nvSpPr>
          <p:cNvPr id="38" name="圆角矩形 37"/>
          <p:cNvSpPr/>
          <p:nvPr/>
        </p:nvSpPr>
        <p:spPr>
          <a:xfrm>
            <a:off x="5001366" y="4368481"/>
            <a:ext cx="2016224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015880" y="4397510"/>
            <a:ext cx="2001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文本信息内容</a:t>
            </a:r>
          </a:p>
        </p:txBody>
      </p:sp>
      <p:sp>
        <p:nvSpPr>
          <p:cNvPr id="40" name="圆角矩形 39"/>
          <p:cNvSpPr/>
          <p:nvPr/>
        </p:nvSpPr>
        <p:spPr>
          <a:xfrm>
            <a:off x="5001366" y="5189598"/>
            <a:ext cx="2016224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015880" y="5218627"/>
            <a:ext cx="2001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文本信息内容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7896200" y="2165262"/>
            <a:ext cx="2016224" cy="936104"/>
            <a:chOff x="755576" y="1700808"/>
            <a:chExt cx="2016224" cy="936104"/>
          </a:xfrm>
          <a:solidFill>
            <a:srgbClr val="5C8546"/>
          </a:solidFill>
        </p:grpSpPr>
        <p:sp>
          <p:nvSpPr>
            <p:cNvPr id="43" name="圆角矩形 42"/>
            <p:cNvSpPr/>
            <p:nvPr/>
          </p:nvSpPr>
          <p:spPr>
            <a:xfrm>
              <a:off x="755576" y="1700808"/>
              <a:ext cx="2016224" cy="93610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755576" y="2420888"/>
              <a:ext cx="2016224" cy="0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2411760" y="1700808"/>
              <a:ext cx="0" cy="936104"/>
            </a:xfrm>
            <a:prstGeom prst="lin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圆角矩形 46"/>
          <p:cNvSpPr/>
          <p:nvPr/>
        </p:nvSpPr>
        <p:spPr>
          <a:xfrm>
            <a:off x="7896200" y="3605422"/>
            <a:ext cx="2016224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910714" y="3634451"/>
            <a:ext cx="2001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文本信息内容</a:t>
            </a:r>
          </a:p>
        </p:txBody>
      </p:sp>
      <p:sp>
        <p:nvSpPr>
          <p:cNvPr id="49" name="圆角矩形 48"/>
          <p:cNvSpPr/>
          <p:nvPr/>
        </p:nvSpPr>
        <p:spPr>
          <a:xfrm>
            <a:off x="7881686" y="4368481"/>
            <a:ext cx="2016224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896200" y="4397510"/>
            <a:ext cx="2001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文本信息内容</a:t>
            </a:r>
          </a:p>
        </p:txBody>
      </p:sp>
      <p:sp>
        <p:nvSpPr>
          <p:cNvPr id="51" name="圆角矩形 50"/>
          <p:cNvSpPr/>
          <p:nvPr/>
        </p:nvSpPr>
        <p:spPr>
          <a:xfrm>
            <a:off x="7881686" y="5189598"/>
            <a:ext cx="2016224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7896200" y="5218627"/>
            <a:ext cx="2001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文本信息内容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5244098" y="2453267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pc="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信息标题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8181912" y="2453267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pc="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信息标题</a:t>
            </a:r>
          </a:p>
        </p:txBody>
      </p:sp>
    </p:spTree>
  </p:cSld>
  <p:clrMapOvr>
    <a:masterClrMapping/>
  </p:clrMapOvr>
  <p:transition spd="slow" advTm="2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图表 35"/>
          <p:cNvGraphicFramePr/>
          <p:nvPr/>
        </p:nvGraphicFramePr>
        <p:xfrm>
          <a:off x="5159896" y="198884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7" name="图片 3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6" y="2276307"/>
            <a:ext cx="6046914" cy="3079463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1781241" y="3255916"/>
            <a:ext cx="36325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茶属于山茶科，为常绿灌木或小乔木植物，植株高达</a:t>
            </a:r>
            <a:r>
              <a:rPr lang="en-US" altLang="zh-CN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1-6</a:t>
            </a:r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米。茶树喜欢湿润的气候，在中国长江流域以南地区广泛栽培。茶树叶子制成茶叶，泡水后使用。</a:t>
            </a:r>
          </a:p>
        </p:txBody>
      </p:sp>
    </p:spTree>
  </p:cSld>
  <p:clrMapOvr>
    <a:masterClrMapping/>
  </p:clrMapOvr>
  <p:transition spd="slow" advTm="2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91544" y="2161322"/>
            <a:ext cx="2664296" cy="1656184"/>
          </a:xfrm>
          <a:prstGeom prst="rect">
            <a:avLst/>
          </a:prstGeom>
          <a:solidFill>
            <a:srgbClr val="5C8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608168" y="2161322"/>
            <a:ext cx="2664296" cy="1656184"/>
          </a:xfrm>
          <a:prstGeom prst="rect">
            <a:avLst/>
          </a:prstGeom>
          <a:solidFill>
            <a:srgbClr val="5C8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99856" y="3889514"/>
            <a:ext cx="2664296" cy="16561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135561" y="237734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12" name="矩形 11"/>
          <p:cNvSpPr/>
          <p:nvPr/>
        </p:nvSpPr>
        <p:spPr>
          <a:xfrm>
            <a:off x="2135560" y="2653532"/>
            <a:ext cx="266429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形容成“芝麻开花节节高”，</a:t>
            </a:r>
            <a:endParaRPr lang="en-US" altLang="zh-CN" sz="140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指像芝麻开花一样</a:t>
            </a:r>
            <a:r>
              <a:rPr lang="en-US" altLang="zh-CN" sz="140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一年比一年好</a:t>
            </a:r>
            <a:r>
              <a:rPr lang="en-US" altLang="zh-CN" sz="140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943873" y="410553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14" name="矩形 13"/>
          <p:cNvSpPr/>
          <p:nvPr/>
        </p:nvSpPr>
        <p:spPr>
          <a:xfrm>
            <a:off x="4943872" y="4381724"/>
            <a:ext cx="266429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形容成“芝麻开花节节高”，</a:t>
            </a:r>
            <a:endParaRPr lang="en-US" altLang="zh-CN" sz="140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指像芝麻开花一样</a:t>
            </a:r>
            <a:r>
              <a:rPr lang="en-US" altLang="zh-CN" sz="140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一年比一年好</a:t>
            </a:r>
            <a:r>
              <a:rPr lang="en-US" altLang="zh-CN" sz="140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752185" y="237734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16" name="矩形 15"/>
          <p:cNvSpPr/>
          <p:nvPr/>
        </p:nvSpPr>
        <p:spPr>
          <a:xfrm>
            <a:off x="7752184" y="2653532"/>
            <a:ext cx="266429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形容成“芝麻开花节节高”，</a:t>
            </a:r>
            <a:endParaRPr lang="en-US" altLang="zh-CN" sz="140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指像芝麻开花一样</a:t>
            </a:r>
            <a:r>
              <a:rPr lang="en-US" altLang="zh-CN" sz="140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一年比一年好</a:t>
            </a:r>
            <a:r>
              <a:rPr lang="en-US" altLang="zh-CN" sz="140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l="11491" r="2915"/>
          <a:stretch>
            <a:fillRect/>
          </a:stretch>
        </p:blipFill>
        <p:spPr>
          <a:xfrm>
            <a:off x="4818742" y="2161322"/>
            <a:ext cx="2627087" cy="165618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/>
          <a:srcRect l="11491" r="2915"/>
          <a:stretch>
            <a:fillRect/>
          </a:stretch>
        </p:blipFill>
        <p:spPr>
          <a:xfrm>
            <a:off x="2006058" y="3889514"/>
            <a:ext cx="2627087" cy="16561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/>
          <a:srcRect l="11491" r="2915"/>
          <a:stretch>
            <a:fillRect/>
          </a:stretch>
        </p:blipFill>
        <p:spPr>
          <a:xfrm>
            <a:off x="7630863" y="3905054"/>
            <a:ext cx="2627087" cy="1656184"/>
          </a:xfrm>
          <a:prstGeom prst="rect">
            <a:avLst/>
          </a:prstGeom>
        </p:spPr>
      </p:pic>
    </p:spTree>
  </p:cSld>
  <p:clrMapOvr>
    <a:masterClrMapping/>
  </p:clrMapOvr>
  <p:transition spd="slow" advTm="2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008318162826197.png"/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919537" y="1844824"/>
            <a:ext cx="1626727" cy="1512168"/>
          </a:xfrm>
          <a:prstGeom prst="rect">
            <a:avLst/>
          </a:prstGeom>
        </p:spPr>
      </p:pic>
      <p:pic>
        <p:nvPicPr>
          <p:cNvPr id="4" name="图片 3" descr="2008318162826197.png"/>
          <p:cNvPicPr>
            <a:picLocks noChangeAspect="1"/>
          </p:cNvPicPr>
          <p:nvPr/>
        </p:nvPicPr>
        <p:blipFill>
          <a:blip r:embed="rId3" cstate="email">
            <a:biLevel thresh="75000"/>
          </a:blip>
          <a:srcRect/>
          <a:stretch>
            <a:fillRect/>
          </a:stretch>
        </p:blipFill>
        <p:spPr>
          <a:xfrm>
            <a:off x="4223793" y="1844824"/>
            <a:ext cx="1626727" cy="151216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034095" y="3429001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sp>
        <p:nvSpPr>
          <p:cNvPr id="10" name="矩形 9"/>
          <p:cNvSpPr/>
          <p:nvPr/>
        </p:nvSpPr>
        <p:spPr>
          <a:xfrm>
            <a:off x="2322128" y="242088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972D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b="1">
              <a:solidFill>
                <a:srgbClr val="972D2A"/>
              </a:solidFill>
              <a:latin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34095" y="3861049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sp>
        <p:nvSpPr>
          <p:cNvPr id="12" name="矩形 11"/>
          <p:cNvSpPr/>
          <p:nvPr/>
        </p:nvSpPr>
        <p:spPr>
          <a:xfrm>
            <a:off x="2034095" y="4273352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sp>
        <p:nvSpPr>
          <p:cNvPr id="13" name="矩形 12"/>
          <p:cNvSpPr/>
          <p:nvPr/>
        </p:nvSpPr>
        <p:spPr>
          <a:xfrm>
            <a:off x="2034095" y="4653137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sp>
        <p:nvSpPr>
          <p:cNvPr id="16" name="矩形 15"/>
          <p:cNvSpPr/>
          <p:nvPr/>
        </p:nvSpPr>
        <p:spPr>
          <a:xfrm>
            <a:off x="4626384" y="241159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338351" y="3429001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sp>
        <p:nvSpPr>
          <p:cNvPr id="18" name="矩形 17"/>
          <p:cNvSpPr/>
          <p:nvPr/>
        </p:nvSpPr>
        <p:spPr>
          <a:xfrm>
            <a:off x="4338351" y="3861049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sp>
        <p:nvSpPr>
          <p:cNvPr id="19" name="矩形 18"/>
          <p:cNvSpPr/>
          <p:nvPr/>
        </p:nvSpPr>
        <p:spPr>
          <a:xfrm>
            <a:off x="4338351" y="4273352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sp>
        <p:nvSpPr>
          <p:cNvPr id="20" name="矩形 19"/>
          <p:cNvSpPr/>
          <p:nvPr/>
        </p:nvSpPr>
        <p:spPr>
          <a:xfrm>
            <a:off x="4338351" y="4653137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pic>
        <p:nvPicPr>
          <p:cNvPr id="21" name="图片 20" descr="2008318162826197.png"/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6384033" y="1844824"/>
            <a:ext cx="1626727" cy="1512168"/>
          </a:xfrm>
          <a:prstGeom prst="rect">
            <a:avLst/>
          </a:prstGeom>
        </p:spPr>
      </p:pic>
      <p:pic>
        <p:nvPicPr>
          <p:cNvPr id="22" name="图片 21" descr="2008318162826197.png"/>
          <p:cNvPicPr>
            <a:picLocks noChangeAspect="1"/>
          </p:cNvPicPr>
          <p:nvPr/>
        </p:nvPicPr>
        <p:blipFill>
          <a:blip r:embed="rId3" cstate="email">
            <a:biLevel thresh="75000"/>
          </a:blip>
          <a:srcRect/>
          <a:stretch>
            <a:fillRect/>
          </a:stretch>
        </p:blipFill>
        <p:spPr>
          <a:xfrm>
            <a:off x="8688289" y="1844824"/>
            <a:ext cx="1626727" cy="1512168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6498591" y="3429001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sp>
        <p:nvSpPr>
          <p:cNvPr id="24" name="矩形 23"/>
          <p:cNvSpPr/>
          <p:nvPr/>
        </p:nvSpPr>
        <p:spPr>
          <a:xfrm>
            <a:off x="6786624" y="242088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972D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b="1">
              <a:solidFill>
                <a:srgbClr val="972D2A"/>
              </a:solidFill>
              <a:latin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498591" y="3861049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sp>
        <p:nvSpPr>
          <p:cNvPr id="26" name="矩形 25"/>
          <p:cNvSpPr/>
          <p:nvPr/>
        </p:nvSpPr>
        <p:spPr>
          <a:xfrm>
            <a:off x="6498591" y="4273352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sp>
        <p:nvSpPr>
          <p:cNvPr id="27" name="矩形 26"/>
          <p:cNvSpPr/>
          <p:nvPr/>
        </p:nvSpPr>
        <p:spPr>
          <a:xfrm>
            <a:off x="6498591" y="4653137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sp>
        <p:nvSpPr>
          <p:cNvPr id="28" name="矩形 27"/>
          <p:cNvSpPr/>
          <p:nvPr/>
        </p:nvSpPr>
        <p:spPr>
          <a:xfrm>
            <a:off x="9090880" y="241159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802847" y="3429001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sp>
        <p:nvSpPr>
          <p:cNvPr id="30" name="矩形 29"/>
          <p:cNvSpPr/>
          <p:nvPr/>
        </p:nvSpPr>
        <p:spPr>
          <a:xfrm>
            <a:off x="8802847" y="3861049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sp>
        <p:nvSpPr>
          <p:cNvPr id="31" name="矩形 30"/>
          <p:cNvSpPr/>
          <p:nvPr/>
        </p:nvSpPr>
        <p:spPr>
          <a:xfrm>
            <a:off x="8802847" y="4273352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sp>
        <p:nvSpPr>
          <p:cNvPr id="32" name="矩形 31"/>
          <p:cNvSpPr/>
          <p:nvPr/>
        </p:nvSpPr>
        <p:spPr>
          <a:xfrm>
            <a:off x="8802847" y="4653137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</p:spTree>
  </p:cSld>
  <p:clrMapOvr>
    <a:masterClrMapping/>
  </p:clrMapOvr>
  <p:transition spd="slow" advTm="2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69" y="2850743"/>
            <a:ext cx="3563888" cy="181495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596597" y="3422071"/>
            <a:ext cx="14670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spc="600">
                <a:solidFill>
                  <a:prstClr val="white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目录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788888" y="2276870"/>
            <a:ext cx="580500" cy="534032"/>
            <a:chOff x="1861889" y="1554411"/>
            <a:chExt cx="704463" cy="64807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1</a:t>
              </a:r>
              <a:endParaRPr lang="zh-CN" altLang="en-US" sz="2400" b="1" spc="600"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414888" y="234887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788888" y="3069520"/>
            <a:ext cx="580500" cy="534032"/>
            <a:chOff x="1861889" y="1554411"/>
            <a:chExt cx="704463" cy="64807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solidFill>
                    <a:srgbClr val="5C8546"/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2</a:t>
              </a:r>
              <a:endParaRPr lang="zh-CN" altLang="en-US" sz="2400" b="1" spc="600">
                <a:solidFill>
                  <a:srgbClr val="5C854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414888" y="314152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5C854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838824" y="3831632"/>
            <a:ext cx="580500" cy="534032"/>
            <a:chOff x="1861889" y="1554411"/>
            <a:chExt cx="704463" cy="648072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solidFill>
                    <a:prstClr val="black">
                      <a:lumMod val="75000"/>
                      <a:lumOff val="25000"/>
                    </a:prstClr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3</a:t>
              </a:r>
              <a:endParaRPr lang="zh-CN" altLang="en-US" sz="2400" b="1" spc="600">
                <a:solidFill>
                  <a:prstClr val="black">
                    <a:lumMod val="75000"/>
                    <a:lumOff val="25000"/>
                  </a:prstClr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464824" y="3903640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prstClr val="black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5838824" y="4551712"/>
            <a:ext cx="580500" cy="534032"/>
            <a:chOff x="1861889" y="1554411"/>
            <a:chExt cx="704463" cy="648072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solidFill>
                    <a:prstClr val="black">
                      <a:lumMod val="75000"/>
                      <a:lumOff val="25000"/>
                    </a:prstClr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4</a:t>
              </a:r>
              <a:endParaRPr lang="zh-CN" altLang="en-US" sz="2400" b="1" spc="600">
                <a:solidFill>
                  <a:prstClr val="black">
                    <a:lumMod val="75000"/>
                    <a:lumOff val="25000"/>
                  </a:prstClr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6464824" y="4623720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prstClr val="black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</a:p>
        </p:txBody>
      </p:sp>
      <p:pic>
        <p:nvPicPr>
          <p:cNvPr id="23" name="Picture 8" descr="毛笔2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727256" y="234887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毛笔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683954" y="314152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毛笔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712660" y="386160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毛笔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755962" y="458168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2000">
    <p:fade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1015</Words>
  <Application>Microsoft Office PowerPoint</Application>
  <PresentationFormat>宽屏</PresentationFormat>
  <Paragraphs>241</Paragraphs>
  <Slides>27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微软雅黑</vt:lpstr>
      <vt:lpstr>Calibri Light</vt:lpstr>
      <vt:lpstr>叶根友刀锋黑草</vt:lpstr>
      <vt:lpstr>Segoe UI</vt:lpstr>
      <vt:lpstr>Calibri</vt:lpstr>
      <vt:lpstr>Arial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50</cp:revision>
  <dcterms:created xsi:type="dcterms:W3CDTF">2015-05-14T01:17:00Z</dcterms:created>
  <dcterms:modified xsi:type="dcterms:W3CDTF">2021-01-06T01:17:10Z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