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72" r:id="rId12"/>
    <p:sldId id="274" r:id="rId13"/>
    <p:sldId id="275" r:id="rId14"/>
    <p:sldId id="276" r:id="rId15"/>
    <p:sldId id="273" r:id="rId16"/>
    <p:sldId id="277" r:id="rId17"/>
    <p:sldId id="278" r:id="rId18"/>
    <p:sldId id="279" r:id="rId19"/>
    <p:sldId id="26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10" y="3281082"/>
            <a:ext cx="4059790" cy="357691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01042" y="1997839"/>
            <a:ext cx="738664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434374" y="0"/>
            <a:ext cx="72000" cy="1932482"/>
            <a:chOff x="6060000" y="0"/>
            <a:chExt cx="72000" cy="193248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096000" y="0"/>
              <a:ext cx="0" cy="19229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2434971" y="4925518"/>
            <a:ext cx="72000" cy="1932482"/>
            <a:chOff x="6060000" y="0"/>
            <a:chExt cx="72000" cy="1932482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096000" y="0"/>
              <a:ext cx="0" cy="19229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727955" y="3107921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商务通用模板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98" y="2677616"/>
            <a:ext cx="938786" cy="8595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56" y="0"/>
            <a:ext cx="785290" cy="2418693"/>
          </a:xfrm>
          <a:prstGeom prst="rect">
            <a:avLst/>
          </a:prstGeom>
        </p:spPr>
      </p:pic>
      <p:sp>
        <p:nvSpPr>
          <p:cNvPr id="15" name="泪滴形 14"/>
          <p:cNvSpPr/>
          <p:nvPr/>
        </p:nvSpPr>
        <p:spPr>
          <a:xfrm rot="18871186">
            <a:off x="10578078" y="2336074"/>
            <a:ext cx="359992" cy="359992"/>
          </a:xfrm>
          <a:prstGeom prst="teardrop">
            <a:avLst>
              <a:gd name="adj" fmla="val 122223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4774" y="0"/>
            <a:ext cx="2006600" cy="294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74176" y="6014135"/>
            <a:ext cx="6096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1.66667E-6 0.38125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exit" presetSubtype="0" accel="10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二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68" y="1285087"/>
            <a:ext cx="2677470" cy="47249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44104" y="360318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方正隶书繁体" panose="03000509000000000000" pitchFamily="65" charset="-122"/>
                <a:ea typeface="方正隶书繁体" panose="03000509000000000000" pitchFamily="65" charset="-122"/>
              </a:rPr>
              <a:t>输入标题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5973972" y="4774853"/>
            <a:ext cx="510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水墨主题请在此输入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文字 水墨主题请在此输入文字 水墨主题请在此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输入文字 水墨主题请在此输入文字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73973" y="3276607"/>
            <a:ext cx="510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水墨主题请在此输入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文字 水墨主题请在此输入文字 水墨主题请在此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输入文字 水墨主题请在此输入文字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73974" y="1784486"/>
            <a:ext cx="510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水墨主题请在此输入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文字 水墨主题请在此输入文字 水墨主题请在此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输入文字 水墨主题请在此输入文字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9827680" y="1340039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827678" y="1219909"/>
            <a:ext cx="615553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请插入标题三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96518" y="1923263"/>
            <a:ext cx="1431161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请在这里</a:t>
            </a:r>
            <a:endParaRPr lang="en-US" altLang="zh-CN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输入副</a:t>
            </a:r>
            <a:endParaRPr lang="en-US" altLang="zh-CN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79" y="3263644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0" y="-3311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三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958645" y="2212258"/>
            <a:ext cx="8155858" cy="28169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79" y="2716365"/>
            <a:ext cx="4179796" cy="268386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77374" y="2336796"/>
            <a:ext cx="2523768" cy="2692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请在这里输入标题</a:t>
            </a:r>
            <a:endParaRPr lang="en-US" altLang="zh-CN" sz="2000" dirty="0"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水墨主题请在此输入文字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 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墨主题请在此输入文字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主题请在此输入文字 水墨主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题请在此输入文字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主题请在此输入文字 水墨主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题请在此输入文字 </a:t>
            </a:r>
          </a:p>
          <a:p>
            <a:endParaRPr lang="zh-CN" altLang="en-US" sz="2000" dirty="0"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12" y="3048034"/>
            <a:ext cx="3479980" cy="2020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三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8798"/>
            <a:ext cx="12192000" cy="35992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526099" y="151794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方正隶书繁体" panose="03000509000000000000" pitchFamily="65" charset="-122"/>
                <a:ea typeface="方正隶书繁体" panose="03000509000000000000" pitchFamily="65" charset="-122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20523" y="1517947"/>
            <a:ext cx="1908215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07170" y="1517947"/>
            <a:ext cx="1908215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71890" y="1517947"/>
            <a:ext cx="1908215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6" name="文本框 5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三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7943505" y="2168014"/>
            <a:ext cx="26468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784635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标题</a:t>
            </a:r>
            <a:endParaRPr lang="en-US" altLang="zh-CN" sz="3200" dirty="0">
              <a:solidFill>
                <a:srgbClr val="784635"/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642456" y="2168014"/>
            <a:ext cx="26468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784635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标题</a:t>
            </a:r>
            <a:endParaRPr lang="en-US" altLang="zh-CN" sz="3200" dirty="0">
              <a:solidFill>
                <a:srgbClr val="784635"/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19" y="2051721"/>
            <a:ext cx="3906394" cy="2828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31448" y="1235554"/>
            <a:ext cx="615553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请插入标题四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21919" y="1361058"/>
            <a:ext cx="1431161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请在这里</a:t>
            </a:r>
            <a:endParaRPr lang="en-US" altLang="zh-CN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输入副</a:t>
            </a:r>
            <a:endParaRPr lang="en-US" altLang="zh-CN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8599" y="3271026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四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972256" y="2343982"/>
            <a:ext cx="3589420" cy="2301765"/>
            <a:chOff x="972256" y="2343982"/>
            <a:chExt cx="3589420" cy="2301765"/>
          </a:xfrm>
        </p:grpSpPr>
        <p:sp>
          <p:nvSpPr>
            <p:cNvPr id="8" name="椭圆 7"/>
            <p:cNvSpPr/>
            <p:nvPr/>
          </p:nvSpPr>
          <p:spPr>
            <a:xfrm>
              <a:off x="2049009" y="2343982"/>
              <a:ext cx="2301765" cy="230176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2256" y="2387724"/>
              <a:ext cx="3589420" cy="2258023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95" y="3149179"/>
            <a:ext cx="5102005" cy="370882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72577" y="2417722"/>
            <a:ext cx="4555093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输入标题</a:t>
            </a:r>
            <a:endParaRPr lang="en-US" altLang="zh-CN" sz="2400" dirty="0"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入文字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 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请在此输入文字水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墨主题请在此输入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水墨主题请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在此输入文字 主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题请在此输入文字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入文字 </a:t>
            </a: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入文字 </a:t>
            </a:r>
          </a:p>
          <a:p>
            <a:endParaRPr lang="zh-CN" altLang="en-US" sz="2000" dirty="0"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四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2305665" y="5073376"/>
            <a:ext cx="7580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入文字水墨主题请在此输入文字  水墨主题请在此输入文字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 水墨主题请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94" y="3461606"/>
            <a:ext cx="2738981" cy="151574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847172" y="149070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方正隶书繁体" panose="03000509000000000000" pitchFamily="65" charset="-122"/>
                <a:ea typeface="方正隶书繁体" panose="03000509000000000000" pitchFamily="65" charset="-122"/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29044" y="149070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方正隶书繁体" panose="03000509000000000000" pitchFamily="65" charset="-122"/>
                <a:ea typeface="方正隶书繁体" panose="03000509000000000000" pitchFamily="65" charset="-122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42647" y="1529648"/>
            <a:ext cx="2646878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82166" y="1523300"/>
            <a:ext cx="2646878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6" name="文本框 5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四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233"/>
            <a:ext cx="12192000" cy="36111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86594" y="5102383"/>
            <a:ext cx="8190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784635"/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endParaRPr lang="en-US" altLang="zh-CN" sz="2000" dirty="0">
              <a:solidFill>
                <a:srgbClr val="784635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水墨主题请在此输入文字 水墨主题请在此输入文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字水墨主题请在此输入文字  水墨主题请在此输入文字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3377381"/>
            <a:ext cx="4918579" cy="103239"/>
            <a:chOff x="0" y="3377381"/>
            <a:chExt cx="4918579" cy="103239"/>
          </a:xfrm>
        </p:grpSpPr>
        <p:cxnSp>
          <p:nvCxnSpPr>
            <p:cNvPr id="3" name="直接连接符 2"/>
            <p:cNvCxnSpPr>
              <a:endCxn id="8" idx="2"/>
            </p:cNvCxnSpPr>
            <p:nvPr/>
          </p:nvCxnSpPr>
          <p:spPr>
            <a:xfrm>
              <a:off x="0" y="3429000"/>
              <a:ext cx="4815340" cy="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4815340" y="3377381"/>
              <a:ext cx="103239" cy="10323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977745" y="307505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方正隶书繁体" panose="03000509000000000000" pitchFamily="65" charset="-122"/>
                <a:ea typeface="方正隶书繁体" panose="03000509000000000000" pitchFamily="65" charset="-122"/>
              </a:rPr>
              <a:t>谢谢观看</a:t>
            </a:r>
          </a:p>
        </p:txBody>
      </p:sp>
      <p:grpSp>
        <p:nvGrpSpPr>
          <p:cNvPr id="12" name="组合 11"/>
          <p:cNvGrpSpPr/>
          <p:nvPr/>
        </p:nvGrpSpPr>
        <p:grpSpPr>
          <a:xfrm flipH="1">
            <a:off x="7273421" y="3377381"/>
            <a:ext cx="4918579" cy="103239"/>
            <a:chOff x="0" y="3377381"/>
            <a:chExt cx="4918579" cy="103239"/>
          </a:xfrm>
        </p:grpSpPr>
        <p:cxnSp>
          <p:nvCxnSpPr>
            <p:cNvPr id="13" name="直接连接符 12"/>
            <p:cNvCxnSpPr>
              <a:endCxn id="14" idx="2"/>
            </p:cNvCxnSpPr>
            <p:nvPr/>
          </p:nvCxnSpPr>
          <p:spPr>
            <a:xfrm>
              <a:off x="0" y="3429000"/>
              <a:ext cx="4815340" cy="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4815340" y="3377381"/>
              <a:ext cx="103239" cy="10323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80139" y="1454431"/>
            <a:ext cx="800219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目录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717922" y="2462960"/>
            <a:ext cx="132465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767974" y="1555191"/>
            <a:ext cx="2360" cy="11498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29" y="1750891"/>
            <a:ext cx="1219202" cy="73152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075618" y="2115152"/>
            <a:ext cx="2894212" cy="584775"/>
            <a:chOff x="3343357" y="3004515"/>
            <a:chExt cx="2894212" cy="58477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01059" y="300451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请插入标题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一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75618" y="2887974"/>
            <a:ext cx="2894212" cy="584775"/>
            <a:chOff x="3343357" y="3004515"/>
            <a:chExt cx="2894212" cy="58477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9" y="300451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请插入标题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二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75618" y="3685033"/>
            <a:ext cx="2894212" cy="584775"/>
            <a:chOff x="3343357" y="3004515"/>
            <a:chExt cx="2894212" cy="58477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300451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请插入标题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75618" y="4457855"/>
            <a:ext cx="2894212" cy="584775"/>
            <a:chOff x="3343357" y="3004515"/>
            <a:chExt cx="2894212" cy="58477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4001059" y="300451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请插入标题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四</a:t>
              </a: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47" y="16855"/>
            <a:ext cx="376330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9827680" y="1340039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827678" y="1219909"/>
            <a:ext cx="615553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请插入标题一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96518" y="1923263"/>
            <a:ext cx="1431161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请在这里</a:t>
            </a:r>
            <a:endParaRPr lang="en-US" altLang="zh-CN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输入副</a:t>
            </a:r>
            <a:endParaRPr lang="en-US" altLang="zh-CN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79" y="3263644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0" y="-3311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11" name="文本框 10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一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71" y="2186899"/>
            <a:ext cx="1950124" cy="2925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46091" y="2566220"/>
            <a:ext cx="182614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标题</a:t>
            </a:r>
            <a:endParaRPr lang="en-US" altLang="zh-CN" sz="2800" dirty="0">
              <a:solidFill>
                <a:srgbClr val="784635"/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20" y="2186898"/>
            <a:ext cx="1950675" cy="29258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690502" y="2566220"/>
            <a:ext cx="182614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标题</a:t>
            </a:r>
            <a:endParaRPr lang="en-US" altLang="zh-CN" sz="2800" dirty="0">
              <a:solidFill>
                <a:srgbClr val="784635"/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10" name="文本框 9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一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250066" y="1906598"/>
            <a:ext cx="9757458" cy="3629482"/>
            <a:chOff x="1250066" y="1906598"/>
            <a:chExt cx="9757458" cy="3629482"/>
          </a:xfrm>
        </p:grpSpPr>
        <p:sp>
          <p:nvSpPr>
            <p:cNvPr id="18" name="矩形 17"/>
            <p:cNvSpPr/>
            <p:nvPr/>
          </p:nvSpPr>
          <p:spPr>
            <a:xfrm>
              <a:off x="1250066" y="1906598"/>
              <a:ext cx="9757458" cy="362948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77924" y="1999403"/>
              <a:ext cx="6755863" cy="3414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465168" y="2223813"/>
              <a:ext cx="1046440" cy="29950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952742" y="2209065"/>
              <a:ext cx="1046440" cy="29950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42113" y="2223813"/>
              <a:ext cx="1046440" cy="29950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905138" y="2223813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请在这里输入标题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02" y="2282807"/>
            <a:ext cx="2482956" cy="3439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91471" y="1719625"/>
            <a:ext cx="4349424" cy="3400435"/>
            <a:chOff x="891471" y="1719625"/>
            <a:chExt cx="4349424" cy="3400435"/>
          </a:xfrm>
        </p:grpSpPr>
        <p:sp>
          <p:nvSpPr>
            <p:cNvPr id="2" name="椭圆 1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817352" y="1709678"/>
            <a:ext cx="1632075" cy="3801682"/>
            <a:chOff x="8817352" y="1709678"/>
            <a:chExt cx="1632075" cy="3801682"/>
          </a:xfrm>
        </p:grpSpPr>
        <p:sp>
          <p:nvSpPr>
            <p:cNvPr id="8" name="文本框 7"/>
            <p:cNvSpPr txBox="1"/>
            <p:nvPr/>
          </p:nvSpPr>
          <p:spPr>
            <a:xfrm>
              <a:off x="9956984" y="1709678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请在这里输入标题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8817352" y="1709678"/>
              <a:ext cx="830997" cy="380168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此输入文字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09751" y="1709678"/>
            <a:ext cx="1632075" cy="3801682"/>
            <a:chOff x="6809751" y="1709678"/>
            <a:chExt cx="1632075" cy="3801682"/>
          </a:xfrm>
        </p:grpSpPr>
        <p:sp>
          <p:nvSpPr>
            <p:cNvPr id="19" name="文本框 18"/>
            <p:cNvSpPr txBox="1"/>
            <p:nvPr/>
          </p:nvSpPr>
          <p:spPr>
            <a:xfrm>
              <a:off x="7949383" y="1709678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请在这里输入标题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809751" y="1709678"/>
              <a:ext cx="830997" cy="380168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此输入文字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23" name="文本框 22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一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31448" y="1235554"/>
            <a:ext cx="615553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请插入标题二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21919" y="1361058"/>
            <a:ext cx="1431161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请在这里</a:t>
            </a:r>
            <a:endParaRPr lang="en-US" altLang="zh-CN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输入副</a:t>
            </a:r>
            <a:endParaRPr lang="en-US" altLang="zh-CN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8599" y="3271026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二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412110" y="1620594"/>
            <a:ext cx="5238104" cy="1469847"/>
            <a:chOff x="1412110" y="1620594"/>
            <a:chExt cx="5238104" cy="1469847"/>
          </a:xfrm>
        </p:grpSpPr>
        <p:sp>
          <p:nvSpPr>
            <p:cNvPr id="8" name="矩形 7"/>
            <p:cNvSpPr/>
            <p:nvPr/>
          </p:nvSpPr>
          <p:spPr>
            <a:xfrm>
              <a:off x="1412110" y="1620594"/>
              <a:ext cx="5208609" cy="1469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rgbClr val="784635"/>
                  </a:solidFill>
                  <a:latin typeface="隶书" panose="02010509060101010101" charset="-122"/>
                  <a:ea typeface="隶书" panose="02010509060101010101" charset="-122"/>
                </a:rPr>
                <a:t>请在这里输入标题</a:t>
              </a:r>
              <a:endParaRPr lang="en-US" altLang="zh-CN" sz="2400" dirty="0">
                <a:solidFill>
                  <a:srgbClr val="784635"/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 水墨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主题请在此输入文字  水墨主题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请在此输入文字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007" y="1799306"/>
              <a:ext cx="1731207" cy="103872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491695" y="3269153"/>
            <a:ext cx="5208609" cy="1469847"/>
            <a:chOff x="3491695" y="3269153"/>
            <a:chExt cx="5208609" cy="1469847"/>
          </a:xfrm>
        </p:grpSpPr>
        <p:sp>
          <p:nvSpPr>
            <p:cNvPr id="10" name="矩形 9"/>
            <p:cNvSpPr/>
            <p:nvPr/>
          </p:nvSpPr>
          <p:spPr>
            <a:xfrm>
              <a:off x="3491695" y="3269153"/>
              <a:ext cx="5208609" cy="1469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400" dirty="0">
                  <a:solidFill>
                    <a:srgbClr val="784635"/>
                  </a:solidFill>
                  <a:latin typeface="隶书" panose="02010509060101010101" charset="-122"/>
                  <a:ea typeface="隶书" panose="02010509060101010101" charset="-122"/>
                </a:rPr>
                <a:t>请在这里输入标题</a:t>
              </a:r>
              <a:endParaRPr lang="en-US" altLang="zh-CN" sz="2400" dirty="0">
                <a:solidFill>
                  <a:srgbClr val="784635"/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 水墨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主题请在此输入文字  水墨主题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请在此输入文字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695" y="3487102"/>
              <a:ext cx="1286782" cy="117815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5784610" y="4917712"/>
            <a:ext cx="5208609" cy="1469847"/>
            <a:chOff x="5784610" y="4917712"/>
            <a:chExt cx="5208609" cy="1469847"/>
          </a:xfrm>
        </p:grpSpPr>
        <p:sp>
          <p:nvSpPr>
            <p:cNvPr id="11" name="矩形 10"/>
            <p:cNvSpPr/>
            <p:nvPr/>
          </p:nvSpPr>
          <p:spPr>
            <a:xfrm>
              <a:off x="5784610" y="4917712"/>
              <a:ext cx="5208609" cy="1469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400" dirty="0">
                  <a:solidFill>
                    <a:srgbClr val="784635"/>
                  </a:solidFill>
                  <a:latin typeface="隶书" panose="02010509060101010101" charset="-122"/>
                  <a:ea typeface="隶书" panose="02010509060101010101" charset="-122"/>
                </a:rPr>
                <a:t>请在这里输入标题</a:t>
              </a:r>
              <a:endParaRPr lang="en-US" altLang="zh-CN" sz="2400" dirty="0">
                <a:solidFill>
                  <a:srgbClr val="784635"/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 水墨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主题请在此输入文字  水墨主题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请在此输入文字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350" y="5197139"/>
              <a:ext cx="1462737" cy="11904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二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558777" y="1814052"/>
            <a:ext cx="8912578" cy="3967316"/>
            <a:chOff x="1558777" y="1814052"/>
            <a:chExt cx="8912578" cy="3967316"/>
          </a:xfrm>
        </p:grpSpPr>
        <p:sp>
          <p:nvSpPr>
            <p:cNvPr id="9" name="矩形 8"/>
            <p:cNvSpPr/>
            <p:nvPr/>
          </p:nvSpPr>
          <p:spPr>
            <a:xfrm>
              <a:off x="4203778" y="1814052"/>
              <a:ext cx="6267577" cy="3967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请在这里输入标题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 水墨主题请在此输入文字  水墨主题请在此输入文字 水墨主题请在此输入文字 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水墨主题请在此输入文字 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777" y="1814052"/>
              <a:ext cx="2645001" cy="3967316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55226" y="4026859"/>
            <a:ext cx="2833768" cy="1814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宽屏</PresentationFormat>
  <Paragraphs>207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方正隶二繁体</vt:lpstr>
      <vt:lpstr>方正隶书繁体</vt:lpstr>
      <vt:lpstr>方正祥隶繁体</vt:lpstr>
      <vt:lpstr>方正新舒体繁体</vt:lpstr>
      <vt:lpstr>华文隶书</vt:lpstr>
      <vt:lpstr>隶书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132</cp:revision>
  <dcterms:created xsi:type="dcterms:W3CDTF">2017-03-21T08:36:00Z</dcterms:created>
  <dcterms:modified xsi:type="dcterms:W3CDTF">2021-01-06T03:36:12Z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2052-11.1.0.9513</vt:lpwstr>
  </property>
</Properties>
</file>