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1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70" r:id="rId6"/>
    <p:sldId id="271" r:id="rId7"/>
    <p:sldId id="272" r:id="rId8"/>
    <p:sldId id="268" r:id="rId9"/>
    <p:sldId id="264" r:id="rId10"/>
    <p:sldId id="269" r:id="rId11"/>
    <p:sldId id="273" r:id="rId12"/>
    <p:sldId id="274" r:id="rId13"/>
    <p:sldId id="275" r:id="rId14"/>
    <p:sldId id="265" r:id="rId15"/>
    <p:sldId id="279" r:id="rId16"/>
    <p:sldId id="276" r:id="rId17"/>
    <p:sldId id="277" r:id="rId18"/>
    <p:sldId id="278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59" d="100"/>
          <a:sy n="59" d="100"/>
        </p:scale>
        <p:origin x="90" y="65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047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8572" b="22398"/>
          <a:stretch>
            <a:fillRect/>
          </a:stretch>
        </p:blipFill>
        <p:spPr>
          <a:xfrm flipH="1">
            <a:off x="441826" y="571500"/>
            <a:ext cx="2529974" cy="2387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99" y="2737099"/>
            <a:ext cx="5041402" cy="5041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1524" y="0"/>
            <a:ext cx="8330476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921000" y="3009900"/>
            <a:ext cx="2400300" cy="135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209674" y="368982"/>
            <a:ext cx="392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35" y="-245963"/>
            <a:ext cx="1949035" cy="1509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209674" y="368982"/>
            <a:ext cx="392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35" y="-245963"/>
            <a:ext cx="1949035" cy="1509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209674" y="368982"/>
            <a:ext cx="392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35" y="-245963"/>
            <a:ext cx="1949035" cy="1509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1209674" y="368982"/>
            <a:ext cx="392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35" y="-245963"/>
            <a:ext cx="1949035" cy="1509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tags" Target="../tags/tag55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notesSlide" Target="../notesSlides/notesSlide6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40" Type="http://schemas.openxmlformats.org/officeDocument/2006/relationships/tags" Target="../tags/tag56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圆框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9460" y="1099820"/>
            <a:ext cx="5339080" cy="42005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86065" y="1303020"/>
            <a:ext cx="1246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03970" y="2415540"/>
            <a:ext cx="1246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85430" y="3468370"/>
            <a:ext cx="1246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34785" y="2754630"/>
            <a:ext cx="2339975" cy="7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4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.</a:t>
            </a:r>
          </a:p>
        </p:txBody>
      </p:sp>
      <p:pic>
        <p:nvPicPr>
          <p:cNvPr id="3" name="纯音乐 - 琵琶语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175" y="-1228725"/>
            <a:ext cx="609600" cy="609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45269" y="5644753"/>
            <a:ext cx="4373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汇报人：</a:t>
            </a:r>
            <a:r>
              <a:rPr lang="en-US" altLang="zh-CN"/>
              <a:t>xiazaii    </a:t>
            </a:r>
            <a:r>
              <a:rPr lang="zh-CN" altLang="en-US"/>
              <a:t>汇报时间：</a:t>
            </a:r>
            <a:r>
              <a:rPr lang="en-US" altLang="zh-CN"/>
              <a:t>202x</a:t>
            </a:r>
            <a:r>
              <a:rPr lang="zh-CN" altLang="en-US"/>
              <a:t>年</a:t>
            </a:r>
            <a:r>
              <a:rPr lang="en-US" altLang="zh-CN"/>
              <a:t>12</a:t>
            </a:r>
            <a:r>
              <a:rPr lang="zh-CN" altLang="en-US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千图PPT彼岸天：ID 8661124库_组合 167"/>
          <p:cNvGrpSpPr/>
          <p:nvPr>
            <p:custDataLst>
              <p:tags r:id="rId1"/>
            </p:custDataLst>
          </p:nvPr>
        </p:nvGrpSpPr>
        <p:grpSpPr>
          <a:xfrm>
            <a:off x="6139987" y="1826534"/>
            <a:ext cx="2301490" cy="2301798"/>
            <a:chOff x="4602144" y="1558709"/>
            <a:chExt cx="1419915" cy="1420105"/>
          </a:xfrm>
        </p:grpSpPr>
        <p:sp>
          <p:nvSpPr>
            <p:cNvPr id="64" name="Freeform: Shape 3"/>
            <p:cNvSpPr/>
            <p:nvPr/>
          </p:nvSpPr>
          <p:spPr>
            <a:xfrm>
              <a:off x="4643455" y="1615920"/>
              <a:ext cx="1333333" cy="133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5" name="Group 58"/>
            <p:cNvGrpSpPr/>
            <p:nvPr/>
          </p:nvGrpSpPr>
          <p:grpSpPr>
            <a:xfrm>
              <a:off x="4602144" y="1558709"/>
              <a:ext cx="1419915" cy="1420105"/>
              <a:chOff x="0" y="0"/>
              <a:chExt cx="3899864" cy="3899891"/>
            </a:xfrm>
            <a:solidFill>
              <a:schemeClr val="accent2"/>
            </a:solidFill>
          </p:grpSpPr>
          <p:sp>
            <p:nvSpPr>
              <p:cNvPr id="93" name="Freeform: Shape 59"/>
              <p:cNvSpPr/>
              <p:nvPr/>
            </p:nvSpPr>
            <p:spPr>
              <a:xfrm>
                <a:off x="1508166" y="2616577"/>
                <a:ext cx="19289" cy="1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14426" y="3817"/>
                      <a:pt x="2245" y="10760"/>
                    </a:cubicBezTo>
                    <a:cubicBezTo>
                      <a:pt x="1649" y="14323"/>
                      <a:pt x="755" y="18037"/>
                      <a:pt x="0" y="21600"/>
                    </a:cubicBezTo>
                    <a:cubicBezTo>
                      <a:pt x="7293" y="14473"/>
                      <a:pt x="14208" y="7058"/>
                      <a:pt x="21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60"/>
              <p:cNvSpPr/>
              <p:nvPr/>
            </p:nvSpPr>
            <p:spPr>
              <a:xfrm>
                <a:off x="1617190" y="0"/>
                <a:ext cx="753428" cy="1410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4" h="21600" extrusionOk="0">
                    <a:moveTo>
                      <a:pt x="10472" y="21600"/>
                    </a:moveTo>
                    <a:cubicBezTo>
                      <a:pt x="10472" y="21600"/>
                      <a:pt x="21250" y="16823"/>
                      <a:pt x="21363" y="10860"/>
                    </a:cubicBezTo>
                    <a:cubicBezTo>
                      <a:pt x="21484" y="4896"/>
                      <a:pt x="10897" y="0"/>
                      <a:pt x="10897" y="0"/>
                    </a:cubicBezTo>
                    <a:cubicBezTo>
                      <a:pt x="10897" y="0"/>
                      <a:pt x="114" y="4775"/>
                      <a:pt x="1" y="10739"/>
                    </a:cubicBezTo>
                    <a:cubicBezTo>
                      <a:pt x="-116" y="16703"/>
                      <a:pt x="10472" y="21600"/>
                      <a:pt x="10472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61"/>
              <p:cNvSpPr/>
              <p:nvPr/>
            </p:nvSpPr>
            <p:spPr>
              <a:xfrm>
                <a:off x="2344018" y="599632"/>
                <a:ext cx="1011473" cy="993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8" h="19805" extrusionOk="0">
                    <a:moveTo>
                      <a:pt x="34" y="19739"/>
                    </a:moveTo>
                    <a:cubicBezTo>
                      <a:pt x="34" y="19739"/>
                      <a:pt x="9785" y="20701"/>
                      <a:pt x="15334" y="15267"/>
                    </a:cubicBezTo>
                    <a:cubicBezTo>
                      <a:pt x="20879" y="9835"/>
                      <a:pt x="20123" y="66"/>
                      <a:pt x="20123" y="66"/>
                    </a:cubicBezTo>
                    <a:cubicBezTo>
                      <a:pt x="20123" y="66"/>
                      <a:pt x="10371" y="-899"/>
                      <a:pt x="4825" y="4533"/>
                    </a:cubicBezTo>
                    <a:cubicBezTo>
                      <a:pt x="-721" y="9968"/>
                      <a:pt x="34" y="19739"/>
                      <a:pt x="34" y="1973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62"/>
              <p:cNvSpPr/>
              <p:nvPr/>
            </p:nvSpPr>
            <p:spPr>
              <a:xfrm>
                <a:off x="2489382" y="1617190"/>
                <a:ext cx="1410482" cy="753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7" extrusionOk="0">
                    <a:moveTo>
                      <a:pt x="10862" y="1"/>
                    </a:moveTo>
                    <a:cubicBezTo>
                      <a:pt x="4897" y="-114"/>
                      <a:pt x="0" y="10473"/>
                      <a:pt x="0" y="10473"/>
                    </a:cubicBezTo>
                    <a:cubicBezTo>
                      <a:pt x="0" y="10473"/>
                      <a:pt x="4777" y="21253"/>
                      <a:pt x="10741" y="21367"/>
                    </a:cubicBezTo>
                    <a:cubicBezTo>
                      <a:pt x="16705" y="21486"/>
                      <a:pt x="21600" y="10898"/>
                      <a:pt x="21600" y="10898"/>
                    </a:cubicBezTo>
                    <a:cubicBezTo>
                      <a:pt x="21600" y="10898"/>
                      <a:pt x="16826" y="117"/>
                      <a:pt x="10862" y="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63"/>
              <p:cNvSpPr/>
              <p:nvPr/>
            </p:nvSpPr>
            <p:spPr>
              <a:xfrm>
                <a:off x="2289505" y="2362187"/>
                <a:ext cx="993484" cy="1011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7" h="20153" extrusionOk="0">
                    <a:moveTo>
                      <a:pt x="66" y="35"/>
                    </a:moveTo>
                    <a:cubicBezTo>
                      <a:pt x="66" y="35"/>
                      <a:pt x="-895" y="9784"/>
                      <a:pt x="4539" y="15329"/>
                    </a:cubicBezTo>
                    <a:cubicBezTo>
                      <a:pt x="9971" y="20878"/>
                      <a:pt x="19741" y="20117"/>
                      <a:pt x="19741" y="20117"/>
                    </a:cubicBezTo>
                    <a:cubicBezTo>
                      <a:pt x="19741" y="20117"/>
                      <a:pt x="20705" y="10370"/>
                      <a:pt x="15274" y="4824"/>
                    </a:cubicBezTo>
                    <a:cubicBezTo>
                      <a:pt x="9838" y="-722"/>
                      <a:pt x="66" y="35"/>
                      <a:pt x="66" y="3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64"/>
              <p:cNvSpPr/>
              <p:nvPr/>
            </p:nvSpPr>
            <p:spPr>
              <a:xfrm>
                <a:off x="1526337" y="2489382"/>
                <a:ext cx="753511" cy="1410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0" h="21600" extrusionOk="0">
                    <a:moveTo>
                      <a:pt x="10895" y="0"/>
                    </a:moveTo>
                    <a:cubicBezTo>
                      <a:pt x="10895" y="0"/>
                      <a:pt x="116" y="4777"/>
                      <a:pt x="1" y="10741"/>
                    </a:cubicBezTo>
                    <a:cubicBezTo>
                      <a:pt x="-118" y="16705"/>
                      <a:pt x="10470" y="21600"/>
                      <a:pt x="10470" y="21600"/>
                    </a:cubicBezTo>
                    <a:cubicBezTo>
                      <a:pt x="10470" y="21600"/>
                      <a:pt x="21252" y="16825"/>
                      <a:pt x="21369" y="10862"/>
                    </a:cubicBezTo>
                    <a:cubicBezTo>
                      <a:pt x="21482" y="4895"/>
                      <a:pt x="10895" y="0"/>
                      <a:pt x="10895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65"/>
              <p:cNvSpPr/>
              <p:nvPr/>
            </p:nvSpPr>
            <p:spPr>
              <a:xfrm>
                <a:off x="526950" y="2289505"/>
                <a:ext cx="1011316" cy="993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7" h="20558" extrusionOk="0">
                    <a:moveTo>
                      <a:pt x="15704" y="15854"/>
                    </a:moveTo>
                    <a:cubicBezTo>
                      <a:pt x="18120" y="13457"/>
                      <a:pt x="19361" y="10249"/>
                      <a:pt x="19998" y="7349"/>
                    </a:cubicBezTo>
                    <a:cubicBezTo>
                      <a:pt x="20012" y="7292"/>
                      <a:pt x="20028" y="7233"/>
                      <a:pt x="20039" y="7176"/>
                    </a:cubicBezTo>
                    <a:cubicBezTo>
                      <a:pt x="20859" y="3326"/>
                      <a:pt x="20612" y="69"/>
                      <a:pt x="20612" y="69"/>
                    </a:cubicBezTo>
                    <a:cubicBezTo>
                      <a:pt x="20612" y="69"/>
                      <a:pt x="10622" y="-931"/>
                      <a:pt x="4943" y="4711"/>
                    </a:cubicBezTo>
                    <a:cubicBezTo>
                      <a:pt x="-741" y="10351"/>
                      <a:pt x="36" y="20493"/>
                      <a:pt x="36" y="20493"/>
                    </a:cubicBezTo>
                    <a:cubicBezTo>
                      <a:pt x="36" y="20493"/>
                      <a:pt x="1847" y="20669"/>
                      <a:pt x="4360" y="20444"/>
                    </a:cubicBezTo>
                    <a:cubicBezTo>
                      <a:pt x="6033" y="20293"/>
                      <a:pt x="8011" y="19956"/>
                      <a:pt x="9987" y="19271"/>
                    </a:cubicBezTo>
                    <a:cubicBezTo>
                      <a:pt x="12023" y="18567"/>
                      <a:pt x="14048" y="17499"/>
                      <a:pt x="15704" y="158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66"/>
              <p:cNvSpPr/>
              <p:nvPr/>
            </p:nvSpPr>
            <p:spPr>
              <a:xfrm>
                <a:off x="0" y="1526336"/>
                <a:ext cx="1410456" cy="753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5" extrusionOk="0">
                    <a:moveTo>
                      <a:pt x="21600" y="10893"/>
                    </a:moveTo>
                    <a:cubicBezTo>
                      <a:pt x="21600" y="10893"/>
                      <a:pt x="16823" y="112"/>
                      <a:pt x="10859" y="1"/>
                    </a:cubicBezTo>
                    <a:cubicBezTo>
                      <a:pt x="4897" y="-120"/>
                      <a:pt x="0" y="10469"/>
                      <a:pt x="0" y="10469"/>
                    </a:cubicBezTo>
                    <a:cubicBezTo>
                      <a:pt x="0" y="10469"/>
                      <a:pt x="4775" y="21248"/>
                      <a:pt x="10739" y="21364"/>
                    </a:cubicBezTo>
                    <a:cubicBezTo>
                      <a:pt x="16705" y="21480"/>
                      <a:pt x="21600" y="10893"/>
                      <a:pt x="21600" y="10893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67"/>
              <p:cNvSpPr/>
              <p:nvPr/>
            </p:nvSpPr>
            <p:spPr>
              <a:xfrm>
                <a:off x="599632" y="526949"/>
                <a:ext cx="993437" cy="1011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8" h="20157" extrusionOk="0">
                    <a:moveTo>
                      <a:pt x="19742" y="20122"/>
                    </a:moveTo>
                    <a:cubicBezTo>
                      <a:pt x="19742" y="20122"/>
                      <a:pt x="20705" y="10370"/>
                      <a:pt x="15267" y="4824"/>
                    </a:cubicBezTo>
                    <a:cubicBezTo>
                      <a:pt x="9838" y="-723"/>
                      <a:pt x="66" y="35"/>
                      <a:pt x="66" y="35"/>
                    </a:cubicBezTo>
                    <a:cubicBezTo>
                      <a:pt x="66" y="35"/>
                      <a:pt x="-895" y="9786"/>
                      <a:pt x="4537" y="15332"/>
                    </a:cubicBezTo>
                    <a:cubicBezTo>
                      <a:pt x="9970" y="20877"/>
                      <a:pt x="19742" y="20122"/>
                      <a:pt x="19742" y="2012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68"/>
              <p:cNvSpPr/>
              <p:nvPr/>
            </p:nvSpPr>
            <p:spPr>
              <a:xfrm>
                <a:off x="1853409" y="1453654"/>
                <a:ext cx="194627" cy="364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4" h="21600" extrusionOk="0">
                    <a:moveTo>
                      <a:pt x="10899" y="0"/>
                    </a:moveTo>
                    <a:cubicBezTo>
                      <a:pt x="10899" y="0"/>
                      <a:pt x="110" y="4774"/>
                      <a:pt x="1" y="10741"/>
                    </a:cubicBezTo>
                    <a:cubicBezTo>
                      <a:pt x="-120" y="16701"/>
                      <a:pt x="10476" y="21600"/>
                      <a:pt x="10476" y="21600"/>
                    </a:cubicBezTo>
                    <a:cubicBezTo>
                      <a:pt x="10476" y="21600"/>
                      <a:pt x="21260" y="16826"/>
                      <a:pt x="21363" y="10858"/>
                    </a:cubicBezTo>
                    <a:cubicBezTo>
                      <a:pt x="21480" y="4894"/>
                      <a:pt x="10899" y="0"/>
                      <a:pt x="1089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69"/>
              <p:cNvSpPr/>
              <p:nvPr/>
            </p:nvSpPr>
            <p:spPr>
              <a:xfrm>
                <a:off x="2053287" y="1599019"/>
                <a:ext cx="261328" cy="256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4" h="19803" extrusionOk="0">
                    <a:moveTo>
                      <a:pt x="15329" y="15270"/>
                    </a:moveTo>
                    <a:cubicBezTo>
                      <a:pt x="20877" y="9835"/>
                      <a:pt x="20119" y="66"/>
                      <a:pt x="20119" y="66"/>
                    </a:cubicBezTo>
                    <a:cubicBezTo>
                      <a:pt x="20119" y="66"/>
                      <a:pt x="10371" y="-896"/>
                      <a:pt x="4829" y="4529"/>
                    </a:cubicBezTo>
                    <a:cubicBezTo>
                      <a:pt x="-723" y="9967"/>
                      <a:pt x="35" y="19736"/>
                      <a:pt x="35" y="19736"/>
                    </a:cubicBezTo>
                    <a:cubicBezTo>
                      <a:pt x="35" y="19736"/>
                      <a:pt x="9781" y="20704"/>
                      <a:pt x="15329" y="152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70"/>
              <p:cNvSpPr/>
              <p:nvPr/>
            </p:nvSpPr>
            <p:spPr>
              <a:xfrm>
                <a:off x="2089628" y="1871579"/>
                <a:ext cx="364372" cy="194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1" extrusionOk="0">
                    <a:moveTo>
                      <a:pt x="10735" y="21370"/>
                    </a:moveTo>
                    <a:cubicBezTo>
                      <a:pt x="16701" y="21489"/>
                      <a:pt x="21600" y="10901"/>
                      <a:pt x="21600" y="10901"/>
                    </a:cubicBezTo>
                    <a:cubicBezTo>
                      <a:pt x="21600" y="10901"/>
                      <a:pt x="16823" y="123"/>
                      <a:pt x="10856" y="1"/>
                    </a:cubicBezTo>
                    <a:cubicBezTo>
                      <a:pt x="4895" y="-111"/>
                      <a:pt x="0" y="10479"/>
                      <a:pt x="0" y="10479"/>
                    </a:cubicBezTo>
                    <a:cubicBezTo>
                      <a:pt x="0" y="10479"/>
                      <a:pt x="4776" y="21258"/>
                      <a:pt x="10735" y="213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71"/>
              <p:cNvSpPr/>
              <p:nvPr/>
            </p:nvSpPr>
            <p:spPr>
              <a:xfrm>
                <a:off x="2035116" y="2053286"/>
                <a:ext cx="256786" cy="261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6" h="20152" extrusionOk="0">
                    <a:moveTo>
                      <a:pt x="64" y="35"/>
                    </a:moveTo>
                    <a:cubicBezTo>
                      <a:pt x="64" y="35"/>
                      <a:pt x="-890" y="9785"/>
                      <a:pt x="4539" y="15330"/>
                    </a:cubicBezTo>
                    <a:cubicBezTo>
                      <a:pt x="9977" y="20879"/>
                      <a:pt x="19750" y="20117"/>
                      <a:pt x="19750" y="20117"/>
                    </a:cubicBezTo>
                    <a:cubicBezTo>
                      <a:pt x="19750" y="20117"/>
                      <a:pt x="20710" y="10371"/>
                      <a:pt x="15276" y="4824"/>
                    </a:cubicBezTo>
                    <a:cubicBezTo>
                      <a:pt x="9843" y="-721"/>
                      <a:pt x="64" y="35"/>
                      <a:pt x="64" y="3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72"/>
              <p:cNvSpPr/>
              <p:nvPr/>
            </p:nvSpPr>
            <p:spPr>
              <a:xfrm>
                <a:off x="1835238" y="2089627"/>
                <a:ext cx="194747" cy="36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extrusionOk="0">
                    <a:moveTo>
                      <a:pt x="10484" y="21600"/>
                    </a:moveTo>
                    <a:cubicBezTo>
                      <a:pt x="10484" y="21600"/>
                      <a:pt x="21271" y="16828"/>
                      <a:pt x="21388" y="10864"/>
                    </a:cubicBezTo>
                    <a:cubicBezTo>
                      <a:pt x="21497" y="4896"/>
                      <a:pt x="10901" y="0"/>
                      <a:pt x="10901" y="0"/>
                    </a:cubicBezTo>
                    <a:cubicBezTo>
                      <a:pt x="10901" y="0"/>
                      <a:pt x="133" y="4776"/>
                      <a:pt x="0" y="10746"/>
                    </a:cubicBezTo>
                    <a:cubicBezTo>
                      <a:pt x="-103" y="16704"/>
                      <a:pt x="10484" y="21600"/>
                      <a:pt x="10484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73"/>
              <p:cNvSpPr/>
              <p:nvPr/>
            </p:nvSpPr>
            <p:spPr>
              <a:xfrm>
                <a:off x="1580849" y="2035115"/>
                <a:ext cx="261372" cy="256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1" h="19802" extrusionOk="0">
                    <a:moveTo>
                      <a:pt x="15332" y="15268"/>
                    </a:moveTo>
                    <a:cubicBezTo>
                      <a:pt x="20877" y="9836"/>
                      <a:pt x="20127" y="66"/>
                      <a:pt x="20127" y="66"/>
                    </a:cubicBezTo>
                    <a:cubicBezTo>
                      <a:pt x="20127" y="66"/>
                      <a:pt x="10373" y="-896"/>
                      <a:pt x="4822" y="4538"/>
                    </a:cubicBezTo>
                    <a:cubicBezTo>
                      <a:pt x="-723" y="9968"/>
                      <a:pt x="35" y="19735"/>
                      <a:pt x="35" y="19735"/>
                    </a:cubicBezTo>
                    <a:cubicBezTo>
                      <a:pt x="35" y="19735"/>
                      <a:pt x="9790" y="20704"/>
                      <a:pt x="15332" y="152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74"/>
              <p:cNvSpPr/>
              <p:nvPr/>
            </p:nvSpPr>
            <p:spPr>
              <a:xfrm>
                <a:off x="1435483" y="1835238"/>
                <a:ext cx="364461" cy="194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5" extrusionOk="0">
                    <a:moveTo>
                      <a:pt x="21600" y="10887"/>
                    </a:moveTo>
                    <a:cubicBezTo>
                      <a:pt x="21600" y="10887"/>
                      <a:pt x="16824" y="116"/>
                      <a:pt x="10859" y="1"/>
                    </a:cubicBezTo>
                    <a:cubicBezTo>
                      <a:pt x="4893" y="-121"/>
                      <a:pt x="0" y="10468"/>
                      <a:pt x="0" y="10468"/>
                    </a:cubicBezTo>
                    <a:cubicBezTo>
                      <a:pt x="0" y="10468"/>
                      <a:pt x="4776" y="21244"/>
                      <a:pt x="10741" y="21363"/>
                    </a:cubicBezTo>
                    <a:cubicBezTo>
                      <a:pt x="16698" y="21479"/>
                      <a:pt x="21600" y="10887"/>
                      <a:pt x="21600" y="108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75"/>
              <p:cNvSpPr/>
              <p:nvPr/>
            </p:nvSpPr>
            <p:spPr>
              <a:xfrm>
                <a:off x="1599019" y="1580848"/>
                <a:ext cx="256791" cy="261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2" h="20163" extrusionOk="0">
                    <a:moveTo>
                      <a:pt x="19748" y="20130"/>
                    </a:moveTo>
                    <a:cubicBezTo>
                      <a:pt x="19748" y="20130"/>
                      <a:pt x="20702" y="10371"/>
                      <a:pt x="15265" y="4827"/>
                    </a:cubicBezTo>
                    <a:cubicBezTo>
                      <a:pt x="9838" y="-721"/>
                      <a:pt x="66" y="35"/>
                      <a:pt x="66" y="35"/>
                    </a:cubicBezTo>
                    <a:cubicBezTo>
                      <a:pt x="66" y="35"/>
                      <a:pt x="-898" y="9792"/>
                      <a:pt x="4545" y="15331"/>
                    </a:cubicBezTo>
                    <a:cubicBezTo>
                      <a:pt x="9971" y="20879"/>
                      <a:pt x="19748" y="20130"/>
                      <a:pt x="19748" y="2013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6" name="Group 137"/>
            <p:cNvGrpSpPr/>
            <p:nvPr/>
          </p:nvGrpSpPr>
          <p:grpSpPr>
            <a:xfrm>
              <a:off x="5249679" y="1731264"/>
              <a:ext cx="191002" cy="193558"/>
              <a:chOff x="3036888" y="1909763"/>
              <a:chExt cx="355600" cy="360363"/>
            </a:xfrm>
            <a:solidFill>
              <a:schemeClr val="bg1"/>
            </a:solidFill>
          </p:grpSpPr>
          <p:sp>
            <p:nvSpPr>
              <p:cNvPr id="91" name="Freeform: Shape 138"/>
              <p:cNvSpPr/>
              <p:nvPr/>
            </p:nvSpPr>
            <p:spPr bwMode="auto">
              <a:xfrm>
                <a:off x="3036888" y="1909763"/>
                <a:ext cx="355600" cy="360363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46" y="38"/>
                  </a:cxn>
                  <a:cxn ang="0">
                    <a:pos x="48" y="52"/>
                  </a:cxn>
                  <a:cxn ang="0">
                    <a:pos x="2" y="99"/>
                  </a:cxn>
                  <a:cxn ang="0">
                    <a:pos x="0" y="103"/>
                  </a:cxn>
                  <a:cxn ang="0">
                    <a:pos x="0" y="115"/>
                  </a:cxn>
                  <a:cxn ang="0">
                    <a:pos x="7" y="123"/>
                  </a:cxn>
                  <a:cxn ang="0">
                    <a:pos x="19" y="123"/>
                  </a:cxn>
                  <a:cxn ang="0">
                    <a:pos x="24" y="120"/>
                  </a:cxn>
                  <a:cxn ang="0">
                    <a:pos x="29" y="115"/>
                  </a:cxn>
                  <a:cxn ang="0">
                    <a:pos x="38" y="115"/>
                  </a:cxn>
                  <a:cxn ang="0">
                    <a:pos x="46" y="107"/>
                  </a:cxn>
                  <a:cxn ang="0">
                    <a:pos x="46" y="100"/>
                  </a:cxn>
                  <a:cxn ang="0">
                    <a:pos x="53" y="100"/>
                  </a:cxn>
                  <a:cxn ang="0">
                    <a:pos x="61" y="92"/>
                  </a:cxn>
                  <a:cxn ang="0">
                    <a:pos x="61" y="83"/>
                  </a:cxn>
                  <a:cxn ang="0">
                    <a:pos x="70" y="74"/>
                  </a:cxn>
                  <a:cxn ang="0">
                    <a:pos x="84" y="77"/>
                  </a:cxn>
                  <a:cxn ang="0">
                    <a:pos x="122" y="38"/>
                  </a:cxn>
                  <a:cxn ang="0">
                    <a:pos x="84" y="0"/>
                  </a:cxn>
                  <a:cxn ang="0">
                    <a:pos x="84" y="69"/>
                  </a:cxn>
                  <a:cxn ang="0">
                    <a:pos x="69" y="65"/>
                  </a:cxn>
                  <a:cxn ang="0">
                    <a:pos x="67" y="66"/>
                  </a:cxn>
                  <a:cxn ang="0">
                    <a:pos x="63" y="70"/>
                  </a:cxn>
                  <a:cxn ang="0">
                    <a:pos x="56" y="77"/>
                  </a:cxn>
                  <a:cxn ang="0">
                    <a:pos x="53" y="83"/>
                  </a:cxn>
                  <a:cxn ang="0">
                    <a:pos x="53" y="92"/>
                  </a:cxn>
                  <a:cxn ang="0">
                    <a:pos x="46" y="92"/>
                  </a:cxn>
                  <a:cxn ang="0">
                    <a:pos x="38" y="100"/>
                  </a:cxn>
                  <a:cxn ang="0">
                    <a:pos x="38" y="107"/>
                  </a:cxn>
                  <a:cxn ang="0">
                    <a:pos x="29" y="107"/>
                  </a:cxn>
                  <a:cxn ang="0">
                    <a:pos x="24" y="109"/>
                  </a:cxn>
                  <a:cxn ang="0">
                    <a:pos x="18" y="115"/>
                  </a:cxn>
                  <a:cxn ang="0">
                    <a:pos x="7" y="115"/>
                  </a:cxn>
                  <a:cxn ang="0">
                    <a:pos x="7" y="104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8" y="54"/>
                  </a:cxn>
                  <a:cxn ang="0">
                    <a:pos x="53" y="38"/>
                  </a:cxn>
                  <a:cxn ang="0">
                    <a:pos x="84" y="7"/>
                  </a:cxn>
                  <a:cxn ang="0">
                    <a:pos x="115" y="38"/>
                  </a:cxn>
                  <a:cxn ang="0">
                    <a:pos x="84" y="69"/>
                  </a:cxn>
                  <a:cxn ang="0">
                    <a:pos x="84" y="69"/>
                  </a:cxn>
                  <a:cxn ang="0">
                    <a:pos x="84" y="69"/>
                  </a:cxn>
                </a:cxnLst>
                <a:rect l="0" t="0" r="r" b="b"/>
                <a:pathLst>
                  <a:path w="122" h="123">
                    <a:moveTo>
                      <a:pt x="84" y="0"/>
                    </a:moveTo>
                    <a:cubicBezTo>
                      <a:pt x="63" y="0"/>
                      <a:pt x="46" y="17"/>
                      <a:pt x="46" y="38"/>
                    </a:cubicBezTo>
                    <a:cubicBezTo>
                      <a:pt x="46" y="43"/>
                      <a:pt x="47" y="48"/>
                      <a:pt x="48" y="52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1" y="100"/>
                      <a:pt x="0" y="101"/>
                      <a:pt x="0" y="103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9"/>
                      <a:pt x="3" y="123"/>
                      <a:pt x="7" y="123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21" y="123"/>
                      <a:pt x="22" y="122"/>
                      <a:pt x="24" y="120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38" y="115"/>
                      <a:pt x="38" y="115"/>
                      <a:pt x="38" y="115"/>
                    </a:cubicBezTo>
                    <a:cubicBezTo>
                      <a:pt x="42" y="115"/>
                      <a:pt x="46" y="111"/>
                      <a:pt x="46" y="107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8" y="100"/>
                      <a:pt x="61" y="96"/>
                      <a:pt x="61" y="92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4" y="76"/>
                      <a:pt x="79" y="77"/>
                      <a:pt x="84" y="77"/>
                    </a:cubicBezTo>
                    <a:cubicBezTo>
                      <a:pt x="105" y="77"/>
                      <a:pt x="122" y="59"/>
                      <a:pt x="122" y="38"/>
                    </a:cubicBezTo>
                    <a:cubicBezTo>
                      <a:pt x="122" y="17"/>
                      <a:pt x="105" y="0"/>
                      <a:pt x="84" y="0"/>
                    </a:cubicBezTo>
                    <a:close/>
                    <a:moveTo>
                      <a:pt x="84" y="69"/>
                    </a:moveTo>
                    <a:cubicBezTo>
                      <a:pt x="78" y="69"/>
                      <a:pt x="73" y="67"/>
                      <a:pt x="69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4" y="79"/>
                      <a:pt x="53" y="81"/>
                      <a:pt x="53" y="83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1" y="92"/>
                      <a:pt x="38" y="95"/>
                      <a:pt x="38" y="100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7" y="107"/>
                      <a:pt x="25" y="108"/>
                      <a:pt x="24" y="109"/>
                    </a:cubicBezTo>
                    <a:cubicBezTo>
                      <a:pt x="18" y="115"/>
                      <a:pt x="18" y="115"/>
                      <a:pt x="18" y="115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55" y="49"/>
                      <a:pt x="53" y="44"/>
                      <a:pt x="53" y="38"/>
                    </a:cubicBezTo>
                    <a:cubicBezTo>
                      <a:pt x="53" y="21"/>
                      <a:pt x="67" y="7"/>
                      <a:pt x="84" y="7"/>
                    </a:cubicBezTo>
                    <a:cubicBezTo>
                      <a:pt x="101" y="7"/>
                      <a:pt x="115" y="21"/>
                      <a:pt x="115" y="38"/>
                    </a:cubicBezTo>
                    <a:cubicBezTo>
                      <a:pt x="115" y="55"/>
                      <a:pt x="101" y="69"/>
                      <a:pt x="84" y="69"/>
                    </a:cubicBezTo>
                    <a:close/>
                    <a:moveTo>
                      <a:pt x="84" y="69"/>
                    </a:moveTo>
                    <a:cubicBezTo>
                      <a:pt x="84" y="69"/>
                      <a:pt x="84" y="69"/>
                      <a:pt x="84" y="6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139"/>
              <p:cNvSpPr/>
              <p:nvPr/>
            </p:nvSpPr>
            <p:spPr bwMode="auto">
              <a:xfrm>
                <a:off x="3259138" y="1952626"/>
                <a:ext cx="90488" cy="92075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17" y="30"/>
                  </a:cxn>
                  <a:cxn ang="0">
                    <a:pos x="20" y="31"/>
                  </a:cxn>
                  <a:cxn ang="0">
                    <a:pos x="31" y="20"/>
                  </a:cxn>
                  <a:cxn ang="0">
                    <a:pos x="31" y="19"/>
                  </a:cxn>
                  <a:cxn ang="0">
                    <a:pos x="30" y="16"/>
                  </a:cxn>
                  <a:cxn ang="0">
                    <a:pos x="19" y="27"/>
                  </a:cxn>
                  <a:cxn ang="0">
                    <a:pos x="4" y="13"/>
                  </a:cxn>
                  <a:cxn ang="0">
                    <a:pos x="13" y="4"/>
                  </a:cxn>
                  <a:cxn ang="0">
                    <a:pos x="27" y="19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9" y="27"/>
                  </a:cxn>
                </a:cxnLst>
                <a:rect l="0" t="0" r="r" b="b"/>
                <a:pathLst>
                  <a:path w="31" h="31">
                    <a:moveTo>
                      <a:pt x="30" y="16"/>
                    </a:moveTo>
                    <a:cubicBezTo>
                      <a:pt x="26" y="10"/>
                      <a:pt x="21" y="5"/>
                      <a:pt x="15" y="1"/>
                    </a:cubicBezTo>
                    <a:cubicBezTo>
                      <a:pt x="14" y="0"/>
                      <a:pt x="13" y="0"/>
                      <a:pt x="11" y="0"/>
                    </a:cubicBezTo>
                    <a:cubicBezTo>
                      <a:pt x="6" y="2"/>
                      <a:pt x="2" y="6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5" y="21"/>
                      <a:pt x="11" y="26"/>
                      <a:pt x="17" y="30"/>
                    </a:cubicBezTo>
                    <a:cubicBezTo>
                      <a:pt x="18" y="31"/>
                      <a:pt x="19" y="31"/>
                      <a:pt x="20" y="31"/>
                    </a:cubicBezTo>
                    <a:cubicBezTo>
                      <a:pt x="25" y="29"/>
                      <a:pt x="29" y="25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8"/>
                      <a:pt x="31" y="17"/>
                      <a:pt x="30" y="16"/>
                    </a:cubicBezTo>
                    <a:close/>
                    <a:moveTo>
                      <a:pt x="19" y="27"/>
                    </a:moveTo>
                    <a:cubicBezTo>
                      <a:pt x="13" y="23"/>
                      <a:pt x="8" y="18"/>
                      <a:pt x="4" y="13"/>
                    </a:cubicBezTo>
                    <a:cubicBezTo>
                      <a:pt x="6" y="8"/>
                      <a:pt x="8" y="6"/>
                      <a:pt x="13" y="4"/>
                    </a:cubicBezTo>
                    <a:cubicBezTo>
                      <a:pt x="18" y="8"/>
                      <a:pt x="23" y="13"/>
                      <a:pt x="27" y="19"/>
                    </a:cubicBezTo>
                    <a:cubicBezTo>
                      <a:pt x="26" y="23"/>
                      <a:pt x="23" y="26"/>
                      <a:pt x="19" y="27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19" y="27"/>
                      <a:pt x="19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7" name="Group 140"/>
            <p:cNvGrpSpPr/>
            <p:nvPr/>
          </p:nvGrpSpPr>
          <p:grpSpPr>
            <a:xfrm>
              <a:off x="4807799" y="2158445"/>
              <a:ext cx="133018" cy="193558"/>
              <a:chOff x="4075113" y="1909763"/>
              <a:chExt cx="247650" cy="360363"/>
            </a:xfrm>
            <a:solidFill>
              <a:schemeClr val="bg1"/>
            </a:solidFill>
          </p:grpSpPr>
          <p:sp>
            <p:nvSpPr>
              <p:cNvPr id="89" name="Freeform: Shape 141"/>
              <p:cNvSpPr/>
              <p:nvPr/>
            </p:nvSpPr>
            <p:spPr bwMode="auto">
              <a:xfrm>
                <a:off x="4075113" y="1909763"/>
                <a:ext cx="247650" cy="3603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142"/>
              <p:cNvSpPr/>
              <p:nvPr/>
            </p:nvSpPr>
            <p:spPr bwMode="auto">
              <a:xfrm>
                <a:off x="4130675" y="1965326"/>
                <a:ext cx="73025" cy="730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8" name="Freeform: Shape 143"/>
            <p:cNvSpPr/>
            <p:nvPr/>
          </p:nvSpPr>
          <p:spPr bwMode="auto">
            <a:xfrm>
              <a:off x="4931909" y="1879162"/>
              <a:ext cx="194412" cy="167980"/>
            </a:xfrm>
            <a:custGeom>
              <a:avLst/>
              <a:gdLst/>
              <a:ahLst/>
              <a:cxnLst>
                <a:cxn ang="0">
                  <a:pos x="120" y="17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27" y="0"/>
                </a:cxn>
                <a:cxn ang="0">
                  <a:pos x="23" y="2"/>
                </a:cxn>
                <a:cxn ang="0">
                  <a:pos x="4" y="17"/>
                </a:cxn>
                <a:cxn ang="0">
                  <a:pos x="1" y="26"/>
                </a:cxn>
                <a:cxn ang="0">
                  <a:pos x="9" y="49"/>
                </a:cxn>
                <a:cxn ang="0">
                  <a:pos x="13" y="53"/>
                </a:cxn>
                <a:cxn ang="0">
                  <a:pos x="16" y="54"/>
                </a:cxn>
                <a:cxn ang="0">
                  <a:pos x="20" y="53"/>
                </a:cxn>
                <a:cxn ang="0">
                  <a:pos x="20" y="100"/>
                </a:cxn>
                <a:cxn ang="0">
                  <a:pos x="27" y="107"/>
                </a:cxn>
                <a:cxn ang="0">
                  <a:pos x="97" y="107"/>
                </a:cxn>
                <a:cxn ang="0">
                  <a:pos x="104" y="100"/>
                </a:cxn>
                <a:cxn ang="0">
                  <a:pos x="104" y="53"/>
                </a:cxn>
                <a:cxn ang="0">
                  <a:pos x="108" y="54"/>
                </a:cxn>
                <a:cxn ang="0">
                  <a:pos x="111" y="53"/>
                </a:cxn>
                <a:cxn ang="0">
                  <a:pos x="115" y="49"/>
                </a:cxn>
                <a:cxn ang="0">
                  <a:pos x="123" y="26"/>
                </a:cxn>
                <a:cxn ang="0">
                  <a:pos x="120" y="17"/>
                </a:cxn>
                <a:cxn ang="0">
                  <a:pos x="76" y="8"/>
                </a:cxn>
                <a:cxn ang="0">
                  <a:pos x="62" y="15"/>
                </a:cxn>
                <a:cxn ang="0">
                  <a:pos x="48" y="8"/>
                </a:cxn>
                <a:cxn ang="0">
                  <a:pos x="76" y="8"/>
                </a:cxn>
                <a:cxn ang="0">
                  <a:pos x="108" y="46"/>
                </a:cxn>
                <a:cxn ang="0">
                  <a:pos x="97" y="38"/>
                </a:cxn>
                <a:cxn ang="0">
                  <a:pos x="97" y="100"/>
                </a:cxn>
                <a:cxn ang="0">
                  <a:pos x="27" y="100"/>
                </a:cxn>
                <a:cxn ang="0">
                  <a:pos x="27" y="38"/>
                </a:cxn>
                <a:cxn ang="0">
                  <a:pos x="16" y="46"/>
                </a:cxn>
                <a:cxn ang="0">
                  <a:pos x="8" y="23"/>
                </a:cxn>
                <a:cxn ang="0">
                  <a:pos x="27" y="8"/>
                </a:cxn>
                <a:cxn ang="0">
                  <a:pos x="44" y="8"/>
                </a:cxn>
                <a:cxn ang="0">
                  <a:pos x="62" y="19"/>
                </a:cxn>
                <a:cxn ang="0">
                  <a:pos x="80" y="8"/>
                </a:cxn>
                <a:cxn ang="0">
                  <a:pos x="97" y="8"/>
                </a:cxn>
                <a:cxn ang="0">
                  <a:pos x="116" y="23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08" y="46"/>
                </a:cxn>
              </a:cxnLst>
              <a:rect l="0" t="0" r="r" b="b"/>
              <a:pathLst>
                <a:path w="124" h="107">
                  <a:moveTo>
                    <a:pt x="120" y="17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19"/>
                    <a:pt x="0" y="22"/>
                    <a:pt x="1" y="26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1"/>
                    <a:pt x="11" y="53"/>
                    <a:pt x="13" y="53"/>
                  </a:cubicBezTo>
                  <a:cubicBezTo>
                    <a:pt x="14" y="54"/>
                    <a:pt x="15" y="54"/>
                    <a:pt x="16" y="54"/>
                  </a:cubicBezTo>
                  <a:cubicBezTo>
                    <a:pt x="17" y="54"/>
                    <a:pt x="19" y="53"/>
                    <a:pt x="20" y="53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4"/>
                    <a:pt x="23" y="107"/>
                    <a:pt x="27" y="107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101" y="107"/>
                    <a:pt x="104" y="104"/>
                    <a:pt x="104" y="100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7" y="54"/>
                    <a:pt x="108" y="54"/>
                  </a:cubicBezTo>
                  <a:cubicBezTo>
                    <a:pt x="109" y="54"/>
                    <a:pt x="110" y="54"/>
                    <a:pt x="111" y="53"/>
                  </a:cubicBezTo>
                  <a:cubicBezTo>
                    <a:pt x="113" y="53"/>
                    <a:pt x="115" y="51"/>
                    <a:pt x="115" y="4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2"/>
                    <a:pt x="123" y="19"/>
                    <a:pt x="120" y="17"/>
                  </a:cubicBezTo>
                  <a:close/>
                  <a:moveTo>
                    <a:pt x="76" y="8"/>
                  </a:moveTo>
                  <a:cubicBezTo>
                    <a:pt x="74" y="12"/>
                    <a:pt x="69" y="15"/>
                    <a:pt x="62" y="15"/>
                  </a:cubicBezTo>
                  <a:cubicBezTo>
                    <a:pt x="55" y="15"/>
                    <a:pt x="50" y="12"/>
                    <a:pt x="48" y="8"/>
                  </a:cubicBezTo>
                  <a:lnTo>
                    <a:pt x="76" y="8"/>
                  </a:lnTo>
                  <a:close/>
                  <a:moveTo>
                    <a:pt x="108" y="46"/>
                  </a:moveTo>
                  <a:cubicBezTo>
                    <a:pt x="97" y="38"/>
                    <a:pt x="97" y="38"/>
                    <a:pt x="97" y="38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6" y="14"/>
                    <a:pt x="53" y="19"/>
                    <a:pt x="62" y="19"/>
                  </a:cubicBezTo>
                  <a:cubicBezTo>
                    <a:pt x="71" y="19"/>
                    <a:pt x="78" y="14"/>
                    <a:pt x="80" y="8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16" y="23"/>
                    <a:pt x="116" y="23"/>
                    <a:pt x="116" y="23"/>
                  </a:cubicBezTo>
                  <a:lnTo>
                    <a:pt x="108" y="46"/>
                  </a:lnTo>
                  <a:close/>
                  <a:moveTo>
                    <a:pt x="108" y="46"/>
                  </a:moveTo>
                  <a:cubicBezTo>
                    <a:pt x="108" y="46"/>
                    <a:pt x="108" y="46"/>
                    <a:pt x="108" y="4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9" name="Group 144"/>
            <p:cNvGrpSpPr/>
            <p:nvPr/>
          </p:nvGrpSpPr>
          <p:grpSpPr>
            <a:xfrm>
              <a:off x="5519178" y="1868867"/>
              <a:ext cx="218288" cy="219140"/>
              <a:chOff x="5530850" y="1882776"/>
              <a:chExt cx="406400" cy="407988"/>
            </a:xfrm>
            <a:solidFill>
              <a:schemeClr val="bg1"/>
            </a:solidFill>
          </p:grpSpPr>
          <p:sp>
            <p:nvSpPr>
              <p:cNvPr id="80" name="Freeform: Shape 145"/>
              <p:cNvSpPr/>
              <p:nvPr/>
            </p:nvSpPr>
            <p:spPr bwMode="auto">
              <a:xfrm>
                <a:off x="5530850" y="1882776"/>
                <a:ext cx="406400" cy="407988"/>
              </a:xfrm>
              <a:custGeom>
                <a:avLst/>
                <a:gdLst/>
                <a:ahLst/>
                <a:cxnLst>
                  <a:cxn ang="0">
                    <a:pos x="93" y="12"/>
                  </a:cxn>
                  <a:cxn ang="0">
                    <a:pos x="13" y="46"/>
                  </a:cxn>
                  <a:cxn ang="0">
                    <a:pos x="47" y="126"/>
                  </a:cxn>
                  <a:cxn ang="0">
                    <a:pos x="127" y="92"/>
                  </a:cxn>
                  <a:cxn ang="0">
                    <a:pos x="93" y="12"/>
                  </a:cxn>
                  <a:cxn ang="0">
                    <a:pos x="50" y="119"/>
                  </a:cxn>
                  <a:cxn ang="0">
                    <a:pos x="20" y="49"/>
                  </a:cxn>
                  <a:cxn ang="0">
                    <a:pos x="90" y="19"/>
                  </a:cxn>
                  <a:cxn ang="0">
                    <a:pos x="120" y="89"/>
                  </a:cxn>
                  <a:cxn ang="0">
                    <a:pos x="50" y="119"/>
                  </a:cxn>
                  <a:cxn ang="0">
                    <a:pos x="50" y="119"/>
                  </a:cxn>
                  <a:cxn ang="0">
                    <a:pos x="50" y="119"/>
                  </a:cxn>
                </a:cxnLst>
                <a:rect l="0" t="0" r="r" b="b"/>
                <a:pathLst>
                  <a:path w="139" h="139">
                    <a:moveTo>
                      <a:pt x="93" y="12"/>
                    </a:moveTo>
                    <a:cubicBezTo>
                      <a:pt x="61" y="0"/>
                      <a:pt x="25" y="15"/>
                      <a:pt x="13" y="46"/>
                    </a:cubicBezTo>
                    <a:cubicBezTo>
                      <a:pt x="0" y="78"/>
                      <a:pt x="16" y="114"/>
                      <a:pt x="47" y="126"/>
                    </a:cubicBezTo>
                    <a:cubicBezTo>
                      <a:pt x="78" y="139"/>
                      <a:pt x="114" y="124"/>
                      <a:pt x="127" y="92"/>
                    </a:cubicBezTo>
                    <a:cubicBezTo>
                      <a:pt x="139" y="61"/>
                      <a:pt x="124" y="25"/>
                      <a:pt x="93" y="12"/>
                    </a:cubicBezTo>
                    <a:close/>
                    <a:moveTo>
                      <a:pt x="50" y="119"/>
                    </a:moveTo>
                    <a:cubicBezTo>
                      <a:pt x="22" y="108"/>
                      <a:pt x="9" y="77"/>
                      <a:pt x="20" y="49"/>
                    </a:cubicBezTo>
                    <a:cubicBezTo>
                      <a:pt x="31" y="22"/>
                      <a:pt x="62" y="8"/>
                      <a:pt x="90" y="19"/>
                    </a:cubicBezTo>
                    <a:cubicBezTo>
                      <a:pt x="117" y="30"/>
                      <a:pt x="131" y="62"/>
                      <a:pt x="120" y="89"/>
                    </a:cubicBezTo>
                    <a:cubicBezTo>
                      <a:pt x="109" y="117"/>
                      <a:pt x="77" y="130"/>
                      <a:pt x="50" y="119"/>
                    </a:cubicBezTo>
                    <a:close/>
                    <a:moveTo>
                      <a:pt x="50" y="119"/>
                    </a:moveTo>
                    <a:cubicBezTo>
                      <a:pt x="50" y="119"/>
                      <a:pt x="50" y="119"/>
                      <a:pt x="50" y="11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146"/>
              <p:cNvSpPr/>
              <p:nvPr/>
            </p:nvSpPr>
            <p:spPr bwMode="auto">
              <a:xfrm>
                <a:off x="5710238" y="2062163"/>
                <a:ext cx="49213" cy="492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" y="5"/>
                  </a:cxn>
                  <a:cxn ang="0">
                    <a:pos x="6" y="15"/>
                  </a:cxn>
                  <a:cxn ang="0">
                    <a:pos x="16" y="11"/>
                  </a:cxn>
                  <a:cxn ang="0">
                    <a:pos x="12" y="1"/>
                  </a:cxn>
                  <a:cxn ang="0">
                    <a:pos x="7" y="12"/>
                  </a:cxn>
                  <a:cxn ang="0">
                    <a:pos x="5" y="7"/>
                  </a:cxn>
                  <a:cxn ang="0">
                    <a:pos x="10" y="5"/>
                  </a:cxn>
                  <a:cxn ang="0">
                    <a:pos x="12" y="10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7" y="12"/>
                  </a:cxn>
                </a:cxnLst>
                <a:rect l="0" t="0" r="r" b="b"/>
                <a:pathLst>
                  <a:path w="17" h="17">
                    <a:moveTo>
                      <a:pt x="12" y="1"/>
                    </a:moveTo>
                    <a:cubicBezTo>
                      <a:pt x="8" y="0"/>
                      <a:pt x="3" y="1"/>
                      <a:pt x="2" y="5"/>
                    </a:cubicBezTo>
                    <a:cubicBezTo>
                      <a:pt x="0" y="9"/>
                      <a:pt x="2" y="14"/>
                      <a:pt x="6" y="15"/>
                    </a:cubicBezTo>
                    <a:cubicBezTo>
                      <a:pt x="10" y="17"/>
                      <a:pt x="14" y="15"/>
                      <a:pt x="16" y="11"/>
                    </a:cubicBezTo>
                    <a:cubicBezTo>
                      <a:pt x="17" y="7"/>
                      <a:pt x="16" y="3"/>
                      <a:pt x="12" y="1"/>
                    </a:cubicBezTo>
                    <a:close/>
                    <a:moveTo>
                      <a:pt x="7" y="12"/>
                    </a:moveTo>
                    <a:cubicBezTo>
                      <a:pt x="5" y="11"/>
                      <a:pt x="4" y="9"/>
                      <a:pt x="5" y="7"/>
                    </a:cubicBezTo>
                    <a:cubicBezTo>
                      <a:pt x="6" y="5"/>
                      <a:pt x="8" y="4"/>
                      <a:pt x="10" y="5"/>
                    </a:cubicBezTo>
                    <a:cubicBezTo>
                      <a:pt x="12" y="5"/>
                      <a:pt x="13" y="8"/>
                      <a:pt x="12" y="10"/>
                    </a:cubicBezTo>
                    <a:cubicBezTo>
                      <a:pt x="12" y="12"/>
                      <a:pt x="9" y="13"/>
                      <a:pt x="7" y="12"/>
                    </a:cubicBezTo>
                    <a:close/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147"/>
              <p:cNvSpPr/>
              <p:nvPr/>
            </p:nvSpPr>
            <p:spPr bwMode="auto">
              <a:xfrm>
                <a:off x="5659438" y="2008188"/>
                <a:ext cx="152400" cy="152400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4" y="18"/>
                  </a:cxn>
                  <a:cxn ang="0">
                    <a:pos x="17" y="48"/>
                  </a:cxn>
                  <a:cxn ang="0">
                    <a:pos x="47" y="35"/>
                  </a:cxn>
                  <a:cxn ang="0">
                    <a:pos x="34" y="5"/>
                  </a:cxn>
                  <a:cxn ang="0">
                    <a:pos x="20" y="41"/>
                  </a:cxn>
                  <a:cxn ang="0">
                    <a:pos x="12" y="21"/>
                  </a:cxn>
                  <a:cxn ang="0">
                    <a:pos x="31" y="12"/>
                  </a:cxn>
                  <a:cxn ang="0">
                    <a:pos x="40" y="32"/>
                  </a:cxn>
                  <a:cxn ang="0">
                    <a:pos x="20" y="41"/>
                  </a:cxn>
                  <a:cxn ang="0">
                    <a:pos x="20" y="41"/>
                  </a:cxn>
                  <a:cxn ang="0">
                    <a:pos x="20" y="41"/>
                  </a:cxn>
                </a:cxnLst>
                <a:rect l="0" t="0" r="r" b="b"/>
                <a:pathLst>
                  <a:path w="52" h="52">
                    <a:moveTo>
                      <a:pt x="34" y="5"/>
                    </a:moveTo>
                    <a:cubicBezTo>
                      <a:pt x="23" y="0"/>
                      <a:pt x="9" y="6"/>
                      <a:pt x="4" y="18"/>
                    </a:cubicBezTo>
                    <a:cubicBezTo>
                      <a:pt x="0" y="30"/>
                      <a:pt x="5" y="43"/>
                      <a:pt x="17" y="48"/>
                    </a:cubicBezTo>
                    <a:cubicBezTo>
                      <a:pt x="29" y="52"/>
                      <a:pt x="42" y="47"/>
                      <a:pt x="47" y="35"/>
                    </a:cubicBezTo>
                    <a:cubicBezTo>
                      <a:pt x="52" y="23"/>
                      <a:pt x="46" y="10"/>
                      <a:pt x="34" y="5"/>
                    </a:cubicBezTo>
                    <a:close/>
                    <a:moveTo>
                      <a:pt x="20" y="41"/>
                    </a:moveTo>
                    <a:cubicBezTo>
                      <a:pt x="12" y="37"/>
                      <a:pt x="8" y="28"/>
                      <a:pt x="12" y="21"/>
                    </a:cubicBezTo>
                    <a:cubicBezTo>
                      <a:pt x="15" y="13"/>
                      <a:pt x="24" y="9"/>
                      <a:pt x="31" y="12"/>
                    </a:cubicBezTo>
                    <a:cubicBezTo>
                      <a:pt x="39" y="15"/>
                      <a:pt x="43" y="24"/>
                      <a:pt x="40" y="32"/>
                    </a:cubicBezTo>
                    <a:cubicBezTo>
                      <a:pt x="37" y="40"/>
                      <a:pt x="28" y="44"/>
                      <a:pt x="20" y="41"/>
                    </a:cubicBezTo>
                    <a:close/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148"/>
              <p:cNvSpPr/>
              <p:nvPr/>
            </p:nvSpPr>
            <p:spPr bwMode="auto">
              <a:xfrm>
                <a:off x="5762625" y="2111376"/>
                <a:ext cx="58738" cy="58738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9" y="3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0" h="20">
                    <a:moveTo>
                      <a:pt x="19" y="3"/>
                    </a:moveTo>
                    <a:cubicBezTo>
                      <a:pt x="20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3" y="8"/>
                      <a:pt x="8" y="13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19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0" y="16"/>
                      <a:pt x="16" y="10"/>
                      <a:pt x="19" y="3"/>
                    </a:cubicBezTo>
                    <a:close/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49"/>
              <p:cNvSpPr/>
              <p:nvPr/>
            </p:nvSpPr>
            <p:spPr bwMode="auto">
              <a:xfrm>
                <a:off x="5780088" y="2125663"/>
                <a:ext cx="82550" cy="85725"/>
              </a:xfrm>
              <a:custGeom>
                <a:avLst/>
                <a:gdLst/>
                <a:ahLst/>
                <a:cxnLst>
                  <a:cxn ang="0">
                    <a:pos x="26" y="1"/>
                  </a:cxn>
                  <a:cxn ang="0">
                    <a:pos x="24" y="2"/>
                  </a:cxn>
                  <a:cxn ang="0">
                    <a:pos x="1" y="25"/>
                  </a:cxn>
                  <a:cxn ang="0">
                    <a:pos x="0" y="28"/>
                  </a:cxn>
                  <a:cxn ang="0">
                    <a:pos x="3" y="29"/>
                  </a:cxn>
                  <a:cxn ang="0">
                    <a:pos x="3" y="28"/>
                  </a:cxn>
                  <a:cxn ang="0">
                    <a:pos x="28" y="3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26" y="1"/>
                  </a:cxn>
                </a:cxnLst>
                <a:rect l="0" t="0" r="r" b="b"/>
                <a:pathLst>
                  <a:path w="28" h="29">
                    <a:moveTo>
                      <a:pt x="26" y="1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0" y="13"/>
                      <a:pt x="11" y="21"/>
                      <a:pt x="1" y="25"/>
                    </a:cubicBezTo>
                    <a:cubicBezTo>
                      <a:pt x="0" y="25"/>
                      <a:pt x="0" y="27"/>
                      <a:pt x="0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3" y="29"/>
                      <a:pt x="3" y="29"/>
                      <a:pt x="3" y="28"/>
                    </a:cubicBezTo>
                    <a:cubicBezTo>
                      <a:pt x="14" y="24"/>
                      <a:pt x="23" y="15"/>
                      <a:pt x="28" y="3"/>
                    </a:cubicBezTo>
                    <a:cubicBezTo>
                      <a:pt x="28" y="2"/>
                      <a:pt x="27" y="1"/>
                      <a:pt x="26" y="1"/>
                    </a:cubicBezTo>
                    <a:close/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150"/>
              <p:cNvSpPr/>
              <p:nvPr/>
            </p:nvSpPr>
            <p:spPr bwMode="auto">
              <a:xfrm>
                <a:off x="5770563" y="2120901"/>
                <a:ext cx="71438" cy="6985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0" y="1"/>
                  </a:cxn>
                  <a:cxn ang="0">
                    <a:pos x="1" y="20"/>
                  </a:cxn>
                  <a:cxn ang="0">
                    <a:pos x="1" y="20"/>
                  </a:cxn>
                  <a:cxn ang="0">
                    <a:pos x="0" y="23"/>
                  </a:cxn>
                  <a:cxn ang="0">
                    <a:pos x="3" y="24"/>
                  </a:cxn>
                  <a:cxn ang="0">
                    <a:pos x="3" y="23"/>
                  </a:cxn>
                  <a:cxn ang="0">
                    <a:pos x="23" y="3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4" h="24">
                    <a:moveTo>
                      <a:pt x="22" y="0"/>
                    </a:moveTo>
                    <a:cubicBezTo>
                      <a:pt x="21" y="0"/>
                      <a:pt x="20" y="0"/>
                      <a:pt x="20" y="1"/>
                    </a:cubicBezTo>
                    <a:cubicBezTo>
                      <a:pt x="16" y="10"/>
                      <a:pt x="10" y="17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3" y="24"/>
                      <a:pt x="3" y="23"/>
                      <a:pt x="3" y="23"/>
                    </a:cubicBezTo>
                    <a:cubicBezTo>
                      <a:pt x="12" y="20"/>
                      <a:pt x="19" y="12"/>
                      <a:pt x="23" y="3"/>
                    </a:cubicBezTo>
                    <a:cubicBezTo>
                      <a:pt x="24" y="2"/>
                      <a:pt x="23" y="0"/>
                      <a:pt x="22" y="0"/>
                    </a:cubicBezTo>
                    <a:close/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151"/>
              <p:cNvSpPr/>
              <p:nvPr/>
            </p:nvSpPr>
            <p:spPr bwMode="auto">
              <a:xfrm>
                <a:off x="5651500" y="2003426"/>
                <a:ext cx="58738" cy="587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4" y="18"/>
                  </a:cxn>
                  <a:cxn ang="0">
                    <a:pos x="18" y="4"/>
                  </a:cxn>
                  <a:cxn ang="0">
                    <a:pos x="19" y="1"/>
                  </a:cxn>
                  <a:cxn ang="0">
                    <a:pos x="19" y="1"/>
                  </a:cxn>
                  <a:cxn ang="0">
                    <a:pos x="19" y="1"/>
                  </a:cxn>
                </a:cxnLst>
                <a:rect l="0" t="0" r="r" b="b"/>
                <a:pathLst>
                  <a:path w="20" h="20">
                    <a:moveTo>
                      <a:pt x="19" y="1"/>
                    </a:move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9" y="3"/>
                      <a:pt x="3" y="9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7" y="11"/>
                      <a:pt x="12" y="6"/>
                      <a:pt x="18" y="4"/>
                    </a:cubicBezTo>
                    <a:cubicBezTo>
                      <a:pt x="19" y="3"/>
                      <a:pt x="20" y="2"/>
                      <a:pt x="19" y="1"/>
                    </a:cubicBezTo>
                    <a:close/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152"/>
              <p:cNvSpPr/>
              <p:nvPr/>
            </p:nvSpPr>
            <p:spPr bwMode="auto">
              <a:xfrm>
                <a:off x="5610225" y="1962151"/>
                <a:ext cx="82550" cy="82550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1" y="28"/>
                  </a:cxn>
                  <a:cxn ang="0">
                    <a:pos x="4" y="27"/>
                  </a:cxn>
                  <a:cxn ang="0">
                    <a:pos x="26" y="3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28" h="28">
                    <a:moveTo>
                      <a:pt x="27" y="1"/>
                    </a:moveTo>
                    <a:cubicBezTo>
                      <a:pt x="27" y="0"/>
                      <a:pt x="2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4" y="5"/>
                      <a:pt x="5" y="13"/>
                      <a:pt x="0" y="25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2" y="28"/>
                      <a:pt x="3" y="28"/>
                      <a:pt x="4" y="27"/>
                    </a:cubicBezTo>
                    <a:cubicBezTo>
                      <a:pt x="8" y="16"/>
                      <a:pt x="16" y="8"/>
                      <a:pt x="26" y="3"/>
                    </a:cubicBezTo>
                    <a:cubicBezTo>
                      <a:pt x="27" y="3"/>
                      <a:pt x="28" y="2"/>
                      <a:pt x="27" y="1"/>
                    </a:cubicBezTo>
                    <a:close/>
                    <a:moveTo>
                      <a:pt x="27" y="1"/>
                    </a:moveTo>
                    <a:cubicBezTo>
                      <a:pt x="27" y="1"/>
                      <a:pt x="27" y="1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153"/>
              <p:cNvSpPr/>
              <p:nvPr/>
            </p:nvSpPr>
            <p:spPr bwMode="auto">
              <a:xfrm>
                <a:off x="5630863" y="1982788"/>
                <a:ext cx="69850" cy="6985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1" y="24"/>
                  </a:cxn>
                  <a:cxn ang="0">
                    <a:pos x="4" y="22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2" y="4"/>
                  </a:cxn>
                </a:cxnLst>
                <a:rect l="0" t="0" r="r" b="b"/>
                <a:pathLst>
                  <a:path w="24" h="24">
                    <a:moveTo>
                      <a:pt x="22" y="4"/>
                    </a:moveTo>
                    <a:cubicBezTo>
                      <a:pt x="23" y="3"/>
                      <a:pt x="24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4"/>
                      <a:pt x="4" y="1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2" y="24"/>
                      <a:pt x="3" y="23"/>
                      <a:pt x="4" y="22"/>
                    </a:cubicBezTo>
                    <a:cubicBezTo>
                      <a:pt x="7" y="14"/>
                      <a:pt x="14" y="7"/>
                      <a:pt x="22" y="4"/>
                    </a:cubicBezTo>
                    <a:close/>
                    <a:moveTo>
                      <a:pt x="22" y="4"/>
                    </a:moveTo>
                    <a:cubicBezTo>
                      <a:pt x="22" y="4"/>
                      <a:pt x="22" y="4"/>
                      <a:pt x="2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0" name="Freeform: Shape 154"/>
            <p:cNvSpPr/>
            <p:nvPr/>
          </p:nvSpPr>
          <p:spPr bwMode="auto">
            <a:xfrm>
              <a:off x="5683958" y="2188697"/>
              <a:ext cx="193560" cy="193558"/>
            </a:xfrm>
            <a:custGeom>
              <a:avLst/>
              <a:gdLst/>
              <a:ahLst/>
              <a:cxnLst>
                <a:cxn ang="0">
                  <a:pos x="77" y="14"/>
                </a:cxn>
                <a:cxn ang="0">
                  <a:pos x="51" y="34"/>
                </a:cxn>
                <a:cxn ang="0">
                  <a:pos x="0" y="54"/>
                </a:cxn>
                <a:cxn ang="0">
                  <a:pos x="23" y="80"/>
                </a:cxn>
                <a:cxn ang="0">
                  <a:pos x="31" y="123"/>
                </a:cxn>
                <a:cxn ang="0">
                  <a:pos x="54" y="115"/>
                </a:cxn>
                <a:cxn ang="0">
                  <a:pos x="50" y="103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2" y="73"/>
                </a:cxn>
                <a:cxn ang="0">
                  <a:pos x="53" y="73"/>
                </a:cxn>
                <a:cxn ang="0">
                  <a:pos x="77" y="94"/>
                </a:cxn>
                <a:cxn ang="0">
                  <a:pos x="123" y="54"/>
                </a:cxn>
                <a:cxn ang="0">
                  <a:pos x="77" y="54"/>
                </a:cxn>
                <a:cxn ang="0">
                  <a:pos x="88" y="42"/>
                </a:cxn>
                <a:cxn ang="0">
                  <a:pos x="88" y="65"/>
                </a:cxn>
                <a:cxn ang="0">
                  <a:pos x="77" y="54"/>
                </a:cxn>
                <a:cxn ang="0">
                  <a:pos x="15" y="42"/>
                </a:cxn>
                <a:cxn ang="0">
                  <a:pos x="38" y="54"/>
                </a:cxn>
                <a:cxn ang="0">
                  <a:pos x="15" y="65"/>
                </a:cxn>
                <a:cxn ang="0">
                  <a:pos x="46" y="115"/>
                </a:cxn>
                <a:cxn ang="0">
                  <a:pos x="31" y="80"/>
                </a:cxn>
                <a:cxn ang="0">
                  <a:pos x="31" y="73"/>
                </a:cxn>
                <a:cxn ang="0">
                  <a:pos x="43" y="73"/>
                </a:cxn>
                <a:cxn ang="0">
                  <a:pos x="42" y="103"/>
                </a:cxn>
                <a:cxn ang="0">
                  <a:pos x="46" y="112"/>
                </a:cxn>
                <a:cxn ang="0">
                  <a:pos x="51" y="65"/>
                </a:cxn>
                <a:cxn ang="0">
                  <a:pos x="50" y="65"/>
                </a:cxn>
                <a:cxn ang="0">
                  <a:pos x="50" y="42"/>
                </a:cxn>
                <a:cxn ang="0">
                  <a:pos x="71" y="34"/>
                </a:cxn>
                <a:cxn ang="0">
                  <a:pos x="71" y="73"/>
                </a:cxn>
                <a:cxn ang="0">
                  <a:pos x="96" y="100"/>
                </a:cxn>
                <a:cxn ang="0">
                  <a:pos x="88" y="73"/>
                </a:cxn>
                <a:cxn ang="0">
                  <a:pos x="88" y="34"/>
                </a:cxn>
                <a:cxn ang="0">
                  <a:pos x="96" y="8"/>
                </a:cxn>
                <a:cxn ang="0">
                  <a:pos x="96" y="100"/>
                </a:cxn>
                <a:cxn ang="0">
                  <a:pos x="96" y="100"/>
                </a:cxn>
              </a:cxnLst>
              <a:rect l="0" t="0" r="r" b="b"/>
              <a:pathLst>
                <a:path w="123" h="123">
                  <a:moveTo>
                    <a:pt x="96" y="0"/>
                  </a:moveTo>
                  <a:cubicBezTo>
                    <a:pt x="88" y="0"/>
                    <a:pt x="82" y="5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1" y="26"/>
                    <a:pt x="61" y="34"/>
                    <a:pt x="51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7" y="34"/>
                    <a:pt x="0" y="43"/>
                    <a:pt x="0" y="54"/>
                  </a:cubicBezTo>
                  <a:cubicBezTo>
                    <a:pt x="0" y="64"/>
                    <a:pt x="7" y="73"/>
                    <a:pt x="15" y="73"/>
                  </a:cubicBezTo>
                  <a:cubicBezTo>
                    <a:pt x="20" y="73"/>
                    <a:pt x="23" y="76"/>
                    <a:pt x="23" y="80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9"/>
                    <a:pt x="26" y="123"/>
                    <a:pt x="31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50" y="123"/>
                    <a:pt x="54" y="119"/>
                    <a:pt x="54" y="115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7"/>
                    <a:pt x="50" y="106"/>
                    <a:pt x="50" y="103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6"/>
                    <a:pt x="50" y="75"/>
                    <a:pt x="50" y="75"/>
                  </a:cubicBezTo>
                  <a:cubicBezTo>
                    <a:pt x="50" y="75"/>
                    <a:pt x="51" y="75"/>
                    <a:pt x="51" y="74"/>
                  </a:cubicBezTo>
                  <a:cubicBezTo>
                    <a:pt x="51" y="74"/>
                    <a:pt x="51" y="74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3" y="73"/>
                    <a:pt x="53" y="73"/>
                  </a:cubicBezTo>
                  <a:cubicBezTo>
                    <a:pt x="63" y="74"/>
                    <a:pt x="71" y="82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2" y="102"/>
                    <a:pt x="88" y="107"/>
                    <a:pt x="96" y="107"/>
                  </a:cubicBezTo>
                  <a:cubicBezTo>
                    <a:pt x="114" y="107"/>
                    <a:pt x="123" y="80"/>
                    <a:pt x="123" y="54"/>
                  </a:cubicBezTo>
                  <a:cubicBezTo>
                    <a:pt x="123" y="27"/>
                    <a:pt x="114" y="0"/>
                    <a:pt x="96" y="0"/>
                  </a:cubicBezTo>
                  <a:close/>
                  <a:moveTo>
                    <a:pt x="77" y="54"/>
                  </a:moveTo>
                  <a:cubicBezTo>
                    <a:pt x="77" y="50"/>
                    <a:pt x="77" y="46"/>
                    <a:pt x="77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2" y="42"/>
                    <a:pt x="96" y="47"/>
                    <a:pt x="96" y="54"/>
                  </a:cubicBezTo>
                  <a:cubicBezTo>
                    <a:pt x="96" y="60"/>
                    <a:pt x="92" y="65"/>
                    <a:pt x="88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1"/>
                    <a:pt x="77" y="58"/>
                    <a:pt x="77" y="54"/>
                  </a:cubicBezTo>
                  <a:close/>
                  <a:moveTo>
                    <a:pt x="8" y="54"/>
                  </a:moveTo>
                  <a:cubicBezTo>
                    <a:pt x="8" y="47"/>
                    <a:pt x="11" y="42"/>
                    <a:pt x="15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5"/>
                    <a:pt x="38" y="49"/>
                    <a:pt x="38" y="54"/>
                  </a:cubicBezTo>
                  <a:cubicBezTo>
                    <a:pt x="38" y="58"/>
                    <a:pt x="40" y="62"/>
                    <a:pt x="42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1" y="65"/>
                    <a:pt x="8" y="60"/>
                    <a:pt x="8" y="54"/>
                  </a:cubicBezTo>
                  <a:close/>
                  <a:moveTo>
                    <a:pt x="46" y="115"/>
                  </a:moveTo>
                  <a:cubicBezTo>
                    <a:pt x="31" y="115"/>
                    <a:pt x="31" y="115"/>
                    <a:pt x="31" y="115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78"/>
                    <a:pt x="30" y="75"/>
                    <a:pt x="2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4"/>
                    <a:pt x="42" y="75"/>
                    <a:pt x="42" y="7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7"/>
                    <a:pt x="44" y="110"/>
                    <a:pt x="46" y="111"/>
                  </a:cubicBezTo>
                  <a:cubicBezTo>
                    <a:pt x="46" y="111"/>
                    <a:pt x="46" y="111"/>
                    <a:pt x="46" y="112"/>
                  </a:cubicBezTo>
                  <a:lnTo>
                    <a:pt x="46" y="115"/>
                  </a:lnTo>
                  <a:close/>
                  <a:moveTo>
                    <a:pt x="51" y="65"/>
                  </a:move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46" y="65"/>
                    <a:pt x="42" y="60"/>
                    <a:pt x="42" y="54"/>
                  </a:cubicBezTo>
                  <a:cubicBezTo>
                    <a:pt x="42" y="47"/>
                    <a:pt x="46" y="42"/>
                    <a:pt x="50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8" y="42"/>
                    <a:pt x="65" y="39"/>
                    <a:pt x="71" y="34"/>
                  </a:cubicBezTo>
                  <a:cubicBezTo>
                    <a:pt x="70" y="40"/>
                    <a:pt x="69" y="47"/>
                    <a:pt x="69" y="54"/>
                  </a:cubicBezTo>
                  <a:cubicBezTo>
                    <a:pt x="69" y="60"/>
                    <a:pt x="70" y="67"/>
                    <a:pt x="71" y="73"/>
                  </a:cubicBezTo>
                  <a:cubicBezTo>
                    <a:pt x="65" y="68"/>
                    <a:pt x="58" y="65"/>
                    <a:pt x="51" y="65"/>
                  </a:cubicBezTo>
                  <a:close/>
                  <a:moveTo>
                    <a:pt x="96" y="100"/>
                  </a:moveTo>
                  <a:cubicBezTo>
                    <a:pt x="88" y="100"/>
                    <a:pt x="82" y="89"/>
                    <a:pt x="79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7" y="73"/>
                    <a:pt x="104" y="64"/>
                    <a:pt x="104" y="54"/>
                  </a:cubicBezTo>
                  <a:cubicBezTo>
                    <a:pt x="104" y="43"/>
                    <a:pt x="97" y="34"/>
                    <a:pt x="88" y="3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2" y="19"/>
                    <a:pt x="88" y="8"/>
                    <a:pt x="96" y="8"/>
                  </a:cubicBezTo>
                  <a:cubicBezTo>
                    <a:pt x="107" y="8"/>
                    <a:pt x="115" y="28"/>
                    <a:pt x="115" y="54"/>
                  </a:cubicBezTo>
                  <a:cubicBezTo>
                    <a:pt x="115" y="79"/>
                    <a:pt x="107" y="100"/>
                    <a:pt x="96" y="100"/>
                  </a:cubicBezTo>
                  <a:close/>
                  <a:moveTo>
                    <a:pt x="96" y="100"/>
                  </a:moveTo>
                  <a:cubicBezTo>
                    <a:pt x="96" y="100"/>
                    <a:pt x="96" y="100"/>
                    <a:pt x="96" y="10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155"/>
            <p:cNvSpPr/>
            <p:nvPr/>
          </p:nvSpPr>
          <p:spPr bwMode="auto">
            <a:xfrm>
              <a:off x="5531542" y="2544132"/>
              <a:ext cx="193560" cy="132166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2" y="4"/>
                </a:cxn>
                <a:cxn ang="0">
                  <a:pos x="107" y="6"/>
                </a:cxn>
                <a:cxn ang="0">
                  <a:pos x="96" y="16"/>
                </a:cxn>
                <a:cxn ang="0">
                  <a:pos x="96" y="12"/>
                </a:cxn>
                <a:cxn ang="0">
                  <a:pos x="85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73"/>
                </a:cxn>
                <a:cxn ang="0">
                  <a:pos x="12" y="84"/>
                </a:cxn>
                <a:cxn ang="0">
                  <a:pos x="85" y="84"/>
                </a:cxn>
                <a:cxn ang="0">
                  <a:pos x="96" y="73"/>
                </a:cxn>
                <a:cxn ang="0">
                  <a:pos x="96" y="68"/>
                </a:cxn>
                <a:cxn ang="0">
                  <a:pos x="107" y="78"/>
                </a:cxn>
                <a:cxn ang="0">
                  <a:pos x="112" y="81"/>
                </a:cxn>
                <a:cxn ang="0">
                  <a:pos x="115" y="81"/>
                </a:cxn>
                <a:cxn ang="0">
                  <a:pos x="123" y="73"/>
                </a:cxn>
                <a:cxn ang="0">
                  <a:pos x="123" y="12"/>
                </a:cxn>
                <a:cxn ang="0">
                  <a:pos x="115" y="4"/>
                </a:cxn>
                <a:cxn ang="0">
                  <a:pos x="12" y="77"/>
                </a:cxn>
                <a:cxn ang="0">
                  <a:pos x="8" y="73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85" y="8"/>
                </a:cxn>
                <a:cxn ang="0">
                  <a:pos x="89" y="12"/>
                </a:cxn>
                <a:cxn ang="0">
                  <a:pos x="89" y="73"/>
                </a:cxn>
                <a:cxn ang="0">
                  <a:pos x="85" y="77"/>
                </a:cxn>
                <a:cxn ang="0">
                  <a:pos x="12" y="77"/>
                </a:cxn>
                <a:cxn ang="0">
                  <a:pos x="115" y="73"/>
                </a:cxn>
                <a:cxn ang="0">
                  <a:pos x="112" y="73"/>
                </a:cxn>
                <a:cxn ang="0">
                  <a:pos x="96" y="58"/>
                </a:cxn>
                <a:cxn ang="0">
                  <a:pos x="96" y="58"/>
                </a:cxn>
                <a:cxn ang="0">
                  <a:pos x="92" y="54"/>
                </a:cxn>
                <a:cxn ang="0">
                  <a:pos x="92" y="31"/>
                </a:cxn>
                <a:cxn ang="0">
                  <a:pos x="112" y="12"/>
                </a:cxn>
                <a:cxn ang="0">
                  <a:pos x="115" y="12"/>
                </a:cxn>
                <a:cxn ang="0">
                  <a:pos x="115" y="73"/>
                </a:cxn>
                <a:cxn ang="0">
                  <a:pos x="115" y="73"/>
                </a:cxn>
                <a:cxn ang="0">
                  <a:pos x="115" y="73"/>
                </a:cxn>
              </a:cxnLst>
              <a:rect l="0" t="0" r="r" b="b"/>
              <a:pathLst>
                <a:path w="123" h="84">
                  <a:moveTo>
                    <a:pt x="115" y="4"/>
                  </a:moveTo>
                  <a:cubicBezTo>
                    <a:pt x="112" y="4"/>
                    <a:pt x="112" y="4"/>
                    <a:pt x="112" y="4"/>
                  </a:cubicBezTo>
                  <a:cubicBezTo>
                    <a:pt x="110" y="4"/>
                    <a:pt x="108" y="5"/>
                    <a:pt x="107" y="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9"/>
                    <a:pt x="6" y="84"/>
                    <a:pt x="12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91" y="84"/>
                    <a:pt x="96" y="79"/>
                    <a:pt x="96" y="73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8" y="80"/>
                    <a:pt x="110" y="81"/>
                    <a:pt x="112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20" y="81"/>
                    <a:pt x="123" y="77"/>
                    <a:pt x="123" y="73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7"/>
                    <a:pt x="120" y="4"/>
                    <a:pt x="115" y="4"/>
                  </a:cubicBezTo>
                  <a:close/>
                  <a:moveTo>
                    <a:pt x="12" y="77"/>
                  </a:moveTo>
                  <a:cubicBezTo>
                    <a:pt x="10" y="77"/>
                    <a:pt x="8" y="75"/>
                    <a:pt x="8" y="7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9" y="9"/>
                    <a:pt x="89" y="12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89" y="75"/>
                    <a:pt x="87" y="77"/>
                    <a:pt x="85" y="77"/>
                  </a:cubicBezTo>
                  <a:lnTo>
                    <a:pt x="12" y="77"/>
                  </a:lnTo>
                  <a:close/>
                  <a:moveTo>
                    <a:pt x="115" y="73"/>
                  </a:moveTo>
                  <a:cubicBezTo>
                    <a:pt x="112" y="73"/>
                    <a:pt x="112" y="73"/>
                    <a:pt x="112" y="73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5" y="12"/>
                    <a:pt x="115" y="12"/>
                    <a:pt x="115" y="12"/>
                  </a:cubicBezTo>
                  <a:lnTo>
                    <a:pt x="115" y="73"/>
                  </a:lnTo>
                  <a:close/>
                  <a:moveTo>
                    <a:pt x="115" y="73"/>
                  </a:moveTo>
                  <a:cubicBezTo>
                    <a:pt x="115" y="73"/>
                    <a:pt x="115" y="73"/>
                    <a:pt x="115" y="7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156"/>
            <p:cNvSpPr/>
            <p:nvPr/>
          </p:nvSpPr>
          <p:spPr bwMode="auto">
            <a:xfrm>
              <a:off x="5211144" y="2665593"/>
              <a:ext cx="192706" cy="144954"/>
            </a:xfrm>
            <a:custGeom>
              <a:avLst/>
              <a:gdLst/>
              <a:ahLst/>
              <a:cxnLst>
                <a:cxn ang="0">
                  <a:pos x="101" y="2"/>
                </a:cxn>
                <a:cxn ang="0">
                  <a:pos x="27" y="0"/>
                </a:cxn>
                <a:cxn ang="0">
                  <a:pos x="2" y="22"/>
                </a:cxn>
                <a:cxn ang="0">
                  <a:pos x="2" y="32"/>
                </a:cxn>
                <a:cxn ang="0">
                  <a:pos x="61" y="92"/>
                </a:cxn>
                <a:cxn ang="0">
                  <a:pos x="121" y="32"/>
                </a:cxn>
                <a:cxn ang="0">
                  <a:pos x="120" y="22"/>
                </a:cxn>
                <a:cxn ang="0">
                  <a:pos x="86" y="14"/>
                </a:cxn>
                <a:cxn ang="0">
                  <a:pos x="93" y="8"/>
                </a:cxn>
                <a:cxn ang="0">
                  <a:pos x="76" y="27"/>
                </a:cxn>
                <a:cxn ang="0">
                  <a:pos x="93" y="27"/>
                </a:cxn>
                <a:cxn ang="0">
                  <a:pos x="73" y="25"/>
                </a:cxn>
                <a:cxn ang="0">
                  <a:pos x="75" y="9"/>
                </a:cxn>
                <a:cxn ang="0">
                  <a:pos x="70" y="27"/>
                </a:cxn>
                <a:cxn ang="0">
                  <a:pos x="61" y="20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58" y="17"/>
                </a:cxn>
                <a:cxn ang="0">
                  <a:pos x="40" y="16"/>
                </a:cxn>
                <a:cxn ang="0">
                  <a:pos x="58" y="17"/>
                </a:cxn>
                <a:cxn ang="0">
                  <a:pos x="30" y="27"/>
                </a:cxn>
                <a:cxn ang="0">
                  <a:pos x="47" y="27"/>
                </a:cxn>
                <a:cxn ang="0">
                  <a:pos x="37" y="14"/>
                </a:cxn>
                <a:cxn ang="0">
                  <a:pos x="43" y="8"/>
                </a:cxn>
                <a:cxn ang="0">
                  <a:pos x="34" y="17"/>
                </a:cxn>
                <a:cxn ang="0">
                  <a:pos x="8" y="27"/>
                </a:cxn>
                <a:cxn ang="0">
                  <a:pos x="11" y="31"/>
                </a:cxn>
                <a:cxn ang="0">
                  <a:pos x="49" y="71"/>
                </a:cxn>
                <a:cxn ang="0">
                  <a:pos x="29" y="31"/>
                </a:cxn>
                <a:cxn ang="0">
                  <a:pos x="57" y="78"/>
                </a:cxn>
                <a:cxn ang="0">
                  <a:pos x="52" y="31"/>
                </a:cxn>
                <a:cxn ang="0">
                  <a:pos x="61" y="79"/>
                </a:cxn>
                <a:cxn ang="0">
                  <a:pos x="65" y="78"/>
                </a:cxn>
                <a:cxn ang="0">
                  <a:pos x="94" y="31"/>
                </a:cxn>
                <a:cxn ang="0">
                  <a:pos x="74" y="71"/>
                </a:cxn>
                <a:cxn ang="0">
                  <a:pos x="112" y="31"/>
                </a:cxn>
                <a:cxn ang="0">
                  <a:pos x="99" y="27"/>
                </a:cxn>
                <a:cxn ang="0">
                  <a:pos x="97" y="9"/>
                </a:cxn>
                <a:cxn ang="0">
                  <a:pos x="99" y="27"/>
                </a:cxn>
                <a:cxn ang="0">
                  <a:pos x="99" y="27"/>
                </a:cxn>
              </a:cxnLst>
              <a:rect l="0" t="0" r="r" b="b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3" name="Group 157"/>
            <p:cNvGrpSpPr/>
            <p:nvPr/>
          </p:nvGrpSpPr>
          <p:grpSpPr>
            <a:xfrm>
              <a:off x="4896612" y="2493506"/>
              <a:ext cx="193560" cy="193558"/>
              <a:chOff x="8780463" y="1906588"/>
              <a:chExt cx="360363" cy="360363"/>
            </a:xfrm>
            <a:solidFill>
              <a:schemeClr val="bg1"/>
            </a:solidFill>
          </p:grpSpPr>
          <p:sp>
            <p:nvSpPr>
              <p:cNvPr id="74" name="Freeform: Shape 158"/>
              <p:cNvSpPr/>
              <p:nvPr/>
            </p:nvSpPr>
            <p:spPr bwMode="auto">
              <a:xfrm>
                <a:off x="8780463" y="1938338"/>
                <a:ext cx="328613" cy="328613"/>
              </a:xfrm>
              <a:custGeom>
                <a:avLst/>
                <a:gdLst/>
                <a:ahLst/>
                <a:cxnLst>
                  <a:cxn ang="0">
                    <a:pos x="80" y="3"/>
                  </a:cxn>
                  <a:cxn ang="0">
                    <a:pos x="73" y="0"/>
                  </a:cxn>
                  <a:cxn ang="0">
                    <a:pos x="66" y="3"/>
                  </a:cxn>
                  <a:cxn ang="0">
                    <a:pos x="61" y="9"/>
                  </a:cxn>
                  <a:cxn ang="0">
                    <a:pos x="58" y="15"/>
                  </a:cxn>
                  <a:cxn ang="0">
                    <a:pos x="60" y="20"/>
                  </a:cxn>
                  <a:cxn ang="0">
                    <a:pos x="8" y="41"/>
                  </a:cxn>
                  <a:cxn ang="0">
                    <a:pos x="1" y="50"/>
                  </a:cxn>
                  <a:cxn ang="0">
                    <a:pos x="4" y="60"/>
                  </a:cxn>
                  <a:cxn ang="0">
                    <a:pos x="53" y="108"/>
                  </a:cxn>
                  <a:cxn ang="0">
                    <a:pos x="61" y="112"/>
                  </a:cxn>
                  <a:cxn ang="0">
                    <a:pos x="61" y="112"/>
                  </a:cxn>
                  <a:cxn ang="0">
                    <a:pos x="63" y="111"/>
                  </a:cxn>
                  <a:cxn ang="0">
                    <a:pos x="72" y="104"/>
                  </a:cxn>
                  <a:cxn ang="0">
                    <a:pos x="92" y="53"/>
                  </a:cxn>
                  <a:cxn ang="0">
                    <a:pos x="97" y="55"/>
                  </a:cxn>
                  <a:cxn ang="0">
                    <a:pos x="104" y="52"/>
                  </a:cxn>
                  <a:cxn ang="0">
                    <a:pos x="110" y="46"/>
                  </a:cxn>
                  <a:cxn ang="0">
                    <a:pos x="112" y="40"/>
                  </a:cxn>
                  <a:cxn ang="0">
                    <a:pos x="110" y="33"/>
                  </a:cxn>
                  <a:cxn ang="0">
                    <a:pos x="80" y="3"/>
                  </a:cxn>
                  <a:cxn ang="0">
                    <a:pos x="65" y="102"/>
                  </a:cxn>
                  <a:cxn ang="0">
                    <a:pos x="62" y="104"/>
                  </a:cxn>
                  <a:cxn ang="0">
                    <a:pos x="61" y="104"/>
                  </a:cxn>
                  <a:cxn ang="0">
                    <a:pos x="58" y="103"/>
                  </a:cxn>
                  <a:cxn ang="0">
                    <a:pos x="9" y="55"/>
                  </a:cxn>
                  <a:cxn ang="0">
                    <a:pos x="8" y="51"/>
                  </a:cxn>
                  <a:cxn ang="0">
                    <a:pos x="11" y="48"/>
                  </a:cxn>
                  <a:cxn ang="0">
                    <a:pos x="34" y="39"/>
                  </a:cxn>
                  <a:cxn ang="0">
                    <a:pos x="83" y="56"/>
                  </a:cxn>
                  <a:cxn ang="0">
                    <a:pos x="65" y="102"/>
                  </a:cxn>
                  <a:cxn ang="0">
                    <a:pos x="104" y="41"/>
                  </a:cxn>
                  <a:cxn ang="0">
                    <a:pos x="99" y="46"/>
                  </a:cxn>
                  <a:cxn ang="0">
                    <a:pos x="96" y="46"/>
                  </a:cxn>
                  <a:cxn ang="0">
                    <a:pos x="89" y="40"/>
                  </a:cxn>
                  <a:cxn ang="0">
                    <a:pos x="84" y="53"/>
                  </a:cxn>
                  <a:cxn ang="0">
                    <a:pos x="84" y="52"/>
                  </a:cxn>
                  <a:cxn ang="0">
                    <a:pos x="50" y="38"/>
                  </a:cxn>
                  <a:cxn ang="0">
                    <a:pos x="40" y="36"/>
                  </a:cxn>
                  <a:cxn ang="0">
                    <a:pos x="73" y="23"/>
                  </a:cxn>
                  <a:cxn ang="0">
                    <a:pos x="66" y="17"/>
                  </a:cxn>
                  <a:cxn ang="0">
                    <a:pos x="66" y="14"/>
                  </a:cxn>
                  <a:cxn ang="0">
                    <a:pos x="72" y="9"/>
                  </a:cxn>
                  <a:cxn ang="0">
                    <a:pos x="75" y="9"/>
                  </a:cxn>
                  <a:cxn ang="0">
                    <a:pos x="104" y="38"/>
                  </a:cxn>
                  <a:cxn ang="0">
                    <a:pos x="104" y="41"/>
                  </a:cxn>
                  <a:cxn ang="0">
                    <a:pos x="104" y="41"/>
                  </a:cxn>
                  <a:cxn ang="0">
                    <a:pos x="104" y="41"/>
                  </a:cxn>
                </a:cxnLst>
                <a:rect l="0" t="0" r="r" b="b"/>
                <a:pathLst>
                  <a:path w="112" h="112">
                    <a:moveTo>
                      <a:pt x="80" y="3"/>
                    </a:moveTo>
                    <a:cubicBezTo>
                      <a:pt x="78" y="1"/>
                      <a:pt x="76" y="0"/>
                      <a:pt x="73" y="0"/>
                    </a:cubicBezTo>
                    <a:cubicBezTo>
                      <a:pt x="71" y="0"/>
                      <a:pt x="68" y="1"/>
                      <a:pt x="66" y="3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9" y="10"/>
                      <a:pt x="58" y="13"/>
                      <a:pt x="58" y="15"/>
                    </a:cubicBezTo>
                    <a:cubicBezTo>
                      <a:pt x="58" y="17"/>
                      <a:pt x="59" y="19"/>
                      <a:pt x="60" y="2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4" y="43"/>
                      <a:pt x="2" y="46"/>
                      <a:pt x="1" y="50"/>
                    </a:cubicBezTo>
                    <a:cubicBezTo>
                      <a:pt x="0" y="53"/>
                      <a:pt x="1" y="57"/>
                      <a:pt x="4" y="60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5" y="110"/>
                      <a:pt x="58" y="112"/>
                      <a:pt x="61" y="11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2" y="112"/>
                      <a:pt x="63" y="112"/>
                      <a:pt x="63" y="111"/>
                    </a:cubicBezTo>
                    <a:cubicBezTo>
                      <a:pt x="67" y="111"/>
                      <a:pt x="70" y="108"/>
                      <a:pt x="72" y="104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4" y="54"/>
                      <a:pt x="95" y="55"/>
                      <a:pt x="97" y="55"/>
                    </a:cubicBezTo>
                    <a:cubicBezTo>
                      <a:pt x="100" y="55"/>
                      <a:pt x="102" y="54"/>
                      <a:pt x="104" y="52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1" y="45"/>
                      <a:pt x="112" y="42"/>
                      <a:pt x="112" y="40"/>
                    </a:cubicBezTo>
                    <a:cubicBezTo>
                      <a:pt x="112" y="37"/>
                      <a:pt x="111" y="35"/>
                      <a:pt x="110" y="33"/>
                    </a:cubicBezTo>
                    <a:lnTo>
                      <a:pt x="80" y="3"/>
                    </a:lnTo>
                    <a:close/>
                    <a:moveTo>
                      <a:pt x="65" y="102"/>
                    </a:moveTo>
                    <a:cubicBezTo>
                      <a:pt x="64" y="103"/>
                      <a:pt x="63" y="104"/>
                      <a:pt x="62" y="104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0" y="104"/>
                      <a:pt x="59" y="104"/>
                      <a:pt x="58" y="103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4"/>
                      <a:pt x="8" y="52"/>
                      <a:pt x="8" y="51"/>
                    </a:cubicBezTo>
                    <a:cubicBezTo>
                      <a:pt x="9" y="50"/>
                      <a:pt x="9" y="49"/>
                      <a:pt x="11" y="4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51" y="44"/>
                      <a:pt x="67" y="39"/>
                      <a:pt x="83" y="56"/>
                    </a:cubicBezTo>
                    <a:lnTo>
                      <a:pt x="65" y="102"/>
                    </a:lnTo>
                    <a:close/>
                    <a:moveTo>
                      <a:pt x="104" y="41"/>
                    </a:moveTo>
                    <a:cubicBezTo>
                      <a:pt x="99" y="46"/>
                      <a:pt x="99" y="46"/>
                      <a:pt x="99" y="46"/>
                    </a:cubicBezTo>
                    <a:cubicBezTo>
                      <a:pt x="98" y="47"/>
                      <a:pt x="97" y="47"/>
                      <a:pt x="96" y="46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73" y="41"/>
                      <a:pt x="61" y="39"/>
                      <a:pt x="50" y="38"/>
                    </a:cubicBezTo>
                    <a:cubicBezTo>
                      <a:pt x="47" y="38"/>
                      <a:pt x="44" y="37"/>
                      <a:pt x="40" y="36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6"/>
                      <a:pt x="66" y="15"/>
                      <a:pt x="66" y="14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3" y="8"/>
                      <a:pt x="74" y="8"/>
                      <a:pt x="75" y="9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5" y="39"/>
                      <a:pt x="105" y="40"/>
                      <a:pt x="104" y="41"/>
                    </a:cubicBezTo>
                    <a:close/>
                    <a:moveTo>
                      <a:pt x="104" y="41"/>
                    </a:moveTo>
                    <a:cubicBezTo>
                      <a:pt x="104" y="41"/>
                      <a:pt x="104" y="41"/>
                      <a:pt x="104" y="4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159"/>
              <p:cNvSpPr/>
              <p:nvPr/>
            </p:nvSpPr>
            <p:spPr bwMode="auto">
              <a:xfrm>
                <a:off x="8939213" y="2084388"/>
                <a:ext cx="55563" cy="57150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19" y="1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10" y="19"/>
                  </a:cxn>
                  <a:cxn ang="0">
                    <a:pos x="10" y="4"/>
                  </a:cxn>
                  <a:cxn ang="0">
                    <a:pos x="16" y="10"/>
                  </a:cxn>
                  <a:cxn ang="0">
                    <a:pos x="10" y="16"/>
                  </a:cxn>
                  <a:cxn ang="0">
                    <a:pos x="4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5"/>
                      <a:pt x="15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  <a:moveTo>
                      <a:pt x="10" y="4"/>
                    </a:moveTo>
                    <a:cubicBezTo>
                      <a:pt x="10" y="4"/>
                      <a:pt x="10" y="4"/>
                      <a:pt x="1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160"/>
              <p:cNvSpPr/>
              <p:nvPr/>
            </p:nvSpPr>
            <p:spPr bwMode="auto">
              <a:xfrm>
                <a:off x="9085263" y="1906588"/>
                <a:ext cx="55563" cy="5556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9"/>
                  </a:cxn>
                  <a:cxn ang="0">
                    <a:pos x="10" y="19"/>
                  </a:cxn>
                  <a:cxn ang="0">
                    <a:pos x="19" y="9"/>
                  </a:cxn>
                  <a:cxn ang="0">
                    <a:pos x="10" y="0"/>
                  </a:cxn>
                  <a:cxn ang="0">
                    <a:pos x="10" y="15"/>
                  </a:cxn>
                  <a:cxn ang="0">
                    <a:pos x="4" y="9"/>
                  </a:cxn>
                  <a:cxn ang="0">
                    <a:pos x="10" y="4"/>
                  </a:cxn>
                  <a:cxn ang="0">
                    <a:pos x="16" y="9"/>
                  </a:cxn>
                  <a:cxn ang="0">
                    <a:pos x="10" y="15"/>
                  </a:cxn>
                  <a:cxn ang="0">
                    <a:pos x="10" y="15"/>
                  </a:cxn>
                  <a:cxn ang="0">
                    <a:pos x="10" y="15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5"/>
                    </a:moveTo>
                    <a:cubicBezTo>
                      <a:pt x="7" y="15"/>
                      <a:pt x="4" y="13"/>
                      <a:pt x="4" y="9"/>
                    </a:cubicBezTo>
                    <a:cubicBezTo>
                      <a:pt x="4" y="6"/>
                      <a:pt x="7" y="4"/>
                      <a:pt x="10" y="4"/>
                    </a:cubicBezTo>
                    <a:cubicBezTo>
                      <a:pt x="13" y="4"/>
                      <a:pt x="16" y="6"/>
                      <a:pt x="16" y="9"/>
                    </a:cubicBezTo>
                    <a:cubicBezTo>
                      <a:pt x="16" y="13"/>
                      <a:pt x="13" y="15"/>
                      <a:pt x="10" y="15"/>
                    </a:cubicBezTo>
                    <a:close/>
                    <a:moveTo>
                      <a:pt x="10" y="15"/>
                    </a:moveTo>
                    <a:cubicBezTo>
                      <a:pt x="10" y="15"/>
                      <a:pt x="10" y="15"/>
                      <a:pt x="10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161"/>
              <p:cNvSpPr/>
              <p:nvPr/>
            </p:nvSpPr>
            <p:spPr bwMode="auto">
              <a:xfrm>
                <a:off x="8872538" y="2073276"/>
                <a:ext cx="46038" cy="476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2" y="8"/>
                  </a:cxn>
                  <a:cxn ang="0">
                    <a:pos x="8" y="12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162"/>
              <p:cNvSpPr/>
              <p:nvPr/>
            </p:nvSpPr>
            <p:spPr bwMode="auto">
              <a:xfrm>
                <a:off x="8918575" y="2152651"/>
                <a:ext cx="20638" cy="2381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3" y="8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6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163"/>
              <p:cNvSpPr/>
              <p:nvPr/>
            </p:nvSpPr>
            <p:spPr bwMode="auto">
              <a:xfrm>
                <a:off x="9096375" y="1985963"/>
                <a:ext cx="23813" cy="2063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2" name="千图PPT彼岸天：ID 8661124库_组合 166"/>
          <p:cNvGrpSpPr/>
          <p:nvPr>
            <p:custDataLst>
              <p:tags r:id="rId2"/>
            </p:custDataLst>
          </p:nvPr>
        </p:nvGrpSpPr>
        <p:grpSpPr>
          <a:xfrm>
            <a:off x="3684191" y="1676401"/>
            <a:ext cx="2733612" cy="2733578"/>
            <a:chOff x="3087031" y="1466082"/>
            <a:chExt cx="1686514" cy="1686494"/>
          </a:xfrm>
        </p:grpSpPr>
        <p:sp>
          <p:nvSpPr>
            <p:cNvPr id="14" name="Freeform: Shape 4"/>
            <p:cNvSpPr/>
            <p:nvPr/>
          </p:nvSpPr>
          <p:spPr>
            <a:xfrm>
              <a:off x="3166182" y="1563148"/>
              <a:ext cx="1492361" cy="149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01"/>
            <p:cNvGrpSpPr/>
            <p:nvPr/>
          </p:nvGrpSpPr>
          <p:grpSpPr>
            <a:xfrm>
              <a:off x="3087031" y="1466082"/>
              <a:ext cx="1686514" cy="1686494"/>
              <a:chOff x="3087031" y="1466082"/>
              <a:chExt cx="1686514" cy="1686494"/>
            </a:xfrm>
          </p:grpSpPr>
          <p:sp>
            <p:nvSpPr>
              <p:cNvPr id="48" name="Freeform: Shape 42"/>
              <p:cNvSpPr/>
              <p:nvPr/>
            </p:nvSpPr>
            <p:spPr>
              <a:xfrm>
                <a:off x="3457539" y="1565325"/>
                <a:ext cx="382651" cy="534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71" h="21600" extrusionOk="0">
                    <a:moveTo>
                      <a:pt x="16465" y="21600"/>
                    </a:moveTo>
                    <a:cubicBezTo>
                      <a:pt x="16465" y="21600"/>
                      <a:pt x="19586" y="13154"/>
                      <a:pt x="15342" y="7191"/>
                    </a:cubicBezTo>
                    <a:cubicBezTo>
                      <a:pt x="11102" y="1226"/>
                      <a:pt x="1106" y="0"/>
                      <a:pt x="1106" y="0"/>
                    </a:cubicBezTo>
                    <a:cubicBezTo>
                      <a:pt x="1106" y="0"/>
                      <a:pt x="-2014" y="8445"/>
                      <a:pt x="2226" y="14408"/>
                    </a:cubicBezTo>
                    <a:cubicBezTo>
                      <a:pt x="6468" y="20372"/>
                      <a:pt x="16465" y="21600"/>
                      <a:pt x="16465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43"/>
              <p:cNvSpPr/>
              <p:nvPr/>
            </p:nvSpPr>
            <p:spPr>
              <a:xfrm>
                <a:off x="3894210" y="1466082"/>
                <a:ext cx="342819" cy="614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2" h="21600" extrusionOk="0">
                    <a:moveTo>
                      <a:pt x="17828" y="12127"/>
                    </a:moveTo>
                    <a:cubicBezTo>
                      <a:pt x="19907" y="6163"/>
                      <a:pt x="12869" y="0"/>
                      <a:pt x="12869" y="0"/>
                    </a:cubicBezTo>
                    <a:cubicBezTo>
                      <a:pt x="12869" y="0"/>
                      <a:pt x="2462" y="3505"/>
                      <a:pt x="384" y="9470"/>
                    </a:cubicBezTo>
                    <a:cubicBezTo>
                      <a:pt x="-1693" y="15435"/>
                      <a:pt x="5342" y="21600"/>
                      <a:pt x="5342" y="21600"/>
                    </a:cubicBezTo>
                    <a:cubicBezTo>
                      <a:pt x="5342" y="21600"/>
                      <a:pt x="15751" y="18093"/>
                      <a:pt x="17828" y="12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44"/>
              <p:cNvSpPr/>
              <p:nvPr/>
            </p:nvSpPr>
            <p:spPr>
              <a:xfrm>
                <a:off x="4139010" y="1836590"/>
                <a:ext cx="534797" cy="382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571" extrusionOk="0">
                    <a:moveTo>
                      <a:pt x="14410" y="15343"/>
                    </a:moveTo>
                    <a:cubicBezTo>
                      <a:pt x="20374" y="11104"/>
                      <a:pt x="21600" y="1107"/>
                      <a:pt x="21600" y="1107"/>
                    </a:cubicBezTo>
                    <a:cubicBezTo>
                      <a:pt x="21600" y="1107"/>
                      <a:pt x="13157" y="-2014"/>
                      <a:pt x="7193" y="2226"/>
                    </a:cubicBezTo>
                    <a:cubicBezTo>
                      <a:pt x="1229" y="6468"/>
                      <a:pt x="0" y="16465"/>
                      <a:pt x="0" y="16465"/>
                    </a:cubicBezTo>
                    <a:cubicBezTo>
                      <a:pt x="0" y="16465"/>
                      <a:pt x="8446" y="19586"/>
                      <a:pt x="14410" y="153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45"/>
              <p:cNvSpPr/>
              <p:nvPr/>
            </p:nvSpPr>
            <p:spPr>
              <a:xfrm>
                <a:off x="4158859" y="2279878"/>
                <a:ext cx="614686" cy="342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208" extrusionOk="0">
                    <a:moveTo>
                      <a:pt x="0" y="5341"/>
                    </a:moveTo>
                    <a:cubicBezTo>
                      <a:pt x="0" y="5341"/>
                      <a:pt x="3507" y="15748"/>
                      <a:pt x="9473" y="17823"/>
                    </a:cubicBezTo>
                    <a:cubicBezTo>
                      <a:pt x="15437" y="19904"/>
                      <a:pt x="21600" y="12869"/>
                      <a:pt x="21600" y="12869"/>
                    </a:cubicBezTo>
                    <a:cubicBezTo>
                      <a:pt x="21600" y="12869"/>
                      <a:pt x="18093" y="2460"/>
                      <a:pt x="12130" y="384"/>
                    </a:cubicBezTo>
                    <a:cubicBezTo>
                      <a:pt x="6166" y="-1696"/>
                      <a:pt x="0" y="5341"/>
                      <a:pt x="0" y="53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46"/>
              <p:cNvSpPr/>
              <p:nvPr/>
            </p:nvSpPr>
            <p:spPr>
              <a:xfrm>
                <a:off x="4019918" y="2524678"/>
                <a:ext cx="382364" cy="534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8" h="21600" extrusionOk="0">
                    <a:moveTo>
                      <a:pt x="13856" y="5118"/>
                    </a:moveTo>
                    <a:cubicBezTo>
                      <a:pt x="8952" y="934"/>
                      <a:pt x="1139" y="0"/>
                      <a:pt x="1139" y="0"/>
                    </a:cubicBezTo>
                    <a:cubicBezTo>
                      <a:pt x="1139" y="0"/>
                      <a:pt x="-2075" y="8445"/>
                      <a:pt x="2295" y="14410"/>
                    </a:cubicBezTo>
                    <a:cubicBezTo>
                      <a:pt x="6663" y="20374"/>
                      <a:pt x="16962" y="21600"/>
                      <a:pt x="16962" y="21600"/>
                    </a:cubicBezTo>
                    <a:cubicBezTo>
                      <a:pt x="16962" y="21600"/>
                      <a:pt x="19525" y="14823"/>
                      <a:pt x="16919" y="9122"/>
                    </a:cubicBezTo>
                    <a:cubicBezTo>
                      <a:pt x="16616" y="8462"/>
                      <a:pt x="16261" y="7812"/>
                      <a:pt x="15808" y="7192"/>
                    </a:cubicBezTo>
                    <a:cubicBezTo>
                      <a:pt x="15244" y="6424"/>
                      <a:pt x="14580" y="5737"/>
                      <a:pt x="13856" y="5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47"/>
              <p:cNvSpPr/>
              <p:nvPr/>
            </p:nvSpPr>
            <p:spPr>
              <a:xfrm>
                <a:off x="3616329" y="2537910"/>
                <a:ext cx="342765" cy="614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09" h="21600" extrusionOk="0">
                    <a:moveTo>
                      <a:pt x="385" y="9473"/>
                    </a:moveTo>
                    <a:cubicBezTo>
                      <a:pt x="-1696" y="15435"/>
                      <a:pt x="5342" y="21600"/>
                      <a:pt x="5342" y="21600"/>
                    </a:cubicBezTo>
                    <a:cubicBezTo>
                      <a:pt x="5342" y="21600"/>
                      <a:pt x="15751" y="18094"/>
                      <a:pt x="17825" y="12131"/>
                    </a:cubicBezTo>
                    <a:cubicBezTo>
                      <a:pt x="19904" y="6164"/>
                      <a:pt x="12867" y="0"/>
                      <a:pt x="12867" y="0"/>
                    </a:cubicBezTo>
                    <a:cubicBezTo>
                      <a:pt x="12867" y="0"/>
                      <a:pt x="2460" y="3508"/>
                      <a:pt x="385" y="94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48"/>
              <p:cNvSpPr/>
              <p:nvPr/>
            </p:nvSpPr>
            <p:spPr>
              <a:xfrm>
                <a:off x="3186274" y="2398969"/>
                <a:ext cx="534809" cy="382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569" extrusionOk="0">
                    <a:moveTo>
                      <a:pt x="7192" y="2229"/>
                    </a:moveTo>
                    <a:cubicBezTo>
                      <a:pt x="1226" y="6466"/>
                      <a:pt x="0" y="16462"/>
                      <a:pt x="0" y="16462"/>
                    </a:cubicBezTo>
                    <a:cubicBezTo>
                      <a:pt x="0" y="16462"/>
                      <a:pt x="8443" y="19585"/>
                      <a:pt x="14407" y="15344"/>
                    </a:cubicBezTo>
                    <a:cubicBezTo>
                      <a:pt x="20373" y="11102"/>
                      <a:pt x="21600" y="1106"/>
                      <a:pt x="21600" y="1106"/>
                    </a:cubicBezTo>
                    <a:cubicBezTo>
                      <a:pt x="21600" y="1106"/>
                      <a:pt x="13154" y="-2015"/>
                      <a:pt x="7192" y="22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49"/>
              <p:cNvSpPr/>
              <p:nvPr/>
            </p:nvSpPr>
            <p:spPr>
              <a:xfrm>
                <a:off x="3087031" y="2001996"/>
                <a:ext cx="614665" cy="342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211" extrusionOk="0">
                    <a:moveTo>
                      <a:pt x="9470" y="17827"/>
                    </a:moveTo>
                    <a:cubicBezTo>
                      <a:pt x="15435" y="19905"/>
                      <a:pt x="21600" y="12870"/>
                      <a:pt x="21600" y="12870"/>
                    </a:cubicBezTo>
                    <a:cubicBezTo>
                      <a:pt x="21600" y="12870"/>
                      <a:pt x="18093" y="2461"/>
                      <a:pt x="12128" y="385"/>
                    </a:cubicBezTo>
                    <a:cubicBezTo>
                      <a:pt x="6164" y="-1695"/>
                      <a:pt x="0" y="5342"/>
                      <a:pt x="0" y="5342"/>
                    </a:cubicBezTo>
                    <a:cubicBezTo>
                      <a:pt x="0" y="5342"/>
                      <a:pt x="3506" y="15749"/>
                      <a:pt x="9470" y="17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50"/>
              <p:cNvSpPr/>
              <p:nvPr/>
            </p:nvSpPr>
            <p:spPr>
              <a:xfrm>
                <a:off x="3808199" y="2114472"/>
                <a:ext cx="98922" cy="13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70" h="21600" extrusionOk="0">
                    <a:moveTo>
                      <a:pt x="2229" y="14409"/>
                    </a:moveTo>
                    <a:cubicBezTo>
                      <a:pt x="6464" y="20374"/>
                      <a:pt x="16465" y="21600"/>
                      <a:pt x="16465" y="21600"/>
                    </a:cubicBezTo>
                    <a:cubicBezTo>
                      <a:pt x="16465" y="21600"/>
                      <a:pt x="19585" y="13156"/>
                      <a:pt x="15342" y="7192"/>
                    </a:cubicBezTo>
                    <a:cubicBezTo>
                      <a:pt x="11107" y="1234"/>
                      <a:pt x="1105" y="0"/>
                      <a:pt x="1105" y="0"/>
                    </a:cubicBezTo>
                    <a:cubicBezTo>
                      <a:pt x="1105" y="0"/>
                      <a:pt x="-2015" y="8448"/>
                      <a:pt x="2229" y="14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51"/>
              <p:cNvSpPr/>
              <p:nvPr/>
            </p:nvSpPr>
            <p:spPr>
              <a:xfrm>
                <a:off x="3920675" y="2094623"/>
                <a:ext cx="88572" cy="158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5" h="21600" extrusionOk="0">
                    <a:moveTo>
                      <a:pt x="17834" y="12126"/>
                    </a:moveTo>
                    <a:cubicBezTo>
                      <a:pt x="19904" y="6165"/>
                      <a:pt x="12875" y="0"/>
                      <a:pt x="12875" y="0"/>
                    </a:cubicBezTo>
                    <a:cubicBezTo>
                      <a:pt x="12875" y="0"/>
                      <a:pt x="2469" y="3506"/>
                      <a:pt x="384" y="9471"/>
                    </a:cubicBezTo>
                    <a:cubicBezTo>
                      <a:pt x="-1696" y="15437"/>
                      <a:pt x="5348" y="21600"/>
                      <a:pt x="5348" y="21600"/>
                    </a:cubicBezTo>
                    <a:cubicBezTo>
                      <a:pt x="5348" y="21600"/>
                      <a:pt x="15752" y="18094"/>
                      <a:pt x="17834" y="1212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52"/>
              <p:cNvSpPr/>
              <p:nvPr/>
            </p:nvSpPr>
            <p:spPr>
              <a:xfrm>
                <a:off x="3986837" y="2187250"/>
                <a:ext cx="138188" cy="98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570" extrusionOk="0">
                    <a:moveTo>
                      <a:pt x="14408" y="15343"/>
                    </a:moveTo>
                    <a:cubicBezTo>
                      <a:pt x="20375" y="11102"/>
                      <a:pt x="21600" y="1109"/>
                      <a:pt x="21600" y="1109"/>
                    </a:cubicBezTo>
                    <a:cubicBezTo>
                      <a:pt x="21600" y="1109"/>
                      <a:pt x="13160" y="-2016"/>
                      <a:pt x="7191" y="2225"/>
                    </a:cubicBezTo>
                    <a:cubicBezTo>
                      <a:pt x="1233" y="6468"/>
                      <a:pt x="0" y="16463"/>
                      <a:pt x="0" y="16463"/>
                    </a:cubicBezTo>
                    <a:cubicBezTo>
                      <a:pt x="0" y="16463"/>
                      <a:pt x="8448" y="19584"/>
                      <a:pt x="14408" y="153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53"/>
              <p:cNvSpPr/>
              <p:nvPr/>
            </p:nvSpPr>
            <p:spPr>
              <a:xfrm>
                <a:off x="3986837" y="2299726"/>
                <a:ext cx="158877" cy="8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213" extrusionOk="0">
                    <a:moveTo>
                      <a:pt x="9472" y="17828"/>
                    </a:moveTo>
                    <a:cubicBezTo>
                      <a:pt x="15435" y="19910"/>
                      <a:pt x="21600" y="12871"/>
                      <a:pt x="21600" y="12871"/>
                    </a:cubicBezTo>
                    <a:cubicBezTo>
                      <a:pt x="21600" y="12871"/>
                      <a:pt x="18089" y="2466"/>
                      <a:pt x="12128" y="382"/>
                    </a:cubicBezTo>
                    <a:cubicBezTo>
                      <a:pt x="6165" y="-1690"/>
                      <a:pt x="0" y="5343"/>
                      <a:pt x="0" y="5343"/>
                    </a:cubicBezTo>
                    <a:cubicBezTo>
                      <a:pt x="0" y="5343"/>
                      <a:pt x="3509" y="15756"/>
                      <a:pt x="9472" y="17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54"/>
              <p:cNvSpPr/>
              <p:nvPr/>
            </p:nvSpPr>
            <p:spPr>
              <a:xfrm>
                <a:off x="3953756" y="2365888"/>
                <a:ext cx="98858" cy="138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72" h="21600" extrusionOk="0">
                    <a:moveTo>
                      <a:pt x="15352" y="7194"/>
                    </a:moveTo>
                    <a:cubicBezTo>
                      <a:pt x="11105" y="1226"/>
                      <a:pt x="1105" y="0"/>
                      <a:pt x="1105" y="0"/>
                    </a:cubicBezTo>
                    <a:cubicBezTo>
                      <a:pt x="1105" y="0"/>
                      <a:pt x="-2014" y="8444"/>
                      <a:pt x="2229" y="14408"/>
                    </a:cubicBezTo>
                    <a:cubicBezTo>
                      <a:pt x="6471" y="20371"/>
                      <a:pt x="16463" y="21600"/>
                      <a:pt x="16463" y="21600"/>
                    </a:cubicBezTo>
                    <a:cubicBezTo>
                      <a:pt x="16463" y="21600"/>
                      <a:pt x="19586" y="13156"/>
                      <a:pt x="15352" y="71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55"/>
              <p:cNvSpPr/>
              <p:nvPr/>
            </p:nvSpPr>
            <p:spPr>
              <a:xfrm>
                <a:off x="3847896" y="2372504"/>
                <a:ext cx="88586" cy="158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3" h="21600" extrusionOk="0">
                    <a:moveTo>
                      <a:pt x="17829" y="12133"/>
                    </a:moveTo>
                    <a:cubicBezTo>
                      <a:pt x="19905" y="6167"/>
                      <a:pt x="12871" y="0"/>
                      <a:pt x="12871" y="0"/>
                    </a:cubicBezTo>
                    <a:cubicBezTo>
                      <a:pt x="12871" y="0"/>
                      <a:pt x="2461" y="3505"/>
                      <a:pt x="385" y="9472"/>
                    </a:cubicBezTo>
                    <a:cubicBezTo>
                      <a:pt x="-1695" y="15439"/>
                      <a:pt x="5337" y="21600"/>
                      <a:pt x="5337" y="21600"/>
                    </a:cubicBezTo>
                    <a:cubicBezTo>
                      <a:pt x="5337" y="21600"/>
                      <a:pt x="15750" y="18098"/>
                      <a:pt x="17829" y="12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56"/>
              <p:cNvSpPr/>
              <p:nvPr/>
            </p:nvSpPr>
            <p:spPr>
              <a:xfrm>
                <a:off x="3735420" y="2332807"/>
                <a:ext cx="138179" cy="98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568" extrusionOk="0">
                    <a:moveTo>
                      <a:pt x="14406" y="15344"/>
                    </a:moveTo>
                    <a:cubicBezTo>
                      <a:pt x="20373" y="11098"/>
                      <a:pt x="21600" y="1105"/>
                      <a:pt x="21600" y="1105"/>
                    </a:cubicBezTo>
                    <a:cubicBezTo>
                      <a:pt x="21600" y="1105"/>
                      <a:pt x="13153" y="-2015"/>
                      <a:pt x="7197" y="2230"/>
                    </a:cubicBezTo>
                    <a:cubicBezTo>
                      <a:pt x="1226" y="6465"/>
                      <a:pt x="0" y="16457"/>
                      <a:pt x="0" y="16457"/>
                    </a:cubicBezTo>
                    <a:cubicBezTo>
                      <a:pt x="0" y="16457"/>
                      <a:pt x="8439" y="19585"/>
                      <a:pt x="14406" y="153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57"/>
              <p:cNvSpPr/>
              <p:nvPr/>
            </p:nvSpPr>
            <p:spPr>
              <a:xfrm>
                <a:off x="3708955" y="2226948"/>
                <a:ext cx="158845" cy="88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211" extrusionOk="0">
                    <a:moveTo>
                      <a:pt x="21600" y="12869"/>
                    </a:moveTo>
                    <a:cubicBezTo>
                      <a:pt x="21600" y="12869"/>
                      <a:pt x="18095" y="2468"/>
                      <a:pt x="12130" y="384"/>
                    </a:cubicBezTo>
                    <a:cubicBezTo>
                      <a:pt x="6162" y="-1695"/>
                      <a:pt x="0" y="5346"/>
                      <a:pt x="0" y="5346"/>
                    </a:cubicBezTo>
                    <a:cubicBezTo>
                      <a:pt x="0" y="5346"/>
                      <a:pt x="3506" y="15752"/>
                      <a:pt x="9470" y="17828"/>
                    </a:cubicBezTo>
                    <a:cubicBezTo>
                      <a:pt x="15434" y="19905"/>
                      <a:pt x="21600" y="12869"/>
                      <a:pt x="21600" y="128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Freeform: Shape 105"/>
            <p:cNvSpPr/>
            <p:nvPr/>
          </p:nvSpPr>
          <p:spPr bwMode="auto">
            <a:xfrm>
              <a:off x="3338678" y="2071166"/>
              <a:ext cx="129952" cy="189096"/>
            </a:xfrm>
            <a:custGeom>
              <a:avLst/>
              <a:gdLst/>
              <a:ahLst/>
              <a:cxnLst>
                <a:cxn ang="0">
                  <a:pos x="38" y="109"/>
                </a:cxn>
                <a:cxn ang="0">
                  <a:pos x="40" y="107"/>
                </a:cxn>
                <a:cxn ang="0">
                  <a:pos x="44" y="107"/>
                </a:cxn>
                <a:cxn ang="0">
                  <a:pos x="46" y="109"/>
                </a:cxn>
                <a:cxn ang="0">
                  <a:pos x="44" y="111"/>
                </a:cxn>
                <a:cxn ang="0">
                  <a:pos x="40" y="111"/>
                </a:cxn>
                <a:cxn ang="0">
                  <a:pos x="38" y="109"/>
                </a:cxn>
                <a:cxn ang="0">
                  <a:pos x="48" y="12"/>
                </a:cxn>
                <a:cxn ang="0">
                  <a:pos x="37" y="12"/>
                </a:cxn>
                <a:cxn ang="0">
                  <a:pos x="35" y="14"/>
                </a:cxn>
                <a:cxn ang="0">
                  <a:pos x="37" y="15"/>
                </a:cxn>
                <a:cxn ang="0">
                  <a:pos x="48" y="15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85" y="12"/>
                </a:cxn>
                <a:cxn ang="0">
                  <a:pos x="85" y="111"/>
                </a:cxn>
                <a:cxn ang="0">
                  <a:pos x="73" y="123"/>
                </a:cxn>
                <a:cxn ang="0">
                  <a:pos x="12" y="123"/>
                </a:cxn>
                <a:cxn ang="0">
                  <a:pos x="0" y="11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73" y="0"/>
                </a:cxn>
                <a:cxn ang="0">
                  <a:pos x="85" y="12"/>
                </a:cxn>
                <a:cxn ang="0">
                  <a:pos x="77" y="104"/>
                </a:cxn>
                <a:cxn ang="0">
                  <a:pos x="8" y="104"/>
                </a:cxn>
                <a:cxn ang="0">
                  <a:pos x="8" y="111"/>
                </a:cxn>
                <a:cxn ang="0">
                  <a:pos x="12" y="115"/>
                </a:cxn>
                <a:cxn ang="0">
                  <a:pos x="73" y="115"/>
                </a:cxn>
                <a:cxn ang="0">
                  <a:pos x="77" y="111"/>
                </a:cxn>
                <a:cxn ang="0">
                  <a:pos x="77" y="104"/>
                </a:cxn>
                <a:cxn ang="0">
                  <a:pos x="77" y="23"/>
                </a:cxn>
                <a:cxn ang="0">
                  <a:pos x="8" y="23"/>
                </a:cxn>
                <a:cxn ang="0">
                  <a:pos x="8" y="100"/>
                </a:cxn>
                <a:cxn ang="0">
                  <a:pos x="77" y="100"/>
                </a:cxn>
                <a:cxn ang="0">
                  <a:pos x="77" y="23"/>
                </a:cxn>
                <a:cxn ang="0">
                  <a:pos x="77" y="12"/>
                </a:cxn>
                <a:cxn ang="0">
                  <a:pos x="73" y="8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8" y="19"/>
                </a:cxn>
                <a:cxn ang="0">
                  <a:pos x="77" y="19"/>
                </a:cxn>
                <a:cxn ang="0">
                  <a:pos x="77" y="12"/>
                </a:cxn>
                <a:cxn ang="0">
                  <a:pos x="77" y="12"/>
                </a:cxn>
                <a:cxn ang="0">
                  <a:pos x="77" y="12"/>
                </a:cxn>
              </a:cxnLst>
              <a:rect l="0" t="0" r="r" b="b"/>
              <a:pathLst>
                <a:path w="85" h="123">
                  <a:moveTo>
                    <a:pt x="38" y="109"/>
                  </a:moveTo>
                  <a:cubicBezTo>
                    <a:pt x="38" y="108"/>
                    <a:pt x="39" y="107"/>
                    <a:pt x="40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6" y="108"/>
                    <a:pt x="46" y="109"/>
                  </a:cubicBezTo>
                  <a:cubicBezTo>
                    <a:pt x="46" y="110"/>
                    <a:pt x="45" y="111"/>
                    <a:pt x="44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39" y="111"/>
                    <a:pt x="38" y="110"/>
                    <a:pt x="38" y="109"/>
                  </a:cubicBezTo>
                  <a:close/>
                  <a:moveTo>
                    <a:pt x="48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5" y="12"/>
                    <a:pt x="35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50" y="15"/>
                    <a:pt x="50" y="14"/>
                  </a:cubicBezTo>
                  <a:cubicBezTo>
                    <a:pt x="50" y="12"/>
                    <a:pt x="49" y="12"/>
                    <a:pt x="48" y="12"/>
                  </a:cubicBezTo>
                  <a:close/>
                  <a:moveTo>
                    <a:pt x="85" y="12"/>
                  </a:moveTo>
                  <a:cubicBezTo>
                    <a:pt x="85" y="111"/>
                    <a:pt x="85" y="111"/>
                    <a:pt x="85" y="111"/>
                  </a:cubicBezTo>
                  <a:cubicBezTo>
                    <a:pt x="85" y="118"/>
                    <a:pt x="79" y="123"/>
                    <a:pt x="73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5" y="123"/>
                    <a:pt x="0" y="118"/>
                    <a:pt x="0" y="1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5" y="5"/>
                    <a:pt x="85" y="12"/>
                  </a:cubicBezTo>
                  <a:close/>
                  <a:moveTo>
                    <a:pt x="77" y="104"/>
                  </a:moveTo>
                  <a:cubicBezTo>
                    <a:pt x="8" y="104"/>
                    <a:pt x="8" y="104"/>
                    <a:pt x="8" y="104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8" y="113"/>
                    <a:pt x="10" y="115"/>
                    <a:pt x="12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5" y="115"/>
                    <a:pt x="77" y="113"/>
                    <a:pt x="77" y="111"/>
                  </a:cubicBezTo>
                  <a:lnTo>
                    <a:pt x="77" y="104"/>
                  </a:lnTo>
                  <a:close/>
                  <a:moveTo>
                    <a:pt x="77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77" y="100"/>
                    <a:pt x="77" y="100"/>
                    <a:pt x="77" y="100"/>
                  </a:cubicBezTo>
                  <a:lnTo>
                    <a:pt x="77" y="23"/>
                  </a:lnTo>
                  <a:close/>
                  <a:moveTo>
                    <a:pt x="77" y="12"/>
                  </a:moveTo>
                  <a:cubicBezTo>
                    <a:pt x="77" y="9"/>
                    <a:pt x="75" y="8"/>
                    <a:pt x="7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9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7" y="19"/>
                    <a:pt x="77" y="19"/>
                    <a:pt x="77" y="19"/>
                  </a:cubicBezTo>
                  <a:lnTo>
                    <a:pt x="77" y="12"/>
                  </a:lnTo>
                  <a:close/>
                  <a:moveTo>
                    <a:pt x="77" y="12"/>
                  </a:moveTo>
                  <a:cubicBezTo>
                    <a:pt x="77" y="12"/>
                    <a:pt x="77" y="12"/>
                    <a:pt x="77" y="1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06"/>
            <p:cNvGrpSpPr/>
            <p:nvPr/>
          </p:nvGrpSpPr>
          <p:grpSpPr>
            <a:xfrm>
              <a:off x="3601424" y="1742596"/>
              <a:ext cx="128289" cy="189105"/>
              <a:chOff x="4914900" y="1211263"/>
              <a:chExt cx="244475" cy="360363"/>
            </a:xfrm>
            <a:solidFill>
              <a:schemeClr val="bg1"/>
            </a:solidFill>
          </p:grpSpPr>
          <p:sp>
            <p:nvSpPr>
              <p:cNvPr id="39" name="Freeform: Shape 107"/>
              <p:cNvSpPr/>
              <p:nvPr/>
            </p:nvSpPr>
            <p:spPr bwMode="auto">
              <a:xfrm>
                <a:off x="5013325" y="1314451"/>
                <a:ext cx="23813" cy="2063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lose/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08"/>
              <p:cNvSpPr/>
              <p:nvPr/>
            </p:nvSpPr>
            <p:spPr bwMode="auto">
              <a:xfrm>
                <a:off x="5013325" y="1449388"/>
                <a:ext cx="23813" cy="2063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7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09"/>
              <p:cNvSpPr/>
              <p:nvPr/>
            </p:nvSpPr>
            <p:spPr bwMode="auto">
              <a:xfrm>
                <a:off x="4946650" y="1381126"/>
                <a:ext cx="23813" cy="2063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lose/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10"/>
              <p:cNvSpPr/>
              <p:nvPr/>
            </p:nvSpPr>
            <p:spPr bwMode="auto">
              <a:xfrm>
                <a:off x="5081588" y="1381126"/>
                <a:ext cx="22225" cy="20638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8" y="3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cubicBezTo>
                      <a:pt x="8" y="6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3"/>
                    </a:cubicBezTo>
                    <a:close/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11"/>
              <p:cNvSpPr/>
              <p:nvPr/>
            </p:nvSpPr>
            <p:spPr bwMode="auto">
              <a:xfrm>
                <a:off x="4967288" y="1428751"/>
                <a:ext cx="20638" cy="22225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112"/>
              <p:cNvSpPr/>
              <p:nvPr/>
            </p:nvSpPr>
            <p:spPr bwMode="auto">
              <a:xfrm>
                <a:off x="4967288" y="1331913"/>
                <a:ext cx="20638" cy="23813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13"/>
              <p:cNvSpPr/>
              <p:nvPr/>
            </p:nvSpPr>
            <p:spPr bwMode="auto">
              <a:xfrm>
                <a:off x="5060950" y="1428751"/>
                <a:ext cx="22225" cy="22225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4" y="8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8" y="4"/>
                      <a:pt x="8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114"/>
              <p:cNvSpPr/>
              <p:nvPr/>
            </p:nvSpPr>
            <p:spPr bwMode="auto">
              <a:xfrm>
                <a:off x="4914900" y="1211263"/>
                <a:ext cx="244475" cy="360363"/>
              </a:xfrm>
              <a:custGeom>
                <a:avLst/>
                <a:gdLst/>
                <a:ahLst/>
                <a:cxnLst>
                  <a:cxn ang="0">
                    <a:pos x="76" y="54"/>
                  </a:cxn>
                  <a:cxn ang="0">
                    <a:pos x="76" y="54"/>
                  </a:cxn>
                  <a:cxn ang="0">
                    <a:pos x="67" y="36"/>
                  </a:cxn>
                  <a:cxn ang="0">
                    <a:pos x="61" y="6"/>
                  </a:cxn>
                  <a:cxn ang="0">
                    <a:pos x="54" y="0"/>
                  </a:cxn>
                  <a:cxn ang="0">
                    <a:pos x="23" y="0"/>
                  </a:cxn>
                  <a:cxn ang="0">
                    <a:pos x="15" y="6"/>
                  </a:cxn>
                  <a:cxn ang="0">
                    <a:pos x="10" y="35"/>
                  </a:cxn>
                  <a:cxn ang="0">
                    <a:pos x="0" y="61"/>
                  </a:cxn>
                  <a:cxn ang="0">
                    <a:pos x="10" y="87"/>
                  </a:cxn>
                  <a:cxn ang="0">
                    <a:pos x="15" y="117"/>
                  </a:cxn>
                  <a:cxn ang="0">
                    <a:pos x="23" y="123"/>
                  </a:cxn>
                  <a:cxn ang="0">
                    <a:pos x="53" y="123"/>
                  </a:cxn>
                  <a:cxn ang="0">
                    <a:pos x="61" y="117"/>
                  </a:cxn>
                  <a:cxn ang="0">
                    <a:pos x="66" y="87"/>
                  </a:cxn>
                  <a:cxn ang="0">
                    <a:pos x="76" y="69"/>
                  </a:cxn>
                  <a:cxn ang="0">
                    <a:pos x="76" y="69"/>
                  </a:cxn>
                  <a:cxn ang="0">
                    <a:pos x="84" y="61"/>
                  </a:cxn>
                  <a:cxn ang="0">
                    <a:pos x="76" y="54"/>
                  </a:cxn>
                  <a:cxn ang="0">
                    <a:pos x="23" y="8"/>
                  </a:cxn>
                  <a:cxn ang="0">
                    <a:pos x="54" y="8"/>
                  </a:cxn>
                  <a:cxn ang="0">
                    <a:pos x="58" y="28"/>
                  </a:cxn>
                  <a:cxn ang="0">
                    <a:pos x="38" y="23"/>
                  </a:cxn>
                  <a:cxn ang="0">
                    <a:pos x="19" y="28"/>
                  </a:cxn>
                  <a:cxn ang="0">
                    <a:pos x="23" y="8"/>
                  </a:cxn>
                  <a:cxn ang="0">
                    <a:pos x="53" y="115"/>
                  </a:cxn>
                  <a:cxn ang="0">
                    <a:pos x="23" y="115"/>
                  </a:cxn>
                  <a:cxn ang="0">
                    <a:pos x="19" y="95"/>
                  </a:cxn>
                  <a:cxn ang="0">
                    <a:pos x="38" y="100"/>
                  </a:cxn>
                  <a:cxn ang="0">
                    <a:pos x="57" y="95"/>
                  </a:cxn>
                  <a:cxn ang="0">
                    <a:pos x="53" y="115"/>
                  </a:cxn>
                  <a:cxn ang="0">
                    <a:pos x="38" y="92"/>
                  </a:cxn>
                  <a:cxn ang="0">
                    <a:pos x="7" y="61"/>
                  </a:cxn>
                  <a:cxn ang="0">
                    <a:pos x="38" y="31"/>
                  </a:cxn>
                  <a:cxn ang="0">
                    <a:pos x="69" y="61"/>
                  </a:cxn>
                  <a:cxn ang="0">
                    <a:pos x="38" y="92"/>
                  </a:cxn>
                  <a:cxn ang="0">
                    <a:pos x="38" y="92"/>
                  </a:cxn>
                  <a:cxn ang="0">
                    <a:pos x="38" y="92"/>
                  </a:cxn>
                </a:cxnLst>
                <a:rect l="0" t="0" r="r" b="b"/>
                <a:pathLst>
                  <a:path w="84" h="123">
                    <a:moveTo>
                      <a:pt x="76" y="54"/>
                    </a:moveTo>
                    <a:cubicBezTo>
                      <a:pt x="76" y="54"/>
                      <a:pt x="76" y="54"/>
                      <a:pt x="76" y="54"/>
                    </a:cubicBezTo>
                    <a:cubicBezTo>
                      <a:pt x="74" y="47"/>
                      <a:pt x="71" y="41"/>
                      <a:pt x="67" y="3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3"/>
                      <a:pt x="57" y="0"/>
                      <a:pt x="5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9" y="0"/>
                      <a:pt x="16" y="3"/>
                      <a:pt x="15" y="6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4" y="42"/>
                      <a:pt x="0" y="51"/>
                      <a:pt x="0" y="61"/>
                    </a:cubicBezTo>
                    <a:cubicBezTo>
                      <a:pt x="0" y="71"/>
                      <a:pt x="3" y="80"/>
                      <a:pt x="10" y="8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20"/>
                      <a:pt x="19" y="123"/>
                      <a:pt x="2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7" y="123"/>
                      <a:pt x="60" y="120"/>
                      <a:pt x="61" y="11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1" y="82"/>
                      <a:pt x="74" y="76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81" y="69"/>
                      <a:pt x="84" y="66"/>
                      <a:pt x="84" y="61"/>
                    </a:cubicBezTo>
                    <a:cubicBezTo>
                      <a:pt x="84" y="57"/>
                      <a:pt x="81" y="54"/>
                      <a:pt x="76" y="54"/>
                    </a:cubicBezTo>
                    <a:close/>
                    <a:moveTo>
                      <a:pt x="23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2" y="25"/>
                      <a:pt x="45" y="23"/>
                      <a:pt x="38" y="23"/>
                    </a:cubicBezTo>
                    <a:cubicBezTo>
                      <a:pt x="31" y="23"/>
                      <a:pt x="25" y="25"/>
                      <a:pt x="19" y="28"/>
                    </a:cubicBezTo>
                    <a:lnTo>
                      <a:pt x="23" y="8"/>
                    </a:lnTo>
                    <a:close/>
                    <a:moveTo>
                      <a:pt x="53" y="115"/>
                    </a:moveTo>
                    <a:cubicBezTo>
                      <a:pt x="23" y="115"/>
                      <a:pt x="23" y="115"/>
                      <a:pt x="23" y="115"/>
                    </a:cubicBezTo>
                    <a:cubicBezTo>
                      <a:pt x="19" y="95"/>
                      <a:pt x="19" y="95"/>
                      <a:pt x="19" y="95"/>
                    </a:cubicBezTo>
                    <a:cubicBezTo>
                      <a:pt x="24" y="98"/>
                      <a:pt x="31" y="100"/>
                      <a:pt x="38" y="100"/>
                    </a:cubicBezTo>
                    <a:cubicBezTo>
                      <a:pt x="45" y="100"/>
                      <a:pt x="51" y="98"/>
                      <a:pt x="57" y="95"/>
                    </a:cubicBezTo>
                    <a:lnTo>
                      <a:pt x="53" y="115"/>
                    </a:lnTo>
                    <a:close/>
                    <a:moveTo>
                      <a:pt x="38" y="92"/>
                    </a:moveTo>
                    <a:cubicBezTo>
                      <a:pt x="21" y="92"/>
                      <a:pt x="7" y="78"/>
                      <a:pt x="7" y="61"/>
                    </a:cubicBezTo>
                    <a:cubicBezTo>
                      <a:pt x="7" y="45"/>
                      <a:pt x="21" y="31"/>
                      <a:pt x="38" y="31"/>
                    </a:cubicBezTo>
                    <a:cubicBezTo>
                      <a:pt x="55" y="31"/>
                      <a:pt x="69" y="45"/>
                      <a:pt x="69" y="61"/>
                    </a:cubicBezTo>
                    <a:cubicBezTo>
                      <a:pt x="69" y="78"/>
                      <a:pt x="55" y="92"/>
                      <a:pt x="38" y="92"/>
                    </a:cubicBezTo>
                    <a:close/>
                    <a:moveTo>
                      <a:pt x="38" y="92"/>
                    </a:moveTo>
                    <a:cubicBezTo>
                      <a:pt x="38" y="92"/>
                      <a:pt x="38" y="92"/>
                      <a:pt x="38" y="9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115"/>
              <p:cNvSpPr/>
              <p:nvPr/>
            </p:nvSpPr>
            <p:spPr bwMode="auto">
              <a:xfrm>
                <a:off x="5013325" y="1335088"/>
                <a:ext cx="68263" cy="6667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0"/>
                  </a:cxn>
                  <a:cxn ang="0">
                    <a:pos x="1" y="17"/>
                  </a:cxn>
                  <a:cxn ang="0">
                    <a:pos x="0" y="20"/>
                  </a:cxn>
                  <a:cxn ang="0">
                    <a:pos x="1" y="22"/>
                  </a:cxn>
                  <a:cxn ang="0">
                    <a:pos x="4" y="23"/>
                  </a:cxn>
                  <a:cxn ang="0">
                    <a:pos x="7" y="22"/>
                  </a:cxn>
                  <a:cxn ang="0">
                    <a:pos x="14" y="14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23">
                    <a:moveTo>
                      <a:pt x="23" y="0"/>
                    </a:moveTo>
                    <a:cubicBezTo>
                      <a:pt x="22" y="0"/>
                      <a:pt x="22" y="0"/>
                      <a:pt x="21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0" y="18"/>
                      <a:pt x="0" y="20"/>
                    </a:cubicBezTo>
                    <a:cubicBezTo>
                      <a:pt x="0" y="21"/>
                      <a:pt x="0" y="21"/>
                      <a:pt x="1" y="22"/>
                    </a:cubicBezTo>
                    <a:cubicBezTo>
                      <a:pt x="2" y="23"/>
                      <a:pt x="3" y="23"/>
                      <a:pt x="4" y="23"/>
                    </a:cubicBezTo>
                    <a:cubicBezTo>
                      <a:pt x="5" y="23"/>
                      <a:pt x="6" y="23"/>
                      <a:pt x="7" y="2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1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Freeform: Shape 116"/>
            <p:cNvSpPr/>
            <p:nvPr/>
          </p:nvSpPr>
          <p:spPr bwMode="auto">
            <a:xfrm>
              <a:off x="3986815" y="1685256"/>
              <a:ext cx="189096" cy="137450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65" y="0"/>
                </a:cxn>
                <a:cxn ang="0">
                  <a:pos x="34" y="20"/>
                </a:cxn>
                <a:cxn ang="0">
                  <a:pos x="29" y="20"/>
                </a:cxn>
                <a:cxn ang="0">
                  <a:pos x="12" y="37"/>
                </a:cxn>
                <a:cxn ang="0">
                  <a:pos x="13" y="42"/>
                </a:cxn>
                <a:cxn ang="0">
                  <a:pos x="0" y="64"/>
                </a:cxn>
                <a:cxn ang="0">
                  <a:pos x="25" y="89"/>
                </a:cxn>
                <a:cxn ang="0">
                  <a:pos x="94" y="89"/>
                </a:cxn>
                <a:cxn ang="0">
                  <a:pos x="123" y="60"/>
                </a:cxn>
                <a:cxn ang="0">
                  <a:pos x="100" y="32"/>
                </a:cxn>
                <a:cxn ang="0">
                  <a:pos x="94" y="81"/>
                </a:cxn>
                <a:cxn ang="0">
                  <a:pos x="94" y="81"/>
                </a:cxn>
                <a:cxn ang="0">
                  <a:pos x="25" y="81"/>
                </a:cxn>
                <a:cxn ang="0">
                  <a:pos x="8" y="64"/>
                </a:cxn>
                <a:cxn ang="0">
                  <a:pos x="16" y="49"/>
                </a:cxn>
                <a:cxn ang="0">
                  <a:pos x="20" y="40"/>
                </a:cxn>
                <a:cxn ang="0">
                  <a:pos x="19" y="37"/>
                </a:cxn>
                <a:cxn ang="0">
                  <a:pos x="29" y="27"/>
                </a:cxn>
                <a:cxn ang="0">
                  <a:pos x="34" y="28"/>
                </a:cxn>
                <a:cxn ang="0">
                  <a:pos x="41" y="24"/>
                </a:cxn>
                <a:cxn ang="0">
                  <a:pos x="65" y="8"/>
                </a:cxn>
                <a:cxn ang="0">
                  <a:pos x="92" y="32"/>
                </a:cxn>
                <a:cxn ang="0">
                  <a:pos x="98" y="39"/>
                </a:cxn>
                <a:cxn ang="0">
                  <a:pos x="115" y="60"/>
                </a:cxn>
                <a:cxn ang="0">
                  <a:pos x="94" y="81"/>
                </a:cxn>
                <a:cxn ang="0">
                  <a:pos x="94" y="81"/>
                </a:cxn>
                <a:cxn ang="0">
                  <a:pos x="94" y="81"/>
                </a:cxn>
              </a:cxnLst>
              <a:rect l="0" t="0" r="r" b="b"/>
              <a:pathLst>
                <a:path w="123" h="89">
                  <a:moveTo>
                    <a:pt x="100" y="32"/>
                  </a:moveTo>
                  <a:cubicBezTo>
                    <a:pt x="98" y="14"/>
                    <a:pt x="83" y="0"/>
                    <a:pt x="65" y="0"/>
                  </a:cubicBezTo>
                  <a:cubicBezTo>
                    <a:pt x="51" y="0"/>
                    <a:pt x="40" y="9"/>
                    <a:pt x="34" y="20"/>
                  </a:cubicBezTo>
                  <a:cubicBezTo>
                    <a:pt x="32" y="20"/>
                    <a:pt x="31" y="20"/>
                    <a:pt x="29" y="20"/>
                  </a:cubicBezTo>
                  <a:cubicBezTo>
                    <a:pt x="19" y="20"/>
                    <a:pt x="12" y="27"/>
                    <a:pt x="12" y="37"/>
                  </a:cubicBezTo>
                  <a:cubicBezTo>
                    <a:pt x="12" y="39"/>
                    <a:pt x="12" y="40"/>
                    <a:pt x="13" y="42"/>
                  </a:cubicBezTo>
                  <a:cubicBezTo>
                    <a:pt x="5" y="47"/>
                    <a:pt x="0" y="54"/>
                    <a:pt x="0" y="64"/>
                  </a:cubicBezTo>
                  <a:cubicBezTo>
                    <a:pt x="0" y="77"/>
                    <a:pt x="11" y="89"/>
                    <a:pt x="25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10" y="89"/>
                    <a:pt x="123" y="76"/>
                    <a:pt x="123" y="60"/>
                  </a:cubicBezTo>
                  <a:cubicBezTo>
                    <a:pt x="123" y="46"/>
                    <a:pt x="113" y="34"/>
                    <a:pt x="100" y="32"/>
                  </a:cubicBezTo>
                  <a:close/>
                  <a:moveTo>
                    <a:pt x="94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16" y="81"/>
                    <a:pt x="8" y="73"/>
                    <a:pt x="8" y="64"/>
                  </a:cubicBezTo>
                  <a:cubicBezTo>
                    <a:pt x="8" y="58"/>
                    <a:pt x="11" y="52"/>
                    <a:pt x="16" y="49"/>
                  </a:cubicBezTo>
                  <a:cubicBezTo>
                    <a:pt x="22" y="46"/>
                    <a:pt x="22" y="45"/>
                    <a:pt x="20" y="40"/>
                  </a:cubicBezTo>
                  <a:cubicBezTo>
                    <a:pt x="20" y="39"/>
                    <a:pt x="19" y="38"/>
                    <a:pt x="19" y="37"/>
                  </a:cubicBezTo>
                  <a:cubicBezTo>
                    <a:pt x="19" y="32"/>
                    <a:pt x="24" y="27"/>
                    <a:pt x="29" y="27"/>
                  </a:cubicBezTo>
                  <a:cubicBezTo>
                    <a:pt x="29" y="27"/>
                    <a:pt x="31" y="27"/>
                    <a:pt x="34" y="28"/>
                  </a:cubicBezTo>
                  <a:cubicBezTo>
                    <a:pt x="39" y="30"/>
                    <a:pt x="39" y="28"/>
                    <a:pt x="41" y="24"/>
                  </a:cubicBezTo>
                  <a:cubicBezTo>
                    <a:pt x="46" y="14"/>
                    <a:pt x="55" y="8"/>
                    <a:pt x="65" y="8"/>
                  </a:cubicBezTo>
                  <a:cubicBezTo>
                    <a:pt x="79" y="8"/>
                    <a:pt x="91" y="18"/>
                    <a:pt x="92" y="32"/>
                  </a:cubicBezTo>
                  <a:cubicBezTo>
                    <a:pt x="92" y="38"/>
                    <a:pt x="92" y="38"/>
                    <a:pt x="98" y="39"/>
                  </a:cubicBezTo>
                  <a:cubicBezTo>
                    <a:pt x="108" y="41"/>
                    <a:pt x="115" y="50"/>
                    <a:pt x="115" y="60"/>
                  </a:cubicBezTo>
                  <a:cubicBezTo>
                    <a:pt x="115" y="71"/>
                    <a:pt x="106" y="81"/>
                    <a:pt x="94" y="81"/>
                  </a:cubicBezTo>
                  <a:close/>
                  <a:moveTo>
                    <a:pt x="94" y="81"/>
                  </a:moveTo>
                  <a:cubicBezTo>
                    <a:pt x="94" y="81"/>
                    <a:pt x="94" y="81"/>
                    <a:pt x="94" y="8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17"/>
            <p:cNvSpPr/>
            <p:nvPr/>
          </p:nvSpPr>
          <p:spPr bwMode="auto">
            <a:xfrm>
              <a:off x="4308634" y="1957897"/>
              <a:ext cx="189096" cy="164106"/>
            </a:xfrm>
            <a:custGeom>
              <a:avLst/>
              <a:gdLst/>
              <a:ahLst/>
              <a:cxnLst>
                <a:cxn ang="0">
                  <a:pos x="123" y="100"/>
                </a:cxn>
                <a:cxn ang="0">
                  <a:pos x="115" y="107"/>
                </a:cxn>
                <a:cxn ang="0">
                  <a:pos x="107" y="100"/>
                </a:cxn>
                <a:cxn ang="0">
                  <a:pos x="115" y="84"/>
                </a:cxn>
                <a:cxn ang="0">
                  <a:pos x="123" y="100"/>
                </a:cxn>
                <a:cxn ang="0">
                  <a:pos x="111" y="42"/>
                </a:cxn>
                <a:cxn ang="0">
                  <a:pos x="111" y="77"/>
                </a:cxn>
                <a:cxn ang="0">
                  <a:pos x="115" y="80"/>
                </a:cxn>
                <a:cxn ang="0">
                  <a:pos x="119" y="77"/>
                </a:cxn>
                <a:cxn ang="0">
                  <a:pos x="119" y="42"/>
                </a:cxn>
                <a:cxn ang="0">
                  <a:pos x="115" y="38"/>
                </a:cxn>
                <a:cxn ang="0">
                  <a:pos x="111" y="42"/>
                </a:cxn>
                <a:cxn ang="0">
                  <a:pos x="114" y="34"/>
                </a:cxn>
                <a:cxn ang="0">
                  <a:pos x="104" y="36"/>
                </a:cxn>
                <a:cxn ang="0">
                  <a:pos x="104" y="69"/>
                </a:cxn>
                <a:cxn ang="0">
                  <a:pos x="61" y="88"/>
                </a:cxn>
                <a:cxn ang="0">
                  <a:pos x="19" y="69"/>
                </a:cxn>
                <a:cxn ang="0">
                  <a:pos x="19" y="36"/>
                </a:cxn>
                <a:cxn ang="0">
                  <a:pos x="9" y="34"/>
                </a:cxn>
                <a:cxn ang="0">
                  <a:pos x="0" y="23"/>
                </a:cxn>
                <a:cxn ang="0">
                  <a:pos x="9" y="12"/>
                </a:cxn>
                <a:cxn ang="0">
                  <a:pos x="59" y="0"/>
                </a:cxn>
                <a:cxn ang="0">
                  <a:pos x="61" y="0"/>
                </a:cxn>
                <a:cxn ang="0">
                  <a:pos x="64" y="0"/>
                </a:cxn>
                <a:cxn ang="0">
                  <a:pos x="114" y="12"/>
                </a:cxn>
                <a:cxn ang="0">
                  <a:pos x="123" y="23"/>
                </a:cxn>
                <a:cxn ang="0">
                  <a:pos x="114" y="34"/>
                </a:cxn>
                <a:cxn ang="0">
                  <a:pos x="96" y="38"/>
                </a:cxn>
                <a:cxn ang="0">
                  <a:pos x="64" y="46"/>
                </a:cxn>
                <a:cxn ang="0">
                  <a:pos x="61" y="46"/>
                </a:cxn>
                <a:cxn ang="0">
                  <a:pos x="59" y="46"/>
                </a:cxn>
                <a:cxn ang="0">
                  <a:pos x="27" y="38"/>
                </a:cxn>
                <a:cxn ang="0">
                  <a:pos x="27" y="69"/>
                </a:cxn>
                <a:cxn ang="0">
                  <a:pos x="61" y="80"/>
                </a:cxn>
                <a:cxn ang="0">
                  <a:pos x="96" y="69"/>
                </a:cxn>
                <a:cxn ang="0">
                  <a:pos x="96" y="38"/>
                </a:cxn>
                <a:cxn ang="0">
                  <a:pos x="112" y="27"/>
                </a:cxn>
                <a:cxn ang="0">
                  <a:pos x="115" y="23"/>
                </a:cxn>
                <a:cxn ang="0">
                  <a:pos x="112" y="19"/>
                </a:cxn>
                <a:cxn ang="0">
                  <a:pos x="62" y="8"/>
                </a:cxn>
                <a:cxn ang="0">
                  <a:pos x="61" y="7"/>
                </a:cxn>
                <a:cxn ang="0">
                  <a:pos x="61" y="8"/>
                </a:cxn>
                <a:cxn ang="0">
                  <a:pos x="11" y="19"/>
                </a:cxn>
                <a:cxn ang="0">
                  <a:pos x="8" y="23"/>
                </a:cxn>
                <a:cxn ang="0">
                  <a:pos x="11" y="27"/>
                </a:cxn>
                <a:cxn ang="0">
                  <a:pos x="61" y="38"/>
                </a:cxn>
                <a:cxn ang="0">
                  <a:pos x="61" y="38"/>
                </a:cxn>
                <a:cxn ang="0">
                  <a:pos x="62" y="38"/>
                </a:cxn>
                <a:cxn ang="0">
                  <a:pos x="112" y="27"/>
                </a:cxn>
                <a:cxn ang="0">
                  <a:pos x="112" y="27"/>
                </a:cxn>
                <a:cxn ang="0">
                  <a:pos x="112" y="27"/>
                </a:cxn>
              </a:cxnLst>
              <a:rect l="0" t="0" r="r" b="b"/>
              <a:pathLst>
                <a:path w="123" h="107">
                  <a:moveTo>
                    <a:pt x="123" y="100"/>
                  </a:moveTo>
                  <a:cubicBezTo>
                    <a:pt x="123" y="104"/>
                    <a:pt x="119" y="107"/>
                    <a:pt x="115" y="107"/>
                  </a:cubicBezTo>
                  <a:cubicBezTo>
                    <a:pt x="111" y="107"/>
                    <a:pt x="107" y="104"/>
                    <a:pt x="107" y="100"/>
                  </a:cubicBezTo>
                  <a:cubicBezTo>
                    <a:pt x="107" y="95"/>
                    <a:pt x="111" y="84"/>
                    <a:pt x="115" y="84"/>
                  </a:cubicBezTo>
                  <a:cubicBezTo>
                    <a:pt x="119" y="84"/>
                    <a:pt x="123" y="95"/>
                    <a:pt x="123" y="100"/>
                  </a:cubicBezTo>
                  <a:close/>
                  <a:moveTo>
                    <a:pt x="111" y="42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11" y="79"/>
                    <a:pt x="113" y="80"/>
                    <a:pt x="115" y="80"/>
                  </a:cubicBezTo>
                  <a:cubicBezTo>
                    <a:pt x="117" y="80"/>
                    <a:pt x="119" y="79"/>
                    <a:pt x="119" y="77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7" y="38"/>
                    <a:pt x="115" y="38"/>
                  </a:cubicBezTo>
                  <a:cubicBezTo>
                    <a:pt x="113" y="38"/>
                    <a:pt x="111" y="40"/>
                    <a:pt x="111" y="42"/>
                  </a:cubicBezTo>
                  <a:close/>
                  <a:moveTo>
                    <a:pt x="114" y="34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79"/>
                    <a:pt x="92" y="88"/>
                    <a:pt x="61" y="88"/>
                  </a:cubicBezTo>
                  <a:cubicBezTo>
                    <a:pt x="31" y="88"/>
                    <a:pt x="19" y="79"/>
                    <a:pt x="19" y="69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3"/>
                    <a:pt x="0" y="28"/>
                    <a:pt x="0" y="23"/>
                  </a:cubicBezTo>
                  <a:cubicBezTo>
                    <a:pt x="0" y="17"/>
                    <a:pt x="4" y="13"/>
                    <a:pt x="9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9" y="13"/>
                    <a:pt x="123" y="17"/>
                    <a:pt x="123" y="23"/>
                  </a:cubicBezTo>
                  <a:cubicBezTo>
                    <a:pt x="123" y="28"/>
                    <a:pt x="119" y="33"/>
                    <a:pt x="114" y="34"/>
                  </a:cubicBezTo>
                  <a:close/>
                  <a:moveTo>
                    <a:pt x="96" y="38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1" y="46"/>
                    <a:pt x="60" y="46"/>
                    <a:pt x="59" y="4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3"/>
                    <a:pt x="38" y="80"/>
                    <a:pt x="61" y="80"/>
                  </a:cubicBezTo>
                  <a:cubicBezTo>
                    <a:pt x="84" y="80"/>
                    <a:pt x="96" y="73"/>
                    <a:pt x="96" y="69"/>
                  </a:cubicBezTo>
                  <a:lnTo>
                    <a:pt x="96" y="38"/>
                  </a:lnTo>
                  <a:close/>
                  <a:moveTo>
                    <a:pt x="112" y="27"/>
                  </a:moveTo>
                  <a:cubicBezTo>
                    <a:pt x="114" y="26"/>
                    <a:pt x="115" y="25"/>
                    <a:pt x="115" y="23"/>
                  </a:cubicBezTo>
                  <a:cubicBezTo>
                    <a:pt x="115" y="21"/>
                    <a:pt x="114" y="19"/>
                    <a:pt x="112" y="1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1"/>
                    <a:pt x="8" y="23"/>
                  </a:cubicBezTo>
                  <a:cubicBezTo>
                    <a:pt x="8" y="25"/>
                    <a:pt x="9" y="26"/>
                    <a:pt x="11" y="2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lnTo>
                    <a:pt x="112" y="27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18"/>
            <p:cNvSpPr/>
            <p:nvPr/>
          </p:nvSpPr>
          <p:spPr bwMode="auto">
            <a:xfrm>
              <a:off x="4361992" y="2352003"/>
              <a:ext cx="176600" cy="175768"/>
            </a:xfrm>
            <a:custGeom>
              <a:avLst/>
              <a:gdLst/>
              <a:ahLst/>
              <a:cxnLst>
                <a:cxn ang="0">
                  <a:pos x="111" y="101"/>
                </a:cxn>
                <a:cxn ang="0">
                  <a:pos x="78" y="88"/>
                </a:cxn>
                <a:cxn ang="0">
                  <a:pos x="92" y="59"/>
                </a:cxn>
                <a:cxn ang="0">
                  <a:pos x="83" y="12"/>
                </a:cxn>
                <a:cxn ang="0">
                  <a:pos x="57" y="0"/>
                </a:cxn>
                <a:cxn ang="0">
                  <a:pos x="32" y="12"/>
                </a:cxn>
                <a:cxn ang="0">
                  <a:pos x="23" y="59"/>
                </a:cxn>
                <a:cxn ang="0">
                  <a:pos x="36" y="88"/>
                </a:cxn>
                <a:cxn ang="0">
                  <a:pos x="3" y="101"/>
                </a:cxn>
                <a:cxn ang="0">
                  <a:pos x="1" y="109"/>
                </a:cxn>
                <a:cxn ang="0">
                  <a:pos x="7" y="114"/>
                </a:cxn>
                <a:cxn ang="0">
                  <a:pos x="107" y="114"/>
                </a:cxn>
                <a:cxn ang="0">
                  <a:pos x="114" y="109"/>
                </a:cxn>
                <a:cxn ang="0">
                  <a:pos x="111" y="101"/>
                </a:cxn>
                <a:cxn ang="0">
                  <a:pos x="29" y="38"/>
                </a:cxn>
                <a:cxn ang="0">
                  <a:pos x="57" y="7"/>
                </a:cxn>
                <a:cxn ang="0">
                  <a:pos x="85" y="38"/>
                </a:cxn>
                <a:cxn ang="0">
                  <a:pos x="72" y="83"/>
                </a:cxn>
                <a:cxn ang="0">
                  <a:pos x="71" y="85"/>
                </a:cxn>
                <a:cxn ang="0">
                  <a:pos x="43" y="85"/>
                </a:cxn>
                <a:cxn ang="0">
                  <a:pos x="42" y="83"/>
                </a:cxn>
                <a:cxn ang="0">
                  <a:pos x="29" y="38"/>
                </a:cxn>
                <a:cxn ang="0">
                  <a:pos x="7" y="107"/>
                </a:cxn>
                <a:cxn ang="0">
                  <a:pos x="38" y="95"/>
                </a:cxn>
                <a:cxn ang="0">
                  <a:pos x="47" y="93"/>
                </a:cxn>
                <a:cxn ang="0">
                  <a:pos x="57" y="96"/>
                </a:cxn>
                <a:cxn ang="0">
                  <a:pos x="68" y="93"/>
                </a:cxn>
                <a:cxn ang="0">
                  <a:pos x="77" y="95"/>
                </a:cxn>
                <a:cxn ang="0">
                  <a:pos x="107" y="107"/>
                </a:cxn>
                <a:cxn ang="0">
                  <a:pos x="7" y="107"/>
                </a:cxn>
                <a:cxn ang="0">
                  <a:pos x="7" y="107"/>
                </a:cxn>
                <a:cxn ang="0">
                  <a:pos x="7" y="107"/>
                </a:cxn>
              </a:cxnLst>
              <a:rect l="0" t="0" r="r" b="b"/>
              <a:pathLst>
                <a:path w="115" h="114">
                  <a:moveTo>
                    <a:pt x="111" y="101"/>
                  </a:moveTo>
                  <a:cubicBezTo>
                    <a:pt x="110" y="101"/>
                    <a:pt x="97" y="92"/>
                    <a:pt x="78" y="88"/>
                  </a:cubicBezTo>
                  <a:cubicBezTo>
                    <a:pt x="85" y="79"/>
                    <a:pt x="90" y="67"/>
                    <a:pt x="92" y="59"/>
                  </a:cubicBezTo>
                  <a:cubicBezTo>
                    <a:pt x="94" y="48"/>
                    <a:pt x="93" y="26"/>
                    <a:pt x="83" y="12"/>
                  </a:cubicBezTo>
                  <a:cubicBezTo>
                    <a:pt x="76" y="4"/>
                    <a:pt x="68" y="0"/>
                    <a:pt x="57" y="0"/>
                  </a:cubicBezTo>
                  <a:cubicBezTo>
                    <a:pt x="47" y="0"/>
                    <a:pt x="38" y="4"/>
                    <a:pt x="32" y="12"/>
                  </a:cubicBezTo>
                  <a:cubicBezTo>
                    <a:pt x="21" y="26"/>
                    <a:pt x="20" y="48"/>
                    <a:pt x="23" y="59"/>
                  </a:cubicBezTo>
                  <a:cubicBezTo>
                    <a:pt x="25" y="67"/>
                    <a:pt x="29" y="79"/>
                    <a:pt x="36" y="88"/>
                  </a:cubicBezTo>
                  <a:cubicBezTo>
                    <a:pt x="17" y="92"/>
                    <a:pt x="4" y="101"/>
                    <a:pt x="3" y="101"/>
                  </a:cubicBezTo>
                  <a:cubicBezTo>
                    <a:pt x="1" y="103"/>
                    <a:pt x="0" y="106"/>
                    <a:pt x="1" y="109"/>
                  </a:cubicBezTo>
                  <a:cubicBezTo>
                    <a:pt x="1" y="112"/>
                    <a:pt x="4" y="114"/>
                    <a:pt x="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10" y="114"/>
                    <a:pt x="113" y="112"/>
                    <a:pt x="114" y="109"/>
                  </a:cubicBezTo>
                  <a:cubicBezTo>
                    <a:pt x="115" y="106"/>
                    <a:pt x="114" y="103"/>
                    <a:pt x="111" y="101"/>
                  </a:cubicBezTo>
                  <a:close/>
                  <a:moveTo>
                    <a:pt x="29" y="38"/>
                  </a:moveTo>
                  <a:cubicBezTo>
                    <a:pt x="31" y="23"/>
                    <a:pt x="40" y="7"/>
                    <a:pt x="57" y="7"/>
                  </a:cubicBezTo>
                  <a:cubicBezTo>
                    <a:pt x="75" y="7"/>
                    <a:pt x="83" y="23"/>
                    <a:pt x="85" y="38"/>
                  </a:cubicBezTo>
                  <a:cubicBezTo>
                    <a:pt x="87" y="54"/>
                    <a:pt x="82" y="71"/>
                    <a:pt x="72" y="8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3" y="95"/>
                    <a:pt x="52" y="95"/>
                    <a:pt x="43" y="85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32" y="71"/>
                    <a:pt x="27" y="54"/>
                    <a:pt x="29" y="38"/>
                  </a:cubicBezTo>
                  <a:close/>
                  <a:moveTo>
                    <a:pt x="7" y="107"/>
                  </a:moveTo>
                  <a:cubicBezTo>
                    <a:pt x="8" y="107"/>
                    <a:pt x="20" y="99"/>
                    <a:pt x="38" y="95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50" y="95"/>
                    <a:pt x="53" y="96"/>
                    <a:pt x="57" y="96"/>
                  </a:cubicBezTo>
                  <a:cubicBezTo>
                    <a:pt x="61" y="96"/>
                    <a:pt x="65" y="95"/>
                    <a:pt x="68" y="93"/>
                  </a:cubicBezTo>
                  <a:cubicBezTo>
                    <a:pt x="77" y="95"/>
                    <a:pt x="77" y="95"/>
                    <a:pt x="77" y="95"/>
                  </a:cubicBezTo>
                  <a:cubicBezTo>
                    <a:pt x="94" y="99"/>
                    <a:pt x="107" y="106"/>
                    <a:pt x="107" y="107"/>
                  </a:cubicBezTo>
                  <a:lnTo>
                    <a:pt x="7" y="107"/>
                  </a:lnTo>
                  <a:close/>
                  <a:moveTo>
                    <a:pt x="7" y="107"/>
                  </a:moveTo>
                  <a:cubicBezTo>
                    <a:pt x="7" y="107"/>
                    <a:pt x="7" y="107"/>
                    <a:pt x="7" y="10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19"/>
            <p:cNvSpPr/>
            <p:nvPr/>
          </p:nvSpPr>
          <p:spPr bwMode="auto">
            <a:xfrm>
              <a:off x="4099175" y="2700700"/>
              <a:ext cx="189928" cy="181598"/>
            </a:xfrm>
            <a:custGeom>
              <a:avLst/>
              <a:gdLst/>
              <a:ahLst/>
              <a:cxnLst>
                <a:cxn ang="0">
                  <a:pos x="122" y="44"/>
                </a:cxn>
                <a:cxn ang="0">
                  <a:pos x="115" y="38"/>
                </a:cxn>
                <a:cxn ang="0">
                  <a:pos x="83" y="33"/>
                </a:cxn>
                <a:cxn ang="0">
                  <a:pos x="70" y="5"/>
                </a:cxn>
                <a:cxn ang="0">
                  <a:pos x="62" y="0"/>
                </a:cxn>
                <a:cxn ang="0">
                  <a:pos x="54" y="5"/>
                </a:cxn>
                <a:cxn ang="0">
                  <a:pos x="40" y="33"/>
                </a:cxn>
                <a:cxn ang="0">
                  <a:pos x="8" y="38"/>
                </a:cxn>
                <a:cxn ang="0">
                  <a:pos x="1" y="44"/>
                </a:cxn>
                <a:cxn ang="0">
                  <a:pos x="3" y="53"/>
                </a:cxn>
                <a:cxn ang="0">
                  <a:pos x="26" y="76"/>
                </a:cxn>
                <a:cxn ang="0">
                  <a:pos x="21" y="108"/>
                </a:cxn>
                <a:cxn ang="0">
                  <a:pos x="24" y="117"/>
                </a:cxn>
                <a:cxn ang="0">
                  <a:pos x="29" y="118"/>
                </a:cxn>
                <a:cxn ang="0">
                  <a:pos x="34" y="117"/>
                </a:cxn>
                <a:cxn ang="0">
                  <a:pos x="62" y="102"/>
                </a:cxn>
                <a:cxn ang="0">
                  <a:pos x="89" y="117"/>
                </a:cxn>
                <a:cxn ang="0">
                  <a:pos x="94" y="118"/>
                </a:cxn>
                <a:cxn ang="0">
                  <a:pos x="99" y="117"/>
                </a:cxn>
                <a:cxn ang="0">
                  <a:pos x="102" y="108"/>
                </a:cxn>
                <a:cxn ang="0">
                  <a:pos x="97" y="76"/>
                </a:cxn>
                <a:cxn ang="0">
                  <a:pos x="120" y="53"/>
                </a:cxn>
                <a:cxn ang="0">
                  <a:pos x="122" y="44"/>
                </a:cxn>
                <a:cxn ang="0">
                  <a:pos x="91" y="70"/>
                </a:cxn>
                <a:cxn ang="0">
                  <a:pos x="88" y="77"/>
                </a:cxn>
                <a:cxn ang="0">
                  <a:pos x="94" y="110"/>
                </a:cxn>
                <a:cxn ang="0">
                  <a:pos x="66" y="95"/>
                </a:cxn>
                <a:cxn ang="0">
                  <a:pos x="62" y="94"/>
                </a:cxn>
                <a:cxn ang="0">
                  <a:pos x="57" y="95"/>
                </a:cxn>
                <a:cxn ang="0">
                  <a:pos x="29" y="110"/>
                </a:cxn>
                <a:cxn ang="0">
                  <a:pos x="35" y="77"/>
                </a:cxn>
                <a:cxn ang="0">
                  <a:pos x="32" y="70"/>
                </a:cxn>
                <a:cxn ang="0">
                  <a:pos x="9" y="47"/>
                </a:cxn>
                <a:cxn ang="0">
                  <a:pos x="41" y="42"/>
                </a:cxn>
                <a:cxn ang="0">
                  <a:pos x="48" y="37"/>
                </a:cxn>
                <a:cxn ang="0">
                  <a:pos x="62" y="8"/>
                </a:cxn>
                <a:cxn ang="0">
                  <a:pos x="75" y="37"/>
                </a:cxn>
                <a:cxn ang="0">
                  <a:pos x="82" y="42"/>
                </a:cxn>
                <a:cxn ang="0">
                  <a:pos x="114" y="47"/>
                </a:cxn>
                <a:cxn ang="0">
                  <a:pos x="91" y="70"/>
                </a:cxn>
                <a:cxn ang="0">
                  <a:pos x="91" y="70"/>
                </a:cxn>
                <a:cxn ang="0">
                  <a:pos x="91" y="70"/>
                </a:cxn>
              </a:cxnLst>
              <a:rect l="0" t="0" r="r" b="b"/>
              <a:pathLst>
                <a:path w="124" h="118">
                  <a:moveTo>
                    <a:pt x="122" y="44"/>
                  </a:moveTo>
                  <a:cubicBezTo>
                    <a:pt x="121" y="41"/>
                    <a:pt x="119" y="39"/>
                    <a:pt x="115" y="38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8" y="0"/>
                    <a:pt x="55" y="1"/>
                    <a:pt x="54" y="5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9"/>
                    <a:pt x="2" y="41"/>
                    <a:pt x="1" y="44"/>
                  </a:cubicBezTo>
                  <a:cubicBezTo>
                    <a:pt x="0" y="47"/>
                    <a:pt x="0" y="50"/>
                    <a:pt x="3" y="53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0" y="112"/>
                    <a:pt x="22" y="115"/>
                    <a:pt x="24" y="117"/>
                  </a:cubicBezTo>
                  <a:cubicBezTo>
                    <a:pt x="26" y="118"/>
                    <a:pt x="28" y="118"/>
                    <a:pt x="29" y="118"/>
                  </a:cubicBezTo>
                  <a:cubicBezTo>
                    <a:pt x="31" y="118"/>
                    <a:pt x="32" y="118"/>
                    <a:pt x="34" y="117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91" y="118"/>
                    <a:pt x="92" y="118"/>
                    <a:pt x="94" y="118"/>
                  </a:cubicBezTo>
                  <a:cubicBezTo>
                    <a:pt x="96" y="118"/>
                    <a:pt x="97" y="118"/>
                    <a:pt x="99" y="117"/>
                  </a:cubicBezTo>
                  <a:cubicBezTo>
                    <a:pt x="102" y="115"/>
                    <a:pt x="103" y="112"/>
                    <a:pt x="102" y="108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0"/>
                    <a:pt x="124" y="47"/>
                    <a:pt x="122" y="44"/>
                  </a:cubicBezTo>
                  <a:close/>
                  <a:moveTo>
                    <a:pt x="91" y="70"/>
                  </a:moveTo>
                  <a:cubicBezTo>
                    <a:pt x="89" y="72"/>
                    <a:pt x="88" y="75"/>
                    <a:pt x="88" y="77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5" y="94"/>
                    <a:pt x="63" y="94"/>
                    <a:pt x="62" y="94"/>
                  </a:cubicBezTo>
                  <a:cubicBezTo>
                    <a:pt x="60" y="94"/>
                    <a:pt x="59" y="94"/>
                    <a:pt x="57" y="95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5"/>
                    <a:pt x="34" y="72"/>
                    <a:pt x="32" y="70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4" y="41"/>
                    <a:pt x="46" y="40"/>
                    <a:pt x="48" y="3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7" y="40"/>
                    <a:pt x="79" y="41"/>
                    <a:pt x="82" y="42"/>
                  </a:cubicBezTo>
                  <a:cubicBezTo>
                    <a:pt x="114" y="47"/>
                    <a:pt x="114" y="47"/>
                    <a:pt x="114" y="47"/>
                  </a:cubicBezTo>
                  <a:lnTo>
                    <a:pt x="91" y="70"/>
                  </a:lnTo>
                  <a:close/>
                  <a:moveTo>
                    <a:pt x="91" y="70"/>
                  </a:moveTo>
                  <a:cubicBezTo>
                    <a:pt x="91" y="70"/>
                    <a:pt x="91" y="70"/>
                    <a:pt x="91" y="7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120"/>
            <p:cNvGrpSpPr/>
            <p:nvPr/>
          </p:nvGrpSpPr>
          <p:grpSpPr>
            <a:xfrm>
              <a:off x="3683532" y="2781458"/>
              <a:ext cx="189096" cy="164108"/>
              <a:chOff x="8783638" y="1235076"/>
              <a:chExt cx="360363" cy="312738"/>
            </a:xfrm>
            <a:solidFill>
              <a:schemeClr val="bg1"/>
            </a:solidFill>
          </p:grpSpPr>
          <p:sp>
            <p:nvSpPr>
              <p:cNvPr id="37" name="Freeform: Shape 121"/>
              <p:cNvSpPr/>
              <p:nvPr/>
            </p:nvSpPr>
            <p:spPr bwMode="auto">
              <a:xfrm>
                <a:off x="8842375" y="1290638"/>
                <a:ext cx="128588" cy="8413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27"/>
                  </a:cxn>
                  <a:cxn ang="0">
                    <a:pos x="1" y="29"/>
                  </a:cxn>
                  <a:cxn ang="0">
                    <a:pos x="3" y="27"/>
                  </a:cxn>
                  <a:cxn ang="0">
                    <a:pos x="42" y="4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44" h="29">
                    <a:moveTo>
                      <a:pt x="42" y="0"/>
                    </a:moveTo>
                    <a:cubicBezTo>
                      <a:pt x="19" y="0"/>
                      <a:pt x="0" y="12"/>
                      <a:pt x="0" y="27"/>
                    </a:cubicBezTo>
                    <a:cubicBezTo>
                      <a:pt x="0" y="28"/>
                      <a:pt x="0" y="29"/>
                      <a:pt x="1" y="29"/>
                    </a:cubicBezTo>
                    <a:cubicBezTo>
                      <a:pt x="3" y="29"/>
                      <a:pt x="3" y="28"/>
                      <a:pt x="3" y="27"/>
                    </a:cubicBezTo>
                    <a:cubicBezTo>
                      <a:pt x="3" y="15"/>
                      <a:pt x="21" y="4"/>
                      <a:pt x="42" y="4"/>
                    </a:cubicBezTo>
                    <a:cubicBezTo>
                      <a:pt x="43" y="4"/>
                      <a:pt x="44" y="3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lose/>
                    <a:moveTo>
                      <a:pt x="42" y="0"/>
                    </a:move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22"/>
              <p:cNvSpPr/>
              <p:nvPr/>
            </p:nvSpPr>
            <p:spPr bwMode="auto">
              <a:xfrm>
                <a:off x="8783638" y="1235076"/>
                <a:ext cx="360363" cy="31273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46"/>
                  </a:cxn>
                  <a:cxn ang="0">
                    <a:pos x="27" y="84"/>
                  </a:cxn>
                  <a:cxn ang="0">
                    <a:pos x="27" y="84"/>
                  </a:cxn>
                  <a:cxn ang="0">
                    <a:pos x="20" y="102"/>
                  </a:cxn>
                  <a:cxn ang="0">
                    <a:pos x="20" y="104"/>
                  </a:cxn>
                  <a:cxn ang="0">
                    <a:pos x="23" y="107"/>
                  </a:cxn>
                  <a:cxn ang="0">
                    <a:pos x="24" y="107"/>
                  </a:cxn>
                  <a:cxn ang="0">
                    <a:pos x="50" y="91"/>
                  </a:cxn>
                  <a:cxn ang="0">
                    <a:pos x="62" y="92"/>
                  </a:cxn>
                  <a:cxn ang="0">
                    <a:pos x="123" y="46"/>
                  </a:cxn>
                  <a:cxn ang="0">
                    <a:pos x="62" y="0"/>
                  </a:cxn>
                  <a:cxn ang="0">
                    <a:pos x="62" y="84"/>
                  </a:cxn>
                  <a:cxn ang="0">
                    <a:pos x="51" y="83"/>
                  </a:cxn>
                  <a:cxn ang="0">
                    <a:pos x="50" y="83"/>
                  </a:cxn>
                  <a:cxn ang="0">
                    <a:pos x="44" y="86"/>
                  </a:cxn>
                  <a:cxn ang="0">
                    <a:pos x="32" y="96"/>
                  </a:cxn>
                  <a:cxn ang="0">
                    <a:pos x="35" y="85"/>
                  </a:cxn>
                  <a:cxn ang="0">
                    <a:pos x="35" y="84"/>
                  </a:cxn>
                  <a:cxn ang="0">
                    <a:pos x="31" y="77"/>
                  </a:cxn>
                  <a:cxn ang="0">
                    <a:pos x="8" y="46"/>
                  </a:cxn>
                  <a:cxn ang="0">
                    <a:pos x="62" y="7"/>
                  </a:cxn>
                  <a:cxn ang="0">
                    <a:pos x="115" y="46"/>
                  </a:cxn>
                  <a:cxn ang="0">
                    <a:pos x="62" y="84"/>
                  </a:cxn>
                  <a:cxn ang="0">
                    <a:pos x="62" y="84"/>
                  </a:cxn>
                  <a:cxn ang="0">
                    <a:pos x="62" y="84"/>
                  </a:cxn>
                </a:cxnLst>
                <a:rect l="0" t="0" r="r" b="b"/>
                <a:pathLst>
                  <a:path w="123" h="107">
                    <a:moveTo>
                      <a:pt x="62" y="0"/>
                    </a:moveTo>
                    <a:cubicBezTo>
                      <a:pt x="28" y="0"/>
                      <a:pt x="0" y="20"/>
                      <a:pt x="0" y="46"/>
                    </a:cubicBezTo>
                    <a:cubicBezTo>
                      <a:pt x="0" y="62"/>
                      <a:pt x="11" y="76"/>
                      <a:pt x="27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7" y="91"/>
                      <a:pt x="22" y="98"/>
                      <a:pt x="20" y="102"/>
                    </a:cubicBezTo>
                    <a:cubicBezTo>
                      <a:pt x="20" y="103"/>
                      <a:pt x="20" y="103"/>
                      <a:pt x="20" y="104"/>
                    </a:cubicBezTo>
                    <a:cubicBezTo>
                      <a:pt x="20" y="106"/>
                      <a:pt x="21" y="107"/>
                      <a:pt x="23" y="107"/>
                    </a:cubicBezTo>
                    <a:cubicBezTo>
                      <a:pt x="23" y="107"/>
                      <a:pt x="24" y="107"/>
                      <a:pt x="24" y="107"/>
                    </a:cubicBezTo>
                    <a:cubicBezTo>
                      <a:pt x="36" y="105"/>
                      <a:pt x="47" y="94"/>
                      <a:pt x="50" y="91"/>
                    </a:cubicBezTo>
                    <a:cubicBezTo>
                      <a:pt x="54" y="92"/>
                      <a:pt x="58" y="92"/>
                      <a:pt x="62" y="92"/>
                    </a:cubicBezTo>
                    <a:cubicBezTo>
                      <a:pt x="96" y="92"/>
                      <a:pt x="123" y="71"/>
                      <a:pt x="123" y="46"/>
                    </a:cubicBezTo>
                    <a:cubicBezTo>
                      <a:pt x="123" y="20"/>
                      <a:pt x="96" y="0"/>
                      <a:pt x="62" y="0"/>
                    </a:cubicBezTo>
                    <a:close/>
                    <a:moveTo>
                      <a:pt x="62" y="84"/>
                    </a:moveTo>
                    <a:cubicBezTo>
                      <a:pt x="58" y="84"/>
                      <a:pt x="55" y="84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48" y="83"/>
                      <a:pt x="45" y="84"/>
                      <a:pt x="44" y="86"/>
                    </a:cubicBezTo>
                    <a:cubicBezTo>
                      <a:pt x="42" y="88"/>
                      <a:pt x="38" y="93"/>
                      <a:pt x="32" y="96"/>
                    </a:cubicBezTo>
                    <a:cubicBezTo>
                      <a:pt x="34" y="92"/>
                      <a:pt x="35" y="89"/>
                      <a:pt x="35" y="85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5" y="81"/>
                      <a:pt x="33" y="78"/>
                      <a:pt x="31" y="77"/>
                    </a:cubicBezTo>
                    <a:cubicBezTo>
                      <a:pt x="17" y="70"/>
                      <a:pt x="8" y="58"/>
                      <a:pt x="8" y="46"/>
                    </a:cubicBezTo>
                    <a:cubicBezTo>
                      <a:pt x="8" y="25"/>
                      <a:pt x="32" y="7"/>
                      <a:pt x="62" y="7"/>
                    </a:cubicBezTo>
                    <a:cubicBezTo>
                      <a:pt x="91" y="7"/>
                      <a:pt x="115" y="25"/>
                      <a:pt x="115" y="46"/>
                    </a:cubicBezTo>
                    <a:cubicBezTo>
                      <a:pt x="115" y="67"/>
                      <a:pt x="91" y="84"/>
                      <a:pt x="62" y="84"/>
                    </a:cubicBezTo>
                    <a:close/>
                    <a:moveTo>
                      <a:pt x="62" y="84"/>
                    </a:moveTo>
                    <a:cubicBezTo>
                      <a:pt x="62" y="84"/>
                      <a:pt x="62" y="84"/>
                      <a:pt x="62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23"/>
            <p:cNvGrpSpPr/>
            <p:nvPr/>
          </p:nvGrpSpPr>
          <p:grpSpPr>
            <a:xfrm>
              <a:off x="3373614" y="2508384"/>
              <a:ext cx="186596" cy="189096"/>
              <a:chOff x="3036888" y="1211263"/>
              <a:chExt cx="355600" cy="360363"/>
            </a:xfrm>
            <a:solidFill>
              <a:schemeClr val="bg1"/>
            </a:solidFill>
          </p:grpSpPr>
          <p:sp>
            <p:nvSpPr>
              <p:cNvPr id="24" name="Freeform: Shape 124"/>
              <p:cNvSpPr/>
              <p:nvPr/>
            </p:nvSpPr>
            <p:spPr bwMode="auto">
              <a:xfrm>
                <a:off x="3036888" y="1211263"/>
                <a:ext cx="355600" cy="36036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7" y="0"/>
                  </a:cxn>
                  <a:cxn ang="0">
                    <a:pos x="15" y="12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0" y="31"/>
                  </a:cxn>
                  <a:cxn ang="0">
                    <a:pos x="0" y="107"/>
                  </a:cxn>
                  <a:cxn ang="0">
                    <a:pos x="15" y="123"/>
                  </a:cxn>
                  <a:cxn ang="0">
                    <a:pos x="107" y="123"/>
                  </a:cxn>
                  <a:cxn ang="0">
                    <a:pos x="122" y="107"/>
                  </a:cxn>
                  <a:cxn ang="0">
                    <a:pos x="122" y="12"/>
                  </a:cxn>
                  <a:cxn ang="0">
                    <a:pos x="111" y="0"/>
                  </a:cxn>
                  <a:cxn ang="0">
                    <a:pos x="115" y="107"/>
                  </a:cxn>
                  <a:cxn ang="0">
                    <a:pos x="107" y="115"/>
                  </a:cxn>
                  <a:cxn ang="0">
                    <a:pos x="15" y="115"/>
                  </a:cxn>
                  <a:cxn ang="0">
                    <a:pos x="7" y="107"/>
                  </a:cxn>
                  <a:cxn ang="0">
                    <a:pos x="7" y="31"/>
                  </a:cxn>
                  <a:cxn ang="0">
                    <a:pos x="11" y="27"/>
                  </a:cxn>
                  <a:cxn ang="0">
                    <a:pos x="15" y="27"/>
                  </a:cxn>
                  <a:cxn ang="0">
                    <a:pos x="15" y="104"/>
                  </a:cxn>
                  <a:cxn ang="0">
                    <a:pos x="19" y="107"/>
                  </a:cxn>
                  <a:cxn ang="0">
                    <a:pos x="23" y="104"/>
                  </a:cxn>
                  <a:cxn ang="0">
                    <a:pos x="23" y="12"/>
                  </a:cxn>
                  <a:cxn ang="0">
                    <a:pos x="27" y="8"/>
                  </a:cxn>
                  <a:cxn ang="0">
                    <a:pos x="111" y="8"/>
                  </a:cxn>
                  <a:cxn ang="0">
                    <a:pos x="115" y="12"/>
                  </a:cxn>
                  <a:cxn ang="0">
                    <a:pos x="115" y="107"/>
                  </a:cxn>
                  <a:cxn ang="0">
                    <a:pos x="115" y="107"/>
                  </a:cxn>
                  <a:cxn ang="0">
                    <a:pos x="115" y="107"/>
                  </a:cxn>
                </a:cxnLst>
                <a:rect l="0" t="0" r="r" b="b"/>
                <a:pathLst>
                  <a:path w="122" h="123">
                    <a:moveTo>
                      <a:pt x="111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0" y="0"/>
                      <a:pt x="15" y="5"/>
                      <a:pt x="15" y="12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5" y="19"/>
                      <a:pt x="0" y="24"/>
                      <a:pt x="0" y="31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107" y="123"/>
                      <a:pt x="107" y="123"/>
                      <a:pt x="107" y="123"/>
                    </a:cubicBezTo>
                    <a:cubicBezTo>
                      <a:pt x="116" y="123"/>
                      <a:pt x="122" y="116"/>
                      <a:pt x="122" y="107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5"/>
                      <a:pt x="117" y="0"/>
                      <a:pt x="111" y="0"/>
                    </a:cubicBezTo>
                    <a:close/>
                    <a:moveTo>
                      <a:pt x="115" y="107"/>
                    </a:moveTo>
                    <a:cubicBezTo>
                      <a:pt x="115" y="112"/>
                      <a:pt x="111" y="115"/>
                      <a:pt x="107" y="115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11" y="115"/>
                      <a:pt x="7" y="112"/>
                      <a:pt x="7" y="107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29"/>
                      <a:pt x="9" y="27"/>
                      <a:pt x="11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5" y="106"/>
                      <a:pt x="17" y="107"/>
                      <a:pt x="19" y="107"/>
                    </a:cubicBezTo>
                    <a:cubicBezTo>
                      <a:pt x="21" y="107"/>
                      <a:pt x="23" y="106"/>
                      <a:pt x="23" y="104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9"/>
                      <a:pt x="24" y="8"/>
                      <a:pt x="27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3" y="8"/>
                      <a:pt x="115" y="9"/>
                      <a:pt x="115" y="12"/>
                    </a:cubicBezTo>
                    <a:lnTo>
                      <a:pt x="115" y="107"/>
                    </a:lnTo>
                    <a:close/>
                    <a:moveTo>
                      <a:pt x="115" y="107"/>
                    </a:moveTo>
                    <a:cubicBezTo>
                      <a:pt x="115" y="107"/>
                      <a:pt x="115" y="107"/>
                      <a:pt x="115" y="10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125"/>
              <p:cNvSpPr/>
              <p:nvPr/>
            </p:nvSpPr>
            <p:spPr bwMode="auto">
              <a:xfrm>
                <a:off x="3249613" y="1346201"/>
                <a:ext cx="100013" cy="1111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2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34" h="4">
                    <a:moveTo>
                      <a:pt x="1" y="4"/>
                    </a:move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4" y="3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26"/>
              <p:cNvSpPr/>
              <p:nvPr/>
            </p:nvSpPr>
            <p:spPr bwMode="auto">
              <a:xfrm>
                <a:off x="3249613" y="1314451"/>
                <a:ext cx="100013" cy="793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2" y="3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34" h="3">
                    <a:moveTo>
                      <a:pt x="1" y="3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3" y="3"/>
                      <a:pt x="34" y="3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27"/>
              <p:cNvSpPr/>
              <p:nvPr/>
            </p:nvSpPr>
            <p:spPr bwMode="auto">
              <a:xfrm>
                <a:off x="3249613" y="1277938"/>
                <a:ext cx="100013" cy="1270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2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34" h="4">
                    <a:moveTo>
                      <a:pt x="1" y="4"/>
                    </a:move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4" y="3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28"/>
              <p:cNvSpPr/>
              <p:nvPr/>
            </p:nvSpPr>
            <p:spPr bwMode="auto">
              <a:xfrm>
                <a:off x="3124200" y="1516063"/>
                <a:ext cx="101600" cy="1111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3" y="4"/>
                  </a:cxn>
                  <a:cxn ang="0">
                    <a:pos x="35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5" h="4">
                    <a:moveTo>
                      <a:pt x="3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29"/>
              <p:cNvSpPr/>
              <p:nvPr/>
            </p:nvSpPr>
            <p:spPr bwMode="auto">
              <a:xfrm>
                <a:off x="3124200" y="1481138"/>
                <a:ext cx="101600" cy="1111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3" y="4"/>
                  </a:cxn>
                  <a:cxn ang="0">
                    <a:pos x="35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5" h="4">
                    <a:moveTo>
                      <a:pt x="3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30"/>
              <p:cNvSpPr/>
              <p:nvPr/>
            </p:nvSpPr>
            <p:spPr bwMode="auto">
              <a:xfrm>
                <a:off x="3124200" y="1449388"/>
                <a:ext cx="101600" cy="11113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3" y="4"/>
                  </a:cxn>
                  <a:cxn ang="0">
                    <a:pos x="35" y="2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35" h="4">
                    <a:moveTo>
                      <a:pt x="3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4"/>
                      <a:pt x="35" y="3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31"/>
              <p:cNvSpPr/>
              <p:nvPr/>
            </p:nvSpPr>
            <p:spPr bwMode="auto">
              <a:xfrm>
                <a:off x="3249613" y="1516063"/>
                <a:ext cx="100013" cy="111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2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4" h="4"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4" y="3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132"/>
              <p:cNvSpPr/>
              <p:nvPr/>
            </p:nvSpPr>
            <p:spPr bwMode="auto">
              <a:xfrm>
                <a:off x="3249613" y="1481138"/>
                <a:ext cx="100013" cy="111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2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4" h="4"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4" y="3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33"/>
              <p:cNvSpPr/>
              <p:nvPr/>
            </p:nvSpPr>
            <p:spPr bwMode="auto">
              <a:xfrm>
                <a:off x="3249613" y="1449388"/>
                <a:ext cx="100013" cy="111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2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4" h="4"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4"/>
                      <a:pt x="34" y="3"/>
                      <a:pt x="34" y="2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34"/>
              <p:cNvSpPr/>
              <p:nvPr/>
            </p:nvSpPr>
            <p:spPr bwMode="auto">
              <a:xfrm>
                <a:off x="3124200" y="1381126"/>
                <a:ext cx="225425" cy="1270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75" y="4"/>
                  </a:cxn>
                  <a:cxn ang="0">
                    <a:pos x="77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7" h="4">
                    <a:moveTo>
                      <a:pt x="7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6" y="4"/>
                      <a:pt x="77" y="3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75" y="0"/>
                    </a:move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35"/>
              <p:cNvSpPr/>
              <p:nvPr/>
            </p:nvSpPr>
            <p:spPr bwMode="auto">
              <a:xfrm>
                <a:off x="3124200" y="1412876"/>
                <a:ext cx="225425" cy="1270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75" y="4"/>
                  </a:cxn>
                  <a:cxn ang="0">
                    <a:pos x="77" y="2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7" h="4">
                    <a:moveTo>
                      <a:pt x="7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6" y="4"/>
                      <a:pt x="77" y="3"/>
                      <a:pt x="77" y="2"/>
                    </a:cubicBezTo>
                    <a:cubicBezTo>
                      <a:pt x="77" y="1"/>
                      <a:pt x="76" y="0"/>
                      <a:pt x="75" y="0"/>
                    </a:cubicBezTo>
                    <a:close/>
                    <a:moveTo>
                      <a:pt x="75" y="0"/>
                    </a:move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36"/>
              <p:cNvSpPr/>
              <p:nvPr/>
            </p:nvSpPr>
            <p:spPr bwMode="auto">
              <a:xfrm>
                <a:off x="3124200" y="1255713"/>
                <a:ext cx="101600" cy="101600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31" y="35"/>
                  </a:cxn>
                  <a:cxn ang="0">
                    <a:pos x="35" y="31"/>
                  </a:cxn>
                  <a:cxn ang="0">
                    <a:pos x="35" y="4"/>
                  </a:cxn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31"/>
                  </a:cxn>
                  <a:cxn ang="0">
                    <a:pos x="4" y="35"/>
                  </a:cxn>
                  <a:cxn ang="0">
                    <a:pos x="8" y="8"/>
                  </a:cxn>
                  <a:cxn ang="0">
                    <a:pos x="27" y="8"/>
                  </a:cxn>
                  <a:cxn ang="0">
                    <a:pos x="27" y="27"/>
                  </a:cxn>
                  <a:cxn ang="0">
                    <a:pos x="8" y="27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35" h="35">
                    <a:moveTo>
                      <a:pt x="4" y="35"/>
                    </a:moveTo>
                    <a:cubicBezTo>
                      <a:pt x="31" y="35"/>
                      <a:pt x="31" y="35"/>
                      <a:pt x="31" y="35"/>
                    </a:cubicBezTo>
                    <a:cubicBezTo>
                      <a:pt x="33" y="35"/>
                      <a:pt x="35" y="33"/>
                      <a:pt x="35" y="31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lose/>
                    <a:moveTo>
                      <a:pt x="8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8" y="8"/>
                    </a:ln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3" name="千图PPT彼岸天：ID 8661124库_Freeform: Shape 40"/>
          <p:cNvSpPr/>
          <p:nvPr>
            <p:custDataLst>
              <p:tags r:id="rId3"/>
            </p:custDataLst>
          </p:nvPr>
        </p:nvSpPr>
        <p:spPr>
          <a:xfrm>
            <a:off x="5442930" y="3595993"/>
            <a:ext cx="1295626" cy="2558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33" extrusionOk="0">
                <a:moveTo>
                  <a:pt x="18888" y="1342"/>
                </a:moveTo>
                <a:cubicBezTo>
                  <a:pt x="17357" y="2323"/>
                  <a:pt x="15980" y="3551"/>
                  <a:pt x="15190" y="5053"/>
                </a:cubicBezTo>
                <a:cubicBezTo>
                  <a:pt x="15190" y="5053"/>
                  <a:pt x="11881" y="1601"/>
                  <a:pt x="3746" y="0"/>
                </a:cubicBezTo>
                <a:cubicBezTo>
                  <a:pt x="4160" y="206"/>
                  <a:pt x="4539" y="435"/>
                  <a:pt x="4861" y="691"/>
                </a:cubicBezTo>
                <a:cubicBezTo>
                  <a:pt x="5120" y="897"/>
                  <a:pt x="5323" y="1114"/>
                  <a:pt x="5495" y="1334"/>
                </a:cubicBezTo>
                <a:cubicBezTo>
                  <a:pt x="7893" y="2663"/>
                  <a:pt x="10167" y="4819"/>
                  <a:pt x="9604" y="8114"/>
                </a:cubicBezTo>
                <a:cubicBezTo>
                  <a:pt x="9604" y="8114"/>
                  <a:pt x="6838" y="6371"/>
                  <a:pt x="0" y="7292"/>
                </a:cubicBezTo>
                <a:cubicBezTo>
                  <a:pt x="0" y="7292"/>
                  <a:pt x="15106" y="7260"/>
                  <a:pt x="7500" y="20907"/>
                </a:cubicBezTo>
                <a:cubicBezTo>
                  <a:pt x="7500" y="20907"/>
                  <a:pt x="13473" y="21600"/>
                  <a:pt x="19030" y="20967"/>
                </a:cubicBezTo>
                <a:cubicBezTo>
                  <a:pt x="19030" y="20967"/>
                  <a:pt x="12279" y="8657"/>
                  <a:pt x="21600" y="1065"/>
                </a:cubicBezTo>
                <a:cubicBezTo>
                  <a:pt x="20647" y="1227"/>
                  <a:pt x="19694" y="1307"/>
                  <a:pt x="18888" y="13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千图PPT彼岸天：ID 8661124库_文本框 172"/>
          <p:cNvSpPr txBox="1"/>
          <p:nvPr>
            <p:custDataLst>
              <p:tags r:id="rId4"/>
            </p:custDataLst>
          </p:nvPr>
        </p:nvSpPr>
        <p:spPr>
          <a:xfrm>
            <a:off x="8269568" y="2519951"/>
            <a:ext cx="2823587" cy="388226"/>
          </a:xfrm>
          <a:prstGeom prst="rect">
            <a:avLst/>
          </a:prstGeom>
          <a:noFill/>
        </p:spPr>
        <p:txBody>
          <a:bodyPr wrap="none" lIns="288000" tIns="0" rIns="0" bIns="0" anchor="b" anchorCtr="0">
            <a:normAutofit/>
          </a:bodyPr>
          <a:lstStyle/>
          <a:p>
            <a:pPr algn="r"/>
            <a:r>
              <a:rPr lang="zh-CN" altLang="en-US" sz="1600" b="1" dirty="0">
                <a:solidFill>
                  <a:schemeClr val="accent2"/>
                </a:solidFill>
              </a:rPr>
              <a:t>输入标题文本</a:t>
            </a:r>
          </a:p>
        </p:txBody>
      </p:sp>
      <p:sp>
        <p:nvSpPr>
          <p:cNvPr id="10" name="千图PPT彼岸天：ID 8661124库_文本框 177"/>
          <p:cNvSpPr txBox="1"/>
          <p:nvPr>
            <p:custDataLst>
              <p:tags r:id="rId5"/>
            </p:custDataLst>
          </p:nvPr>
        </p:nvSpPr>
        <p:spPr>
          <a:xfrm>
            <a:off x="8269568" y="2908176"/>
            <a:ext cx="2823587" cy="618766"/>
          </a:xfrm>
          <a:prstGeom prst="rect">
            <a:avLst/>
          </a:prstGeom>
        </p:spPr>
        <p:txBody>
          <a:bodyPr vert="horz" wrap="square" lIns="288000" tIns="0" rIns="0" bIns="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7" name="千图PPT彼岸天：ID 8661124库_文本框 179"/>
          <p:cNvSpPr txBox="1"/>
          <p:nvPr>
            <p:custDataLst>
              <p:tags r:id="rId6"/>
            </p:custDataLst>
          </p:nvPr>
        </p:nvSpPr>
        <p:spPr>
          <a:xfrm>
            <a:off x="1007953" y="2519951"/>
            <a:ext cx="2935892" cy="388226"/>
          </a:xfrm>
          <a:prstGeom prst="rect">
            <a:avLst/>
          </a:prstGeom>
          <a:noFill/>
        </p:spPr>
        <p:txBody>
          <a:bodyPr wrap="none" lIns="0" tIns="0" rIns="288000" bIns="0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输入标题文本</a:t>
            </a:r>
          </a:p>
        </p:txBody>
      </p:sp>
      <p:sp>
        <p:nvSpPr>
          <p:cNvPr id="8" name="千图PPT彼岸天：ID 8661124库_文本框 180"/>
          <p:cNvSpPr txBox="1"/>
          <p:nvPr>
            <p:custDataLst>
              <p:tags r:id="rId7"/>
            </p:custDataLst>
          </p:nvPr>
        </p:nvSpPr>
        <p:spPr>
          <a:xfrm>
            <a:off x="1007952" y="2908176"/>
            <a:ext cx="2935892" cy="618766"/>
          </a:xfrm>
          <a:prstGeom prst="rect">
            <a:avLst/>
          </a:prstGeom>
        </p:spPr>
        <p:txBody>
          <a:bodyPr vert="horz" wrap="square" lIns="0" tIns="0" rIns="288000" bIns="0" anchor="ctr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千图PPT彼岸天：ID 8661124库_组合 27"/>
          <p:cNvGrpSpPr/>
          <p:nvPr>
            <p:custDataLst>
              <p:tags r:id="rId1"/>
            </p:custDataLst>
          </p:nvPr>
        </p:nvGrpSpPr>
        <p:grpSpPr>
          <a:xfrm>
            <a:off x="1281359" y="1465395"/>
            <a:ext cx="2778862" cy="2024080"/>
            <a:chOff x="1281359" y="1465395"/>
            <a:chExt cx="2778862" cy="2024080"/>
          </a:xfrm>
        </p:grpSpPr>
        <p:sp>
          <p:nvSpPr>
            <p:cNvPr id="5" name="TextBox 52"/>
            <p:cNvSpPr txBox="1"/>
            <p:nvPr/>
          </p:nvSpPr>
          <p:spPr>
            <a:xfrm>
              <a:off x="1281359" y="1712075"/>
              <a:ext cx="2778862" cy="1777400"/>
            </a:xfrm>
            <a:prstGeom prst="roundRect">
              <a:avLst>
                <a:gd name="adj" fmla="val 335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如需更改请在（设置形状格式）菜单下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（文本选项）中调整</a:t>
              </a:r>
              <a:endParaRPr 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Round Same Side Corner Rectangle 54"/>
            <p:cNvSpPr/>
            <p:nvPr/>
          </p:nvSpPr>
          <p:spPr>
            <a:xfrm>
              <a:off x="1631505" y="1465395"/>
              <a:ext cx="2088426" cy="4457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2"/>
            </p:custDataLst>
          </p:nvPr>
        </p:nvGrpSpPr>
        <p:grpSpPr>
          <a:xfrm>
            <a:off x="8140411" y="1459397"/>
            <a:ext cx="2778862" cy="2030078"/>
            <a:chOff x="8140411" y="1459397"/>
            <a:chExt cx="2778862" cy="2030078"/>
          </a:xfrm>
        </p:grpSpPr>
        <p:sp>
          <p:nvSpPr>
            <p:cNvPr id="8" name="TextBox 116"/>
            <p:cNvSpPr txBox="1"/>
            <p:nvPr/>
          </p:nvSpPr>
          <p:spPr>
            <a:xfrm>
              <a:off x="8140411" y="1712075"/>
              <a:ext cx="2778862" cy="17774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ysClr val="windowText" lastClr="0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请替换文字内容复制你的内容到此</a:t>
              </a:r>
              <a:endParaRPr lang="en-US" altLang="zh-CN" dirty="0">
                <a:sym typeface="+mn-lt"/>
              </a:endParaRPr>
            </a:p>
            <a:p>
              <a:endParaRPr lang="zh-CN" altLang="en-US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如需更改请在（设置形状格式）菜单下</a:t>
              </a:r>
              <a:endParaRPr lang="en-US" altLang="zh-CN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（文本选项）中调整</a:t>
              </a:r>
              <a:endParaRPr lang="en-US" dirty="0">
                <a:sym typeface="+mn-lt"/>
              </a:endParaRPr>
            </a:p>
          </p:txBody>
        </p:sp>
        <p:sp>
          <p:nvSpPr>
            <p:cNvPr id="9" name="Round Same Side Corner Rectangle 117"/>
            <p:cNvSpPr/>
            <p:nvPr/>
          </p:nvSpPr>
          <p:spPr>
            <a:xfrm>
              <a:off x="8640514" y="1459397"/>
              <a:ext cx="1778657" cy="44571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4380141" y="1543370"/>
            <a:ext cx="3474827" cy="4341058"/>
            <a:chOff x="4380141" y="1543370"/>
            <a:chExt cx="3474827" cy="4341058"/>
          </a:xfrm>
        </p:grpSpPr>
        <p:grpSp>
          <p:nvGrpSpPr>
            <p:cNvPr id="4" name="组合 3"/>
            <p:cNvGrpSpPr/>
            <p:nvPr/>
          </p:nvGrpSpPr>
          <p:grpSpPr>
            <a:xfrm>
              <a:off x="4717383" y="1543370"/>
              <a:ext cx="3137585" cy="4341058"/>
              <a:chOff x="4366409" y="1482557"/>
              <a:chExt cx="2813659" cy="3892886"/>
            </a:xfrm>
          </p:grpSpPr>
          <p:grpSp>
            <p:nvGrpSpPr>
              <p:cNvPr id="16" name="Group 35"/>
              <p:cNvGrpSpPr/>
              <p:nvPr/>
            </p:nvGrpSpPr>
            <p:grpSpPr>
              <a:xfrm>
                <a:off x="5133187" y="4809324"/>
                <a:ext cx="2046881" cy="566119"/>
                <a:chOff x="2889972" y="3780969"/>
                <a:chExt cx="1860801" cy="514654"/>
              </a:xfrm>
            </p:grpSpPr>
            <p:sp>
              <p:nvSpPr>
                <p:cNvPr id="25" name="Oval 36"/>
                <p:cNvSpPr/>
                <p:nvPr/>
              </p:nvSpPr>
              <p:spPr>
                <a:xfrm>
                  <a:off x="2889972" y="3780969"/>
                  <a:ext cx="1860801" cy="5146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Oval 38"/>
                <p:cNvSpPr/>
                <p:nvPr/>
              </p:nvSpPr>
              <p:spPr>
                <a:xfrm>
                  <a:off x="3138706" y="3887055"/>
                  <a:ext cx="1363332" cy="30248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Oval 39"/>
                <p:cNvSpPr/>
                <p:nvPr/>
              </p:nvSpPr>
              <p:spPr>
                <a:xfrm>
                  <a:off x="3538756" y="3975814"/>
                  <a:ext cx="563232" cy="12496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0000"/>
                    </a:lnSpc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86"/>
              <p:cNvGrpSpPr/>
              <p:nvPr/>
            </p:nvGrpSpPr>
            <p:grpSpPr>
              <a:xfrm rot="3723659">
                <a:off x="3518057" y="2330909"/>
                <a:ext cx="3739744" cy="2043040"/>
                <a:chOff x="3990975" y="2525713"/>
                <a:chExt cx="1697038" cy="927100"/>
              </a:xfrm>
            </p:grpSpPr>
            <p:sp>
              <p:nvSpPr>
                <p:cNvPr id="18" name="Freeform 17"/>
                <p:cNvSpPr/>
                <p:nvPr/>
              </p:nvSpPr>
              <p:spPr bwMode="auto">
                <a:xfrm>
                  <a:off x="4016375" y="2970213"/>
                  <a:ext cx="363538" cy="330200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271" y="128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71" h="245">
                      <a:moveTo>
                        <a:pt x="236" y="0"/>
                      </a:moveTo>
                      <a:cubicBezTo>
                        <a:pt x="23" y="81"/>
                        <a:pt x="0" y="245"/>
                        <a:pt x="271" y="128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 bwMode="auto">
                <a:xfrm>
                  <a:off x="3990975" y="2651125"/>
                  <a:ext cx="404813" cy="327025"/>
                </a:xfrm>
                <a:custGeom>
                  <a:avLst/>
                  <a:gdLst/>
                  <a:ahLst/>
                  <a:cxnLst>
                    <a:cxn ang="0">
                      <a:pos x="255" y="244"/>
                    </a:cxn>
                    <a:cxn ang="0">
                      <a:pos x="302" y="121"/>
                    </a:cxn>
                    <a:cxn ang="0">
                      <a:pos x="255" y="244"/>
                    </a:cxn>
                  </a:cxnLst>
                  <a:rect l="0" t="0" r="r" b="b"/>
                  <a:pathLst>
                    <a:path w="302" h="244">
                      <a:moveTo>
                        <a:pt x="255" y="244"/>
                      </a:moveTo>
                      <a:cubicBezTo>
                        <a:pt x="0" y="106"/>
                        <a:pt x="50" y="0"/>
                        <a:pt x="302" y="121"/>
                      </a:cubicBezTo>
                      <a:lnTo>
                        <a:pt x="255" y="2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 bwMode="auto">
                <a:xfrm>
                  <a:off x="5297488" y="3011488"/>
                  <a:ext cx="390525" cy="41275"/>
                </a:xfrm>
                <a:custGeom>
                  <a:avLst/>
                  <a:gdLst/>
                  <a:ahLst/>
                  <a:cxnLst>
                    <a:cxn ang="0">
                      <a:pos x="73" y="2"/>
                    </a:cxn>
                    <a:cxn ang="0">
                      <a:pos x="0" y="8"/>
                    </a:cxn>
                    <a:cxn ang="0">
                      <a:pos x="72" y="21"/>
                    </a:cxn>
                    <a:cxn ang="0">
                      <a:pos x="291" y="27"/>
                    </a:cxn>
                    <a:cxn ang="0">
                      <a:pos x="292" y="24"/>
                    </a:cxn>
                    <a:cxn ang="0">
                      <a:pos x="73" y="2"/>
                    </a:cxn>
                  </a:cxnLst>
                  <a:rect l="0" t="0" r="r" b="b"/>
                  <a:pathLst>
                    <a:path w="292" h="30">
                      <a:moveTo>
                        <a:pt x="73" y="2"/>
                      </a:moveTo>
                      <a:cubicBezTo>
                        <a:pt x="33" y="0"/>
                        <a:pt x="1" y="2"/>
                        <a:pt x="0" y="8"/>
                      </a:cubicBezTo>
                      <a:cubicBezTo>
                        <a:pt x="0" y="13"/>
                        <a:pt x="32" y="19"/>
                        <a:pt x="72" y="21"/>
                      </a:cubicBezTo>
                      <a:cubicBezTo>
                        <a:pt x="100" y="22"/>
                        <a:pt x="279" y="30"/>
                        <a:pt x="291" y="27"/>
                      </a:cubicBezTo>
                      <a:cubicBezTo>
                        <a:pt x="292" y="26"/>
                        <a:pt x="292" y="26"/>
                        <a:pt x="292" y="24"/>
                      </a:cubicBezTo>
                      <a:cubicBezTo>
                        <a:pt x="280" y="21"/>
                        <a:pt x="101" y="3"/>
                        <a:pt x="73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21"/>
                <p:cNvSpPr/>
                <p:nvPr/>
              </p:nvSpPr>
              <p:spPr bwMode="auto">
                <a:xfrm>
                  <a:off x="4333875" y="2951163"/>
                  <a:ext cx="1028700" cy="134938"/>
                </a:xfrm>
                <a:custGeom>
                  <a:avLst/>
                  <a:gdLst/>
                  <a:ahLst/>
                  <a:cxnLst>
                    <a:cxn ang="0">
                      <a:pos x="768" y="10"/>
                    </a:cxn>
                    <a:cxn ang="0">
                      <a:pos x="0" y="9"/>
                    </a:cxn>
                    <a:cxn ang="0">
                      <a:pos x="0" y="26"/>
                    </a:cxn>
                    <a:cxn ang="0">
                      <a:pos x="763" y="100"/>
                    </a:cxn>
                    <a:cxn ang="0">
                      <a:pos x="768" y="10"/>
                    </a:cxn>
                  </a:cxnLst>
                  <a:rect l="0" t="0" r="r" b="b"/>
                  <a:pathLst>
                    <a:path w="768" h="100">
                      <a:moveTo>
                        <a:pt x="768" y="10"/>
                      </a:moveTo>
                      <a:cubicBezTo>
                        <a:pt x="512" y="0"/>
                        <a:pt x="257" y="0"/>
                        <a:pt x="0" y="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54" y="60"/>
                        <a:pt x="508" y="85"/>
                        <a:pt x="763" y="100"/>
                      </a:cubicBezTo>
                      <a:lnTo>
                        <a:pt x="768" y="10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22"/>
                <p:cNvSpPr/>
                <p:nvPr/>
              </p:nvSpPr>
              <p:spPr bwMode="auto">
                <a:xfrm>
                  <a:off x="5111750" y="2957513"/>
                  <a:ext cx="307975" cy="128588"/>
                </a:xfrm>
                <a:custGeom>
                  <a:avLst/>
                  <a:gdLst/>
                  <a:ahLst/>
                  <a:cxnLst>
                    <a:cxn ang="0">
                      <a:pos x="187" y="5"/>
                    </a:cxn>
                    <a:cxn ang="0">
                      <a:pos x="10" y="0"/>
                    </a:cxn>
                    <a:cxn ang="0">
                      <a:pos x="0" y="82"/>
                    </a:cxn>
                    <a:cxn ang="0">
                      <a:pos x="182" y="95"/>
                    </a:cxn>
                    <a:cxn ang="0">
                      <a:pos x="187" y="5"/>
                    </a:cxn>
                  </a:cxnLst>
                  <a:rect l="0" t="0" r="r" b="b"/>
                  <a:pathLst>
                    <a:path w="230" h="95">
                      <a:moveTo>
                        <a:pt x="187" y="5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4" y="14"/>
                        <a:pt x="40" y="66"/>
                        <a:pt x="0" y="82"/>
                      </a:cubicBezTo>
                      <a:cubicBezTo>
                        <a:pt x="182" y="95"/>
                        <a:pt x="182" y="95"/>
                        <a:pt x="182" y="95"/>
                      </a:cubicBezTo>
                      <a:cubicBezTo>
                        <a:pt x="230" y="85"/>
                        <a:pt x="228" y="17"/>
                        <a:pt x="187" y="5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3"/>
                <p:cNvSpPr/>
                <p:nvPr/>
              </p:nvSpPr>
              <p:spPr bwMode="auto">
                <a:xfrm>
                  <a:off x="4324350" y="2525713"/>
                  <a:ext cx="420688" cy="466725"/>
                </a:xfrm>
                <a:custGeom>
                  <a:avLst/>
                  <a:gdLst/>
                  <a:ahLst/>
                  <a:cxnLst>
                    <a:cxn ang="0">
                      <a:pos x="314" y="348"/>
                    </a:cxn>
                    <a:cxn ang="0">
                      <a:pos x="0" y="334"/>
                    </a:cxn>
                    <a:cxn ang="0">
                      <a:pos x="314" y="348"/>
                    </a:cxn>
                  </a:cxnLst>
                  <a:rect l="0" t="0" r="r" b="b"/>
                  <a:pathLst>
                    <a:path w="314" h="348">
                      <a:moveTo>
                        <a:pt x="314" y="348"/>
                      </a:moveTo>
                      <a:cubicBezTo>
                        <a:pt x="0" y="334"/>
                        <a:pt x="0" y="334"/>
                        <a:pt x="0" y="334"/>
                      </a:cubicBezTo>
                      <a:cubicBezTo>
                        <a:pt x="78" y="44"/>
                        <a:pt x="280" y="0"/>
                        <a:pt x="314" y="3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4"/>
                <p:cNvSpPr/>
                <p:nvPr/>
              </p:nvSpPr>
              <p:spPr bwMode="auto">
                <a:xfrm>
                  <a:off x="4324350" y="2974975"/>
                  <a:ext cx="420688" cy="477838"/>
                </a:xfrm>
                <a:custGeom>
                  <a:avLst/>
                  <a:gdLst/>
                  <a:ahLst/>
                  <a:cxnLst>
                    <a:cxn ang="0">
                      <a:pos x="314" y="14"/>
                    </a:cxn>
                    <a:cxn ang="0">
                      <a:pos x="0" y="0"/>
                    </a:cxn>
                    <a:cxn ang="0">
                      <a:pos x="314" y="14"/>
                    </a:cxn>
                  </a:cxnLst>
                  <a:rect l="0" t="0" r="r" b="b"/>
                  <a:pathLst>
                    <a:path w="314" h="356">
                      <a:moveTo>
                        <a:pt x="314" y="1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9" y="296"/>
                        <a:pt x="247" y="356"/>
                        <a:pt x="314" y="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Rectangle 81"/>
            <p:cNvSpPr/>
            <p:nvPr/>
          </p:nvSpPr>
          <p:spPr>
            <a:xfrm>
              <a:off x="4380141" y="2998337"/>
              <a:ext cx="683982" cy="683982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>
                  <a:lumMod val="75000"/>
                  <a:alpha val="80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0" name="Rectangle 114"/>
            <p:cNvSpPr/>
            <p:nvPr/>
          </p:nvSpPr>
          <p:spPr>
            <a:xfrm>
              <a:off x="7153641" y="4815865"/>
              <a:ext cx="683982" cy="683982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chemeClr val="bg1">
                  <a:lumMod val="75000"/>
                  <a:alpha val="80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8140411" y="3957172"/>
            <a:ext cx="2778862" cy="2030078"/>
            <a:chOff x="8140411" y="3957172"/>
            <a:chExt cx="2778862" cy="2030078"/>
          </a:xfrm>
        </p:grpSpPr>
        <p:sp>
          <p:nvSpPr>
            <p:cNvPr id="11" name="TextBox 116"/>
            <p:cNvSpPr txBox="1"/>
            <p:nvPr/>
          </p:nvSpPr>
          <p:spPr>
            <a:xfrm>
              <a:off x="8140411" y="4209850"/>
              <a:ext cx="2778862" cy="177740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100">
                  <a:solidFill>
                    <a:sysClr val="windowText" lastClr="000000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ym typeface="+mn-lt"/>
                </a:rPr>
                <a:t>请替换文字内容复制你的内容到此</a:t>
              </a:r>
              <a:endParaRPr lang="en-US" altLang="zh-CN" dirty="0">
                <a:sym typeface="+mn-lt"/>
              </a:endParaRPr>
            </a:p>
            <a:p>
              <a:endParaRPr lang="zh-CN" altLang="en-US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如需更改请在（设置形状格式）菜单下</a:t>
              </a:r>
              <a:endParaRPr lang="en-US" altLang="zh-CN" dirty="0">
                <a:sym typeface="+mn-lt"/>
              </a:endParaRPr>
            </a:p>
            <a:p>
              <a:r>
                <a:rPr lang="zh-CN" altLang="en-US" dirty="0">
                  <a:sym typeface="+mn-lt"/>
                </a:rPr>
                <a:t>（文本选项）中调整</a:t>
              </a:r>
              <a:endParaRPr lang="en-US" dirty="0">
                <a:sym typeface="+mn-lt"/>
              </a:endParaRPr>
            </a:p>
          </p:txBody>
        </p:sp>
        <p:sp>
          <p:nvSpPr>
            <p:cNvPr id="12" name="Round Same Side Corner Rectangle 117"/>
            <p:cNvSpPr/>
            <p:nvPr/>
          </p:nvSpPr>
          <p:spPr>
            <a:xfrm>
              <a:off x="8640514" y="3957172"/>
              <a:ext cx="1778657" cy="44571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1281359" y="3963170"/>
            <a:ext cx="2778862" cy="2024080"/>
            <a:chOff x="1281359" y="3963170"/>
            <a:chExt cx="2778862" cy="2024080"/>
          </a:xfrm>
        </p:grpSpPr>
        <p:sp>
          <p:nvSpPr>
            <p:cNvPr id="13" name="TextBox 52"/>
            <p:cNvSpPr txBox="1"/>
            <p:nvPr/>
          </p:nvSpPr>
          <p:spPr>
            <a:xfrm>
              <a:off x="1281359" y="4209850"/>
              <a:ext cx="2778862" cy="1777400"/>
            </a:xfrm>
            <a:prstGeom prst="roundRect">
              <a:avLst>
                <a:gd name="adj" fmla="val 3352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 anchor="ctr" anchorCtr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如需更改请在（设置形状格式）菜单下</a:t>
              </a:r>
              <a:endParaRPr lang="en-US" altLang="zh-CN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（文本选项）中调整</a:t>
              </a:r>
              <a:endParaRPr lang="en-US" sz="110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Round Same Side Corner Rectangle 54"/>
            <p:cNvSpPr/>
            <p:nvPr/>
          </p:nvSpPr>
          <p:spPr>
            <a:xfrm>
              <a:off x="1631505" y="3963170"/>
              <a:ext cx="2088426" cy="4457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  <a:endParaRPr lang="en-US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2275" y="2068563"/>
            <a:ext cx="5109464" cy="1176402"/>
            <a:chOff x="842275" y="2068563"/>
            <a:chExt cx="5109464" cy="1176402"/>
          </a:xfrm>
        </p:grpSpPr>
        <p:grpSp>
          <p:nvGrpSpPr>
            <p:cNvPr id="4" name="组合 3"/>
            <p:cNvGrpSpPr/>
            <p:nvPr/>
          </p:nvGrpSpPr>
          <p:grpSpPr>
            <a:xfrm>
              <a:off x="842275" y="2149406"/>
              <a:ext cx="1570726" cy="1095559"/>
              <a:chOff x="842275" y="2149406"/>
              <a:chExt cx="1570726" cy="1095559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200151" y="2697992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2413001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组合 36"/>
              <p:cNvGrpSpPr/>
              <p:nvPr/>
            </p:nvGrpSpPr>
            <p:grpSpPr>
              <a:xfrm>
                <a:off x="842275" y="2149406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38" name="椭圆 37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任意多边形 6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5" name="矩形 4"/>
            <p:cNvSpPr/>
            <p:nvPr/>
          </p:nvSpPr>
          <p:spPr>
            <a:xfrm>
              <a:off x="2517576" y="2486306"/>
              <a:ext cx="3434163" cy="58265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2" name="任意多边形 42"/>
            <p:cNvSpPr/>
            <p:nvPr/>
          </p:nvSpPr>
          <p:spPr>
            <a:xfrm>
              <a:off x="1178181" y="2486306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/>
            <p:nvPr/>
          </p:nvSpPr>
          <p:spPr>
            <a:xfrm>
              <a:off x="2517576" y="2068563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842275" y="3932087"/>
            <a:ext cx="5109464" cy="1176402"/>
            <a:chOff x="842275" y="3932087"/>
            <a:chExt cx="5109464" cy="1176402"/>
          </a:xfrm>
        </p:grpSpPr>
        <p:grpSp>
          <p:nvGrpSpPr>
            <p:cNvPr id="6" name="组合 5"/>
            <p:cNvGrpSpPr/>
            <p:nvPr/>
          </p:nvGrpSpPr>
          <p:grpSpPr>
            <a:xfrm>
              <a:off x="842275" y="4012930"/>
              <a:ext cx="1570726" cy="1095559"/>
              <a:chOff x="842275" y="4012930"/>
              <a:chExt cx="1570726" cy="1095559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200151" y="4561516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2413001" y="4064222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组合 31"/>
              <p:cNvGrpSpPr/>
              <p:nvPr/>
            </p:nvGrpSpPr>
            <p:grpSpPr>
              <a:xfrm>
                <a:off x="842275" y="4012930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33" name="椭圆 32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任意多边形 13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2517576" y="4349830"/>
              <a:ext cx="3434163" cy="58265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3" name="任意多边形 43"/>
            <p:cNvSpPr/>
            <p:nvPr/>
          </p:nvSpPr>
          <p:spPr>
            <a:xfrm>
              <a:off x="1178181" y="4349830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矩形 16"/>
            <p:cNvSpPr/>
            <p:nvPr/>
          </p:nvSpPr>
          <p:spPr>
            <a:xfrm>
              <a:off x="2517576" y="3932087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6363399" y="2068563"/>
            <a:ext cx="5109464" cy="1176402"/>
            <a:chOff x="6363399" y="2068563"/>
            <a:chExt cx="5109464" cy="1176402"/>
          </a:xfrm>
        </p:grpSpPr>
        <p:grpSp>
          <p:nvGrpSpPr>
            <p:cNvPr id="8" name="组合 7"/>
            <p:cNvGrpSpPr/>
            <p:nvPr/>
          </p:nvGrpSpPr>
          <p:grpSpPr>
            <a:xfrm>
              <a:off x="6363399" y="2149406"/>
              <a:ext cx="1570726" cy="1095559"/>
              <a:chOff x="6363399" y="2149406"/>
              <a:chExt cx="1570726" cy="1095559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6721275" y="2697992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7934125" y="2200698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/>
              <p:cNvGrpSpPr/>
              <p:nvPr/>
            </p:nvGrpSpPr>
            <p:grpSpPr>
              <a:xfrm>
                <a:off x="6363399" y="2149406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28" name="椭圆 27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任意多边形 20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8038700" y="2486306"/>
              <a:ext cx="3434163" cy="58265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4" name="任意多边形 44"/>
            <p:cNvSpPr/>
            <p:nvPr/>
          </p:nvSpPr>
          <p:spPr>
            <a:xfrm>
              <a:off x="6717426" y="2486306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/>
            <p:nvPr/>
          </p:nvSpPr>
          <p:spPr>
            <a:xfrm>
              <a:off x="8038700" y="2068563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363399" y="3932087"/>
            <a:ext cx="5109464" cy="1176402"/>
            <a:chOff x="6363399" y="3932087"/>
            <a:chExt cx="5109464" cy="1176402"/>
          </a:xfrm>
        </p:grpSpPr>
        <p:grpSp>
          <p:nvGrpSpPr>
            <p:cNvPr id="10" name="组合 9"/>
            <p:cNvGrpSpPr/>
            <p:nvPr/>
          </p:nvGrpSpPr>
          <p:grpSpPr>
            <a:xfrm>
              <a:off x="6363399" y="4012930"/>
              <a:ext cx="1570726" cy="1095559"/>
              <a:chOff x="6363399" y="4012930"/>
              <a:chExt cx="1570726" cy="1095559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6721275" y="4561516"/>
                <a:ext cx="121285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934125" y="4064222"/>
                <a:ext cx="0" cy="99458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组合 21"/>
              <p:cNvGrpSpPr/>
              <p:nvPr/>
            </p:nvGrpSpPr>
            <p:grpSpPr>
              <a:xfrm>
                <a:off x="6363399" y="4012930"/>
                <a:ext cx="1137039" cy="1095559"/>
                <a:chOff x="785422" y="1990454"/>
                <a:chExt cx="1250743" cy="1205114"/>
              </a:xfrm>
            </p:grpSpPr>
            <p:sp>
              <p:nvSpPr>
                <p:cNvPr id="23" name="椭圆 22"/>
                <p:cNvSpPr/>
                <p:nvPr/>
              </p:nvSpPr>
              <p:spPr>
                <a:xfrm rot="5400000">
                  <a:off x="785422" y="1990454"/>
                  <a:ext cx="1205114" cy="1205114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 27"/>
                <p:cNvSpPr/>
                <p:nvPr/>
              </p:nvSpPr>
              <p:spPr>
                <a:xfrm rot="5400000">
                  <a:off x="955207" y="2018873"/>
                  <a:ext cx="1013641" cy="1148274"/>
                </a:xfrm>
                <a:custGeom>
                  <a:avLst/>
                  <a:gdLst>
                    <a:gd name="connsiteX0" fmla="*/ 0 w 1115005"/>
                    <a:gd name="connsiteY0" fmla="*/ 705599 h 1263101"/>
                    <a:gd name="connsiteX1" fmla="*/ 445146 w 1115005"/>
                    <a:gd name="connsiteY1" fmla="*/ 159423 h 1263101"/>
                    <a:gd name="connsiteX2" fmla="*/ 466271 w 1115005"/>
                    <a:gd name="connsiteY2" fmla="*/ 157293 h 1263101"/>
                    <a:gd name="connsiteX3" fmla="*/ 557501 w 1115005"/>
                    <a:gd name="connsiteY3" fmla="*/ 0 h 1263101"/>
                    <a:gd name="connsiteX4" fmla="*/ 648732 w 1115005"/>
                    <a:gd name="connsiteY4" fmla="*/ 157293 h 1263101"/>
                    <a:gd name="connsiteX5" fmla="*/ 669859 w 1115005"/>
                    <a:gd name="connsiteY5" fmla="*/ 159423 h 1263101"/>
                    <a:gd name="connsiteX6" fmla="*/ 1115005 w 1115005"/>
                    <a:gd name="connsiteY6" fmla="*/ 705599 h 1263101"/>
                    <a:gd name="connsiteX7" fmla="*/ 557503 w 1115005"/>
                    <a:gd name="connsiteY7" fmla="*/ 1263101 h 1263101"/>
                    <a:gd name="connsiteX8" fmla="*/ 0 w 1115005"/>
                    <a:gd name="connsiteY8" fmla="*/ 705599 h 126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5005" h="1263101">
                      <a:moveTo>
                        <a:pt x="0" y="705599"/>
                      </a:moveTo>
                      <a:cubicBezTo>
                        <a:pt x="0" y="436186"/>
                        <a:pt x="191102" y="211408"/>
                        <a:pt x="445146" y="159423"/>
                      </a:cubicBezTo>
                      <a:lnTo>
                        <a:pt x="466271" y="157293"/>
                      </a:lnTo>
                      <a:lnTo>
                        <a:pt x="557501" y="0"/>
                      </a:lnTo>
                      <a:lnTo>
                        <a:pt x="648732" y="157293"/>
                      </a:lnTo>
                      <a:lnTo>
                        <a:pt x="669859" y="159423"/>
                      </a:lnTo>
                      <a:cubicBezTo>
                        <a:pt x="923903" y="211408"/>
                        <a:pt x="1115005" y="436186"/>
                        <a:pt x="1115005" y="705599"/>
                      </a:cubicBezTo>
                      <a:cubicBezTo>
                        <a:pt x="1115005" y="1013499"/>
                        <a:pt x="865403" y="1263101"/>
                        <a:pt x="557503" y="1263101"/>
                      </a:cubicBezTo>
                      <a:cubicBezTo>
                        <a:pt x="249603" y="1263101"/>
                        <a:pt x="0" y="1013499"/>
                        <a:pt x="0" y="705599"/>
                      </a:cubicBez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8038700" y="4349830"/>
              <a:ext cx="3434163" cy="58265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100" noProof="1"/>
                <a:t>请替换文字内容复制你的内容到此</a:t>
              </a:r>
              <a:br>
                <a:rPr lang="zh-CN" altLang="en-US" sz="1100" noProof="1"/>
              </a:br>
              <a:endParaRPr lang="zh-CN" altLang="en-US" sz="1100" noProof="1"/>
            </a:p>
          </p:txBody>
        </p:sp>
        <p:sp>
          <p:nvSpPr>
            <p:cNvPr id="15" name="任意多边形 45"/>
            <p:cNvSpPr/>
            <p:nvPr/>
          </p:nvSpPr>
          <p:spPr>
            <a:xfrm>
              <a:off x="6717426" y="4349830"/>
              <a:ext cx="423746" cy="421756"/>
            </a:xfrm>
            <a:custGeom>
              <a:avLst/>
              <a:gdLst>
                <a:gd name="connsiteX0" fmla="*/ 256117 w 338138"/>
                <a:gd name="connsiteY0" fmla="*/ 200025 h 336550"/>
                <a:gd name="connsiteX1" fmla="*/ 257440 w 338138"/>
                <a:gd name="connsiteY1" fmla="*/ 201324 h 336550"/>
                <a:gd name="connsiteX2" fmla="*/ 258763 w 338138"/>
                <a:gd name="connsiteY2" fmla="*/ 202623 h 336550"/>
                <a:gd name="connsiteX3" fmla="*/ 258763 w 338138"/>
                <a:gd name="connsiteY3" fmla="*/ 203922 h 336550"/>
                <a:gd name="connsiteX4" fmla="*/ 258763 w 338138"/>
                <a:gd name="connsiteY4" fmla="*/ 205221 h 336550"/>
                <a:gd name="connsiteX5" fmla="*/ 258763 w 338138"/>
                <a:gd name="connsiteY5" fmla="*/ 206520 h 336550"/>
                <a:gd name="connsiteX6" fmla="*/ 257440 w 338138"/>
                <a:gd name="connsiteY6" fmla="*/ 207819 h 336550"/>
                <a:gd name="connsiteX7" fmla="*/ 254794 w 338138"/>
                <a:gd name="connsiteY7" fmla="*/ 216911 h 336550"/>
                <a:gd name="connsiteX8" fmla="*/ 246857 w 338138"/>
                <a:gd name="connsiteY8" fmla="*/ 233796 h 336550"/>
                <a:gd name="connsiteX9" fmla="*/ 245534 w 338138"/>
                <a:gd name="connsiteY9" fmla="*/ 240290 h 336550"/>
                <a:gd name="connsiteX10" fmla="*/ 241565 w 338138"/>
                <a:gd name="connsiteY10" fmla="*/ 242888 h 336550"/>
                <a:gd name="connsiteX11" fmla="*/ 237596 w 338138"/>
                <a:gd name="connsiteY11" fmla="*/ 241589 h 336550"/>
                <a:gd name="connsiteX12" fmla="*/ 236273 w 338138"/>
                <a:gd name="connsiteY12" fmla="*/ 238992 h 336550"/>
                <a:gd name="connsiteX13" fmla="*/ 234950 w 338138"/>
                <a:gd name="connsiteY13" fmla="*/ 237693 h 336550"/>
                <a:gd name="connsiteX14" fmla="*/ 236273 w 338138"/>
                <a:gd name="connsiteY14" fmla="*/ 235095 h 336550"/>
                <a:gd name="connsiteX15" fmla="*/ 236273 w 338138"/>
                <a:gd name="connsiteY15" fmla="*/ 233796 h 336550"/>
                <a:gd name="connsiteX16" fmla="*/ 238919 w 338138"/>
                <a:gd name="connsiteY16" fmla="*/ 226003 h 336550"/>
                <a:gd name="connsiteX17" fmla="*/ 238919 w 338138"/>
                <a:gd name="connsiteY17" fmla="*/ 218210 h 336550"/>
                <a:gd name="connsiteX18" fmla="*/ 238919 w 338138"/>
                <a:gd name="connsiteY18" fmla="*/ 216911 h 336550"/>
                <a:gd name="connsiteX19" fmla="*/ 240242 w 338138"/>
                <a:gd name="connsiteY19" fmla="*/ 215612 h 336550"/>
                <a:gd name="connsiteX20" fmla="*/ 240242 w 338138"/>
                <a:gd name="connsiteY20" fmla="*/ 214313 h 336550"/>
                <a:gd name="connsiteX21" fmla="*/ 246857 w 338138"/>
                <a:gd name="connsiteY21" fmla="*/ 210416 h 336550"/>
                <a:gd name="connsiteX22" fmla="*/ 253471 w 338138"/>
                <a:gd name="connsiteY22" fmla="*/ 202623 h 336550"/>
                <a:gd name="connsiteX23" fmla="*/ 253471 w 338138"/>
                <a:gd name="connsiteY23" fmla="*/ 201324 h 336550"/>
                <a:gd name="connsiteX24" fmla="*/ 256117 w 338138"/>
                <a:gd name="connsiteY24" fmla="*/ 200025 h 336550"/>
                <a:gd name="connsiteX25" fmla="*/ 300038 w 338138"/>
                <a:gd name="connsiteY25" fmla="*/ 171450 h 336550"/>
                <a:gd name="connsiteX26" fmla="*/ 301625 w 338138"/>
                <a:gd name="connsiteY26" fmla="*/ 171450 h 336550"/>
                <a:gd name="connsiteX27" fmla="*/ 298450 w 338138"/>
                <a:gd name="connsiteY27" fmla="*/ 176213 h 336550"/>
                <a:gd name="connsiteX28" fmla="*/ 296863 w 338138"/>
                <a:gd name="connsiteY28" fmla="*/ 177800 h 336550"/>
                <a:gd name="connsiteX29" fmla="*/ 295275 w 338138"/>
                <a:gd name="connsiteY29" fmla="*/ 177800 h 336550"/>
                <a:gd name="connsiteX30" fmla="*/ 295275 w 338138"/>
                <a:gd name="connsiteY30" fmla="*/ 176213 h 336550"/>
                <a:gd name="connsiteX31" fmla="*/ 296863 w 338138"/>
                <a:gd name="connsiteY31" fmla="*/ 174625 h 336550"/>
                <a:gd name="connsiteX32" fmla="*/ 298450 w 338138"/>
                <a:gd name="connsiteY32" fmla="*/ 173038 h 336550"/>
                <a:gd name="connsiteX33" fmla="*/ 293688 w 338138"/>
                <a:gd name="connsiteY33" fmla="*/ 171450 h 336550"/>
                <a:gd name="connsiteX34" fmla="*/ 296863 w 338138"/>
                <a:gd name="connsiteY34" fmla="*/ 171450 h 336550"/>
                <a:gd name="connsiteX35" fmla="*/ 293688 w 338138"/>
                <a:gd name="connsiteY35" fmla="*/ 174625 h 336550"/>
                <a:gd name="connsiteX36" fmla="*/ 292100 w 338138"/>
                <a:gd name="connsiteY36" fmla="*/ 174625 h 336550"/>
                <a:gd name="connsiteX37" fmla="*/ 292100 w 338138"/>
                <a:gd name="connsiteY37" fmla="*/ 173038 h 336550"/>
                <a:gd name="connsiteX38" fmla="*/ 303946 w 338138"/>
                <a:gd name="connsiteY38" fmla="*/ 169998 h 336550"/>
                <a:gd name="connsiteX39" fmla="*/ 303457 w 338138"/>
                <a:gd name="connsiteY39" fmla="*/ 173083 h 336550"/>
                <a:gd name="connsiteX40" fmla="*/ 303213 w 338138"/>
                <a:gd name="connsiteY40" fmla="*/ 174625 h 336550"/>
                <a:gd name="connsiteX41" fmla="*/ 303213 w 338138"/>
                <a:gd name="connsiteY41" fmla="*/ 173288 h 336550"/>
                <a:gd name="connsiteX42" fmla="*/ 303213 w 338138"/>
                <a:gd name="connsiteY42" fmla="*/ 171952 h 336550"/>
                <a:gd name="connsiteX43" fmla="*/ 303213 w 338138"/>
                <a:gd name="connsiteY43" fmla="*/ 170615 h 336550"/>
                <a:gd name="connsiteX44" fmla="*/ 288926 w 338138"/>
                <a:gd name="connsiteY44" fmla="*/ 169862 h 336550"/>
                <a:gd name="connsiteX45" fmla="*/ 290513 w 338138"/>
                <a:gd name="connsiteY45" fmla="*/ 169862 h 336550"/>
                <a:gd name="connsiteX46" fmla="*/ 293688 w 338138"/>
                <a:gd name="connsiteY46" fmla="*/ 169862 h 336550"/>
                <a:gd name="connsiteX47" fmla="*/ 293688 w 338138"/>
                <a:gd name="connsiteY47" fmla="*/ 170656 h 336550"/>
                <a:gd name="connsiteX48" fmla="*/ 292101 w 338138"/>
                <a:gd name="connsiteY48" fmla="*/ 171450 h 336550"/>
                <a:gd name="connsiteX49" fmla="*/ 290513 w 338138"/>
                <a:gd name="connsiteY49" fmla="*/ 171450 h 336550"/>
                <a:gd name="connsiteX50" fmla="*/ 288926 w 338138"/>
                <a:gd name="connsiteY50" fmla="*/ 171450 h 336550"/>
                <a:gd name="connsiteX51" fmla="*/ 287338 w 338138"/>
                <a:gd name="connsiteY51" fmla="*/ 170656 h 336550"/>
                <a:gd name="connsiteX52" fmla="*/ 288926 w 338138"/>
                <a:gd name="connsiteY52" fmla="*/ 169862 h 336550"/>
                <a:gd name="connsiteX53" fmla="*/ 304800 w 338138"/>
                <a:gd name="connsiteY53" fmla="*/ 164600 h 336550"/>
                <a:gd name="connsiteX54" fmla="*/ 304800 w 338138"/>
                <a:gd name="connsiteY54" fmla="*/ 165267 h 336550"/>
                <a:gd name="connsiteX55" fmla="*/ 304800 w 338138"/>
                <a:gd name="connsiteY55" fmla="*/ 166604 h 336550"/>
                <a:gd name="connsiteX56" fmla="*/ 304800 w 338138"/>
                <a:gd name="connsiteY56" fmla="*/ 167941 h 336550"/>
                <a:gd name="connsiteX57" fmla="*/ 304800 w 338138"/>
                <a:gd name="connsiteY57" fmla="*/ 169278 h 336550"/>
                <a:gd name="connsiteX58" fmla="*/ 303946 w 338138"/>
                <a:gd name="connsiteY58" fmla="*/ 169998 h 336550"/>
                <a:gd name="connsiteX59" fmla="*/ 301626 w 338138"/>
                <a:gd name="connsiteY59" fmla="*/ 149225 h 336550"/>
                <a:gd name="connsiteX60" fmla="*/ 303213 w 338138"/>
                <a:gd name="connsiteY60" fmla="*/ 149225 h 336550"/>
                <a:gd name="connsiteX61" fmla="*/ 304800 w 338138"/>
                <a:gd name="connsiteY61" fmla="*/ 150562 h 336550"/>
                <a:gd name="connsiteX62" fmla="*/ 304800 w 338138"/>
                <a:gd name="connsiteY62" fmla="*/ 151899 h 336550"/>
                <a:gd name="connsiteX63" fmla="*/ 304800 w 338138"/>
                <a:gd name="connsiteY63" fmla="*/ 154573 h 336550"/>
                <a:gd name="connsiteX64" fmla="*/ 305656 w 338138"/>
                <a:gd name="connsiteY64" fmla="*/ 153133 h 336550"/>
                <a:gd name="connsiteX65" fmla="*/ 306128 w 338138"/>
                <a:gd name="connsiteY65" fmla="*/ 156215 h 336550"/>
                <a:gd name="connsiteX66" fmla="*/ 304800 w 338138"/>
                <a:gd name="connsiteY66" fmla="*/ 164600 h 336550"/>
                <a:gd name="connsiteX67" fmla="*/ 304800 w 338138"/>
                <a:gd name="connsiteY67" fmla="*/ 162594 h 336550"/>
                <a:gd name="connsiteX68" fmla="*/ 304800 w 338138"/>
                <a:gd name="connsiteY68" fmla="*/ 161257 h 336550"/>
                <a:gd name="connsiteX69" fmla="*/ 304800 w 338138"/>
                <a:gd name="connsiteY69" fmla="*/ 159920 h 336550"/>
                <a:gd name="connsiteX70" fmla="*/ 304800 w 338138"/>
                <a:gd name="connsiteY70" fmla="*/ 158583 h 336550"/>
                <a:gd name="connsiteX71" fmla="*/ 303213 w 338138"/>
                <a:gd name="connsiteY71" fmla="*/ 158583 h 336550"/>
                <a:gd name="connsiteX72" fmla="*/ 303213 w 338138"/>
                <a:gd name="connsiteY72" fmla="*/ 157246 h 336550"/>
                <a:gd name="connsiteX73" fmla="*/ 303213 w 338138"/>
                <a:gd name="connsiteY73" fmla="*/ 155909 h 336550"/>
                <a:gd name="connsiteX74" fmla="*/ 303213 w 338138"/>
                <a:gd name="connsiteY74" fmla="*/ 154573 h 336550"/>
                <a:gd name="connsiteX75" fmla="*/ 301625 w 338138"/>
                <a:gd name="connsiteY75" fmla="*/ 154573 h 336550"/>
                <a:gd name="connsiteX76" fmla="*/ 301625 w 338138"/>
                <a:gd name="connsiteY76" fmla="*/ 153236 h 336550"/>
                <a:gd name="connsiteX77" fmla="*/ 301625 w 338138"/>
                <a:gd name="connsiteY77" fmla="*/ 151899 h 336550"/>
                <a:gd name="connsiteX78" fmla="*/ 301625 w 338138"/>
                <a:gd name="connsiteY78" fmla="*/ 150812 h 336550"/>
                <a:gd name="connsiteX79" fmla="*/ 301626 w 338138"/>
                <a:gd name="connsiteY79" fmla="*/ 150813 h 336550"/>
                <a:gd name="connsiteX80" fmla="*/ 301626 w 338138"/>
                <a:gd name="connsiteY80" fmla="*/ 149226 h 336550"/>
                <a:gd name="connsiteX81" fmla="*/ 298450 w 338138"/>
                <a:gd name="connsiteY81" fmla="*/ 147637 h 336550"/>
                <a:gd name="connsiteX82" fmla="*/ 298450 w 338138"/>
                <a:gd name="connsiteY82" fmla="*/ 148907 h 336550"/>
                <a:gd name="connsiteX83" fmla="*/ 298450 w 338138"/>
                <a:gd name="connsiteY83" fmla="*/ 150177 h 336550"/>
                <a:gd name="connsiteX84" fmla="*/ 297180 w 338138"/>
                <a:gd name="connsiteY84" fmla="*/ 150177 h 336550"/>
                <a:gd name="connsiteX85" fmla="*/ 295910 w 338138"/>
                <a:gd name="connsiteY85" fmla="*/ 150177 h 336550"/>
                <a:gd name="connsiteX86" fmla="*/ 294640 w 338138"/>
                <a:gd name="connsiteY86" fmla="*/ 150177 h 336550"/>
                <a:gd name="connsiteX87" fmla="*/ 294640 w 338138"/>
                <a:gd name="connsiteY87" fmla="*/ 152717 h 336550"/>
                <a:gd name="connsiteX88" fmla="*/ 294640 w 338138"/>
                <a:gd name="connsiteY88" fmla="*/ 153987 h 336550"/>
                <a:gd name="connsiteX89" fmla="*/ 295910 w 338138"/>
                <a:gd name="connsiteY89" fmla="*/ 155257 h 336550"/>
                <a:gd name="connsiteX90" fmla="*/ 295910 w 338138"/>
                <a:gd name="connsiteY90" fmla="*/ 153987 h 336550"/>
                <a:gd name="connsiteX91" fmla="*/ 297180 w 338138"/>
                <a:gd name="connsiteY91" fmla="*/ 152717 h 336550"/>
                <a:gd name="connsiteX92" fmla="*/ 297180 w 338138"/>
                <a:gd name="connsiteY92" fmla="*/ 153987 h 336550"/>
                <a:gd name="connsiteX93" fmla="*/ 295910 w 338138"/>
                <a:gd name="connsiteY93" fmla="*/ 156527 h 336550"/>
                <a:gd name="connsiteX94" fmla="*/ 295910 w 338138"/>
                <a:gd name="connsiteY94" fmla="*/ 157797 h 336550"/>
                <a:gd name="connsiteX95" fmla="*/ 297180 w 338138"/>
                <a:gd name="connsiteY95" fmla="*/ 160337 h 336550"/>
                <a:gd name="connsiteX96" fmla="*/ 297180 w 338138"/>
                <a:gd name="connsiteY96" fmla="*/ 162877 h 336550"/>
                <a:gd name="connsiteX97" fmla="*/ 295910 w 338138"/>
                <a:gd name="connsiteY97" fmla="*/ 164147 h 336550"/>
                <a:gd name="connsiteX98" fmla="*/ 294640 w 338138"/>
                <a:gd name="connsiteY98" fmla="*/ 162877 h 336550"/>
                <a:gd name="connsiteX99" fmla="*/ 294640 w 338138"/>
                <a:gd name="connsiteY99" fmla="*/ 165417 h 336550"/>
                <a:gd name="connsiteX100" fmla="*/ 293370 w 338138"/>
                <a:gd name="connsiteY100" fmla="*/ 166687 h 336550"/>
                <a:gd name="connsiteX101" fmla="*/ 293370 w 338138"/>
                <a:gd name="connsiteY101" fmla="*/ 165417 h 336550"/>
                <a:gd name="connsiteX102" fmla="*/ 293370 w 338138"/>
                <a:gd name="connsiteY102" fmla="*/ 162877 h 336550"/>
                <a:gd name="connsiteX103" fmla="*/ 293370 w 338138"/>
                <a:gd name="connsiteY103" fmla="*/ 161607 h 336550"/>
                <a:gd name="connsiteX104" fmla="*/ 292100 w 338138"/>
                <a:gd name="connsiteY104" fmla="*/ 159067 h 336550"/>
                <a:gd name="connsiteX105" fmla="*/ 293370 w 338138"/>
                <a:gd name="connsiteY105" fmla="*/ 157797 h 336550"/>
                <a:gd name="connsiteX106" fmla="*/ 293370 w 338138"/>
                <a:gd name="connsiteY106" fmla="*/ 155257 h 336550"/>
                <a:gd name="connsiteX107" fmla="*/ 293370 w 338138"/>
                <a:gd name="connsiteY107" fmla="*/ 153987 h 336550"/>
                <a:gd name="connsiteX108" fmla="*/ 293370 w 338138"/>
                <a:gd name="connsiteY108" fmla="*/ 151447 h 336550"/>
                <a:gd name="connsiteX109" fmla="*/ 293370 w 338138"/>
                <a:gd name="connsiteY109" fmla="*/ 148907 h 336550"/>
                <a:gd name="connsiteX110" fmla="*/ 294640 w 338138"/>
                <a:gd name="connsiteY110" fmla="*/ 148907 h 336550"/>
                <a:gd name="connsiteX111" fmla="*/ 298450 w 338138"/>
                <a:gd name="connsiteY111" fmla="*/ 147637 h 336550"/>
                <a:gd name="connsiteX112" fmla="*/ 300038 w 338138"/>
                <a:gd name="connsiteY112" fmla="*/ 139700 h 336550"/>
                <a:gd name="connsiteX113" fmla="*/ 301626 w 338138"/>
                <a:gd name="connsiteY113" fmla="*/ 139700 h 336550"/>
                <a:gd name="connsiteX114" fmla="*/ 301626 w 338138"/>
                <a:gd name="connsiteY114" fmla="*/ 141288 h 336550"/>
                <a:gd name="connsiteX115" fmla="*/ 301626 w 338138"/>
                <a:gd name="connsiteY115" fmla="*/ 142875 h 336550"/>
                <a:gd name="connsiteX116" fmla="*/ 301626 w 338138"/>
                <a:gd name="connsiteY116" fmla="*/ 146051 h 336550"/>
                <a:gd name="connsiteX117" fmla="*/ 301626 w 338138"/>
                <a:gd name="connsiteY117" fmla="*/ 147638 h 336550"/>
                <a:gd name="connsiteX118" fmla="*/ 301626 w 338138"/>
                <a:gd name="connsiteY118" fmla="*/ 149225 h 336550"/>
                <a:gd name="connsiteX119" fmla="*/ 301625 w 338138"/>
                <a:gd name="connsiteY119" fmla="*/ 149225 h 336550"/>
                <a:gd name="connsiteX120" fmla="*/ 301625 w 338138"/>
                <a:gd name="connsiteY120" fmla="*/ 150562 h 336550"/>
                <a:gd name="connsiteX121" fmla="*/ 301625 w 338138"/>
                <a:gd name="connsiteY121" fmla="*/ 150812 h 336550"/>
                <a:gd name="connsiteX122" fmla="*/ 300038 w 338138"/>
                <a:gd name="connsiteY122" fmla="*/ 149226 h 336550"/>
                <a:gd name="connsiteX123" fmla="*/ 300038 w 338138"/>
                <a:gd name="connsiteY123" fmla="*/ 147638 h 336550"/>
                <a:gd name="connsiteX124" fmla="*/ 300038 w 338138"/>
                <a:gd name="connsiteY124" fmla="*/ 144463 h 336550"/>
                <a:gd name="connsiteX125" fmla="*/ 300038 w 338138"/>
                <a:gd name="connsiteY125" fmla="*/ 141288 h 336550"/>
                <a:gd name="connsiteX126" fmla="*/ 287338 w 338138"/>
                <a:gd name="connsiteY126" fmla="*/ 131762 h 336550"/>
                <a:gd name="connsiteX127" fmla="*/ 292101 w 338138"/>
                <a:gd name="connsiteY127" fmla="*/ 134484 h 336550"/>
                <a:gd name="connsiteX128" fmla="*/ 292101 w 338138"/>
                <a:gd name="connsiteY128" fmla="*/ 135844 h 336550"/>
                <a:gd name="connsiteX129" fmla="*/ 290513 w 338138"/>
                <a:gd name="connsiteY129" fmla="*/ 138566 h 336550"/>
                <a:gd name="connsiteX130" fmla="*/ 290513 w 338138"/>
                <a:gd name="connsiteY130" fmla="*/ 139927 h 336550"/>
                <a:gd name="connsiteX131" fmla="*/ 290513 w 338138"/>
                <a:gd name="connsiteY131" fmla="*/ 142648 h 336550"/>
                <a:gd name="connsiteX132" fmla="*/ 292101 w 338138"/>
                <a:gd name="connsiteY132" fmla="*/ 144009 h 336550"/>
                <a:gd name="connsiteX133" fmla="*/ 293688 w 338138"/>
                <a:gd name="connsiteY133" fmla="*/ 145369 h 336550"/>
                <a:gd name="connsiteX134" fmla="*/ 292101 w 338138"/>
                <a:gd name="connsiteY134" fmla="*/ 146730 h 336550"/>
                <a:gd name="connsiteX135" fmla="*/ 292101 w 338138"/>
                <a:gd name="connsiteY135" fmla="*/ 148091 h 336550"/>
                <a:gd name="connsiteX136" fmla="*/ 290513 w 338138"/>
                <a:gd name="connsiteY136" fmla="*/ 150812 h 336550"/>
                <a:gd name="connsiteX137" fmla="*/ 290513 w 338138"/>
                <a:gd name="connsiteY137" fmla="*/ 152173 h 336550"/>
                <a:gd name="connsiteX138" fmla="*/ 290513 w 338138"/>
                <a:gd name="connsiteY138" fmla="*/ 153534 h 336550"/>
                <a:gd name="connsiteX139" fmla="*/ 290513 w 338138"/>
                <a:gd name="connsiteY139" fmla="*/ 154894 h 336550"/>
                <a:gd name="connsiteX140" fmla="*/ 290513 w 338138"/>
                <a:gd name="connsiteY140" fmla="*/ 157616 h 336550"/>
                <a:gd name="connsiteX141" fmla="*/ 288925 w 338138"/>
                <a:gd name="connsiteY141" fmla="*/ 160337 h 336550"/>
                <a:gd name="connsiteX142" fmla="*/ 287338 w 338138"/>
                <a:gd name="connsiteY142" fmla="*/ 160337 h 336550"/>
                <a:gd name="connsiteX143" fmla="*/ 285750 w 338138"/>
                <a:gd name="connsiteY143" fmla="*/ 137205 h 336550"/>
                <a:gd name="connsiteX144" fmla="*/ 285750 w 338138"/>
                <a:gd name="connsiteY144" fmla="*/ 135844 h 336550"/>
                <a:gd name="connsiteX145" fmla="*/ 285750 w 338138"/>
                <a:gd name="connsiteY145" fmla="*/ 133123 h 336550"/>
                <a:gd name="connsiteX146" fmla="*/ 287338 w 338138"/>
                <a:gd name="connsiteY146" fmla="*/ 131762 h 336550"/>
                <a:gd name="connsiteX147" fmla="*/ 296863 w 338138"/>
                <a:gd name="connsiteY147" fmla="*/ 123825 h 336550"/>
                <a:gd name="connsiteX148" fmla="*/ 298451 w 338138"/>
                <a:gd name="connsiteY148" fmla="*/ 127000 h 336550"/>
                <a:gd name="connsiteX149" fmla="*/ 300038 w 338138"/>
                <a:gd name="connsiteY149" fmla="*/ 130175 h 336550"/>
                <a:gd name="connsiteX150" fmla="*/ 298451 w 338138"/>
                <a:gd name="connsiteY150" fmla="*/ 130175 h 336550"/>
                <a:gd name="connsiteX151" fmla="*/ 298451 w 338138"/>
                <a:gd name="connsiteY151" fmla="*/ 133350 h 336550"/>
                <a:gd name="connsiteX152" fmla="*/ 296863 w 338138"/>
                <a:gd name="connsiteY152" fmla="*/ 131763 h 336550"/>
                <a:gd name="connsiteX153" fmla="*/ 296863 w 338138"/>
                <a:gd name="connsiteY153" fmla="*/ 130175 h 336550"/>
                <a:gd name="connsiteX154" fmla="*/ 295276 w 338138"/>
                <a:gd name="connsiteY154" fmla="*/ 128588 h 336550"/>
                <a:gd name="connsiteX155" fmla="*/ 293688 w 338138"/>
                <a:gd name="connsiteY155" fmla="*/ 130175 h 336550"/>
                <a:gd name="connsiteX156" fmla="*/ 293688 w 338138"/>
                <a:gd name="connsiteY156" fmla="*/ 128588 h 336550"/>
                <a:gd name="connsiteX157" fmla="*/ 293688 w 338138"/>
                <a:gd name="connsiteY157" fmla="*/ 125413 h 336550"/>
                <a:gd name="connsiteX158" fmla="*/ 296863 w 338138"/>
                <a:gd name="connsiteY158" fmla="*/ 125413 h 336550"/>
                <a:gd name="connsiteX159" fmla="*/ 292100 w 338138"/>
                <a:gd name="connsiteY159" fmla="*/ 117475 h 336550"/>
                <a:gd name="connsiteX160" fmla="*/ 293688 w 338138"/>
                <a:gd name="connsiteY160" fmla="*/ 117475 h 336550"/>
                <a:gd name="connsiteX161" fmla="*/ 293688 w 338138"/>
                <a:gd name="connsiteY161" fmla="*/ 119063 h 336550"/>
                <a:gd name="connsiteX162" fmla="*/ 293688 w 338138"/>
                <a:gd name="connsiteY162" fmla="*/ 120650 h 336550"/>
                <a:gd name="connsiteX163" fmla="*/ 285750 w 338138"/>
                <a:gd name="connsiteY163" fmla="*/ 101600 h 336550"/>
                <a:gd name="connsiteX164" fmla="*/ 287338 w 338138"/>
                <a:gd name="connsiteY164" fmla="*/ 101600 h 336550"/>
                <a:gd name="connsiteX165" fmla="*/ 287338 w 338138"/>
                <a:gd name="connsiteY165" fmla="*/ 104775 h 336550"/>
                <a:gd name="connsiteX166" fmla="*/ 288925 w 338138"/>
                <a:gd name="connsiteY166" fmla="*/ 107950 h 336550"/>
                <a:gd name="connsiteX167" fmla="*/ 290513 w 338138"/>
                <a:gd name="connsiteY167" fmla="*/ 109538 h 336550"/>
                <a:gd name="connsiteX168" fmla="*/ 292101 w 338138"/>
                <a:gd name="connsiteY168" fmla="*/ 111125 h 336550"/>
                <a:gd name="connsiteX169" fmla="*/ 293688 w 338138"/>
                <a:gd name="connsiteY169" fmla="*/ 111125 h 336550"/>
                <a:gd name="connsiteX170" fmla="*/ 293688 w 338138"/>
                <a:gd name="connsiteY170" fmla="*/ 114300 h 336550"/>
                <a:gd name="connsiteX171" fmla="*/ 293688 w 338138"/>
                <a:gd name="connsiteY171" fmla="*/ 115887 h 336550"/>
                <a:gd name="connsiteX172" fmla="*/ 295276 w 338138"/>
                <a:gd name="connsiteY172" fmla="*/ 117475 h 336550"/>
                <a:gd name="connsiteX173" fmla="*/ 295276 w 338138"/>
                <a:gd name="connsiteY173" fmla="*/ 119062 h 336550"/>
                <a:gd name="connsiteX174" fmla="*/ 295276 w 338138"/>
                <a:gd name="connsiteY174" fmla="*/ 120650 h 336550"/>
                <a:gd name="connsiteX175" fmla="*/ 295276 w 338138"/>
                <a:gd name="connsiteY175" fmla="*/ 122237 h 336550"/>
                <a:gd name="connsiteX176" fmla="*/ 293688 w 338138"/>
                <a:gd name="connsiteY176" fmla="*/ 117475 h 336550"/>
                <a:gd name="connsiteX177" fmla="*/ 293688 w 338138"/>
                <a:gd name="connsiteY177" fmla="*/ 115888 h 336550"/>
                <a:gd name="connsiteX178" fmla="*/ 292101 w 338138"/>
                <a:gd name="connsiteY178" fmla="*/ 114300 h 336550"/>
                <a:gd name="connsiteX179" fmla="*/ 290513 w 338138"/>
                <a:gd name="connsiteY179" fmla="*/ 114300 h 336550"/>
                <a:gd name="connsiteX180" fmla="*/ 290513 w 338138"/>
                <a:gd name="connsiteY180" fmla="*/ 115888 h 336550"/>
                <a:gd name="connsiteX181" fmla="*/ 290513 w 338138"/>
                <a:gd name="connsiteY181" fmla="*/ 117475 h 336550"/>
                <a:gd name="connsiteX182" fmla="*/ 288925 w 338138"/>
                <a:gd name="connsiteY182" fmla="*/ 117475 h 336550"/>
                <a:gd name="connsiteX183" fmla="*/ 288925 w 338138"/>
                <a:gd name="connsiteY183" fmla="*/ 115888 h 336550"/>
                <a:gd name="connsiteX184" fmla="*/ 288925 w 338138"/>
                <a:gd name="connsiteY184" fmla="*/ 112713 h 336550"/>
                <a:gd name="connsiteX185" fmla="*/ 287338 w 338138"/>
                <a:gd name="connsiteY185" fmla="*/ 109538 h 336550"/>
                <a:gd name="connsiteX186" fmla="*/ 285750 w 338138"/>
                <a:gd name="connsiteY186" fmla="*/ 107950 h 336550"/>
                <a:gd name="connsiteX187" fmla="*/ 285750 w 338138"/>
                <a:gd name="connsiteY187" fmla="*/ 106363 h 336550"/>
                <a:gd name="connsiteX188" fmla="*/ 285750 w 338138"/>
                <a:gd name="connsiteY188" fmla="*/ 103188 h 336550"/>
                <a:gd name="connsiteX189" fmla="*/ 203200 w 338138"/>
                <a:gd name="connsiteY189" fmla="*/ 85725 h 336550"/>
                <a:gd name="connsiteX190" fmla="*/ 207963 w 338138"/>
                <a:gd name="connsiteY190" fmla="*/ 85725 h 336550"/>
                <a:gd name="connsiteX191" fmla="*/ 204391 w 338138"/>
                <a:gd name="connsiteY191" fmla="*/ 87842 h 336550"/>
                <a:gd name="connsiteX192" fmla="*/ 203200 w 338138"/>
                <a:gd name="connsiteY192" fmla="*/ 87842 h 336550"/>
                <a:gd name="connsiteX193" fmla="*/ 203200 w 338138"/>
                <a:gd name="connsiteY193" fmla="*/ 85725 h 336550"/>
                <a:gd name="connsiteX194" fmla="*/ 188913 w 338138"/>
                <a:gd name="connsiteY194" fmla="*/ 83476 h 336550"/>
                <a:gd name="connsiteX195" fmla="*/ 192088 w 338138"/>
                <a:gd name="connsiteY195" fmla="*/ 84667 h 336550"/>
                <a:gd name="connsiteX196" fmla="*/ 190501 w 338138"/>
                <a:gd name="connsiteY196" fmla="*/ 85725 h 336550"/>
                <a:gd name="connsiteX197" fmla="*/ 185738 w 338138"/>
                <a:gd name="connsiteY197" fmla="*/ 84667 h 336550"/>
                <a:gd name="connsiteX198" fmla="*/ 188913 w 338138"/>
                <a:gd name="connsiteY198" fmla="*/ 83476 h 336550"/>
                <a:gd name="connsiteX199" fmla="*/ 161925 w 338138"/>
                <a:gd name="connsiteY199" fmla="*/ 77787 h 336550"/>
                <a:gd name="connsiteX200" fmla="*/ 163248 w 338138"/>
                <a:gd name="connsiteY200" fmla="*/ 77787 h 336550"/>
                <a:gd name="connsiteX201" fmla="*/ 168540 w 338138"/>
                <a:gd name="connsiteY201" fmla="*/ 82550 h 336550"/>
                <a:gd name="connsiteX202" fmla="*/ 167217 w 338138"/>
                <a:gd name="connsiteY202" fmla="*/ 82550 h 336550"/>
                <a:gd name="connsiteX203" fmla="*/ 167217 w 338138"/>
                <a:gd name="connsiteY203" fmla="*/ 81359 h 336550"/>
                <a:gd name="connsiteX204" fmla="*/ 161925 w 338138"/>
                <a:gd name="connsiteY204" fmla="*/ 78978 h 336550"/>
                <a:gd name="connsiteX205" fmla="*/ 161925 w 338138"/>
                <a:gd name="connsiteY205" fmla="*/ 77787 h 336550"/>
                <a:gd name="connsiteX206" fmla="*/ 158751 w 338138"/>
                <a:gd name="connsiteY206" fmla="*/ 73554 h 336550"/>
                <a:gd name="connsiteX207" fmla="*/ 155575 w 338138"/>
                <a:gd name="connsiteY207" fmla="*/ 77787 h 336550"/>
                <a:gd name="connsiteX208" fmla="*/ 153988 w 338138"/>
                <a:gd name="connsiteY208" fmla="*/ 76729 h 336550"/>
                <a:gd name="connsiteX209" fmla="*/ 158751 w 338138"/>
                <a:gd name="connsiteY209" fmla="*/ 73554 h 336550"/>
                <a:gd name="connsiteX210" fmla="*/ 140098 w 338138"/>
                <a:gd name="connsiteY210" fmla="*/ 48759 h 336550"/>
                <a:gd name="connsiteX211" fmla="*/ 142876 w 338138"/>
                <a:gd name="connsiteY211" fmla="*/ 48759 h 336550"/>
                <a:gd name="connsiteX212" fmla="*/ 131763 w 338138"/>
                <a:gd name="connsiteY212" fmla="*/ 55563 h 336550"/>
                <a:gd name="connsiteX213" fmla="*/ 140098 w 338138"/>
                <a:gd name="connsiteY213" fmla="*/ 48759 h 336550"/>
                <a:gd name="connsiteX214" fmla="*/ 148273 w 338138"/>
                <a:gd name="connsiteY214" fmla="*/ 42598 h 336550"/>
                <a:gd name="connsiteX215" fmla="*/ 150813 w 338138"/>
                <a:gd name="connsiteY215" fmla="*/ 42598 h 336550"/>
                <a:gd name="connsiteX216" fmla="*/ 149543 w 338138"/>
                <a:gd name="connsiteY216" fmla="*/ 43921 h 336550"/>
                <a:gd name="connsiteX217" fmla="*/ 148273 w 338138"/>
                <a:gd name="connsiteY217" fmla="*/ 51859 h 336550"/>
                <a:gd name="connsiteX218" fmla="*/ 150813 w 338138"/>
                <a:gd name="connsiteY218" fmla="*/ 50536 h 336550"/>
                <a:gd name="connsiteX219" fmla="*/ 148273 w 338138"/>
                <a:gd name="connsiteY219" fmla="*/ 53181 h 336550"/>
                <a:gd name="connsiteX220" fmla="*/ 149543 w 338138"/>
                <a:gd name="connsiteY220" fmla="*/ 54504 h 336550"/>
                <a:gd name="connsiteX221" fmla="*/ 141923 w 338138"/>
                <a:gd name="connsiteY221" fmla="*/ 55827 h 336550"/>
                <a:gd name="connsiteX222" fmla="*/ 138113 w 338138"/>
                <a:gd name="connsiteY222" fmla="*/ 57150 h 336550"/>
                <a:gd name="connsiteX223" fmla="*/ 140653 w 338138"/>
                <a:gd name="connsiteY223" fmla="*/ 55827 h 336550"/>
                <a:gd name="connsiteX224" fmla="*/ 141923 w 338138"/>
                <a:gd name="connsiteY224" fmla="*/ 53181 h 336550"/>
                <a:gd name="connsiteX225" fmla="*/ 139383 w 338138"/>
                <a:gd name="connsiteY225" fmla="*/ 53181 h 336550"/>
                <a:gd name="connsiteX226" fmla="*/ 141923 w 338138"/>
                <a:gd name="connsiteY226" fmla="*/ 51859 h 336550"/>
                <a:gd name="connsiteX227" fmla="*/ 145733 w 338138"/>
                <a:gd name="connsiteY227" fmla="*/ 49213 h 336550"/>
                <a:gd name="connsiteX228" fmla="*/ 144463 w 338138"/>
                <a:gd name="connsiteY228" fmla="*/ 47890 h 336550"/>
                <a:gd name="connsiteX229" fmla="*/ 144463 w 338138"/>
                <a:gd name="connsiteY229" fmla="*/ 45244 h 336550"/>
                <a:gd name="connsiteX230" fmla="*/ 143193 w 338138"/>
                <a:gd name="connsiteY230" fmla="*/ 45244 h 336550"/>
                <a:gd name="connsiteX231" fmla="*/ 169336 w 338138"/>
                <a:gd name="connsiteY231" fmla="*/ 30162 h 336550"/>
                <a:gd name="connsiteX232" fmla="*/ 33338 w 338138"/>
                <a:gd name="connsiteY232" fmla="*/ 136706 h 336550"/>
                <a:gd name="connsiteX233" fmla="*/ 33338 w 338138"/>
                <a:gd name="connsiteY233" fmla="*/ 138022 h 336550"/>
                <a:gd name="connsiteX234" fmla="*/ 33338 w 338138"/>
                <a:gd name="connsiteY234" fmla="*/ 139337 h 336550"/>
                <a:gd name="connsiteX235" fmla="*/ 33338 w 338138"/>
                <a:gd name="connsiteY235" fmla="*/ 140652 h 336550"/>
                <a:gd name="connsiteX236" fmla="*/ 34658 w 338138"/>
                <a:gd name="connsiteY236" fmla="*/ 139337 h 336550"/>
                <a:gd name="connsiteX237" fmla="*/ 35979 w 338138"/>
                <a:gd name="connsiteY237" fmla="*/ 139337 h 336550"/>
                <a:gd name="connsiteX238" fmla="*/ 35979 w 338138"/>
                <a:gd name="connsiteY238" fmla="*/ 140652 h 336550"/>
                <a:gd name="connsiteX239" fmla="*/ 43901 w 338138"/>
                <a:gd name="connsiteY239" fmla="*/ 153806 h 336550"/>
                <a:gd name="connsiteX240" fmla="*/ 45221 w 338138"/>
                <a:gd name="connsiteY240" fmla="*/ 169590 h 336550"/>
                <a:gd name="connsiteX241" fmla="*/ 49182 w 338138"/>
                <a:gd name="connsiteY241" fmla="*/ 166959 h 336550"/>
                <a:gd name="connsiteX242" fmla="*/ 50503 w 338138"/>
                <a:gd name="connsiteY242" fmla="*/ 170905 h 336550"/>
                <a:gd name="connsiteX243" fmla="*/ 50503 w 338138"/>
                <a:gd name="connsiteY243" fmla="*/ 168275 h 336550"/>
                <a:gd name="connsiteX244" fmla="*/ 55784 w 338138"/>
                <a:gd name="connsiteY244" fmla="*/ 174852 h 336550"/>
                <a:gd name="connsiteX245" fmla="*/ 57105 w 338138"/>
                <a:gd name="connsiteY245" fmla="*/ 174852 h 336550"/>
                <a:gd name="connsiteX246" fmla="*/ 57105 w 338138"/>
                <a:gd name="connsiteY246" fmla="*/ 173536 h 336550"/>
                <a:gd name="connsiteX247" fmla="*/ 59745 w 338138"/>
                <a:gd name="connsiteY247" fmla="*/ 173536 h 336550"/>
                <a:gd name="connsiteX248" fmla="*/ 61066 w 338138"/>
                <a:gd name="connsiteY248" fmla="*/ 173536 h 336550"/>
                <a:gd name="connsiteX249" fmla="*/ 62386 w 338138"/>
                <a:gd name="connsiteY249" fmla="*/ 173536 h 336550"/>
                <a:gd name="connsiteX250" fmla="*/ 63706 w 338138"/>
                <a:gd name="connsiteY250" fmla="*/ 173536 h 336550"/>
                <a:gd name="connsiteX251" fmla="*/ 65027 w 338138"/>
                <a:gd name="connsiteY251" fmla="*/ 173536 h 336550"/>
                <a:gd name="connsiteX252" fmla="*/ 65027 w 338138"/>
                <a:gd name="connsiteY252" fmla="*/ 174852 h 336550"/>
                <a:gd name="connsiteX253" fmla="*/ 68988 w 338138"/>
                <a:gd name="connsiteY253" fmla="*/ 177482 h 336550"/>
                <a:gd name="connsiteX254" fmla="*/ 72949 w 338138"/>
                <a:gd name="connsiteY254" fmla="*/ 180113 h 336550"/>
                <a:gd name="connsiteX255" fmla="*/ 74269 w 338138"/>
                <a:gd name="connsiteY255" fmla="*/ 182744 h 336550"/>
                <a:gd name="connsiteX256" fmla="*/ 74269 w 338138"/>
                <a:gd name="connsiteY256" fmla="*/ 185374 h 336550"/>
                <a:gd name="connsiteX257" fmla="*/ 74269 w 338138"/>
                <a:gd name="connsiteY257" fmla="*/ 189320 h 336550"/>
                <a:gd name="connsiteX258" fmla="*/ 71629 w 338138"/>
                <a:gd name="connsiteY258" fmla="*/ 194582 h 336550"/>
                <a:gd name="connsiteX259" fmla="*/ 71629 w 338138"/>
                <a:gd name="connsiteY259" fmla="*/ 195897 h 336550"/>
                <a:gd name="connsiteX260" fmla="*/ 63706 w 338138"/>
                <a:gd name="connsiteY260" fmla="*/ 219574 h 336550"/>
                <a:gd name="connsiteX261" fmla="*/ 66347 w 338138"/>
                <a:gd name="connsiteY261" fmla="*/ 236673 h 336550"/>
                <a:gd name="connsiteX262" fmla="*/ 66347 w 338138"/>
                <a:gd name="connsiteY262" fmla="*/ 239304 h 336550"/>
                <a:gd name="connsiteX263" fmla="*/ 65027 w 338138"/>
                <a:gd name="connsiteY263" fmla="*/ 245881 h 336550"/>
                <a:gd name="connsiteX264" fmla="*/ 62386 w 338138"/>
                <a:gd name="connsiteY264" fmla="*/ 244565 h 336550"/>
                <a:gd name="connsiteX265" fmla="*/ 65027 w 338138"/>
                <a:gd name="connsiteY265" fmla="*/ 253773 h 336550"/>
                <a:gd name="connsiteX266" fmla="*/ 62386 w 338138"/>
                <a:gd name="connsiteY266" fmla="*/ 255088 h 336550"/>
                <a:gd name="connsiteX267" fmla="*/ 63706 w 338138"/>
                <a:gd name="connsiteY267" fmla="*/ 257719 h 336550"/>
                <a:gd name="connsiteX268" fmla="*/ 66347 w 338138"/>
                <a:gd name="connsiteY268" fmla="*/ 260350 h 336550"/>
                <a:gd name="connsiteX269" fmla="*/ 66347 w 338138"/>
                <a:gd name="connsiteY269" fmla="*/ 261665 h 336550"/>
                <a:gd name="connsiteX270" fmla="*/ 67668 w 338138"/>
                <a:gd name="connsiteY270" fmla="*/ 261665 h 336550"/>
                <a:gd name="connsiteX271" fmla="*/ 87473 w 338138"/>
                <a:gd name="connsiteY271" fmla="*/ 280080 h 336550"/>
                <a:gd name="connsiteX272" fmla="*/ 88794 w 338138"/>
                <a:gd name="connsiteY272" fmla="*/ 280080 h 336550"/>
                <a:gd name="connsiteX273" fmla="*/ 88794 w 338138"/>
                <a:gd name="connsiteY273" fmla="*/ 281395 h 336550"/>
                <a:gd name="connsiteX274" fmla="*/ 90114 w 338138"/>
                <a:gd name="connsiteY274" fmla="*/ 281395 h 336550"/>
                <a:gd name="connsiteX275" fmla="*/ 169336 w 338138"/>
                <a:gd name="connsiteY275" fmla="*/ 306387 h 336550"/>
                <a:gd name="connsiteX276" fmla="*/ 307976 w 338138"/>
                <a:gd name="connsiteY276" fmla="*/ 168275 h 336550"/>
                <a:gd name="connsiteX277" fmla="*/ 306128 w 338138"/>
                <a:gd name="connsiteY277" fmla="*/ 156215 h 336550"/>
                <a:gd name="connsiteX278" fmla="*/ 306388 w 338138"/>
                <a:gd name="connsiteY278" fmla="*/ 154573 h 336550"/>
                <a:gd name="connsiteX279" fmla="*/ 306388 w 338138"/>
                <a:gd name="connsiteY279" fmla="*/ 151899 h 336550"/>
                <a:gd name="connsiteX280" fmla="*/ 305656 w 338138"/>
                <a:gd name="connsiteY280" fmla="*/ 153133 h 336550"/>
                <a:gd name="connsiteX281" fmla="*/ 301374 w 338138"/>
                <a:gd name="connsiteY281" fmla="*/ 125197 h 336550"/>
                <a:gd name="connsiteX282" fmla="*/ 282889 w 338138"/>
                <a:gd name="connsiteY282" fmla="*/ 88038 h 336550"/>
                <a:gd name="connsiteX283" fmla="*/ 282889 w 338138"/>
                <a:gd name="connsiteY283" fmla="*/ 109084 h 336550"/>
                <a:gd name="connsiteX284" fmla="*/ 281569 w 338138"/>
                <a:gd name="connsiteY284" fmla="*/ 113030 h 336550"/>
                <a:gd name="connsiteX285" fmla="*/ 278928 w 338138"/>
                <a:gd name="connsiteY285" fmla="*/ 115660 h 336550"/>
                <a:gd name="connsiteX286" fmla="*/ 278928 w 338138"/>
                <a:gd name="connsiteY286" fmla="*/ 113030 h 336550"/>
                <a:gd name="connsiteX287" fmla="*/ 277608 w 338138"/>
                <a:gd name="connsiteY287" fmla="*/ 109084 h 336550"/>
                <a:gd name="connsiteX288" fmla="*/ 274967 w 338138"/>
                <a:gd name="connsiteY288" fmla="*/ 106453 h 336550"/>
                <a:gd name="connsiteX289" fmla="*/ 253841 w 338138"/>
                <a:gd name="connsiteY289" fmla="*/ 101192 h 336550"/>
                <a:gd name="connsiteX290" fmla="*/ 249880 w 338138"/>
                <a:gd name="connsiteY290" fmla="*/ 99876 h 336550"/>
                <a:gd name="connsiteX291" fmla="*/ 240637 w 338138"/>
                <a:gd name="connsiteY291" fmla="*/ 97245 h 336550"/>
                <a:gd name="connsiteX292" fmla="*/ 245919 w 338138"/>
                <a:gd name="connsiteY292" fmla="*/ 106453 h 336550"/>
                <a:gd name="connsiteX293" fmla="*/ 247239 w 338138"/>
                <a:gd name="connsiteY293" fmla="*/ 103822 h 336550"/>
                <a:gd name="connsiteX294" fmla="*/ 248559 w 338138"/>
                <a:gd name="connsiteY294" fmla="*/ 106453 h 336550"/>
                <a:gd name="connsiteX295" fmla="*/ 256482 w 338138"/>
                <a:gd name="connsiteY295" fmla="*/ 105138 h 336550"/>
                <a:gd name="connsiteX296" fmla="*/ 268365 w 338138"/>
                <a:gd name="connsiteY296" fmla="*/ 124868 h 336550"/>
                <a:gd name="connsiteX297" fmla="*/ 259122 w 338138"/>
                <a:gd name="connsiteY297" fmla="*/ 132760 h 336550"/>
                <a:gd name="connsiteX298" fmla="*/ 236676 w 338138"/>
                <a:gd name="connsiteY298" fmla="*/ 128814 h 336550"/>
                <a:gd name="connsiteX299" fmla="*/ 235356 w 338138"/>
                <a:gd name="connsiteY299" fmla="*/ 126183 h 336550"/>
                <a:gd name="connsiteX300" fmla="*/ 234035 w 338138"/>
                <a:gd name="connsiteY300" fmla="*/ 123553 h 336550"/>
                <a:gd name="connsiteX301" fmla="*/ 223472 w 338138"/>
                <a:gd name="connsiteY301" fmla="*/ 110399 h 336550"/>
                <a:gd name="connsiteX302" fmla="*/ 220831 w 338138"/>
                <a:gd name="connsiteY302" fmla="*/ 107768 h 336550"/>
                <a:gd name="connsiteX303" fmla="*/ 218191 w 338138"/>
                <a:gd name="connsiteY303" fmla="*/ 105138 h 336550"/>
                <a:gd name="connsiteX304" fmla="*/ 215550 w 338138"/>
                <a:gd name="connsiteY304" fmla="*/ 102507 h 336550"/>
                <a:gd name="connsiteX305" fmla="*/ 210268 w 338138"/>
                <a:gd name="connsiteY305" fmla="*/ 98561 h 336550"/>
                <a:gd name="connsiteX306" fmla="*/ 210268 w 338138"/>
                <a:gd name="connsiteY306" fmla="*/ 99876 h 336550"/>
                <a:gd name="connsiteX307" fmla="*/ 212909 w 338138"/>
                <a:gd name="connsiteY307" fmla="*/ 103822 h 336550"/>
                <a:gd name="connsiteX308" fmla="*/ 215550 w 338138"/>
                <a:gd name="connsiteY308" fmla="*/ 106453 h 336550"/>
                <a:gd name="connsiteX309" fmla="*/ 216870 w 338138"/>
                <a:gd name="connsiteY309" fmla="*/ 109084 h 336550"/>
                <a:gd name="connsiteX310" fmla="*/ 224793 w 338138"/>
                <a:gd name="connsiteY310" fmla="*/ 122237 h 336550"/>
                <a:gd name="connsiteX311" fmla="*/ 231394 w 338138"/>
                <a:gd name="connsiteY311" fmla="*/ 131445 h 336550"/>
                <a:gd name="connsiteX312" fmla="*/ 234035 w 338138"/>
                <a:gd name="connsiteY312" fmla="*/ 134075 h 336550"/>
                <a:gd name="connsiteX313" fmla="*/ 236676 w 338138"/>
                <a:gd name="connsiteY313" fmla="*/ 138022 h 336550"/>
                <a:gd name="connsiteX314" fmla="*/ 240637 w 338138"/>
                <a:gd name="connsiteY314" fmla="*/ 140652 h 336550"/>
                <a:gd name="connsiteX315" fmla="*/ 244598 w 338138"/>
                <a:gd name="connsiteY315" fmla="*/ 143283 h 336550"/>
                <a:gd name="connsiteX316" fmla="*/ 245919 w 338138"/>
                <a:gd name="connsiteY316" fmla="*/ 143283 h 336550"/>
                <a:gd name="connsiteX317" fmla="*/ 248559 w 338138"/>
                <a:gd name="connsiteY317" fmla="*/ 143283 h 336550"/>
                <a:gd name="connsiteX318" fmla="*/ 260443 w 338138"/>
                <a:gd name="connsiteY318" fmla="*/ 140652 h 336550"/>
                <a:gd name="connsiteX319" fmla="*/ 259122 w 338138"/>
                <a:gd name="connsiteY319" fmla="*/ 147229 h 336550"/>
                <a:gd name="connsiteX320" fmla="*/ 257802 w 338138"/>
                <a:gd name="connsiteY320" fmla="*/ 151175 h 336550"/>
                <a:gd name="connsiteX321" fmla="*/ 255161 w 338138"/>
                <a:gd name="connsiteY321" fmla="*/ 159067 h 336550"/>
                <a:gd name="connsiteX322" fmla="*/ 253841 w 338138"/>
                <a:gd name="connsiteY322" fmla="*/ 161698 h 336550"/>
                <a:gd name="connsiteX323" fmla="*/ 232715 w 338138"/>
                <a:gd name="connsiteY323" fmla="*/ 190636 h 336550"/>
                <a:gd name="connsiteX324" fmla="*/ 234035 w 338138"/>
                <a:gd name="connsiteY324" fmla="*/ 191951 h 336550"/>
                <a:gd name="connsiteX325" fmla="*/ 228754 w 338138"/>
                <a:gd name="connsiteY325" fmla="*/ 212997 h 336550"/>
                <a:gd name="connsiteX326" fmla="*/ 227433 w 338138"/>
                <a:gd name="connsiteY326" fmla="*/ 215628 h 336550"/>
                <a:gd name="connsiteX327" fmla="*/ 218191 w 338138"/>
                <a:gd name="connsiteY327" fmla="*/ 235358 h 336550"/>
                <a:gd name="connsiteX328" fmla="*/ 212909 w 338138"/>
                <a:gd name="connsiteY328" fmla="*/ 239304 h 336550"/>
                <a:gd name="connsiteX329" fmla="*/ 211589 w 338138"/>
                <a:gd name="connsiteY329" fmla="*/ 241935 h 336550"/>
                <a:gd name="connsiteX330" fmla="*/ 210268 w 338138"/>
                <a:gd name="connsiteY330" fmla="*/ 245881 h 336550"/>
                <a:gd name="connsiteX331" fmla="*/ 207628 w 338138"/>
                <a:gd name="connsiteY331" fmla="*/ 248512 h 336550"/>
                <a:gd name="connsiteX332" fmla="*/ 203667 w 338138"/>
                <a:gd name="connsiteY332" fmla="*/ 253773 h 336550"/>
                <a:gd name="connsiteX333" fmla="*/ 191783 w 338138"/>
                <a:gd name="connsiteY333" fmla="*/ 259034 h 336550"/>
                <a:gd name="connsiteX334" fmla="*/ 185181 w 338138"/>
                <a:gd name="connsiteY334" fmla="*/ 259034 h 336550"/>
                <a:gd name="connsiteX335" fmla="*/ 183861 w 338138"/>
                <a:gd name="connsiteY335" fmla="*/ 260350 h 336550"/>
                <a:gd name="connsiteX336" fmla="*/ 183861 w 338138"/>
                <a:gd name="connsiteY336" fmla="*/ 261665 h 336550"/>
                <a:gd name="connsiteX337" fmla="*/ 181220 w 338138"/>
                <a:gd name="connsiteY337" fmla="*/ 261665 h 336550"/>
                <a:gd name="connsiteX338" fmla="*/ 178579 w 338138"/>
                <a:gd name="connsiteY338" fmla="*/ 260350 h 336550"/>
                <a:gd name="connsiteX339" fmla="*/ 177259 w 338138"/>
                <a:gd name="connsiteY339" fmla="*/ 259034 h 336550"/>
                <a:gd name="connsiteX340" fmla="*/ 175938 w 338138"/>
                <a:gd name="connsiteY340" fmla="*/ 257719 h 336550"/>
                <a:gd name="connsiteX341" fmla="*/ 175938 w 338138"/>
                <a:gd name="connsiteY341" fmla="*/ 256404 h 336550"/>
                <a:gd name="connsiteX342" fmla="*/ 175938 w 338138"/>
                <a:gd name="connsiteY342" fmla="*/ 255088 h 336550"/>
                <a:gd name="connsiteX343" fmla="*/ 175938 w 338138"/>
                <a:gd name="connsiteY343" fmla="*/ 253773 h 336550"/>
                <a:gd name="connsiteX344" fmla="*/ 174618 w 338138"/>
                <a:gd name="connsiteY344" fmla="*/ 251142 h 336550"/>
                <a:gd name="connsiteX345" fmla="*/ 173298 w 338138"/>
                <a:gd name="connsiteY345" fmla="*/ 248512 h 336550"/>
                <a:gd name="connsiteX346" fmla="*/ 171977 w 338138"/>
                <a:gd name="connsiteY346" fmla="*/ 245881 h 336550"/>
                <a:gd name="connsiteX347" fmla="*/ 170657 w 338138"/>
                <a:gd name="connsiteY347" fmla="*/ 245881 h 336550"/>
                <a:gd name="connsiteX348" fmla="*/ 170657 w 338138"/>
                <a:gd name="connsiteY348" fmla="*/ 244565 h 336550"/>
                <a:gd name="connsiteX349" fmla="*/ 169336 w 338138"/>
                <a:gd name="connsiteY349" fmla="*/ 243250 h 336550"/>
                <a:gd name="connsiteX350" fmla="*/ 169336 w 338138"/>
                <a:gd name="connsiteY350" fmla="*/ 241935 h 336550"/>
                <a:gd name="connsiteX351" fmla="*/ 160094 w 338138"/>
                <a:gd name="connsiteY351" fmla="*/ 219574 h 336550"/>
                <a:gd name="connsiteX352" fmla="*/ 164055 w 338138"/>
                <a:gd name="connsiteY352" fmla="*/ 205105 h 336550"/>
                <a:gd name="connsiteX353" fmla="*/ 165375 w 338138"/>
                <a:gd name="connsiteY353" fmla="*/ 202474 h 336550"/>
                <a:gd name="connsiteX354" fmla="*/ 165375 w 338138"/>
                <a:gd name="connsiteY354" fmla="*/ 198528 h 336550"/>
                <a:gd name="connsiteX355" fmla="*/ 164055 w 338138"/>
                <a:gd name="connsiteY355" fmla="*/ 194582 h 336550"/>
                <a:gd name="connsiteX356" fmla="*/ 160094 w 338138"/>
                <a:gd name="connsiteY356" fmla="*/ 185374 h 336550"/>
                <a:gd name="connsiteX357" fmla="*/ 157453 w 338138"/>
                <a:gd name="connsiteY357" fmla="*/ 182744 h 336550"/>
                <a:gd name="connsiteX358" fmla="*/ 156133 w 338138"/>
                <a:gd name="connsiteY358" fmla="*/ 180113 h 336550"/>
                <a:gd name="connsiteX359" fmla="*/ 152172 w 338138"/>
                <a:gd name="connsiteY359" fmla="*/ 164329 h 336550"/>
                <a:gd name="connsiteX360" fmla="*/ 148210 w 338138"/>
                <a:gd name="connsiteY360" fmla="*/ 160383 h 336550"/>
                <a:gd name="connsiteX361" fmla="*/ 144249 w 338138"/>
                <a:gd name="connsiteY361" fmla="*/ 160383 h 336550"/>
                <a:gd name="connsiteX362" fmla="*/ 142929 w 338138"/>
                <a:gd name="connsiteY362" fmla="*/ 159067 h 336550"/>
                <a:gd name="connsiteX363" fmla="*/ 141609 w 338138"/>
                <a:gd name="connsiteY363" fmla="*/ 157752 h 336550"/>
                <a:gd name="connsiteX364" fmla="*/ 141609 w 338138"/>
                <a:gd name="connsiteY364" fmla="*/ 156437 h 336550"/>
                <a:gd name="connsiteX365" fmla="*/ 136327 w 338138"/>
                <a:gd name="connsiteY365" fmla="*/ 155121 h 336550"/>
                <a:gd name="connsiteX366" fmla="*/ 133686 w 338138"/>
                <a:gd name="connsiteY366" fmla="*/ 156437 h 336550"/>
                <a:gd name="connsiteX367" fmla="*/ 131046 w 338138"/>
                <a:gd name="connsiteY367" fmla="*/ 156437 h 336550"/>
                <a:gd name="connsiteX368" fmla="*/ 92755 w 338138"/>
                <a:gd name="connsiteY368" fmla="*/ 145914 h 336550"/>
                <a:gd name="connsiteX369" fmla="*/ 91434 w 338138"/>
                <a:gd name="connsiteY369" fmla="*/ 143283 h 336550"/>
                <a:gd name="connsiteX370" fmla="*/ 88794 w 338138"/>
                <a:gd name="connsiteY370" fmla="*/ 140652 h 336550"/>
                <a:gd name="connsiteX371" fmla="*/ 88794 w 338138"/>
                <a:gd name="connsiteY371" fmla="*/ 139337 h 336550"/>
                <a:gd name="connsiteX372" fmla="*/ 87473 w 338138"/>
                <a:gd name="connsiteY372" fmla="*/ 139337 h 336550"/>
                <a:gd name="connsiteX373" fmla="*/ 88794 w 338138"/>
                <a:gd name="connsiteY373" fmla="*/ 136706 h 336550"/>
                <a:gd name="connsiteX374" fmla="*/ 88794 w 338138"/>
                <a:gd name="connsiteY374" fmla="*/ 134075 h 336550"/>
                <a:gd name="connsiteX375" fmla="*/ 88794 w 338138"/>
                <a:gd name="connsiteY375" fmla="*/ 132760 h 336550"/>
                <a:gd name="connsiteX376" fmla="*/ 88794 w 338138"/>
                <a:gd name="connsiteY376" fmla="*/ 131445 h 336550"/>
                <a:gd name="connsiteX377" fmla="*/ 101997 w 338138"/>
                <a:gd name="connsiteY377" fmla="*/ 103822 h 336550"/>
                <a:gd name="connsiteX378" fmla="*/ 105958 w 338138"/>
                <a:gd name="connsiteY378" fmla="*/ 101192 h 336550"/>
                <a:gd name="connsiteX379" fmla="*/ 113881 w 338138"/>
                <a:gd name="connsiteY379" fmla="*/ 95930 h 336550"/>
                <a:gd name="connsiteX380" fmla="*/ 115201 w 338138"/>
                <a:gd name="connsiteY380" fmla="*/ 93299 h 336550"/>
                <a:gd name="connsiteX381" fmla="*/ 125764 w 338138"/>
                <a:gd name="connsiteY381" fmla="*/ 84092 h 336550"/>
                <a:gd name="connsiteX382" fmla="*/ 144249 w 338138"/>
                <a:gd name="connsiteY382" fmla="*/ 81461 h 336550"/>
                <a:gd name="connsiteX383" fmla="*/ 148210 w 338138"/>
                <a:gd name="connsiteY383" fmla="*/ 81461 h 336550"/>
                <a:gd name="connsiteX384" fmla="*/ 161414 w 338138"/>
                <a:gd name="connsiteY384" fmla="*/ 82777 h 336550"/>
                <a:gd name="connsiteX385" fmla="*/ 168016 w 338138"/>
                <a:gd name="connsiteY385" fmla="*/ 91984 h 336550"/>
                <a:gd name="connsiteX386" fmla="*/ 170657 w 338138"/>
                <a:gd name="connsiteY386" fmla="*/ 91984 h 336550"/>
                <a:gd name="connsiteX387" fmla="*/ 174618 w 338138"/>
                <a:gd name="connsiteY387" fmla="*/ 93299 h 336550"/>
                <a:gd name="connsiteX388" fmla="*/ 175938 w 338138"/>
                <a:gd name="connsiteY388" fmla="*/ 94615 h 336550"/>
                <a:gd name="connsiteX389" fmla="*/ 179899 w 338138"/>
                <a:gd name="connsiteY389" fmla="*/ 95930 h 336550"/>
                <a:gd name="connsiteX390" fmla="*/ 179899 w 338138"/>
                <a:gd name="connsiteY390" fmla="*/ 94615 h 336550"/>
                <a:gd name="connsiteX391" fmla="*/ 179899 w 338138"/>
                <a:gd name="connsiteY391" fmla="*/ 91984 h 336550"/>
                <a:gd name="connsiteX392" fmla="*/ 181220 w 338138"/>
                <a:gd name="connsiteY392" fmla="*/ 90669 h 336550"/>
                <a:gd name="connsiteX393" fmla="*/ 183861 w 338138"/>
                <a:gd name="connsiteY393" fmla="*/ 90669 h 336550"/>
                <a:gd name="connsiteX394" fmla="*/ 186501 w 338138"/>
                <a:gd name="connsiteY394" fmla="*/ 90669 h 336550"/>
                <a:gd name="connsiteX395" fmla="*/ 198385 w 338138"/>
                <a:gd name="connsiteY395" fmla="*/ 94615 h 336550"/>
                <a:gd name="connsiteX396" fmla="*/ 211589 w 338138"/>
                <a:gd name="connsiteY396" fmla="*/ 84092 h 336550"/>
                <a:gd name="connsiteX397" fmla="*/ 189142 w 338138"/>
                <a:gd name="connsiteY397" fmla="*/ 74884 h 336550"/>
                <a:gd name="connsiteX398" fmla="*/ 187822 w 338138"/>
                <a:gd name="connsiteY398" fmla="*/ 76200 h 336550"/>
                <a:gd name="connsiteX399" fmla="*/ 187822 w 338138"/>
                <a:gd name="connsiteY399" fmla="*/ 78830 h 336550"/>
                <a:gd name="connsiteX400" fmla="*/ 186501 w 338138"/>
                <a:gd name="connsiteY400" fmla="*/ 82777 h 336550"/>
                <a:gd name="connsiteX401" fmla="*/ 183861 w 338138"/>
                <a:gd name="connsiteY401" fmla="*/ 81461 h 336550"/>
                <a:gd name="connsiteX402" fmla="*/ 165375 w 338138"/>
                <a:gd name="connsiteY402" fmla="*/ 65677 h 336550"/>
                <a:gd name="connsiteX403" fmla="*/ 178579 w 338138"/>
                <a:gd name="connsiteY403" fmla="*/ 81461 h 336550"/>
                <a:gd name="connsiteX404" fmla="*/ 173298 w 338138"/>
                <a:gd name="connsiteY404" fmla="*/ 82777 h 336550"/>
                <a:gd name="connsiteX405" fmla="*/ 158773 w 338138"/>
                <a:gd name="connsiteY405" fmla="*/ 68308 h 336550"/>
                <a:gd name="connsiteX406" fmla="*/ 156133 w 338138"/>
                <a:gd name="connsiteY406" fmla="*/ 68308 h 336550"/>
                <a:gd name="connsiteX407" fmla="*/ 152172 w 338138"/>
                <a:gd name="connsiteY407" fmla="*/ 69623 h 336550"/>
                <a:gd name="connsiteX408" fmla="*/ 148210 w 338138"/>
                <a:gd name="connsiteY408" fmla="*/ 70938 h 336550"/>
                <a:gd name="connsiteX409" fmla="*/ 145570 w 338138"/>
                <a:gd name="connsiteY409" fmla="*/ 73569 h 336550"/>
                <a:gd name="connsiteX410" fmla="*/ 142929 w 338138"/>
                <a:gd name="connsiteY410" fmla="*/ 74884 h 336550"/>
                <a:gd name="connsiteX411" fmla="*/ 137647 w 338138"/>
                <a:gd name="connsiteY411" fmla="*/ 78830 h 336550"/>
                <a:gd name="connsiteX412" fmla="*/ 119162 w 338138"/>
                <a:gd name="connsiteY412" fmla="*/ 78830 h 336550"/>
                <a:gd name="connsiteX413" fmla="*/ 119162 w 338138"/>
                <a:gd name="connsiteY413" fmla="*/ 73569 h 336550"/>
                <a:gd name="connsiteX414" fmla="*/ 138968 w 338138"/>
                <a:gd name="connsiteY414" fmla="*/ 66992 h 336550"/>
                <a:gd name="connsiteX415" fmla="*/ 138968 w 338138"/>
                <a:gd name="connsiteY415" fmla="*/ 60415 h 336550"/>
                <a:gd name="connsiteX416" fmla="*/ 142929 w 338138"/>
                <a:gd name="connsiteY416" fmla="*/ 60415 h 336550"/>
                <a:gd name="connsiteX417" fmla="*/ 158773 w 338138"/>
                <a:gd name="connsiteY417" fmla="*/ 52523 h 336550"/>
                <a:gd name="connsiteX418" fmla="*/ 161414 w 338138"/>
                <a:gd name="connsiteY418" fmla="*/ 52523 h 336550"/>
                <a:gd name="connsiteX419" fmla="*/ 164055 w 338138"/>
                <a:gd name="connsiteY419" fmla="*/ 47262 h 336550"/>
                <a:gd name="connsiteX420" fmla="*/ 164055 w 338138"/>
                <a:gd name="connsiteY420" fmla="*/ 49893 h 336550"/>
                <a:gd name="connsiteX421" fmla="*/ 165375 w 338138"/>
                <a:gd name="connsiteY421" fmla="*/ 51208 h 336550"/>
                <a:gd name="connsiteX422" fmla="*/ 164055 w 338138"/>
                <a:gd name="connsiteY422" fmla="*/ 51208 h 336550"/>
                <a:gd name="connsiteX423" fmla="*/ 177259 w 338138"/>
                <a:gd name="connsiteY423" fmla="*/ 45947 h 336550"/>
                <a:gd name="connsiteX424" fmla="*/ 178579 w 338138"/>
                <a:gd name="connsiteY424" fmla="*/ 47262 h 336550"/>
                <a:gd name="connsiteX425" fmla="*/ 179899 w 338138"/>
                <a:gd name="connsiteY425" fmla="*/ 43316 h 336550"/>
                <a:gd name="connsiteX426" fmla="*/ 183861 w 338138"/>
                <a:gd name="connsiteY426" fmla="*/ 42000 h 336550"/>
                <a:gd name="connsiteX427" fmla="*/ 185181 w 338138"/>
                <a:gd name="connsiteY427" fmla="*/ 40685 h 336550"/>
                <a:gd name="connsiteX428" fmla="*/ 181220 w 338138"/>
                <a:gd name="connsiteY428" fmla="*/ 42000 h 336550"/>
                <a:gd name="connsiteX429" fmla="*/ 177259 w 338138"/>
                <a:gd name="connsiteY429" fmla="*/ 43316 h 336550"/>
                <a:gd name="connsiteX430" fmla="*/ 178579 w 338138"/>
                <a:gd name="connsiteY430" fmla="*/ 39370 h 336550"/>
                <a:gd name="connsiteX431" fmla="*/ 174618 w 338138"/>
                <a:gd name="connsiteY431" fmla="*/ 40685 h 336550"/>
                <a:gd name="connsiteX432" fmla="*/ 171977 w 338138"/>
                <a:gd name="connsiteY432" fmla="*/ 43316 h 336550"/>
                <a:gd name="connsiteX433" fmla="*/ 168016 w 338138"/>
                <a:gd name="connsiteY433" fmla="*/ 51208 h 336550"/>
                <a:gd name="connsiteX434" fmla="*/ 165375 w 338138"/>
                <a:gd name="connsiteY434" fmla="*/ 48577 h 336550"/>
                <a:gd name="connsiteX435" fmla="*/ 164055 w 338138"/>
                <a:gd name="connsiteY435" fmla="*/ 47262 h 336550"/>
                <a:gd name="connsiteX436" fmla="*/ 160094 w 338138"/>
                <a:gd name="connsiteY436" fmla="*/ 45947 h 336550"/>
                <a:gd name="connsiteX437" fmla="*/ 165375 w 338138"/>
                <a:gd name="connsiteY437" fmla="*/ 40685 h 336550"/>
                <a:gd name="connsiteX438" fmla="*/ 168016 w 338138"/>
                <a:gd name="connsiteY438" fmla="*/ 39370 h 336550"/>
                <a:gd name="connsiteX439" fmla="*/ 170657 w 338138"/>
                <a:gd name="connsiteY439" fmla="*/ 38054 h 336550"/>
                <a:gd name="connsiteX440" fmla="*/ 187822 w 338138"/>
                <a:gd name="connsiteY440" fmla="*/ 35424 h 336550"/>
                <a:gd name="connsiteX441" fmla="*/ 183861 w 338138"/>
                <a:gd name="connsiteY441" fmla="*/ 36739 h 336550"/>
                <a:gd name="connsiteX442" fmla="*/ 187822 w 338138"/>
                <a:gd name="connsiteY442" fmla="*/ 36739 h 336550"/>
                <a:gd name="connsiteX443" fmla="*/ 190463 w 338138"/>
                <a:gd name="connsiteY443" fmla="*/ 34108 h 336550"/>
                <a:gd name="connsiteX444" fmla="*/ 187822 w 338138"/>
                <a:gd name="connsiteY444" fmla="*/ 34108 h 336550"/>
                <a:gd name="connsiteX445" fmla="*/ 190463 w 338138"/>
                <a:gd name="connsiteY445" fmla="*/ 32793 h 336550"/>
                <a:gd name="connsiteX446" fmla="*/ 187822 w 338138"/>
                <a:gd name="connsiteY446" fmla="*/ 32793 h 336550"/>
                <a:gd name="connsiteX447" fmla="*/ 189915 w 338138"/>
                <a:gd name="connsiteY447" fmla="*/ 31750 h 336550"/>
                <a:gd name="connsiteX448" fmla="*/ 190463 w 338138"/>
                <a:gd name="connsiteY448" fmla="*/ 31477 h 336550"/>
                <a:gd name="connsiteX449" fmla="*/ 169336 w 338138"/>
                <a:gd name="connsiteY449" fmla="*/ 30162 h 336550"/>
                <a:gd name="connsiteX450" fmla="*/ 169069 w 338138"/>
                <a:gd name="connsiteY450" fmla="*/ 0 h 336550"/>
                <a:gd name="connsiteX451" fmla="*/ 338138 w 338138"/>
                <a:gd name="connsiteY451" fmla="*/ 168275 h 336550"/>
                <a:gd name="connsiteX452" fmla="*/ 169069 w 338138"/>
                <a:gd name="connsiteY452" fmla="*/ 336550 h 336550"/>
                <a:gd name="connsiteX453" fmla="*/ 0 w 338138"/>
                <a:gd name="connsiteY453" fmla="*/ 168275 h 336550"/>
                <a:gd name="connsiteX454" fmla="*/ 169069 w 338138"/>
                <a:gd name="connsiteY45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</a:cxnLst>
              <a:rect l="l" t="t" r="r" b="b"/>
              <a:pathLst>
                <a:path w="338138" h="336550">
                  <a:moveTo>
                    <a:pt x="256117" y="200025"/>
                  </a:moveTo>
                  <a:cubicBezTo>
                    <a:pt x="256117" y="200025"/>
                    <a:pt x="256117" y="200025"/>
                    <a:pt x="257440" y="201324"/>
                  </a:cubicBezTo>
                  <a:cubicBezTo>
                    <a:pt x="257440" y="201324"/>
                    <a:pt x="257440" y="201324"/>
                    <a:pt x="258763" y="202623"/>
                  </a:cubicBezTo>
                  <a:cubicBezTo>
                    <a:pt x="258763" y="203922"/>
                    <a:pt x="258763" y="203922"/>
                    <a:pt x="258763" y="203922"/>
                  </a:cubicBezTo>
                  <a:lnTo>
                    <a:pt x="258763" y="205221"/>
                  </a:lnTo>
                  <a:cubicBezTo>
                    <a:pt x="258763" y="205221"/>
                    <a:pt x="258763" y="205221"/>
                    <a:pt x="258763" y="206520"/>
                  </a:cubicBezTo>
                  <a:cubicBezTo>
                    <a:pt x="258763" y="206520"/>
                    <a:pt x="258763" y="206520"/>
                    <a:pt x="257440" y="207819"/>
                  </a:cubicBezTo>
                  <a:cubicBezTo>
                    <a:pt x="257440" y="207819"/>
                    <a:pt x="257440" y="207819"/>
                    <a:pt x="254794" y="216911"/>
                  </a:cubicBezTo>
                  <a:cubicBezTo>
                    <a:pt x="254794" y="216911"/>
                    <a:pt x="254794" y="216911"/>
                    <a:pt x="246857" y="233796"/>
                  </a:cubicBezTo>
                  <a:cubicBezTo>
                    <a:pt x="246857" y="233796"/>
                    <a:pt x="246857" y="233796"/>
                    <a:pt x="245534" y="240290"/>
                  </a:cubicBezTo>
                  <a:cubicBezTo>
                    <a:pt x="245534" y="240290"/>
                    <a:pt x="245534" y="240290"/>
                    <a:pt x="241565" y="242888"/>
                  </a:cubicBezTo>
                  <a:cubicBezTo>
                    <a:pt x="241565" y="242888"/>
                    <a:pt x="241565" y="242888"/>
                    <a:pt x="237596" y="241589"/>
                  </a:cubicBezTo>
                  <a:cubicBezTo>
                    <a:pt x="237596" y="241589"/>
                    <a:pt x="237596" y="241589"/>
                    <a:pt x="236273" y="238992"/>
                  </a:cubicBezTo>
                  <a:cubicBezTo>
                    <a:pt x="236273" y="238992"/>
                    <a:pt x="236273" y="238992"/>
                    <a:pt x="234950" y="237693"/>
                  </a:cubicBezTo>
                  <a:cubicBezTo>
                    <a:pt x="234950" y="237693"/>
                    <a:pt x="234950" y="237693"/>
                    <a:pt x="236273" y="235095"/>
                  </a:cubicBezTo>
                  <a:cubicBezTo>
                    <a:pt x="236273" y="235095"/>
                    <a:pt x="236273" y="235095"/>
                    <a:pt x="236273" y="233796"/>
                  </a:cubicBezTo>
                  <a:cubicBezTo>
                    <a:pt x="236273" y="233796"/>
                    <a:pt x="236273" y="233796"/>
                    <a:pt x="238919" y="226003"/>
                  </a:cubicBezTo>
                  <a:cubicBezTo>
                    <a:pt x="238919" y="226003"/>
                    <a:pt x="238919" y="226003"/>
                    <a:pt x="238919" y="218210"/>
                  </a:cubicBezTo>
                  <a:cubicBezTo>
                    <a:pt x="238919" y="218210"/>
                    <a:pt x="238919" y="218210"/>
                    <a:pt x="238919" y="216911"/>
                  </a:cubicBezTo>
                  <a:cubicBezTo>
                    <a:pt x="238919" y="216911"/>
                    <a:pt x="238919" y="216911"/>
                    <a:pt x="240242" y="215612"/>
                  </a:cubicBezTo>
                  <a:cubicBezTo>
                    <a:pt x="240242" y="215612"/>
                    <a:pt x="240242" y="215612"/>
                    <a:pt x="240242" y="214313"/>
                  </a:cubicBezTo>
                  <a:cubicBezTo>
                    <a:pt x="240242" y="214313"/>
                    <a:pt x="240242" y="214313"/>
                    <a:pt x="246857" y="210416"/>
                  </a:cubicBezTo>
                  <a:cubicBezTo>
                    <a:pt x="246857" y="210416"/>
                    <a:pt x="246857" y="210416"/>
                    <a:pt x="253471" y="202623"/>
                  </a:cubicBezTo>
                  <a:cubicBezTo>
                    <a:pt x="253471" y="202623"/>
                    <a:pt x="253471" y="202623"/>
                    <a:pt x="253471" y="201324"/>
                  </a:cubicBezTo>
                  <a:cubicBezTo>
                    <a:pt x="253471" y="201324"/>
                    <a:pt x="253471" y="201324"/>
                    <a:pt x="256117" y="200025"/>
                  </a:cubicBezTo>
                  <a:close/>
                  <a:moveTo>
                    <a:pt x="300038" y="171450"/>
                  </a:moveTo>
                  <a:lnTo>
                    <a:pt x="301625" y="171450"/>
                  </a:lnTo>
                  <a:lnTo>
                    <a:pt x="298450" y="176213"/>
                  </a:lnTo>
                  <a:lnTo>
                    <a:pt x="296863" y="177800"/>
                  </a:lnTo>
                  <a:lnTo>
                    <a:pt x="295275" y="177800"/>
                  </a:lnTo>
                  <a:lnTo>
                    <a:pt x="295275" y="176213"/>
                  </a:lnTo>
                  <a:lnTo>
                    <a:pt x="296863" y="174625"/>
                  </a:lnTo>
                  <a:lnTo>
                    <a:pt x="298450" y="173038"/>
                  </a:lnTo>
                  <a:close/>
                  <a:moveTo>
                    <a:pt x="293688" y="171450"/>
                  </a:moveTo>
                  <a:lnTo>
                    <a:pt x="296863" y="171450"/>
                  </a:lnTo>
                  <a:lnTo>
                    <a:pt x="293688" y="174625"/>
                  </a:lnTo>
                  <a:lnTo>
                    <a:pt x="292100" y="174625"/>
                  </a:lnTo>
                  <a:lnTo>
                    <a:pt x="292100" y="173038"/>
                  </a:lnTo>
                  <a:close/>
                  <a:moveTo>
                    <a:pt x="303946" y="169998"/>
                  </a:moveTo>
                  <a:lnTo>
                    <a:pt x="303457" y="173083"/>
                  </a:lnTo>
                  <a:lnTo>
                    <a:pt x="303213" y="174625"/>
                  </a:lnTo>
                  <a:cubicBezTo>
                    <a:pt x="303213" y="174625"/>
                    <a:pt x="303213" y="174625"/>
                    <a:pt x="303213" y="173288"/>
                  </a:cubicBezTo>
                  <a:cubicBezTo>
                    <a:pt x="303213" y="173288"/>
                    <a:pt x="303213" y="173288"/>
                    <a:pt x="303213" y="171952"/>
                  </a:cubicBezTo>
                  <a:cubicBezTo>
                    <a:pt x="303213" y="171952"/>
                    <a:pt x="303213" y="171952"/>
                    <a:pt x="303213" y="170615"/>
                  </a:cubicBezTo>
                  <a:close/>
                  <a:moveTo>
                    <a:pt x="288926" y="169862"/>
                  </a:moveTo>
                  <a:cubicBezTo>
                    <a:pt x="288926" y="169862"/>
                    <a:pt x="288926" y="169862"/>
                    <a:pt x="290513" y="169862"/>
                  </a:cubicBezTo>
                  <a:cubicBezTo>
                    <a:pt x="290513" y="169862"/>
                    <a:pt x="290513" y="169862"/>
                    <a:pt x="293688" y="169862"/>
                  </a:cubicBezTo>
                  <a:cubicBezTo>
                    <a:pt x="293688" y="169862"/>
                    <a:pt x="293688" y="169862"/>
                    <a:pt x="293688" y="170656"/>
                  </a:cubicBezTo>
                  <a:cubicBezTo>
                    <a:pt x="293688" y="170656"/>
                    <a:pt x="293688" y="170656"/>
                    <a:pt x="292101" y="171450"/>
                  </a:cubicBezTo>
                  <a:cubicBezTo>
                    <a:pt x="292101" y="171450"/>
                    <a:pt x="292101" y="171450"/>
                    <a:pt x="290513" y="171450"/>
                  </a:cubicBezTo>
                  <a:cubicBezTo>
                    <a:pt x="290513" y="171450"/>
                    <a:pt x="290513" y="171450"/>
                    <a:pt x="288926" y="171450"/>
                  </a:cubicBezTo>
                  <a:cubicBezTo>
                    <a:pt x="288926" y="171450"/>
                    <a:pt x="288926" y="171450"/>
                    <a:pt x="287338" y="170656"/>
                  </a:cubicBezTo>
                  <a:cubicBezTo>
                    <a:pt x="287338" y="170656"/>
                    <a:pt x="287338" y="170656"/>
                    <a:pt x="288926" y="169862"/>
                  </a:cubicBezTo>
                  <a:close/>
                  <a:moveTo>
                    <a:pt x="304800" y="164600"/>
                  </a:moveTo>
                  <a:lnTo>
                    <a:pt x="304800" y="165267"/>
                  </a:lnTo>
                  <a:cubicBezTo>
                    <a:pt x="304800" y="166604"/>
                    <a:pt x="304800" y="166604"/>
                    <a:pt x="304800" y="166604"/>
                  </a:cubicBezTo>
                  <a:cubicBezTo>
                    <a:pt x="304800" y="167941"/>
                    <a:pt x="304800" y="167941"/>
                    <a:pt x="304800" y="167941"/>
                  </a:cubicBezTo>
                  <a:cubicBezTo>
                    <a:pt x="304800" y="169278"/>
                    <a:pt x="304800" y="169278"/>
                    <a:pt x="304800" y="169278"/>
                  </a:cubicBezTo>
                  <a:lnTo>
                    <a:pt x="303946" y="169998"/>
                  </a:lnTo>
                  <a:close/>
                  <a:moveTo>
                    <a:pt x="301626" y="149225"/>
                  </a:moveTo>
                  <a:lnTo>
                    <a:pt x="303213" y="149225"/>
                  </a:lnTo>
                  <a:cubicBezTo>
                    <a:pt x="303213" y="149225"/>
                    <a:pt x="303213" y="149225"/>
                    <a:pt x="304800" y="150562"/>
                  </a:cubicBezTo>
                  <a:cubicBezTo>
                    <a:pt x="304800" y="150562"/>
                    <a:pt x="304800" y="150562"/>
                    <a:pt x="304800" y="151899"/>
                  </a:cubicBezTo>
                  <a:cubicBezTo>
                    <a:pt x="304800" y="151899"/>
                    <a:pt x="304800" y="151899"/>
                    <a:pt x="304800" y="154573"/>
                  </a:cubicBezTo>
                  <a:lnTo>
                    <a:pt x="305656" y="153133"/>
                  </a:lnTo>
                  <a:lnTo>
                    <a:pt x="306128" y="156215"/>
                  </a:lnTo>
                  <a:lnTo>
                    <a:pt x="304800" y="164600"/>
                  </a:lnTo>
                  <a:lnTo>
                    <a:pt x="304800" y="162594"/>
                  </a:lnTo>
                  <a:cubicBezTo>
                    <a:pt x="304800" y="162594"/>
                    <a:pt x="304800" y="162594"/>
                    <a:pt x="304800" y="161257"/>
                  </a:cubicBezTo>
                  <a:cubicBezTo>
                    <a:pt x="304800" y="161257"/>
                    <a:pt x="304800" y="161257"/>
                    <a:pt x="304800" y="159920"/>
                  </a:cubicBezTo>
                  <a:cubicBezTo>
                    <a:pt x="304800" y="159920"/>
                    <a:pt x="304800" y="159920"/>
                    <a:pt x="304800" y="158583"/>
                  </a:cubicBezTo>
                  <a:cubicBezTo>
                    <a:pt x="304800" y="158583"/>
                    <a:pt x="304800" y="158583"/>
                    <a:pt x="303213" y="158583"/>
                  </a:cubicBezTo>
                  <a:cubicBezTo>
                    <a:pt x="303213" y="158583"/>
                    <a:pt x="303213" y="158583"/>
                    <a:pt x="303213" y="157246"/>
                  </a:cubicBezTo>
                  <a:cubicBezTo>
                    <a:pt x="303213" y="157246"/>
                    <a:pt x="303213" y="157246"/>
                    <a:pt x="303213" y="155909"/>
                  </a:cubicBezTo>
                  <a:cubicBezTo>
                    <a:pt x="303213" y="155909"/>
                    <a:pt x="303213" y="155909"/>
                    <a:pt x="303213" y="154573"/>
                  </a:cubicBezTo>
                  <a:cubicBezTo>
                    <a:pt x="303213" y="154573"/>
                    <a:pt x="303213" y="154573"/>
                    <a:pt x="301625" y="154573"/>
                  </a:cubicBezTo>
                  <a:cubicBezTo>
                    <a:pt x="301625" y="154573"/>
                    <a:pt x="301625" y="154573"/>
                    <a:pt x="301625" y="153236"/>
                  </a:cubicBezTo>
                  <a:cubicBezTo>
                    <a:pt x="301625" y="153236"/>
                    <a:pt x="301625" y="153236"/>
                    <a:pt x="301625" y="151899"/>
                  </a:cubicBezTo>
                  <a:lnTo>
                    <a:pt x="301625" y="150812"/>
                  </a:lnTo>
                  <a:lnTo>
                    <a:pt x="301626" y="150813"/>
                  </a:lnTo>
                  <a:lnTo>
                    <a:pt x="301626" y="149226"/>
                  </a:lnTo>
                  <a:close/>
                  <a:moveTo>
                    <a:pt x="298450" y="147637"/>
                  </a:moveTo>
                  <a:cubicBezTo>
                    <a:pt x="298450" y="147637"/>
                    <a:pt x="298450" y="147637"/>
                    <a:pt x="298450" y="148907"/>
                  </a:cubicBezTo>
                  <a:cubicBezTo>
                    <a:pt x="298450" y="148907"/>
                    <a:pt x="298450" y="148907"/>
                    <a:pt x="298450" y="150177"/>
                  </a:cubicBezTo>
                  <a:cubicBezTo>
                    <a:pt x="298450" y="150177"/>
                    <a:pt x="298450" y="150177"/>
                    <a:pt x="297180" y="150177"/>
                  </a:cubicBezTo>
                  <a:cubicBezTo>
                    <a:pt x="297180" y="150177"/>
                    <a:pt x="297180" y="150177"/>
                    <a:pt x="295910" y="150177"/>
                  </a:cubicBezTo>
                  <a:lnTo>
                    <a:pt x="294640" y="150177"/>
                  </a:lnTo>
                  <a:cubicBezTo>
                    <a:pt x="294640" y="150177"/>
                    <a:pt x="294640" y="150177"/>
                    <a:pt x="294640" y="152717"/>
                  </a:cubicBezTo>
                  <a:cubicBezTo>
                    <a:pt x="294640" y="152717"/>
                    <a:pt x="294640" y="152717"/>
                    <a:pt x="294640" y="153987"/>
                  </a:cubicBezTo>
                  <a:cubicBezTo>
                    <a:pt x="294640" y="153987"/>
                    <a:pt x="294640" y="153987"/>
                    <a:pt x="295910" y="155257"/>
                  </a:cubicBezTo>
                  <a:cubicBezTo>
                    <a:pt x="295910" y="155257"/>
                    <a:pt x="295910" y="155257"/>
                    <a:pt x="295910" y="153987"/>
                  </a:cubicBezTo>
                  <a:cubicBezTo>
                    <a:pt x="295910" y="153987"/>
                    <a:pt x="295910" y="153987"/>
                    <a:pt x="297180" y="152717"/>
                  </a:cubicBezTo>
                  <a:cubicBezTo>
                    <a:pt x="297180" y="152717"/>
                    <a:pt x="297180" y="152717"/>
                    <a:pt x="297180" y="153987"/>
                  </a:cubicBezTo>
                  <a:cubicBezTo>
                    <a:pt x="297180" y="153987"/>
                    <a:pt x="297180" y="153987"/>
                    <a:pt x="295910" y="156527"/>
                  </a:cubicBezTo>
                  <a:cubicBezTo>
                    <a:pt x="295910" y="156527"/>
                    <a:pt x="295910" y="156527"/>
                    <a:pt x="295910" y="157797"/>
                  </a:cubicBezTo>
                  <a:cubicBezTo>
                    <a:pt x="295910" y="157797"/>
                    <a:pt x="295910" y="157797"/>
                    <a:pt x="297180" y="160337"/>
                  </a:cubicBezTo>
                  <a:cubicBezTo>
                    <a:pt x="297180" y="160337"/>
                    <a:pt x="297180" y="160337"/>
                    <a:pt x="297180" y="162877"/>
                  </a:cubicBezTo>
                  <a:cubicBezTo>
                    <a:pt x="297180" y="162877"/>
                    <a:pt x="297180" y="162877"/>
                    <a:pt x="295910" y="164147"/>
                  </a:cubicBezTo>
                  <a:cubicBezTo>
                    <a:pt x="295910" y="164147"/>
                    <a:pt x="295910" y="164147"/>
                    <a:pt x="294640" y="162877"/>
                  </a:cubicBezTo>
                  <a:lnTo>
                    <a:pt x="294640" y="165417"/>
                  </a:lnTo>
                  <a:cubicBezTo>
                    <a:pt x="294640" y="165417"/>
                    <a:pt x="294640" y="165417"/>
                    <a:pt x="293370" y="166687"/>
                  </a:cubicBezTo>
                  <a:cubicBezTo>
                    <a:pt x="293370" y="166687"/>
                    <a:pt x="293370" y="166687"/>
                    <a:pt x="293370" y="165417"/>
                  </a:cubicBezTo>
                  <a:cubicBezTo>
                    <a:pt x="293370" y="165417"/>
                    <a:pt x="293370" y="165417"/>
                    <a:pt x="293370" y="162877"/>
                  </a:cubicBezTo>
                  <a:cubicBezTo>
                    <a:pt x="293370" y="162877"/>
                    <a:pt x="293370" y="162877"/>
                    <a:pt x="293370" y="161607"/>
                  </a:cubicBezTo>
                  <a:cubicBezTo>
                    <a:pt x="293370" y="161607"/>
                    <a:pt x="293370" y="161607"/>
                    <a:pt x="292100" y="159067"/>
                  </a:cubicBezTo>
                  <a:cubicBezTo>
                    <a:pt x="292100" y="159067"/>
                    <a:pt x="292100" y="159067"/>
                    <a:pt x="293370" y="157797"/>
                  </a:cubicBezTo>
                  <a:cubicBezTo>
                    <a:pt x="293370" y="157797"/>
                    <a:pt x="293370" y="157797"/>
                    <a:pt x="293370" y="155257"/>
                  </a:cubicBezTo>
                  <a:cubicBezTo>
                    <a:pt x="293370" y="155257"/>
                    <a:pt x="293370" y="155257"/>
                    <a:pt x="293370" y="153987"/>
                  </a:cubicBezTo>
                  <a:cubicBezTo>
                    <a:pt x="293370" y="153987"/>
                    <a:pt x="293370" y="153987"/>
                    <a:pt x="293370" y="151447"/>
                  </a:cubicBezTo>
                  <a:cubicBezTo>
                    <a:pt x="293370" y="151447"/>
                    <a:pt x="293370" y="151447"/>
                    <a:pt x="293370" y="148907"/>
                  </a:cubicBezTo>
                  <a:cubicBezTo>
                    <a:pt x="293370" y="148907"/>
                    <a:pt x="293370" y="148907"/>
                    <a:pt x="294640" y="148907"/>
                  </a:cubicBezTo>
                  <a:cubicBezTo>
                    <a:pt x="295910" y="147637"/>
                    <a:pt x="297180" y="147637"/>
                    <a:pt x="298450" y="147637"/>
                  </a:cubicBezTo>
                  <a:close/>
                  <a:moveTo>
                    <a:pt x="300038" y="139700"/>
                  </a:moveTo>
                  <a:lnTo>
                    <a:pt x="301626" y="139700"/>
                  </a:lnTo>
                  <a:lnTo>
                    <a:pt x="301626" y="141288"/>
                  </a:lnTo>
                  <a:lnTo>
                    <a:pt x="301626" y="142875"/>
                  </a:lnTo>
                  <a:lnTo>
                    <a:pt x="301626" y="146051"/>
                  </a:lnTo>
                  <a:lnTo>
                    <a:pt x="301626" y="147638"/>
                  </a:lnTo>
                  <a:lnTo>
                    <a:pt x="301626" y="149225"/>
                  </a:lnTo>
                  <a:lnTo>
                    <a:pt x="301625" y="149225"/>
                  </a:lnTo>
                  <a:cubicBezTo>
                    <a:pt x="301625" y="150562"/>
                    <a:pt x="301625" y="150562"/>
                    <a:pt x="301625" y="150562"/>
                  </a:cubicBezTo>
                  <a:lnTo>
                    <a:pt x="301625" y="150812"/>
                  </a:lnTo>
                  <a:lnTo>
                    <a:pt x="300038" y="149226"/>
                  </a:lnTo>
                  <a:lnTo>
                    <a:pt x="300038" y="147638"/>
                  </a:lnTo>
                  <a:lnTo>
                    <a:pt x="300038" y="144463"/>
                  </a:lnTo>
                  <a:lnTo>
                    <a:pt x="300038" y="141288"/>
                  </a:lnTo>
                  <a:close/>
                  <a:moveTo>
                    <a:pt x="287338" y="131762"/>
                  </a:moveTo>
                  <a:cubicBezTo>
                    <a:pt x="287338" y="131762"/>
                    <a:pt x="287338" y="131762"/>
                    <a:pt x="292101" y="134484"/>
                  </a:cubicBezTo>
                  <a:cubicBezTo>
                    <a:pt x="292101" y="134484"/>
                    <a:pt x="292101" y="134484"/>
                    <a:pt x="292101" y="135844"/>
                  </a:cubicBezTo>
                  <a:cubicBezTo>
                    <a:pt x="292101" y="135844"/>
                    <a:pt x="292101" y="135844"/>
                    <a:pt x="290513" y="138566"/>
                  </a:cubicBezTo>
                  <a:cubicBezTo>
                    <a:pt x="290513" y="138566"/>
                    <a:pt x="290513" y="138566"/>
                    <a:pt x="290513" y="139927"/>
                  </a:cubicBezTo>
                  <a:cubicBezTo>
                    <a:pt x="290513" y="139927"/>
                    <a:pt x="290513" y="139927"/>
                    <a:pt x="290513" y="142648"/>
                  </a:cubicBezTo>
                  <a:cubicBezTo>
                    <a:pt x="290513" y="142648"/>
                    <a:pt x="290513" y="142648"/>
                    <a:pt x="292101" y="144009"/>
                  </a:cubicBezTo>
                  <a:cubicBezTo>
                    <a:pt x="292101" y="144009"/>
                    <a:pt x="292101" y="144009"/>
                    <a:pt x="293688" y="145369"/>
                  </a:cubicBezTo>
                  <a:cubicBezTo>
                    <a:pt x="293688" y="145369"/>
                    <a:pt x="293688" y="145369"/>
                    <a:pt x="292101" y="146730"/>
                  </a:cubicBezTo>
                  <a:cubicBezTo>
                    <a:pt x="292101" y="146730"/>
                    <a:pt x="292101" y="146730"/>
                    <a:pt x="292101" y="148091"/>
                  </a:cubicBezTo>
                  <a:cubicBezTo>
                    <a:pt x="292101" y="148091"/>
                    <a:pt x="292101" y="148091"/>
                    <a:pt x="290513" y="150812"/>
                  </a:cubicBezTo>
                  <a:cubicBezTo>
                    <a:pt x="290513" y="150812"/>
                    <a:pt x="290513" y="150812"/>
                    <a:pt x="290513" y="152173"/>
                  </a:cubicBezTo>
                  <a:cubicBezTo>
                    <a:pt x="290513" y="152173"/>
                    <a:pt x="290513" y="152173"/>
                    <a:pt x="290513" y="153534"/>
                  </a:cubicBezTo>
                  <a:cubicBezTo>
                    <a:pt x="290513" y="153534"/>
                    <a:pt x="290513" y="153534"/>
                    <a:pt x="290513" y="154894"/>
                  </a:cubicBezTo>
                  <a:cubicBezTo>
                    <a:pt x="290513" y="154894"/>
                    <a:pt x="290513" y="156255"/>
                    <a:pt x="290513" y="157616"/>
                  </a:cubicBezTo>
                  <a:cubicBezTo>
                    <a:pt x="290513" y="157616"/>
                    <a:pt x="290513" y="157616"/>
                    <a:pt x="288925" y="160337"/>
                  </a:cubicBezTo>
                  <a:cubicBezTo>
                    <a:pt x="288925" y="160337"/>
                    <a:pt x="288925" y="160337"/>
                    <a:pt x="287338" y="160337"/>
                  </a:cubicBezTo>
                  <a:cubicBezTo>
                    <a:pt x="287338" y="152173"/>
                    <a:pt x="285750" y="144009"/>
                    <a:pt x="285750" y="137205"/>
                  </a:cubicBezTo>
                  <a:cubicBezTo>
                    <a:pt x="285750" y="137205"/>
                    <a:pt x="285750" y="137205"/>
                    <a:pt x="285750" y="135844"/>
                  </a:cubicBezTo>
                  <a:cubicBezTo>
                    <a:pt x="285750" y="135844"/>
                    <a:pt x="285750" y="135844"/>
                    <a:pt x="285750" y="133123"/>
                  </a:cubicBezTo>
                  <a:cubicBezTo>
                    <a:pt x="285750" y="133123"/>
                    <a:pt x="285750" y="133123"/>
                    <a:pt x="287338" y="131762"/>
                  </a:cubicBezTo>
                  <a:close/>
                  <a:moveTo>
                    <a:pt x="296863" y="123825"/>
                  </a:moveTo>
                  <a:lnTo>
                    <a:pt x="298451" y="127000"/>
                  </a:lnTo>
                  <a:lnTo>
                    <a:pt x="300038" y="130175"/>
                  </a:lnTo>
                  <a:lnTo>
                    <a:pt x="298451" y="130175"/>
                  </a:lnTo>
                  <a:lnTo>
                    <a:pt x="298451" y="133350"/>
                  </a:lnTo>
                  <a:lnTo>
                    <a:pt x="296863" y="131763"/>
                  </a:lnTo>
                  <a:lnTo>
                    <a:pt x="296863" y="130175"/>
                  </a:lnTo>
                  <a:lnTo>
                    <a:pt x="295276" y="128588"/>
                  </a:lnTo>
                  <a:lnTo>
                    <a:pt x="293688" y="130175"/>
                  </a:lnTo>
                  <a:lnTo>
                    <a:pt x="293688" y="128588"/>
                  </a:lnTo>
                  <a:lnTo>
                    <a:pt x="293688" y="125413"/>
                  </a:lnTo>
                  <a:lnTo>
                    <a:pt x="296863" y="125413"/>
                  </a:lnTo>
                  <a:close/>
                  <a:moveTo>
                    <a:pt x="292100" y="117475"/>
                  </a:moveTo>
                  <a:lnTo>
                    <a:pt x="293688" y="117475"/>
                  </a:lnTo>
                  <a:lnTo>
                    <a:pt x="293688" y="119063"/>
                  </a:lnTo>
                  <a:lnTo>
                    <a:pt x="293688" y="120650"/>
                  </a:lnTo>
                  <a:close/>
                  <a:moveTo>
                    <a:pt x="285750" y="101600"/>
                  </a:moveTo>
                  <a:lnTo>
                    <a:pt x="287338" y="101600"/>
                  </a:lnTo>
                  <a:lnTo>
                    <a:pt x="287338" y="104775"/>
                  </a:lnTo>
                  <a:lnTo>
                    <a:pt x="288925" y="107950"/>
                  </a:lnTo>
                  <a:lnTo>
                    <a:pt x="290513" y="109538"/>
                  </a:lnTo>
                  <a:lnTo>
                    <a:pt x="292101" y="111125"/>
                  </a:lnTo>
                  <a:lnTo>
                    <a:pt x="293688" y="111125"/>
                  </a:lnTo>
                  <a:lnTo>
                    <a:pt x="293688" y="114300"/>
                  </a:lnTo>
                  <a:lnTo>
                    <a:pt x="293688" y="115887"/>
                  </a:lnTo>
                  <a:lnTo>
                    <a:pt x="295276" y="117475"/>
                  </a:lnTo>
                  <a:lnTo>
                    <a:pt x="295276" y="119062"/>
                  </a:lnTo>
                  <a:lnTo>
                    <a:pt x="295276" y="120650"/>
                  </a:lnTo>
                  <a:lnTo>
                    <a:pt x="295276" y="122237"/>
                  </a:lnTo>
                  <a:lnTo>
                    <a:pt x="293688" y="117475"/>
                  </a:lnTo>
                  <a:lnTo>
                    <a:pt x="293688" y="115888"/>
                  </a:lnTo>
                  <a:lnTo>
                    <a:pt x="292101" y="114300"/>
                  </a:lnTo>
                  <a:lnTo>
                    <a:pt x="290513" y="114300"/>
                  </a:lnTo>
                  <a:lnTo>
                    <a:pt x="290513" y="115888"/>
                  </a:lnTo>
                  <a:lnTo>
                    <a:pt x="290513" y="117475"/>
                  </a:lnTo>
                  <a:lnTo>
                    <a:pt x="288925" y="117475"/>
                  </a:lnTo>
                  <a:lnTo>
                    <a:pt x="288925" y="115888"/>
                  </a:lnTo>
                  <a:lnTo>
                    <a:pt x="288925" y="112713"/>
                  </a:lnTo>
                  <a:lnTo>
                    <a:pt x="287338" y="109538"/>
                  </a:lnTo>
                  <a:lnTo>
                    <a:pt x="285750" y="107950"/>
                  </a:lnTo>
                  <a:lnTo>
                    <a:pt x="285750" y="106363"/>
                  </a:lnTo>
                  <a:lnTo>
                    <a:pt x="285750" y="103188"/>
                  </a:lnTo>
                  <a:close/>
                  <a:moveTo>
                    <a:pt x="203200" y="85725"/>
                  </a:moveTo>
                  <a:cubicBezTo>
                    <a:pt x="204391" y="85725"/>
                    <a:pt x="205582" y="85725"/>
                    <a:pt x="207963" y="85725"/>
                  </a:cubicBezTo>
                  <a:cubicBezTo>
                    <a:pt x="206772" y="88900"/>
                    <a:pt x="205582" y="86784"/>
                    <a:pt x="204391" y="87842"/>
                  </a:cubicBezTo>
                  <a:cubicBezTo>
                    <a:pt x="204391" y="87842"/>
                    <a:pt x="204391" y="87842"/>
                    <a:pt x="203200" y="87842"/>
                  </a:cubicBezTo>
                  <a:cubicBezTo>
                    <a:pt x="203200" y="86784"/>
                    <a:pt x="203200" y="85725"/>
                    <a:pt x="203200" y="85725"/>
                  </a:cubicBezTo>
                  <a:close/>
                  <a:moveTo>
                    <a:pt x="188913" y="83476"/>
                  </a:moveTo>
                  <a:cubicBezTo>
                    <a:pt x="190501" y="83609"/>
                    <a:pt x="192088" y="84138"/>
                    <a:pt x="192088" y="84667"/>
                  </a:cubicBezTo>
                  <a:cubicBezTo>
                    <a:pt x="192088" y="84667"/>
                    <a:pt x="192088" y="84667"/>
                    <a:pt x="190501" y="85725"/>
                  </a:cubicBezTo>
                  <a:cubicBezTo>
                    <a:pt x="187326" y="84667"/>
                    <a:pt x="185738" y="84667"/>
                    <a:pt x="185738" y="84667"/>
                  </a:cubicBezTo>
                  <a:cubicBezTo>
                    <a:pt x="185738" y="83609"/>
                    <a:pt x="187326" y="83344"/>
                    <a:pt x="188913" y="83476"/>
                  </a:cubicBezTo>
                  <a:close/>
                  <a:moveTo>
                    <a:pt x="161925" y="77787"/>
                  </a:moveTo>
                  <a:cubicBezTo>
                    <a:pt x="161925" y="77787"/>
                    <a:pt x="161925" y="77787"/>
                    <a:pt x="163248" y="77787"/>
                  </a:cubicBezTo>
                  <a:cubicBezTo>
                    <a:pt x="165894" y="77787"/>
                    <a:pt x="169863" y="77787"/>
                    <a:pt x="168540" y="82550"/>
                  </a:cubicBezTo>
                  <a:cubicBezTo>
                    <a:pt x="168540" y="82550"/>
                    <a:pt x="168540" y="82550"/>
                    <a:pt x="167217" y="82550"/>
                  </a:cubicBezTo>
                  <a:cubicBezTo>
                    <a:pt x="167217" y="82550"/>
                    <a:pt x="167217" y="82550"/>
                    <a:pt x="167217" y="81359"/>
                  </a:cubicBezTo>
                  <a:lnTo>
                    <a:pt x="161925" y="78978"/>
                  </a:lnTo>
                  <a:cubicBezTo>
                    <a:pt x="161925" y="78978"/>
                    <a:pt x="161925" y="78978"/>
                    <a:pt x="161925" y="77787"/>
                  </a:cubicBezTo>
                  <a:close/>
                  <a:moveTo>
                    <a:pt x="158751" y="73554"/>
                  </a:moveTo>
                  <a:cubicBezTo>
                    <a:pt x="161926" y="74612"/>
                    <a:pt x="158751" y="76729"/>
                    <a:pt x="155575" y="77787"/>
                  </a:cubicBezTo>
                  <a:cubicBezTo>
                    <a:pt x="155575" y="77787"/>
                    <a:pt x="155575" y="77787"/>
                    <a:pt x="153988" y="76729"/>
                  </a:cubicBezTo>
                  <a:cubicBezTo>
                    <a:pt x="155575" y="74612"/>
                    <a:pt x="155575" y="71437"/>
                    <a:pt x="158751" y="73554"/>
                  </a:cubicBezTo>
                  <a:close/>
                  <a:moveTo>
                    <a:pt x="140098" y="48759"/>
                  </a:moveTo>
                  <a:cubicBezTo>
                    <a:pt x="141487" y="47625"/>
                    <a:pt x="141487" y="51027"/>
                    <a:pt x="142876" y="48759"/>
                  </a:cubicBezTo>
                  <a:cubicBezTo>
                    <a:pt x="140098" y="52161"/>
                    <a:pt x="137319" y="55563"/>
                    <a:pt x="131763" y="55563"/>
                  </a:cubicBezTo>
                  <a:cubicBezTo>
                    <a:pt x="131763" y="52161"/>
                    <a:pt x="137319" y="51027"/>
                    <a:pt x="140098" y="48759"/>
                  </a:cubicBezTo>
                  <a:close/>
                  <a:moveTo>
                    <a:pt x="148273" y="42598"/>
                  </a:moveTo>
                  <a:lnTo>
                    <a:pt x="150813" y="42598"/>
                  </a:lnTo>
                  <a:cubicBezTo>
                    <a:pt x="150813" y="42598"/>
                    <a:pt x="150813" y="42598"/>
                    <a:pt x="149543" y="43921"/>
                  </a:cubicBezTo>
                  <a:cubicBezTo>
                    <a:pt x="147003" y="45244"/>
                    <a:pt x="150813" y="49213"/>
                    <a:pt x="148273" y="51859"/>
                  </a:cubicBezTo>
                  <a:cubicBezTo>
                    <a:pt x="149543" y="51859"/>
                    <a:pt x="149543" y="50536"/>
                    <a:pt x="150813" y="50536"/>
                  </a:cubicBezTo>
                  <a:cubicBezTo>
                    <a:pt x="150813" y="51859"/>
                    <a:pt x="149543" y="53181"/>
                    <a:pt x="148273" y="53181"/>
                  </a:cubicBezTo>
                  <a:cubicBezTo>
                    <a:pt x="148273" y="53181"/>
                    <a:pt x="148273" y="54504"/>
                    <a:pt x="149543" y="54504"/>
                  </a:cubicBezTo>
                  <a:cubicBezTo>
                    <a:pt x="147003" y="55827"/>
                    <a:pt x="144463" y="55827"/>
                    <a:pt x="141923" y="55827"/>
                  </a:cubicBezTo>
                  <a:cubicBezTo>
                    <a:pt x="140653" y="57150"/>
                    <a:pt x="139383" y="57150"/>
                    <a:pt x="138113" y="57150"/>
                  </a:cubicBezTo>
                  <a:cubicBezTo>
                    <a:pt x="138113" y="55827"/>
                    <a:pt x="139383" y="55827"/>
                    <a:pt x="140653" y="55827"/>
                  </a:cubicBezTo>
                  <a:cubicBezTo>
                    <a:pt x="140653" y="54504"/>
                    <a:pt x="141923" y="54504"/>
                    <a:pt x="141923" y="53181"/>
                  </a:cubicBezTo>
                  <a:cubicBezTo>
                    <a:pt x="141923" y="53181"/>
                    <a:pt x="141923" y="53181"/>
                    <a:pt x="139383" y="53181"/>
                  </a:cubicBezTo>
                  <a:cubicBezTo>
                    <a:pt x="140653" y="53181"/>
                    <a:pt x="141923" y="53181"/>
                    <a:pt x="141923" y="51859"/>
                  </a:cubicBezTo>
                  <a:cubicBezTo>
                    <a:pt x="141923" y="49213"/>
                    <a:pt x="145733" y="51859"/>
                    <a:pt x="145733" y="49213"/>
                  </a:cubicBezTo>
                  <a:cubicBezTo>
                    <a:pt x="145733" y="47890"/>
                    <a:pt x="144463" y="47890"/>
                    <a:pt x="144463" y="47890"/>
                  </a:cubicBezTo>
                  <a:cubicBezTo>
                    <a:pt x="144463" y="47890"/>
                    <a:pt x="144463" y="46567"/>
                    <a:pt x="144463" y="45244"/>
                  </a:cubicBezTo>
                  <a:cubicBezTo>
                    <a:pt x="144463" y="45244"/>
                    <a:pt x="144463" y="46567"/>
                    <a:pt x="143193" y="45244"/>
                  </a:cubicBezTo>
                  <a:close/>
                  <a:moveTo>
                    <a:pt x="169336" y="30162"/>
                  </a:moveTo>
                  <a:cubicBezTo>
                    <a:pt x="103318" y="30162"/>
                    <a:pt x="47862" y="76200"/>
                    <a:pt x="33338" y="136706"/>
                  </a:cubicBezTo>
                  <a:cubicBezTo>
                    <a:pt x="33338" y="136706"/>
                    <a:pt x="33338" y="138022"/>
                    <a:pt x="33338" y="138022"/>
                  </a:cubicBezTo>
                  <a:cubicBezTo>
                    <a:pt x="33338" y="138022"/>
                    <a:pt x="33338" y="139337"/>
                    <a:pt x="33338" y="139337"/>
                  </a:cubicBezTo>
                  <a:cubicBezTo>
                    <a:pt x="33338" y="139337"/>
                    <a:pt x="33338" y="140652"/>
                    <a:pt x="33338" y="140652"/>
                  </a:cubicBezTo>
                  <a:cubicBezTo>
                    <a:pt x="33338" y="140652"/>
                    <a:pt x="34658" y="139337"/>
                    <a:pt x="34658" y="139337"/>
                  </a:cubicBezTo>
                  <a:cubicBezTo>
                    <a:pt x="34658" y="139337"/>
                    <a:pt x="35979" y="139337"/>
                    <a:pt x="35979" y="139337"/>
                  </a:cubicBezTo>
                  <a:cubicBezTo>
                    <a:pt x="35979" y="139337"/>
                    <a:pt x="35979" y="139337"/>
                    <a:pt x="35979" y="140652"/>
                  </a:cubicBezTo>
                  <a:cubicBezTo>
                    <a:pt x="35979" y="147229"/>
                    <a:pt x="42580" y="148544"/>
                    <a:pt x="43901" y="153806"/>
                  </a:cubicBezTo>
                  <a:cubicBezTo>
                    <a:pt x="47862" y="159067"/>
                    <a:pt x="47862" y="164329"/>
                    <a:pt x="45221" y="169590"/>
                  </a:cubicBezTo>
                  <a:cubicBezTo>
                    <a:pt x="47862" y="169590"/>
                    <a:pt x="46542" y="165644"/>
                    <a:pt x="49182" y="166959"/>
                  </a:cubicBezTo>
                  <a:cubicBezTo>
                    <a:pt x="50503" y="166959"/>
                    <a:pt x="47862" y="169590"/>
                    <a:pt x="50503" y="170905"/>
                  </a:cubicBezTo>
                  <a:cubicBezTo>
                    <a:pt x="50503" y="170905"/>
                    <a:pt x="50503" y="170905"/>
                    <a:pt x="50503" y="168275"/>
                  </a:cubicBezTo>
                  <a:cubicBezTo>
                    <a:pt x="53143" y="166959"/>
                    <a:pt x="55784" y="170905"/>
                    <a:pt x="55784" y="174852"/>
                  </a:cubicBezTo>
                  <a:cubicBezTo>
                    <a:pt x="55784" y="174852"/>
                    <a:pt x="57105" y="174852"/>
                    <a:pt x="57105" y="174852"/>
                  </a:cubicBezTo>
                  <a:cubicBezTo>
                    <a:pt x="57105" y="174852"/>
                    <a:pt x="57105" y="173536"/>
                    <a:pt x="57105" y="173536"/>
                  </a:cubicBezTo>
                  <a:cubicBezTo>
                    <a:pt x="57105" y="173536"/>
                    <a:pt x="58425" y="173536"/>
                    <a:pt x="59745" y="173536"/>
                  </a:cubicBezTo>
                  <a:cubicBezTo>
                    <a:pt x="61066" y="173536"/>
                    <a:pt x="61066" y="173536"/>
                    <a:pt x="61066" y="173536"/>
                  </a:cubicBezTo>
                  <a:cubicBezTo>
                    <a:pt x="61066" y="173536"/>
                    <a:pt x="62386" y="173536"/>
                    <a:pt x="62386" y="173536"/>
                  </a:cubicBezTo>
                  <a:cubicBezTo>
                    <a:pt x="63706" y="173536"/>
                    <a:pt x="63706" y="173536"/>
                    <a:pt x="63706" y="173536"/>
                  </a:cubicBezTo>
                  <a:cubicBezTo>
                    <a:pt x="63706" y="173536"/>
                    <a:pt x="63706" y="173536"/>
                    <a:pt x="65027" y="173536"/>
                  </a:cubicBezTo>
                  <a:cubicBezTo>
                    <a:pt x="65027" y="174852"/>
                    <a:pt x="65027" y="174852"/>
                    <a:pt x="65027" y="174852"/>
                  </a:cubicBezTo>
                  <a:cubicBezTo>
                    <a:pt x="65027" y="174852"/>
                    <a:pt x="66347" y="176167"/>
                    <a:pt x="68988" y="177482"/>
                  </a:cubicBezTo>
                  <a:cubicBezTo>
                    <a:pt x="70308" y="178798"/>
                    <a:pt x="72949" y="180113"/>
                    <a:pt x="72949" y="180113"/>
                  </a:cubicBezTo>
                  <a:cubicBezTo>
                    <a:pt x="72949" y="181428"/>
                    <a:pt x="74269" y="181428"/>
                    <a:pt x="74269" y="182744"/>
                  </a:cubicBezTo>
                  <a:cubicBezTo>
                    <a:pt x="74269" y="182744"/>
                    <a:pt x="74269" y="184059"/>
                    <a:pt x="74269" y="185374"/>
                  </a:cubicBezTo>
                  <a:cubicBezTo>
                    <a:pt x="74269" y="186690"/>
                    <a:pt x="74269" y="188005"/>
                    <a:pt x="74269" y="189320"/>
                  </a:cubicBezTo>
                  <a:cubicBezTo>
                    <a:pt x="74269" y="190636"/>
                    <a:pt x="72949" y="191951"/>
                    <a:pt x="71629" y="194582"/>
                  </a:cubicBezTo>
                  <a:cubicBezTo>
                    <a:pt x="71629" y="194582"/>
                    <a:pt x="71629" y="195897"/>
                    <a:pt x="71629" y="195897"/>
                  </a:cubicBezTo>
                  <a:cubicBezTo>
                    <a:pt x="68988" y="205105"/>
                    <a:pt x="65027" y="211682"/>
                    <a:pt x="63706" y="219574"/>
                  </a:cubicBezTo>
                  <a:cubicBezTo>
                    <a:pt x="62386" y="224835"/>
                    <a:pt x="66347" y="230097"/>
                    <a:pt x="66347" y="236673"/>
                  </a:cubicBezTo>
                  <a:cubicBezTo>
                    <a:pt x="66347" y="236673"/>
                    <a:pt x="66347" y="237989"/>
                    <a:pt x="66347" y="239304"/>
                  </a:cubicBezTo>
                  <a:cubicBezTo>
                    <a:pt x="66347" y="240619"/>
                    <a:pt x="66347" y="243250"/>
                    <a:pt x="65027" y="245881"/>
                  </a:cubicBezTo>
                  <a:cubicBezTo>
                    <a:pt x="63706" y="244565"/>
                    <a:pt x="63706" y="244565"/>
                    <a:pt x="62386" y="244565"/>
                  </a:cubicBezTo>
                  <a:cubicBezTo>
                    <a:pt x="63706" y="247196"/>
                    <a:pt x="66347" y="249827"/>
                    <a:pt x="65027" y="253773"/>
                  </a:cubicBezTo>
                  <a:cubicBezTo>
                    <a:pt x="65027" y="255088"/>
                    <a:pt x="63706" y="255088"/>
                    <a:pt x="62386" y="255088"/>
                  </a:cubicBezTo>
                  <a:cubicBezTo>
                    <a:pt x="63706" y="256404"/>
                    <a:pt x="63706" y="256404"/>
                    <a:pt x="63706" y="257719"/>
                  </a:cubicBezTo>
                  <a:cubicBezTo>
                    <a:pt x="63706" y="259034"/>
                    <a:pt x="65027" y="259034"/>
                    <a:pt x="66347" y="260350"/>
                  </a:cubicBezTo>
                  <a:cubicBezTo>
                    <a:pt x="66347" y="260350"/>
                    <a:pt x="66347" y="261665"/>
                    <a:pt x="66347" y="261665"/>
                  </a:cubicBezTo>
                  <a:cubicBezTo>
                    <a:pt x="66347" y="261665"/>
                    <a:pt x="66347" y="261665"/>
                    <a:pt x="67668" y="261665"/>
                  </a:cubicBezTo>
                  <a:cubicBezTo>
                    <a:pt x="72949" y="268242"/>
                    <a:pt x="79551" y="274819"/>
                    <a:pt x="87473" y="280080"/>
                  </a:cubicBezTo>
                  <a:cubicBezTo>
                    <a:pt x="87473" y="280080"/>
                    <a:pt x="88794" y="280080"/>
                    <a:pt x="88794" y="280080"/>
                  </a:cubicBezTo>
                  <a:cubicBezTo>
                    <a:pt x="88794" y="280080"/>
                    <a:pt x="88794" y="280080"/>
                    <a:pt x="88794" y="281395"/>
                  </a:cubicBezTo>
                  <a:cubicBezTo>
                    <a:pt x="88794" y="281395"/>
                    <a:pt x="90114" y="281395"/>
                    <a:pt x="90114" y="281395"/>
                  </a:cubicBezTo>
                  <a:cubicBezTo>
                    <a:pt x="112560" y="297180"/>
                    <a:pt x="140288" y="306387"/>
                    <a:pt x="169336" y="306387"/>
                  </a:cubicBezTo>
                  <a:cubicBezTo>
                    <a:pt x="245919" y="306387"/>
                    <a:pt x="307976" y="244565"/>
                    <a:pt x="307976" y="168275"/>
                  </a:cubicBezTo>
                  <a:lnTo>
                    <a:pt x="306128" y="156215"/>
                  </a:lnTo>
                  <a:lnTo>
                    <a:pt x="306388" y="154573"/>
                  </a:lnTo>
                  <a:lnTo>
                    <a:pt x="306388" y="151899"/>
                  </a:lnTo>
                  <a:lnTo>
                    <a:pt x="305656" y="153133"/>
                  </a:lnTo>
                  <a:lnTo>
                    <a:pt x="301374" y="125197"/>
                  </a:lnTo>
                  <a:cubicBezTo>
                    <a:pt x="297083" y="111715"/>
                    <a:pt x="290811" y="99219"/>
                    <a:pt x="282889" y="88038"/>
                  </a:cubicBezTo>
                  <a:cubicBezTo>
                    <a:pt x="284209" y="94615"/>
                    <a:pt x="284209" y="102507"/>
                    <a:pt x="282889" y="109084"/>
                  </a:cubicBezTo>
                  <a:cubicBezTo>
                    <a:pt x="281569" y="110399"/>
                    <a:pt x="281569" y="111714"/>
                    <a:pt x="281569" y="113030"/>
                  </a:cubicBezTo>
                  <a:cubicBezTo>
                    <a:pt x="280248" y="113030"/>
                    <a:pt x="280248" y="114345"/>
                    <a:pt x="278928" y="115660"/>
                  </a:cubicBezTo>
                  <a:cubicBezTo>
                    <a:pt x="278928" y="114345"/>
                    <a:pt x="278928" y="113030"/>
                    <a:pt x="278928" y="113030"/>
                  </a:cubicBezTo>
                  <a:cubicBezTo>
                    <a:pt x="278928" y="111714"/>
                    <a:pt x="278928" y="110399"/>
                    <a:pt x="277608" y="109084"/>
                  </a:cubicBezTo>
                  <a:cubicBezTo>
                    <a:pt x="277608" y="107768"/>
                    <a:pt x="276287" y="106453"/>
                    <a:pt x="274967" y="106453"/>
                  </a:cubicBezTo>
                  <a:cubicBezTo>
                    <a:pt x="267045" y="107768"/>
                    <a:pt x="260443" y="105138"/>
                    <a:pt x="253841" y="101192"/>
                  </a:cubicBezTo>
                  <a:cubicBezTo>
                    <a:pt x="252520" y="101192"/>
                    <a:pt x="251200" y="101192"/>
                    <a:pt x="249880" y="99876"/>
                  </a:cubicBezTo>
                  <a:cubicBezTo>
                    <a:pt x="245919" y="98561"/>
                    <a:pt x="243278" y="97245"/>
                    <a:pt x="240637" y="97245"/>
                  </a:cubicBezTo>
                  <a:cubicBezTo>
                    <a:pt x="243278" y="99876"/>
                    <a:pt x="244598" y="102507"/>
                    <a:pt x="245919" y="106453"/>
                  </a:cubicBezTo>
                  <a:cubicBezTo>
                    <a:pt x="245919" y="105138"/>
                    <a:pt x="247239" y="105138"/>
                    <a:pt x="247239" y="103822"/>
                  </a:cubicBezTo>
                  <a:cubicBezTo>
                    <a:pt x="247239" y="105138"/>
                    <a:pt x="248559" y="105138"/>
                    <a:pt x="248559" y="106453"/>
                  </a:cubicBezTo>
                  <a:cubicBezTo>
                    <a:pt x="249880" y="110399"/>
                    <a:pt x="256482" y="110399"/>
                    <a:pt x="256482" y="105138"/>
                  </a:cubicBezTo>
                  <a:cubicBezTo>
                    <a:pt x="263083" y="110399"/>
                    <a:pt x="269685" y="115660"/>
                    <a:pt x="268365" y="124868"/>
                  </a:cubicBezTo>
                  <a:cubicBezTo>
                    <a:pt x="267045" y="128814"/>
                    <a:pt x="263083" y="131445"/>
                    <a:pt x="259122" y="132760"/>
                  </a:cubicBezTo>
                  <a:cubicBezTo>
                    <a:pt x="251200" y="135391"/>
                    <a:pt x="237996" y="140652"/>
                    <a:pt x="236676" y="128814"/>
                  </a:cubicBezTo>
                  <a:cubicBezTo>
                    <a:pt x="236676" y="128814"/>
                    <a:pt x="235356" y="127499"/>
                    <a:pt x="235356" y="126183"/>
                  </a:cubicBezTo>
                  <a:cubicBezTo>
                    <a:pt x="234035" y="124868"/>
                    <a:pt x="234035" y="124868"/>
                    <a:pt x="234035" y="123553"/>
                  </a:cubicBezTo>
                  <a:cubicBezTo>
                    <a:pt x="230074" y="119607"/>
                    <a:pt x="226113" y="115660"/>
                    <a:pt x="223472" y="110399"/>
                  </a:cubicBezTo>
                  <a:cubicBezTo>
                    <a:pt x="222152" y="109084"/>
                    <a:pt x="220831" y="109084"/>
                    <a:pt x="220831" y="107768"/>
                  </a:cubicBezTo>
                  <a:cubicBezTo>
                    <a:pt x="219511" y="106453"/>
                    <a:pt x="219511" y="106453"/>
                    <a:pt x="218191" y="105138"/>
                  </a:cubicBezTo>
                  <a:cubicBezTo>
                    <a:pt x="218191" y="103822"/>
                    <a:pt x="216870" y="103822"/>
                    <a:pt x="215550" y="102507"/>
                  </a:cubicBezTo>
                  <a:cubicBezTo>
                    <a:pt x="212909" y="103822"/>
                    <a:pt x="214230" y="97245"/>
                    <a:pt x="210268" y="98561"/>
                  </a:cubicBezTo>
                  <a:cubicBezTo>
                    <a:pt x="208948" y="99876"/>
                    <a:pt x="208948" y="99876"/>
                    <a:pt x="210268" y="99876"/>
                  </a:cubicBezTo>
                  <a:cubicBezTo>
                    <a:pt x="211589" y="102507"/>
                    <a:pt x="211589" y="102507"/>
                    <a:pt x="212909" y="103822"/>
                  </a:cubicBezTo>
                  <a:cubicBezTo>
                    <a:pt x="214230" y="105138"/>
                    <a:pt x="214230" y="105138"/>
                    <a:pt x="215550" y="106453"/>
                  </a:cubicBezTo>
                  <a:cubicBezTo>
                    <a:pt x="215550" y="107768"/>
                    <a:pt x="216870" y="107768"/>
                    <a:pt x="216870" y="109084"/>
                  </a:cubicBezTo>
                  <a:cubicBezTo>
                    <a:pt x="219511" y="113030"/>
                    <a:pt x="223472" y="116976"/>
                    <a:pt x="224793" y="122237"/>
                  </a:cubicBezTo>
                  <a:cubicBezTo>
                    <a:pt x="227433" y="124868"/>
                    <a:pt x="230074" y="128814"/>
                    <a:pt x="231394" y="131445"/>
                  </a:cubicBezTo>
                  <a:cubicBezTo>
                    <a:pt x="232715" y="132760"/>
                    <a:pt x="234035" y="134075"/>
                    <a:pt x="234035" y="134075"/>
                  </a:cubicBezTo>
                  <a:cubicBezTo>
                    <a:pt x="235356" y="135391"/>
                    <a:pt x="236676" y="138022"/>
                    <a:pt x="236676" y="138022"/>
                  </a:cubicBezTo>
                  <a:cubicBezTo>
                    <a:pt x="237996" y="139337"/>
                    <a:pt x="237996" y="139337"/>
                    <a:pt x="240637" y="140652"/>
                  </a:cubicBezTo>
                  <a:cubicBezTo>
                    <a:pt x="241957" y="141968"/>
                    <a:pt x="244598" y="143283"/>
                    <a:pt x="244598" y="143283"/>
                  </a:cubicBezTo>
                  <a:cubicBezTo>
                    <a:pt x="244598" y="143283"/>
                    <a:pt x="245919" y="143283"/>
                    <a:pt x="245919" y="143283"/>
                  </a:cubicBezTo>
                  <a:cubicBezTo>
                    <a:pt x="247239" y="143283"/>
                    <a:pt x="247239" y="143283"/>
                    <a:pt x="248559" y="143283"/>
                  </a:cubicBezTo>
                  <a:cubicBezTo>
                    <a:pt x="252520" y="143283"/>
                    <a:pt x="256482" y="143283"/>
                    <a:pt x="260443" y="140652"/>
                  </a:cubicBezTo>
                  <a:cubicBezTo>
                    <a:pt x="260443" y="143283"/>
                    <a:pt x="260443" y="145914"/>
                    <a:pt x="259122" y="147229"/>
                  </a:cubicBezTo>
                  <a:cubicBezTo>
                    <a:pt x="259122" y="148544"/>
                    <a:pt x="259122" y="149860"/>
                    <a:pt x="257802" y="151175"/>
                  </a:cubicBezTo>
                  <a:cubicBezTo>
                    <a:pt x="257802" y="153806"/>
                    <a:pt x="256482" y="156437"/>
                    <a:pt x="255161" y="159067"/>
                  </a:cubicBezTo>
                  <a:cubicBezTo>
                    <a:pt x="255161" y="160383"/>
                    <a:pt x="253841" y="160383"/>
                    <a:pt x="253841" y="161698"/>
                  </a:cubicBezTo>
                  <a:cubicBezTo>
                    <a:pt x="240637" y="168275"/>
                    <a:pt x="228754" y="176167"/>
                    <a:pt x="232715" y="190636"/>
                  </a:cubicBezTo>
                  <a:cubicBezTo>
                    <a:pt x="232715" y="190636"/>
                    <a:pt x="234035" y="191951"/>
                    <a:pt x="234035" y="191951"/>
                  </a:cubicBezTo>
                  <a:cubicBezTo>
                    <a:pt x="234035" y="199843"/>
                    <a:pt x="232715" y="206420"/>
                    <a:pt x="228754" y="212997"/>
                  </a:cubicBezTo>
                  <a:cubicBezTo>
                    <a:pt x="228754" y="214312"/>
                    <a:pt x="227433" y="215628"/>
                    <a:pt x="227433" y="215628"/>
                  </a:cubicBezTo>
                  <a:cubicBezTo>
                    <a:pt x="222152" y="222204"/>
                    <a:pt x="219511" y="228781"/>
                    <a:pt x="218191" y="235358"/>
                  </a:cubicBezTo>
                  <a:cubicBezTo>
                    <a:pt x="218191" y="236673"/>
                    <a:pt x="214230" y="236673"/>
                    <a:pt x="212909" y="239304"/>
                  </a:cubicBezTo>
                  <a:cubicBezTo>
                    <a:pt x="212909" y="239304"/>
                    <a:pt x="212909" y="240619"/>
                    <a:pt x="211589" y="241935"/>
                  </a:cubicBezTo>
                  <a:cubicBezTo>
                    <a:pt x="211589" y="243250"/>
                    <a:pt x="210268" y="245881"/>
                    <a:pt x="210268" y="245881"/>
                  </a:cubicBezTo>
                  <a:cubicBezTo>
                    <a:pt x="208948" y="247196"/>
                    <a:pt x="207628" y="248512"/>
                    <a:pt x="207628" y="248512"/>
                  </a:cubicBezTo>
                  <a:cubicBezTo>
                    <a:pt x="206307" y="249827"/>
                    <a:pt x="204987" y="251142"/>
                    <a:pt x="203667" y="253773"/>
                  </a:cubicBezTo>
                  <a:cubicBezTo>
                    <a:pt x="199705" y="255088"/>
                    <a:pt x="195744" y="256404"/>
                    <a:pt x="191783" y="259034"/>
                  </a:cubicBezTo>
                  <a:cubicBezTo>
                    <a:pt x="189142" y="259034"/>
                    <a:pt x="185181" y="259034"/>
                    <a:pt x="185181" y="259034"/>
                  </a:cubicBezTo>
                  <a:cubicBezTo>
                    <a:pt x="185181" y="260350"/>
                    <a:pt x="185181" y="260350"/>
                    <a:pt x="183861" y="260350"/>
                  </a:cubicBezTo>
                  <a:cubicBezTo>
                    <a:pt x="183861" y="260350"/>
                    <a:pt x="183861" y="260350"/>
                    <a:pt x="183861" y="261665"/>
                  </a:cubicBezTo>
                  <a:cubicBezTo>
                    <a:pt x="182540" y="261665"/>
                    <a:pt x="182540" y="261665"/>
                    <a:pt x="181220" y="261665"/>
                  </a:cubicBezTo>
                  <a:cubicBezTo>
                    <a:pt x="179899" y="261665"/>
                    <a:pt x="178579" y="260350"/>
                    <a:pt x="178579" y="260350"/>
                  </a:cubicBezTo>
                  <a:cubicBezTo>
                    <a:pt x="178579" y="260350"/>
                    <a:pt x="177259" y="260350"/>
                    <a:pt x="177259" y="259034"/>
                  </a:cubicBezTo>
                  <a:cubicBezTo>
                    <a:pt x="177259" y="259034"/>
                    <a:pt x="175938" y="257719"/>
                    <a:pt x="175938" y="257719"/>
                  </a:cubicBezTo>
                  <a:cubicBezTo>
                    <a:pt x="175938" y="257719"/>
                    <a:pt x="175938" y="256404"/>
                    <a:pt x="175938" y="256404"/>
                  </a:cubicBezTo>
                  <a:cubicBezTo>
                    <a:pt x="175938" y="256404"/>
                    <a:pt x="175938" y="256404"/>
                    <a:pt x="175938" y="255088"/>
                  </a:cubicBezTo>
                  <a:cubicBezTo>
                    <a:pt x="175938" y="255088"/>
                    <a:pt x="175938" y="255088"/>
                    <a:pt x="175938" y="253773"/>
                  </a:cubicBezTo>
                  <a:cubicBezTo>
                    <a:pt x="175938" y="252458"/>
                    <a:pt x="175938" y="251142"/>
                    <a:pt x="174618" y="251142"/>
                  </a:cubicBezTo>
                  <a:cubicBezTo>
                    <a:pt x="174618" y="249827"/>
                    <a:pt x="173298" y="248512"/>
                    <a:pt x="173298" y="248512"/>
                  </a:cubicBezTo>
                  <a:cubicBezTo>
                    <a:pt x="171977" y="247196"/>
                    <a:pt x="171977" y="245881"/>
                    <a:pt x="171977" y="245881"/>
                  </a:cubicBezTo>
                  <a:cubicBezTo>
                    <a:pt x="171977" y="245881"/>
                    <a:pt x="171977" y="245881"/>
                    <a:pt x="170657" y="245881"/>
                  </a:cubicBezTo>
                  <a:cubicBezTo>
                    <a:pt x="170657" y="245881"/>
                    <a:pt x="170657" y="244565"/>
                    <a:pt x="170657" y="244565"/>
                  </a:cubicBezTo>
                  <a:cubicBezTo>
                    <a:pt x="170657" y="244565"/>
                    <a:pt x="169336" y="243250"/>
                    <a:pt x="169336" y="243250"/>
                  </a:cubicBezTo>
                  <a:cubicBezTo>
                    <a:pt x="169336" y="243250"/>
                    <a:pt x="169336" y="243250"/>
                    <a:pt x="169336" y="241935"/>
                  </a:cubicBezTo>
                  <a:cubicBezTo>
                    <a:pt x="168016" y="234043"/>
                    <a:pt x="162735" y="226150"/>
                    <a:pt x="160094" y="219574"/>
                  </a:cubicBezTo>
                  <a:cubicBezTo>
                    <a:pt x="158773" y="214312"/>
                    <a:pt x="161414" y="209051"/>
                    <a:pt x="164055" y="205105"/>
                  </a:cubicBezTo>
                  <a:cubicBezTo>
                    <a:pt x="165375" y="203789"/>
                    <a:pt x="165375" y="203789"/>
                    <a:pt x="165375" y="202474"/>
                  </a:cubicBezTo>
                  <a:cubicBezTo>
                    <a:pt x="165375" y="201159"/>
                    <a:pt x="165375" y="199843"/>
                    <a:pt x="165375" y="198528"/>
                  </a:cubicBezTo>
                  <a:cubicBezTo>
                    <a:pt x="164055" y="198528"/>
                    <a:pt x="164055" y="195897"/>
                    <a:pt x="164055" y="194582"/>
                  </a:cubicBezTo>
                  <a:cubicBezTo>
                    <a:pt x="162735" y="191951"/>
                    <a:pt x="161414" y="188005"/>
                    <a:pt x="160094" y="185374"/>
                  </a:cubicBezTo>
                  <a:cubicBezTo>
                    <a:pt x="160094" y="185374"/>
                    <a:pt x="158773" y="184059"/>
                    <a:pt x="157453" y="182744"/>
                  </a:cubicBezTo>
                  <a:cubicBezTo>
                    <a:pt x="157453" y="181428"/>
                    <a:pt x="156133" y="181428"/>
                    <a:pt x="156133" y="180113"/>
                  </a:cubicBezTo>
                  <a:cubicBezTo>
                    <a:pt x="150851" y="176167"/>
                    <a:pt x="154812" y="169590"/>
                    <a:pt x="152172" y="164329"/>
                  </a:cubicBezTo>
                  <a:cubicBezTo>
                    <a:pt x="150851" y="161698"/>
                    <a:pt x="149531" y="160383"/>
                    <a:pt x="148210" y="160383"/>
                  </a:cubicBezTo>
                  <a:cubicBezTo>
                    <a:pt x="145570" y="160383"/>
                    <a:pt x="144249" y="160383"/>
                    <a:pt x="144249" y="160383"/>
                  </a:cubicBezTo>
                  <a:cubicBezTo>
                    <a:pt x="142929" y="160383"/>
                    <a:pt x="142929" y="159067"/>
                    <a:pt x="142929" y="159067"/>
                  </a:cubicBezTo>
                  <a:cubicBezTo>
                    <a:pt x="142929" y="159067"/>
                    <a:pt x="142929" y="157752"/>
                    <a:pt x="141609" y="157752"/>
                  </a:cubicBezTo>
                  <a:cubicBezTo>
                    <a:pt x="141609" y="157752"/>
                    <a:pt x="141609" y="156437"/>
                    <a:pt x="141609" y="156437"/>
                  </a:cubicBezTo>
                  <a:cubicBezTo>
                    <a:pt x="141609" y="156437"/>
                    <a:pt x="138968" y="156437"/>
                    <a:pt x="136327" y="155121"/>
                  </a:cubicBezTo>
                  <a:cubicBezTo>
                    <a:pt x="136327" y="156437"/>
                    <a:pt x="135007" y="156437"/>
                    <a:pt x="133686" y="156437"/>
                  </a:cubicBezTo>
                  <a:cubicBezTo>
                    <a:pt x="132366" y="156437"/>
                    <a:pt x="132366" y="156437"/>
                    <a:pt x="131046" y="156437"/>
                  </a:cubicBezTo>
                  <a:cubicBezTo>
                    <a:pt x="117842" y="163013"/>
                    <a:pt x="98036" y="164329"/>
                    <a:pt x="92755" y="145914"/>
                  </a:cubicBezTo>
                  <a:cubicBezTo>
                    <a:pt x="92755" y="145914"/>
                    <a:pt x="91434" y="144598"/>
                    <a:pt x="91434" y="143283"/>
                  </a:cubicBezTo>
                  <a:cubicBezTo>
                    <a:pt x="90114" y="141968"/>
                    <a:pt x="90114" y="140652"/>
                    <a:pt x="88794" y="140652"/>
                  </a:cubicBezTo>
                  <a:cubicBezTo>
                    <a:pt x="88794" y="140652"/>
                    <a:pt x="88794" y="140652"/>
                    <a:pt x="88794" y="139337"/>
                  </a:cubicBezTo>
                  <a:cubicBezTo>
                    <a:pt x="87473" y="139337"/>
                    <a:pt x="87473" y="139337"/>
                    <a:pt x="87473" y="139337"/>
                  </a:cubicBezTo>
                  <a:cubicBezTo>
                    <a:pt x="87473" y="138022"/>
                    <a:pt x="87473" y="138022"/>
                    <a:pt x="88794" y="136706"/>
                  </a:cubicBezTo>
                  <a:cubicBezTo>
                    <a:pt x="88794" y="136706"/>
                    <a:pt x="88794" y="135391"/>
                    <a:pt x="88794" y="134075"/>
                  </a:cubicBezTo>
                  <a:cubicBezTo>
                    <a:pt x="88794" y="134075"/>
                    <a:pt x="88794" y="132760"/>
                    <a:pt x="88794" y="132760"/>
                  </a:cubicBezTo>
                  <a:cubicBezTo>
                    <a:pt x="88794" y="132760"/>
                    <a:pt x="88794" y="131445"/>
                    <a:pt x="88794" y="131445"/>
                  </a:cubicBezTo>
                  <a:cubicBezTo>
                    <a:pt x="91434" y="120922"/>
                    <a:pt x="94075" y="110399"/>
                    <a:pt x="101997" y="103822"/>
                  </a:cubicBezTo>
                  <a:cubicBezTo>
                    <a:pt x="103318" y="102507"/>
                    <a:pt x="104638" y="102507"/>
                    <a:pt x="105958" y="101192"/>
                  </a:cubicBezTo>
                  <a:cubicBezTo>
                    <a:pt x="108599" y="99876"/>
                    <a:pt x="111240" y="98561"/>
                    <a:pt x="113881" y="95930"/>
                  </a:cubicBezTo>
                  <a:cubicBezTo>
                    <a:pt x="115201" y="94615"/>
                    <a:pt x="115201" y="94615"/>
                    <a:pt x="115201" y="93299"/>
                  </a:cubicBezTo>
                  <a:cubicBezTo>
                    <a:pt x="117842" y="89353"/>
                    <a:pt x="120483" y="84092"/>
                    <a:pt x="125764" y="84092"/>
                  </a:cubicBezTo>
                  <a:cubicBezTo>
                    <a:pt x="132366" y="84092"/>
                    <a:pt x="137647" y="84092"/>
                    <a:pt x="144249" y="81461"/>
                  </a:cubicBezTo>
                  <a:cubicBezTo>
                    <a:pt x="145570" y="81461"/>
                    <a:pt x="146890" y="81461"/>
                    <a:pt x="148210" y="81461"/>
                  </a:cubicBezTo>
                  <a:cubicBezTo>
                    <a:pt x="152172" y="80146"/>
                    <a:pt x="157453" y="81461"/>
                    <a:pt x="161414" y="82777"/>
                  </a:cubicBezTo>
                  <a:cubicBezTo>
                    <a:pt x="158773" y="88038"/>
                    <a:pt x="164055" y="91984"/>
                    <a:pt x="168016" y="91984"/>
                  </a:cubicBezTo>
                  <a:cubicBezTo>
                    <a:pt x="169336" y="91984"/>
                    <a:pt x="170657" y="91984"/>
                    <a:pt x="170657" y="91984"/>
                  </a:cubicBezTo>
                  <a:cubicBezTo>
                    <a:pt x="171977" y="93299"/>
                    <a:pt x="173298" y="93299"/>
                    <a:pt x="174618" y="93299"/>
                  </a:cubicBezTo>
                  <a:cubicBezTo>
                    <a:pt x="174618" y="93299"/>
                    <a:pt x="175938" y="94615"/>
                    <a:pt x="175938" y="94615"/>
                  </a:cubicBezTo>
                  <a:cubicBezTo>
                    <a:pt x="177259" y="95930"/>
                    <a:pt x="178579" y="95930"/>
                    <a:pt x="179899" y="95930"/>
                  </a:cubicBezTo>
                  <a:cubicBezTo>
                    <a:pt x="179899" y="94615"/>
                    <a:pt x="179899" y="94615"/>
                    <a:pt x="179899" y="94615"/>
                  </a:cubicBezTo>
                  <a:cubicBezTo>
                    <a:pt x="179899" y="93299"/>
                    <a:pt x="179899" y="93299"/>
                    <a:pt x="179899" y="91984"/>
                  </a:cubicBezTo>
                  <a:cubicBezTo>
                    <a:pt x="181220" y="91984"/>
                    <a:pt x="181220" y="90669"/>
                    <a:pt x="181220" y="90669"/>
                  </a:cubicBezTo>
                  <a:cubicBezTo>
                    <a:pt x="182540" y="90669"/>
                    <a:pt x="183861" y="90669"/>
                    <a:pt x="183861" y="90669"/>
                  </a:cubicBezTo>
                  <a:cubicBezTo>
                    <a:pt x="185181" y="90669"/>
                    <a:pt x="186501" y="90669"/>
                    <a:pt x="186501" y="90669"/>
                  </a:cubicBezTo>
                  <a:cubicBezTo>
                    <a:pt x="190463" y="91984"/>
                    <a:pt x="194424" y="93299"/>
                    <a:pt x="198385" y="94615"/>
                  </a:cubicBezTo>
                  <a:cubicBezTo>
                    <a:pt x="206307" y="95930"/>
                    <a:pt x="218191" y="89353"/>
                    <a:pt x="211589" y="84092"/>
                  </a:cubicBezTo>
                  <a:cubicBezTo>
                    <a:pt x="206307" y="80146"/>
                    <a:pt x="193104" y="85407"/>
                    <a:pt x="189142" y="74884"/>
                  </a:cubicBezTo>
                  <a:cubicBezTo>
                    <a:pt x="189142" y="74884"/>
                    <a:pt x="187822" y="73569"/>
                    <a:pt x="187822" y="76200"/>
                  </a:cubicBezTo>
                  <a:cubicBezTo>
                    <a:pt x="186501" y="77515"/>
                    <a:pt x="187822" y="77515"/>
                    <a:pt x="187822" y="78830"/>
                  </a:cubicBezTo>
                  <a:cubicBezTo>
                    <a:pt x="189142" y="80146"/>
                    <a:pt x="189142" y="80146"/>
                    <a:pt x="186501" y="82777"/>
                  </a:cubicBezTo>
                  <a:cubicBezTo>
                    <a:pt x="185181" y="82777"/>
                    <a:pt x="183861" y="82777"/>
                    <a:pt x="183861" y="81461"/>
                  </a:cubicBezTo>
                  <a:cubicBezTo>
                    <a:pt x="178579" y="73569"/>
                    <a:pt x="171977" y="70938"/>
                    <a:pt x="165375" y="65677"/>
                  </a:cubicBezTo>
                  <a:cubicBezTo>
                    <a:pt x="165375" y="72254"/>
                    <a:pt x="175938" y="76200"/>
                    <a:pt x="178579" y="81461"/>
                  </a:cubicBezTo>
                  <a:cubicBezTo>
                    <a:pt x="175938" y="78830"/>
                    <a:pt x="173298" y="81461"/>
                    <a:pt x="173298" y="82777"/>
                  </a:cubicBezTo>
                  <a:cubicBezTo>
                    <a:pt x="170657" y="77515"/>
                    <a:pt x="164055" y="72254"/>
                    <a:pt x="158773" y="68308"/>
                  </a:cubicBezTo>
                  <a:cubicBezTo>
                    <a:pt x="157453" y="68308"/>
                    <a:pt x="157453" y="68308"/>
                    <a:pt x="156133" y="68308"/>
                  </a:cubicBezTo>
                  <a:cubicBezTo>
                    <a:pt x="154812" y="68308"/>
                    <a:pt x="153492" y="68308"/>
                    <a:pt x="152172" y="69623"/>
                  </a:cubicBezTo>
                  <a:cubicBezTo>
                    <a:pt x="150851" y="69623"/>
                    <a:pt x="149531" y="69623"/>
                    <a:pt x="148210" y="70938"/>
                  </a:cubicBezTo>
                  <a:cubicBezTo>
                    <a:pt x="146890" y="72254"/>
                    <a:pt x="146890" y="72254"/>
                    <a:pt x="145570" y="73569"/>
                  </a:cubicBezTo>
                  <a:cubicBezTo>
                    <a:pt x="144249" y="73569"/>
                    <a:pt x="144249" y="74884"/>
                    <a:pt x="142929" y="74884"/>
                  </a:cubicBezTo>
                  <a:cubicBezTo>
                    <a:pt x="140288" y="76200"/>
                    <a:pt x="138968" y="78830"/>
                    <a:pt x="137647" y="78830"/>
                  </a:cubicBezTo>
                  <a:cubicBezTo>
                    <a:pt x="131046" y="82777"/>
                    <a:pt x="124444" y="82777"/>
                    <a:pt x="119162" y="78830"/>
                  </a:cubicBezTo>
                  <a:cubicBezTo>
                    <a:pt x="117842" y="77515"/>
                    <a:pt x="119162" y="74884"/>
                    <a:pt x="119162" y="73569"/>
                  </a:cubicBezTo>
                  <a:cubicBezTo>
                    <a:pt x="120483" y="63046"/>
                    <a:pt x="131046" y="65677"/>
                    <a:pt x="138968" y="66992"/>
                  </a:cubicBezTo>
                  <a:cubicBezTo>
                    <a:pt x="141609" y="68308"/>
                    <a:pt x="141609" y="63046"/>
                    <a:pt x="138968" y="60415"/>
                  </a:cubicBezTo>
                  <a:cubicBezTo>
                    <a:pt x="140288" y="60415"/>
                    <a:pt x="141609" y="60415"/>
                    <a:pt x="142929" y="60415"/>
                  </a:cubicBezTo>
                  <a:cubicBezTo>
                    <a:pt x="148210" y="57785"/>
                    <a:pt x="153492" y="55154"/>
                    <a:pt x="158773" y="52523"/>
                  </a:cubicBezTo>
                  <a:cubicBezTo>
                    <a:pt x="158773" y="52523"/>
                    <a:pt x="160094" y="52523"/>
                    <a:pt x="161414" y="52523"/>
                  </a:cubicBezTo>
                  <a:cubicBezTo>
                    <a:pt x="161414" y="51208"/>
                    <a:pt x="161414" y="47262"/>
                    <a:pt x="164055" y="47262"/>
                  </a:cubicBezTo>
                  <a:cubicBezTo>
                    <a:pt x="164055" y="47262"/>
                    <a:pt x="164055" y="47262"/>
                    <a:pt x="164055" y="49893"/>
                  </a:cubicBezTo>
                  <a:cubicBezTo>
                    <a:pt x="165375" y="49893"/>
                    <a:pt x="165375" y="49893"/>
                    <a:pt x="165375" y="51208"/>
                  </a:cubicBezTo>
                  <a:cubicBezTo>
                    <a:pt x="165375" y="52523"/>
                    <a:pt x="164055" y="51208"/>
                    <a:pt x="164055" y="51208"/>
                  </a:cubicBezTo>
                  <a:cubicBezTo>
                    <a:pt x="168016" y="53839"/>
                    <a:pt x="175938" y="52523"/>
                    <a:pt x="177259" y="45947"/>
                  </a:cubicBezTo>
                  <a:cubicBezTo>
                    <a:pt x="177259" y="45947"/>
                    <a:pt x="178579" y="45947"/>
                    <a:pt x="178579" y="47262"/>
                  </a:cubicBezTo>
                  <a:cubicBezTo>
                    <a:pt x="178579" y="45947"/>
                    <a:pt x="178579" y="43316"/>
                    <a:pt x="179899" y="43316"/>
                  </a:cubicBezTo>
                  <a:cubicBezTo>
                    <a:pt x="181220" y="43316"/>
                    <a:pt x="182540" y="43316"/>
                    <a:pt x="183861" y="42000"/>
                  </a:cubicBezTo>
                  <a:cubicBezTo>
                    <a:pt x="183861" y="42000"/>
                    <a:pt x="185181" y="42000"/>
                    <a:pt x="185181" y="40685"/>
                  </a:cubicBezTo>
                  <a:cubicBezTo>
                    <a:pt x="183861" y="40685"/>
                    <a:pt x="182540" y="42000"/>
                    <a:pt x="181220" y="42000"/>
                  </a:cubicBezTo>
                  <a:cubicBezTo>
                    <a:pt x="179899" y="43316"/>
                    <a:pt x="178579" y="43316"/>
                    <a:pt x="177259" y="43316"/>
                  </a:cubicBezTo>
                  <a:cubicBezTo>
                    <a:pt x="175938" y="42000"/>
                    <a:pt x="175938" y="39370"/>
                    <a:pt x="178579" y="39370"/>
                  </a:cubicBezTo>
                  <a:cubicBezTo>
                    <a:pt x="177259" y="39370"/>
                    <a:pt x="175938" y="39370"/>
                    <a:pt x="174618" y="40685"/>
                  </a:cubicBezTo>
                  <a:cubicBezTo>
                    <a:pt x="173298" y="42000"/>
                    <a:pt x="173298" y="43316"/>
                    <a:pt x="171977" y="43316"/>
                  </a:cubicBezTo>
                  <a:cubicBezTo>
                    <a:pt x="174618" y="45947"/>
                    <a:pt x="171977" y="51208"/>
                    <a:pt x="168016" y="51208"/>
                  </a:cubicBezTo>
                  <a:cubicBezTo>
                    <a:pt x="166696" y="49893"/>
                    <a:pt x="166696" y="49893"/>
                    <a:pt x="165375" y="48577"/>
                  </a:cubicBezTo>
                  <a:cubicBezTo>
                    <a:pt x="165375" y="48577"/>
                    <a:pt x="164055" y="47262"/>
                    <a:pt x="164055" y="47262"/>
                  </a:cubicBezTo>
                  <a:cubicBezTo>
                    <a:pt x="162735" y="47262"/>
                    <a:pt x="161414" y="45947"/>
                    <a:pt x="160094" y="45947"/>
                  </a:cubicBezTo>
                  <a:cubicBezTo>
                    <a:pt x="158773" y="44631"/>
                    <a:pt x="162735" y="42000"/>
                    <a:pt x="165375" y="40685"/>
                  </a:cubicBezTo>
                  <a:cubicBezTo>
                    <a:pt x="166696" y="40685"/>
                    <a:pt x="166696" y="39370"/>
                    <a:pt x="168016" y="39370"/>
                  </a:cubicBezTo>
                  <a:cubicBezTo>
                    <a:pt x="169336" y="39370"/>
                    <a:pt x="169336" y="38054"/>
                    <a:pt x="170657" y="38054"/>
                  </a:cubicBezTo>
                  <a:cubicBezTo>
                    <a:pt x="177259" y="36739"/>
                    <a:pt x="181220" y="35424"/>
                    <a:pt x="187822" y="35424"/>
                  </a:cubicBezTo>
                  <a:cubicBezTo>
                    <a:pt x="186501" y="36739"/>
                    <a:pt x="185181" y="35424"/>
                    <a:pt x="183861" y="36739"/>
                  </a:cubicBezTo>
                  <a:lnTo>
                    <a:pt x="187822" y="36739"/>
                  </a:lnTo>
                  <a:cubicBezTo>
                    <a:pt x="187822" y="36739"/>
                    <a:pt x="187822" y="36739"/>
                    <a:pt x="190463" y="34108"/>
                  </a:cubicBezTo>
                  <a:cubicBezTo>
                    <a:pt x="190463" y="34108"/>
                    <a:pt x="190463" y="34108"/>
                    <a:pt x="187822" y="34108"/>
                  </a:cubicBezTo>
                  <a:cubicBezTo>
                    <a:pt x="189142" y="34108"/>
                    <a:pt x="190463" y="32793"/>
                    <a:pt x="190463" y="32793"/>
                  </a:cubicBezTo>
                  <a:cubicBezTo>
                    <a:pt x="189142" y="32793"/>
                    <a:pt x="189142" y="32793"/>
                    <a:pt x="187822" y="32793"/>
                  </a:cubicBezTo>
                  <a:lnTo>
                    <a:pt x="189915" y="31750"/>
                  </a:lnTo>
                  <a:lnTo>
                    <a:pt x="190463" y="31477"/>
                  </a:lnTo>
                  <a:cubicBezTo>
                    <a:pt x="183861" y="30162"/>
                    <a:pt x="177259" y="30162"/>
                    <a:pt x="169336" y="3016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 18"/>
            <p:cNvSpPr/>
            <p:nvPr/>
          </p:nvSpPr>
          <p:spPr>
            <a:xfrm>
              <a:off x="8038700" y="3932087"/>
              <a:ext cx="3434163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zh-CN" altLang="en-US" sz="1600" b="1" noProof="1"/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99161" y="1713898"/>
            <a:ext cx="2631584" cy="3740668"/>
            <a:chOff x="799161" y="1713898"/>
            <a:chExt cx="2631584" cy="3740668"/>
          </a:xfrm>
        </p:grpSpPr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1095376" y="1713898"/>
              <a:ext cx="2277289" cy="2292562"/>
              <a:chOff x="1983909" y="2663640"/>
              <a:chExt cx="1657350" cy="1668463"/>
            </a:xfrm>
            <a:solidFill>
              <a:schemeClr val="accent1"/>
            </a:solidFill>
          </p:grpSpPr>
          <p:sp>
            <p:nvSpPr>
              <p:cNvPr id="43" name="任意多边形: 形状 42"/>
              <p:cNvSpPr/>
              <p:nvPr/>
            </p:nvSpPr>
            <p:spPr bwMode="auto">
              <a:xfrm>
                <a:off x="1983909" y="3062103"/>
                <a:ext cx="1216025" cy="1270000"/>
              </a:xfrm>
              <a:custGeom>
                <a:avLst/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2433171" y="2674753"/>
                <a:ext cx="1208088" cy="1243013"/>
              </a:xfrm>
              <a:custGeom>
                <a:avLst/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3277721" y="4006665"/>
                <a:ext cx="358775" cy="315913"/>
              </a:xfrm>
              <a:custGeom>
                <a:avLst/>
                <a:gdLst>
                  <a:gd name="T0" fmla="*/ 43 w 159"/>
                  <a:gd name="T1" fmla="*/ 69 h 140"/>
                  <a:gd name="T2" fmla="*/ 34 w 159"/>
                  <a:gd name="T3" fmla="*/ 61 h 140"/>
                  <a:gd name="T4" fmla="*/ 24 w 159"/>
                  <a:gd name="T5" fmla="*/ 61 h 140"/>
                  <a:gd name="T6" fmla="*/ 7 w 159"/>
                  <a:gd name="T7" fmla="*/ 52 h 140"/>
                  <a:gd name="T8" fmla="*/ 0 w 159"/>
                  <a:gd name="T9" fmla="*/ 32 h 140"/>
                  <a:gd name="T10" fmla="*/ 10 w 159"/>
                  <a:gd name="T11" fmla="*/ 9 h 140"/>
                  <a:gd name="T12" fmla="*/ 34 w 159"/>
                  <a:gd name="T13" fmla="*/ 0 h 140"/>
                  <a:gd name="T14" fmla="*/ 61 w 159"/>
                  <a:gd name="T15" fmla="*/ 13 h 140"/>
                  <a:gd name="T16" fmla="*/ 72 w 159"/>
                  <a:gd name="T17" fmla="*/ 47 h 140"/>
                  <a:gd name="T18" fmla="*/ 42 w 159"/>
                  <a:gd name="T19" fmla="*/ 126 h 140"/>
                  <a:gd name="T20" fmla="*/ 23 w 159"/>
                  <a:gd name="T21" fmla="*/ 140 h 140"/>
                  <a:gd name="T22" fmla="*/ 13 w 159"/>
                  <a:gd name="T23" fmla="*/ 131 h 140"/>
                  <a:gd name="T24" fmla="*/ 18 w 159"/>
                  <a:gd name="T25" fmla="*/ 120 h 140"/>
                  <a:gd name="T26" fmla="*/ 36 w 159"/>
                  <a:gd name="T27" fmla="*/ 92 h 140"/>
                  <a:gd name="T28" fmla="*/ 43 w 159"/>
                  <a:gd name="T29" fmla="*/ 69 h 140"/>
                  <a:gd name="T30" fmla="*/ 130 w 159"/>
                  <a:gd name="T31" fmla="*/ 69 h 140"/>
                  <a:gd name="T32" fmla="*/ 121 w 159"/>
                  <a:gd name="T33" fmla="*/ 61 h 140"/>
                  <a:gd name="T34" fmla="*/ 112 w 159"/>
                  <a:gd name="T35" fmla="*/ 61 h 140"/>
                  <a:gd name="T36" fmla="*/ 94 w 159"/>
                  <a:gd name="T37" fmla="*/ 52 h 140"/>
                  <a:gd name="T38" fmla="*/ 87 w 159"/>
                  <a:gd name="T39" fmla="*/ 32 h 140"/>
                  <a:gd name="T40" fmla="*/ 96 w 159"/>
                  <a:gd name="T41" fmla="*/ 9 h 140"/>
                  <a:gd name="T42" fmla="*/ 120 w 159"/>
                  <a:gd name="T43" fmla="*/ 0 h 140"/>
                  <a:gd name="T44" fmla="*/ 148 w 159"/>
                  <a:gd name="T45" fmla="*/ 13 h 140"/>
                  <a:gd name="T46" fmla="*/ 159 w 159"/>
                  <a:gd name="T47" fmla="*/ 47 h 140"/>
                  <a:gd name="T48" fmla="*/ 129 w 159"/>
                  <a:gd name="T49" fmla="*/ 126 h 140"/>
                  <a:gd name="T50" fmla="*/ 109 w 159"/>
                  <a:gd name="T51" fmla="*/ 140 h 140"/>
                  <a:gd name="T52" fmla="*/ 100 w 159"/>
                  <a:gd name="T53" fmla="*/ 131 h 140"/>
                  <a:gd name="T54" fmla="*/ 106 w 159"/>
                  <a:gd name="T55" fmla="*/ 120 h 140"/>
                  <a:gd name="T56" fmla="*/ 122 w 159"/>
                  <a:gd name="T57" fmla="*/ 92 h 140"/>
                  <a:gd name="T58" fmla="*/ 130 w 159"/>
                  <a:gd name="T59" fmla="*/ 6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9" h="140">
                    <a:moveTo>
                      <a:pt x="43" y="69"/>
                    </a:moveTo>
                    <a:cubicBezTo>
                      <a:pt x="43" y="64"/>
                      <a:pt x="40" y="61"/>
                      <a:pt x="3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18" y="60"/>
                      <a:pt x="12" y="57"/>
                      <a:pt x="7" y="52"/>
                    </a:cubicBezTo>
                    <a:cubicBezTo>
                      <a:pt x="2" y="46"/>
                      <a:pt x="0" y="40"/>
                      <a:pt x="0" y="32"/>
                    </a:cubicBezTo>
                    <a:cubicBezTo>
                      <a:pt x="0" y="23"/>
                      <a:pt x="3" y="15"/>
                      <a:pt x="10" y="9"/>
                    </a:cubicBezTo>
                    <a:cubicBezTo>
                      <a:pt x="16" y="3"/>
                      <a:pt x="24" y="0"/>
                      <a:pt x="34" y="0"/>
                    </a:cubicBezTo>
                    <a:cubicBezTo>
                      <a:pt x="44" y="0"/>
                      <a:pt x="54" y="4"/>
                      <a:pt x="61" y="13"/>
                    </a:cubicBezTo>
                    <a:cubicBezTo>
                      <a:pt x="68" y="22"/>
                      <a:pt x="72" y="33"/>
                      <a:pt x="72" y="47"/>
                    </a:cubicBezTo>
                    <a:cubicBezTo>
                      <a:pt x="72" y="73"/>
                      <a:pt x="62" y="99"/>
                      <a:pt x="42" y="126"/>
                    </a:cubicBezTo>
                    <a:cubicBezTo>
                      <a:pt x="34" y="136"/>
                      <a:pt x="28" y="140"/>
                      <a:pt x="23" y="140"/>
                    </a:cubicBezTo>
                    <a:cubicBezTo>
                      <a:pt x="16" y="140"/>
                      <a:pt x="13" y="137"/>
                      <a:pt x="13" y="131"/>
                    </a:cubicBezTo>
                    <a:cubicBezTo>
                      <a:pt x="13" y="128"/>
                      <a:pt x="15" y="125"/>
                      <a:pt x="18" y="120"/>
                    </a:cubicBezTo>
                    <a:cubicBezTo>
                      <a:pt x="25" y="112"/>
                      <a:pt x="30" y="103"/>
                      <a:pt x="36" y="92"/>
                    </a:cubicBezTo>
                    <a:cubicBezTo>
                      <a:pt x="41" y="82"/>
                      <a:pt x="43" y="74"/>
                      <a:pt x="43" y="69"/>
                    </a:cubicBezTo>
                    <a:close/>
                    <a:moveTo>
                      <a:pt x="130" y="69"/>
                    </a:moveTo>
                    <a:cubicBezTo>
                      <a:pt x="130" y="64"/>
                      <a:pt x="127" y="61"/>
                      <a:pt x="121" y="61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05" y="60"/>
                      <a:pt x="99" y="57"/>
                      <a:pt x="94" y="52"/>
                    </a:cubicBezTo>
                    <a:cubicBezTo>
                      <a:pt x="89" y="46"/>
                      <a:pt x="87" y="40"/>
                      <a:pt x="87" y="32"/>
                    </a:cubicBezTo>
                    <a:cubicBezTo>
                      <a:pt x="87" y="23"/>
                      <a:pt x="90" y="15"/>
                      <a:pt x="96" y="9"/>
                    </a:cubicBezTo>
                    <a:cubicBezTo>
                      <a:pt x="103" y="3"/>
                      <a:pt x="111" y="0"/>
                      <a:pt x="120" y="0"/>
                    </a:cubicBezTo>
                    <a:cubicBezTo>
                      <a:pt x="132" y="0"/>
                      <a:pt x="141" y="4"/>
                      <a:pt x="148" y="13"/>
                    </a:cubicBezTo>
                    <a:cubicBezTo>
                      <a:pt x="155" y="22"/>
                      <a:pt x="159" y="33"/>
                      <a:pt x="159" y="47"/>
                    </a:cubicBezTo>
                    <a:cubicBezTo>
                      <a:pt x="159" y="73"/>
                      <a:pt x="149" y="99"/>
                      <a:pt x="129" y="126"/>
                    </a:cubicBezTo>
                    <a:cubicBezTo>
                      <a:pt x="121" y="136"/>
                      <a:pt x="115" y="140"/>
                      <a:pt x="109" y="140"/>
                    </a:cubicBezTo>
                    <a:cubicBezTo>
                      <a:pt x="103" y="140"/>
                      <a:pt x="100" y="137"/>
                      <a:pt x="100" y="131"/>
                    </a:cubicBezTo>
                    <a:cubicBezTo>
                      <a:pt x="100" y="128"/>
                      <a:pt x="102" y="125"/>
                      <a:pt x="106" y="120"/>
                    </a:cubicBezTo>
                    <a:cubicBezTo>
                      <a:pt x="112" y="112"/>
                      <a:pt x="117" y="103"/>
                      <a:pt x="122" y="92"/>
                    </a:cubicBezTo>
                    <a:cubicBezTo>
                      <a:pt x="127" y="82"/>
                      <a:pt x="130" y="74"/>
                      <a:pt x="13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1983909" y="2663640"/>
                <a:ext cx="355600" cy="317500"/>
              </a:xfrm>
              <a:custGeom>
                <a:avLst/>
                <a:gdLst>
                  <a:gd name="T0" fmla="*/ 115 w 158"/>
                  <a:gd name="T1" fmla="*/ 72 h 141"/>
                  <a:gd name="T2" fmla="*/ 124 w 158"/>
                  <a:gd name="T3" fmla="*/ 80 h 141"/>
                  <a:gd name="T4" fmla="*/ 134 w 158"/>
                  <a:gd name="T5" fmla="*/ 80 h 141"/>
                  <a:gd name="T6" fmla="*/ 151 w 158"/>
                  <a:gd name="T7" fmla="*/ 89 h 141"/>
                  <a:gd name="T8" fmla="*/ 158 w 158"/>
                  <a:gd name="T9" fmla="*/ 109 h 141"/>
                  <a:gd name="T10" fmla="*/ 149 w 158"/>
                  <a:gd name="T11" fmla="*/ 132 h 141"/>
                  <a:gd name="T12" fmla="*/ 125 w 158"/>
                  <a:gd name="T13" fmla="*/ 141 h 141"/>
                  <a:gd name="T14" fmla="*/ 98 w 158"/>
                  <a:gd name="T15" fmla="*/ 128 h 141"/>
                  <a:gd name="T16" fmla="*/ 87 w 158"/>
                  <a:gd name="T17" fmla="*/ 94 h 141"/>
                  <a:gd name="T18" fmla="*/ 117 w 158"/>
                  <a:gd name="T19" fmla="*/ 15 h 141"/>
                  <a:gd name="T20" fmla="*/ 136 w 158"/>
                  <a:gd name="T21" fmla="*/ 0 h 141"/>
                  <a:gd name="T22" fmla="*/ 145 w 158"/>
                  <a:gd name="T23" fmla="*/ 10 h 141"/>
                  <a:gd name="T24" fmla="*/ 140 w 158"/>
                  <a:gd name="T25" fmla="*/ 21 h 141"/>
                  <a:gd name="T26" fmla="*/ 123 w 158"/>
                  <a:gd name="T27" fmla="*/ 48 h 141"/>
                  <a:gd name="T28" fmla="*/ 115 w 158"/>
                  <a:gd name="T29" fmla="*/ 72 h 141"/>
                  <a:gd name="T30" fmla="*/ 28 w 158"/>
                  <a:gd name="T31" fmla="*/ 72 h 141"/>
                  <a:gd name="T32" fmla="*/ 37 w 158"/>
                  <a:gd name="T33" fmla="*/ 80 h 141"/>
                  <a:gd name="T34" fmla="*/ 47 w 158"/>
                  <a:gd name="T35" fmla="*/ 80 h 141"/>
                  <a:gd name="T36" fmla="*/ 64 w 158"/>
                  <a:gd name="T37" fmla="*/ 89 h 141"/>
                  <a:gd name="T38" fmla="*/ 72 w 158"/>
                  <a:gd name="T39" fmla="*/ 109 h 141"/>
                  <a:gd name="T40" fmla="*/ 62 w 158"/>
                  <a:gd name="T41" fmla="*/ 132 h 141"/>
                  <a:gd name="T42" fmla="*/ 38 w 158"/>
                  <a:gd name="T43" fmla="*/ 141 h 141"/>
                  <a:gd name="T44" fmla="*/ 10 w 158"/>
                  <a:gd name="T45" fmla="*/ 128 h 141"/>
                  <a:gd name="T46" fmla="*/ 0 w 158"/>
                  <a:gd name="T47" fmla="*/ 94 h 141"/>
                  <a:gd name="T48" fmla="*/ 30 w 158"/>
                  <a:gd name="T49" fmla="*/ 15 h 141"/>
                  <a:gd name="T50" fmla="*/ 49 w 158"/>
                  <a:gd name="T51" fmla="*/ 0 h 141"/>
                  <a:gd name="T52" fmla="*/ 58 w 158"/>
                  <a:gd name="T53" fmla="*/ 10 h 141"/>
                  <a:gd name="T54" fmla="*/ 53 w 158"/>
                  <a:gd name="T55" fmla="*/ 21 h 141"/>
                  <a:gd name="T56" fmla="*/ 36 w 158"/>
                  <a:gd name="T57" fmla="*/ 48 h 141"/>
                  <a:gd name="T58" fmla="*/ 28 w 158"/>
                  <a:gd name="T59" fmla="*/ 7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8" h="141">
                    <a:moveTo>
                      <a:pt x="115" y="72"/>
                    </a:moveTo>
                    <a:cubicBezTo>
                      <a:pt x="115" y="77"/>
                      <a:pt x="118" y="80"/>
                      <a:pt x="124" y="80"/>
                    </a:cubicBezTo>
                    <a:cubicBezTo>
                      <a:pt x="134" y="80"/>
                      <a:pt x="134" y="80"/>
                      <a:pt x="134" y="80"/>
                    </a:cubicBezTo>
                    <a:cubicBezTo>
                      <a:pt x="140" y="80"/>
                      <a:pt x="146" y="83"/>
                      <a:pt x="151" y="89"/>
                    </a:cubicBezTo>
                    <a:cubicBezTo>
                      <a:pt x="156" y="95"/>
                      <a:pt x="158" y="101"/>
                      <a:pt x="158" y="109"/>
                    </a:cubicBezTo>
                    <a:cubicBezTo>
                      <a:pt x="158" y="118"/>
                      <a:pt x="155" y="126"/>
                      <a:pt x="149" y="132"/>
                    </a:cubicBezTo>
                    <a:cubicBezTo>
                      <a:pt x="142" y="138"/>
                      <a:pt x="134" y="141"/>
                      <a:pt x="125" y="141"/>
                    </a:cubicBezTo>
                    <a:cubicBezTo>
                      <a:pt x="114" y="141"/>
                      <a:pt x="105" y="137"/>
                      <a:pt x="98" y="128"/>
                    </a:cubicBezTo>
                    <a:cubicBezTo>
                      <a:pt x="90" y="119"/>
                      <a:pt x="87" y="108"/>
                      <a:pt x="87" y="94"/>
                    </a:cubicBezTo>
                    <a:cubicBezTo>
                      <a:pt x="87" y="68"/>
                      <a:pt x="97" y="42"/>
                      <a:pt x="117" y="15"/>
                    </a:cubicBezTo>
                    <a:cubicBezTo>
                      <a:pt x="124" y="5"/>
                      <a:pt x="130" y="0"/>
                      <a:pt x="136" y="0"/>
                    </a:cubicBezTo>
                    <a:cubicBezTo>
                      <a:pt x="142" y="0"/>
                      <a:pt x="145" y="4"/>
                      <a:pt x="145" y="10"/>
                    </a:cubicBezTo>
                    <a:cubicBezTo>
                      <a:pt x="145" y="13"/>
                      <a:pt x="144" y="16"/>
                      <a:pt x="140" y="21"/>
                    </a:cubicBezTo>
                    <a:cubicBezTo>
                      <a:pt x="134" y="29"/>
                      <a:pt x="128" y="38"/>
                      <a:pt x="123" y="48"/>
                    </a:cubicBezTo>
                    <a:cubicBezTo>
                      <a:pt x="118" y="59"/>
                      <a:pt x="115" y="67"/>
                      <a:pt x="115" y="72"/>
                    </a:cubicBezTo>
                    <a:close/>
                    <a:moveTo>
                      <a:pt x="28" y="72"/>
                    </a:moveTo>
                    <a:cubicBezTo>
                      <a:pt x="28" y="77"/>
                      <a:pt x="31" y="80"/>
                      <a:pt x="3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3" y="80"/>
                      <a:pt x="59" y="83"/>
                      <a:pt x="64" y="89"/>
                    </a:cubicBezTo>
                    <a:cubicBezTo>
                      <a:pt x="69" y="95"/>
                      <a:pt x="72" y="101"/>
                      <a:pt x="72" y="109"/>
                    </a:cubicBezTo>
                    <a:cubicBezTo>
                      <a:pt x="72" y="118"/>
                      <a:pt x="68" y="126"/>
                      <a:pt x="62" y="132"/>
                    </a:cubicBezTo>
                    <a:cubicBezTo>
                      <a:pt x="56" y="138"/>
                      <a:pt x="48" y="141"/>
                      <a:pt x="38" y="141"/>
                    </a:cubicBezTo>
                    <a:cubicBezTo>
                      <a:pt x="27" y="141"/>
                      <a:pt x="18" y="137"/>
                      <a:pt x="10" y="128"/>
                    </a:cubicBezTo>
                    <a:cubicBezTo>
                      <a:pt x="3" y="119"/>
                      <a:pt x="0" y="108"/>
                      <a:pt x="0" y="94"/>
                    </a:cubicBezTo>
                    <a:cubicBezTo>
                      <a:pt x="0" y="68"/>
                      <a:pt x="10" y="42"/>
                      <a:pt x="30" y="15"/>
                    </a:cubicBezTo>
                    <a:cubicBezTo>
                      <a:pt x="37" y="5"/>
                      <a:pt x="44" y="0"/>
                      <a:pt x="49" y="0"/>
                    </a:cubicBezTo>
                    <a:cubicBezTo>
                      <a:pt x="55" y="0"/>
                      <a:pt x="58" y="4"/>
                      <a:pt x="58" y="10"/>
                    </a:cubicBezTo>
                    <a:cubicBezTo>
                      <a:pt x="58" y="13"/>
                      <a:pt x="56" y="16"/>
                      <a:pt x="53" y="21"/>
                    </a:cubicBezTo>
                    <a:cubicBezTo>
                      <a:pt x="47" y="29"/>
                      <a:pt x="41" y="38"/>
                      <a:pt x="36" y="48"/>
                    </a:cubicBezTo>
                    <a:cubicBezTo>
                      <a:pt x="31" y="59"/>
                      <a:pt x="28" y="67"/>
                      <a:pt x="2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544786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165325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6" name="文本框 59"/>
            <p:cNvSpPr txBox="1"/>
            <p:nvPr/>
          </p:nvSpPr>
          <p:spPr>
            <a:xfrm>
              <a:off x="1201510" y="4473116"/>
              <a:ext cx="1826888" cy="340519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7" name="文本框 60"/>
            <p:cNvSpPr txBox="1"/>
            <p:nvPr/>
          </p:nvSpPr>
          <p:spPr bwMode="auto">
            <a:xfrm>
              <a:off x="799161" y="4880336"/>
              <a:ext cx="2631584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3453193" y="1700809"/>
            <a:ext cx="2631585" cy="3753757"/>
            <a:chOff x="3453193" y="1700809"/>
            <a:chExt cx="2631585" cy="3753757"/>
          </a:xfrm>
        </p:grpSpPr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3644239" y="1700809"/>
              <a:ext cx="2288300" cy="2292561"/>
              <a:chOff x="4052421" y="2654115"/>
              <a:chExt cx="1704976" cy="1708150"/>
            </a:xfrm>
            <a:solidFill>
              <a:schemeClr val="accent2"/>
            </a:solidFill>
          </p:grpSpPr>
          <p:sp>
            <p:nvSpPr>
              <p:cNvPr id="39" name="任意多边形: 形状 38"/>
              <p:cNvSpPr/>
              <p:nvPr/>
            </p:nvSpPr>
            <p:spPr bwMode="auto">
              <a:xfrm>
                <a:off x="4052421" y="2735078"/>
                <a:ext cx="471488" cy="1528763"/>
              </a:xfrm>
              <a:custGeom>
                <a:avLst/>
                <a:gdLst>
                  <a:gd name="T0" fmla="*/ 25 w 209"/>
                  <a:gd name="T1" fmla="*/ 340 h 679"/>
                  <a:gd name="T2" fmla="*/ 209 w 209"/>
                  <a:gd name="T3" fmla="*/ 29 h 679"/>
                  <a:gd name="T4" fmla="*/ 209 w 209"/>
                  <a:gd name="T5" fmla="*/ 0 h 679"/>
                  <a:gd name="T6" fmla="*/ 0 w 209"/>
                  <a:gd name="T7" fmla="*/ 340 h 679"/>
                  <a:gd name="T8" fmla="*/ 209 w 209"/>
                  <a:gd name="T9" fmla="*/ 679 h 679"/>
                  <a:gd name="T10" fmla="*/ 209 w 209"/>
                  <a:gd name="T11" fmla="*/ 651 h 679"/>
                  <a:gd name="T12" fmla="*/ 25 w 209"/>
                  <a:gd name="T13" fmla="*/ 340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679">
                    <a:moveTo>
                      <a:pt x="25" y="340"/>
                    </a:moveTo>
                    <a:cubicBezTo>
                      <a:pt x="25" y="206"/>
                      <a:pt x="97" y="89"/>
                      <a:pt x="209" y="29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85" y="63"/>
                      <a:pt x="0" y="192"/>
                      <a:pt x="0" y="340"/>
                    </a:cubicBezTo>
                    <a:cubicBezTo>
                      <a:pt x="0" y="488"/>
                      <a:pt x="85" y="617"/>
                      <a:pt x="209" y="679"/>
                    </a:cubicBezTo>
                    <a:cubicBezTo>
                      <a:pt x="209" y="651"/>
                      <a:pt x="209" y="651"/>
                      <a:pt x="209" y="651"/>
                    </a:cubicBezTo>
                    <a:cubicBezTo>
                      <a:pt x="97" y="590"/>
                      <a:pt x="25" y="474"/>
                      <a:pt x="25" y="3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5270034" y="2728728"/>
                <a:ext cx="487363" cy="1544638"/>
              </a:xfrm>
              <a:custGeom>
                <a:avLst/>
                <a:gdLst>
                  <a:gd name="T0" fmla="*/ 216 w 216"/>
                  <a:gd name="T1" fmla="*/ 343 h 686"/>
                  <a:gd name="T2" fmla="*/ 0 w 216"/>
                  <a:gd name="T3" fmla="*/ 0 h 686"/>
                  <a:gd name="T4" fmla="*/ 0 w 216"/>
                  <a:gd name="T5" fmla="*/ 28 h 686"/>
                  <a:gd name="T6" fmla="*/ 191 w 216"/>
                  <a:gd name="T7" fmla="*/ 343 h 686"/>
                  <a:gd name="T8" fmla="*/ 0 w 216"/>
                  <a:gd name="T9" fmla="*/ 657 h 686"/>
                  <a:gd name="T10" fmla="*/ 0 w 216"/>
                  <a:gd name="T11" fmla="*/ 686 h 686"/>
                  <a:gd name="T12" fmla="*/ 216 w 216"/>
                  <a:gd name="T13" fmla="*/ 34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" h="686">
                    <a:moveTo>
                      <a:pt x="216" y="343"/>
                    </a:moveTo>
                    <a:cubicBezTo>
                      <a:pt x="216" y="192"/>
                      <a:pt x="128" y="62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6" y="88"/>
                      <a:pt x="191" y="206"/>
                      <a:pt x="191" y="343"/>
                    </a:cubicBezTo>
                    <a:cubicBezTo>
                      <a:pt x="191" y="479"/>
                      <a:pt x="116" y="598"/>
                      <a:pt x="0" y="657"/>
                    </a:cubicBezTo>
                    <a:cubicBezTo>
                      <a:pt x="0" y="686"/>
                      <a:pt x="0" y="686"/>
                      <a:pt x="0" y="686"/>
                    </a:cubicBezTo>
                    <a:cubicBezTo>
                      <a:pt x="128" y="624"/>
                      <a:pt x="216" y="494"/>
                      <a:pt x="216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4665196" y="4057465"/>
                <a:ext cx="463550" cy="304800"/>
              </a:xfrm>
              <a:custGeom>
                <a:avLst/>
                <a:gdLst>
                  <a:gd name="T0" fmla="*/ 0 w 206"/>
                  <a:gd name="T1" fmla="*/ 43 h 136"/>
                  <a:gd name="T2" fmla="*/ 43 w 206"/>
                  <a:gd name="T3" fmla="*/ 0 h 136"/>
                  <a:gd name="T4" fmla="*/ 88 w 206"/>
                  <a:gd name="T5" fmla="*/ 49 h 136"/>
                  <a:gd name="T6" fmla="*/ 21 w 206"/>
                  <a:gd name="T7" fmla="*/ 136 h 136"/>
                  <a:gd name="T8" fmla="*/ 16 w 206"/>
                  <a:gd name="T9" fmla="*/ 128 h 136"/>
                  <a:gd name="T10" fmla="*/ 65 w 206"/>
                  <a:gd name="T11" fmla="*/ 78 h 136"/>
                  <a:gd name="T12" fmla="*/ 40 w 206"/>
                  <a:gd name="T13" fmla="*/ 87 h 136"/>
                  <a:gd name="T14" fmla="*/ 0 w 206"/>
                  <a:gd name="T15" fmla="*/ 43 h 136"/>
                  <a:gd name="T16" fmla="*/ 118 w 206"/>
                  <a:gd name="T17" fmla="*/ 43 h 136"/>
                  <a:gd name="T18" fmla="*/ 161 w 206"/>
                  <a:gd name="T19" fmla="*/ 0 h 136"/>
                  <a:gd name="T20" fmla="*/ 206 w 206"/>
                  <a:gd name="T21" fmla="*/ 49 h 136"/>
                  <a:gd name="T22" fmla="*/ 140 w 206"/>
                  <a:gd name="T23" fmla="*/ 136 h 136"/>
                  <a:gd name="T24" fmla="*/ 135 w 206"/>
                  <a:gd name="T25" fmla="*/ 128 h 136"/>
                  <a:gd name="T26" fmla="*/ 183 w 206"/>
                  <a:gd name="T27" fmla="*/ 78 h 136"/>
                  <a:gd name="T28" fmla="*/ 158 w 206"/>
                  <a:gd name="T29" fmla="*/ 87 h 136"/>
                  <a:gd name="T30" fmla="*/ 118 w 206"/>
                  <a:gd name="T31" fmla="*/ 4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6">
                    <a:moveTo>
                      <a:pt x="0" y="43"/>
                    </a:moveTo>
                    <a:cubicBezTo>
                      <a:pt x="0" y="15"/>
                      <a:pt x="25" y="0"/>
                      <a:pt x="43" y="0"/>
                    </a:cubicBezTo>
                    <a:cubicBezTo>
                      <a:pt x="61" y="0"/>
                      <a:pt x="88" y="17"/>
                      <a:pt x="88" y="49"/>
                    </a:cubicBezTo>
                    <a:cubicBezTo>
                      <a:pt x="88" y="98"/>
                      <a:pt x="49" y="133"/>
                      <a:pt x="21" y="136"/>
                    </a:cubicBezTo>
                    <a:cubicBezTo>
                      <a:pt x="19" y="133"/>
                      <a:pt x="16" y="128"/>
                      <a:pt x="16" y="128"/>
                    </a:cubicBezTo>
                    <a:cubicBezTo>
                      <a:pt x="29" y="123"/>
                      <a:pt x="63" y="99"/>
                      <a:pt x="65" y="78"/>
                    </a:cubicBezTo>
                    <a:cubicBezTo>
                      <a:pt x="55" y="84"/>
                      <a:pt x="51" y="87"/>
                      <a:pt x="40" y="87"/>
                    </a:cubicBezTo>
                    <a:cubicBezTo>
                      <a:pt x="16" y="87"/>
                      <a:pt x="0" y="65"/>
                      <a:pt x="0" y="43"/>
                    </a:cubicBezTo>
                    <a:close/>
                    <a:moveTo>
                      <a:pt x="118" y="43"/>
                    </a:moveTo>
                    <a:cubicBezTo>
                      <a:pt x="118" y="15"/>
                      <a:pt x="144" y="0"/>
                      <a:pt x="161" y="0"/>
                    </a:cubicBezTo>
                    <a:cubicBezTo>
                      <a:pt x="179" y="0"/>
                      <a:pt x="206" y="17"/>
                      <a:pt x="206" y="49"/>
                    </a:cubicBezTo>
                    <a:cubicBezTo>
                      <a:pt x="206" y="98"/>
                      <a:pt x="167" y="133"/>
                      <a:pt x="140" y="136"/>
                    </a:cubicBezTo>
                    <a:cubicBezTo>
                      <a:pt x="138" y="133"/>
                      <a:pt x="135" y="128"/>
                      <a:pt x="135" y="128"/>
                    </a:cubicBezTo>
                    <a:cubicBezTo>
                      <a:pt x="147" y="123"/>
                      <a:pt x="181" y="99"/>
                      <a:pt x="183" y="78"/>
                    </a:cubicBezTo>
                    <a:cubicBezTo>
                      <a:pt x="174" y="84"/>
                      <a:pt x="170" y="87"/>
                      <a:pt x="158" y="87"/>
                    </a:cubicBezTo>
                    <a:cubicBezTo>
                      <a:pt x="135" y="87"/>
                      <a:pt x="118" y="65"/>
                      <a:pt x="11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4665196" y="2654115"/>
                <a:ext cx="463550" cy="307975"/>
              </a:xfrm>
              <a:custGeom>
                <a:avLst/>
                <a:gdLst>
                  <a:gd name="T0" fmla="*/ 206 w 206"/>
                  <a:gd name="T1" fmla="*/ 94 h 137"/>
                  <a:gd name="T2" fmla="*/ 163 w 206"/>
                  <a:gd name="T3" fmla="*/ 137 h 137"/>
                  <a:gd name="T4" fmla="*/ 118 w 206"/>
                  <a:gd name="T5" fmla="*/ 88 h 137"/>
                  <a:gd name="T6" fmla="*/ 185 w 206"/>
                  <a:gd name="T7" fmla="*/ 0 h 137"/>
                  <a:gd name="T8" fmla="*/ 190 w 206"/>
                  <a:gd name="T9" fmla="*/ 9 h 137"/>
                  <a:gd name="T10" fmla="*/ 141 w 206"/>
                  <a:gd name="T11" fmla="*/ 59 h 137"/>
                  <a:gd name="T12" fmla="*/ 166 w 206"/>
                  <a:gd name="T13" fmla="*/ 50 h 137"/>
                  <a:gd name="T14" fmla="*/ 206 w 206"/>
                  <a:gd name="T15" fmla="*/ 94 h 137"/>
                  <a:gd name="T16" fmla="*/ 88 w 206"/>
                  <a:gd name="T17" fmla="*/ 94 h 137"/>
                  <a:gd name="T18" fmla="*/ 45 w 206"/>
                  <a:gd name="T19" fmla="*/ 137 h 137"/>
                  <a:gd name="T20" fmla="*/ 0 w 206"/>
                  <a:gd name="T21" fmla="*/ 88 h 137"/>
                  <a:gd name="T22" fmla="*/ 67 w 206"/>
                  <a:gd name="T23" fmla="*/ 0 h 137"/>
                  <a:gd name="T24" fmla="*/ 71 w 206"/>
                  <a:gd name="T25" fmla="*/ 9 h 137"/>
                  <a:gd name="T26" fmla="*/ 23 w 206"/>
                  <a:gd name="T27" fmla="*/ 59 h 137"/>
                  <a:gd name="T28" fmla="*/ 48 w 206"/>
                  <a:gd name="T29" fmla="*/ 50 h 137"/>
                  <a:gd name="T30" fmla="*/ 88 w 206"/>
                  <a:gd name="T31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37">
                    <a:moveTo>
                      <a:pt x="206" y="94"/>
                    </a:moveTo>
                    <a:cubicBezTo>
                      <a:pt x="206" y="122"/>
                      <a:pt x="181" y="137"/>
                      <a:pt x="163" y="137"/>
                    </a:cubicBezTo>
                    <a:cubicBezTo>
                      <a:pt x="145" y="137"/>
                      <a:pt x="118" y="119"/>
                      <a:pt x="118" y="88"/>
                    </a:cubicBezTo>
                    <a:cubicBezTo>
                      <a:pt x="118" y="39"/>
                      <a:pt x="157" y="4"/>
                      <a:pt x="185" y="0"/>
                    </a:cubicBezTo>
                    <a:cubicBezTo>
                      <a:pt x="187" y="4"/>
                      <a:pt x="190" y="9"/>
                      <a:pt x="190" y="9"/>
                    </a:cubicBezTo>
                    <a:cubicBezTo>
                      <a:pt x="177" y="14"/>
                      <a:pt x="143" y="38"/>
                      <a:pt x="141" y="59"/>
                    </a:cubicBezTo>
                    <a:cubicBezTo>
                      <a:pt x="151" y="53"/>
                      <a:pt x="155" y="50"/>
                      <a:pt x="166" y="50"/>
                    </a:cubicBezTo>
                    <a:cubicBezTo>
                      <a:pt x="190" y="50"/>
                      <a:pt x="206" y="72"/>
                      <a:pt x="206" y="94"/>
                    </a:cubicBezTo>
                    <a:close/>
                    <a:moveTo>
                      <a:pt x="88" y="94"/>
                    </a:moveTo>
                    <a:cubicBezTo>
                      <a:pt x="88" y="122"/>
                      <a:pt x="62" y="137"/>
                      <a:pt x="45" y="137"/>
                    </a:cubicBezTo>
                    <a:cubicBezTo>
                      <a:pt x="27" y="137"/>
                      <a:pt x="0" y="119"/>
                      <a:pt x="0" y="88"/>
                    </a:cubicBezTo>
                    <a:cubicBezTo>
                      <a:pt x="0" y="39"/>
                      <a:pt x="39" y="4"/>
                      <a:pt x="67" y="0"/>
                    </a:cubicBezTo>
                    <a:cubicBezTo>
                      <a:pt x="69" y="4"/>
                      <a:pt x="71" y="9"/>
                      <a:pt x="71" y="9"/>
                    </a:cubicBezTo>
                    <a:cubicBezTo>
                      <a:pt x="59" y="14"/>
                      <a:pt x="25" y="38"/>
                      <a:pt x="23" y="59"/>
                    </a:cubicBezTo>
                    <a:cubicBezTo>
                      <a:pt x="32" y="53"/>
                      <a:pt x="36" y="50"/>
                      <a:pt x="48" y="50"/>
                    </a:cubicBezTo>
                    <a:cubicBezTo>
                      <a:pt x="71" y="50"/>
                      <a:pt x="88" y="72"/>
                      <a:pt x="88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139049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759588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4" name="文本框 57"/>
            <p:cNvSpPr txBox="1"/>
            <p:nvPr/>
          </p:nvSpPr>
          <p:spPr>
            <a:xfrm>
              <a:off x="3855539" y="4473116"/>
              <a:ext cx="1826888" cy="340519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5" name="文本框 58"/>
            <p:cNvSpPr txBox="1"/>
            <p:nvPr/>
          </p:nvSpPr>
          <p:spPr bwMode="auto">
            <a:xfrm>
              <a:off x="3453193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6107222" y="1729167"/>
            <a:ext cx="2631585" cy="3725399"/>
            <a:chOff x="6107222" y="1729167"/>
            <a:chExt cx="2631585" cy="3725399"/>
          </a:xfrm>
        </p:grpSpPr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6302230" y="1729167"/>
              <a:ext cx="2300981" cy="2292561"/>
              <a:chOff x="6281271" y="2603315"/>
              <a:chExt cx="1735138" cy="1728788"/>
            </a:xfrm>
            <a:solidFill>
              <a:schemeClr val="accent3"/>
            </a:solidFill>
          </p:grpSpPr>
          <p:sp>
            <p:nvSpPr>
              <p:cNvPr id="35" name="任意多边形: 形状 34"/>
              <p:cNvSpPr/>
              <p:nvPr/>
            </p:nvSpPr>
            <p:spPr bwMode="auto">
              <a:xfrm>
                <a:off x="6306671" y="3062103"/>
                <a:ext cx="1214438" cy="1270000"/>
              </a:xfrm>
              <a:custGeom>
                <a:avLst/>
                <a:gdLst>
                  <a:gd name="T0" fmla="*/ 71 w 540"/>
                  <a:gd name="T1" fmla="*/ 536 h 564"/>
                  <a:gd name="T2" fmla="*/ 24 w 540"/>
                  <a:gd name="T3" fmla="*/ 488 h 564"/>
                  <a:gd name="T4" fmla="*/ 24 w 540"/>
                  <a:gd name="T5" fmla="*/ 0 h 564"/>
                  <a:gd name="T6" fmla="*/ 0 w 540"/>
                  <a:gd name="T7" fmla="*/ 0 h 564"/>
                  <a:gd name="T8" fmla="*/ 0 w 540"/>
                  <a:gd name="T9" fmla="*/ 489 h 564"/>
                  <a:gd name="T10" fmla="*/ 72 w 540"/>
                  <a:gd name="T11" fmla="*/ 564 h 564"/>
                  <a:gd name="T12" fmla="*/ 540 w 540"/>
                  <a:gd name="T13" fmla="*/ 564 h 564"/>
                  <a:gd name="T14" fmla="*/ 540 w 540"/>
                  <a:gd name="T15" fmla="*/ 536 h 564"/>
                  <a:gd name="T16" fmla="*/ 71 w 540"/>
                  <a:gd name="T17" fmla="*/ 53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0" h="564">
                    <a:moveTo>
                      <a:pt x="71" y="536"/>
                    </a:moveTo>
                    <a:cubicBezTo>
                      <a:pt x="44" y="536"/>
                      <a:pt x="24" y="515"/>
                      <a:pt x="24" y="48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529"/>
                      <a:pt x="32" y="564"/>
                      <a:pt x="72" y="564"/>
                    </a:cubicBezTo>
                    <a:cubicBezTo>
                      <a:pt x="540" y="564"/>
                      <a:pt x="540" y="564"/>
                      <a:pt x="540" y="564"/>
                    </a:cubicBezTo>
                    <a:cubicBezTo>
                      <a:pt x="540" y="536"/>
                      <a:pt x="540" y="536"/>
                      <a:pt x="540" y="536"/>
                    </a:cubicBezTo>
                    <a:lnTo>
                      <a:pt x="71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755934" y="2674753"/>
                <a:ext cx="1206500" cy="1243013"/>
              </a:xfrm>
              <a:custGeom>
                <a:avLst/>
                <a:gdLst>
                  <a:gd name="T0" fmla="*/ 461 w 536"/>
                  <a:gd name="T1" fmla="*/ 24 h 552"/>
                  <a:gd name="T2" fmla="*/ 508 w 536"/>
                  <a:gd name="T3" fmla="*/ 70 h 552"/>
                  <a:gd name="T4" fmla="*/ 508 w 536"/>
                  <a:gd name="T5" fmla="*/ 552 h 552"/>
                  <a:gd name="T6" fmla="*/ 536 w 536"/>
                  <a:gd name="T7" fmla="*/ 552 h 552"/>
                  <a:gd name="T8" fmla="*/ 536 w 536"/>
                  <a:gd name="T9" fmla="*/ 72 h 552"/>
                  <a:gd name="T10" fmla="*/ 462 w 536"/>
                  <a:gd name="T11" fmla="*/ 0 h 552"/>
                  <a:gd name="T12" fmla="*/ 0 w 536"/>
                  <a:gd name="T13" fmla="*/ 0 h 552"/>
                  <a:gd name="T14" fmla="*/ 0 w 536"/>
                  <a:gd name="T15" fmla="*/ 24 h 552"/>
                  <a:gd name="T16" fmla="*/ 461 w 536"/>
                  <a:gd name="T17" fmla="*/ 24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" h="552">
                    <a:moveTo>
                      <a:pt x="461" y="24"/>
                    </a:moveTo>
                    <a:cubicBezTo>
                      <a:pt x="488" y="24"/>
                      <a:pt x="508" y="44"/>
                      <a:pt x="508" y="70"/>
                    </a:cubicBezTo>
                    <a:cubicBezTo>
                      <a:pt x="508" y="552"/>
                      <a:pt x="508" y="552"/>
                      <a:pt x="508" y="552"/>
                    </a:cubicBezTo>
                    <a:cubicBezTo>
                      <a:pt x="536" y="552"/>
                      <a:pt x="536" y="552"/>
                      <a:pt x="536" y="552"/>
                    </a:cubicBezTo>
                    <a:cubicBezTo>
                      <a:pt x="536" y="72"/>
                      <a:pt x="536" y="72"/>
                      <a:pt x="536" y="72"/>
                    </a:cubicBezTo>
                    <a:cubicBezTo>
                      <a:pt x="536" y="32"/>
                      <a:pt x="502" y="0"/>
                      <a:pt x="4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6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6281271" y="2603315"/>
                <a:ext cx="315913" cy="265113"/>
              </a:xfrm>
              <a:custGeom>
                <a:avLst/>
                <a:gdLst>
                  <a:gd name="T0" fmla="*/ 68 w 140"/>
                  <a:gd name="T1" fmla="*/ 4 h 118"/>
                  <a:gd name="T2" fmla="*/ 80 w 140"/>
                  <a:gd name="T3" fmla="*/ 0 h 118"/>
                  <a:gd name="T4" fmla="*/ 95 w 140"/>
                  <a:gd name="T5" fmla="*/ 7 h 118"/>
                  <a:gd name="T6" fmla="*/ 107 w 140"/>
                  <a:gd name="T7" fmla="*/ 20 h 118"/>
                  <a:gd name="T8" fmla="*/ 127 w 140"/>
                  <a:gd name="T9" fmla="*/ 62 h 118"/>
                  <a:gd name="T10" fmla="*/ 140 w 140"/>
                  <a:gd name="T11" fmla="*/ 106 h 118"/>
                  <a:gd name="T12" fmla="*/ 132 w 140"/>
                  <a:gd name="T13" fmla="*/ 113 h 118"/>
                  <a:gd name="T14" fmla="*/ 125 w 140"/>
                  <a:gd name="T15" fmla="*/ 118 h 118"/>
                  <a:gd name="T16" fmla="*/ 123 w 140"/>
                  <a:gd name="T17" fmla="*/ 118 h 118"/>
                  <a:gd name="T18" fmla="*/ 121 w 140"/>
                  <a:gd name="T19" fmla="*/ 118 h 118"/>
                  <a:gd name="T20" fmla="*/ 85 w 140"/>
                  <a:gd name="T21" fmla="*/ 63 h 118"/>
                  <a:gd name="T22" fmla="*/ 78 w 140"/>
                  <a:gd name="T23" fmla="*/ 53 h 118"/>
                  <a:gd name="T24" fmla="*/ 72 w 140"/>
                  <a:gd name="T25" fmla="*/ 43 h 118"/>
                  <a:gd name="T26" fmla="*/ 63 w 140"/>
                  <a:gd name="T27" fmla="*/ 16 h 118"/>
                  <a:gd name="T28" fmla="*/ 68 w 140"/>
                  <a:gd name="T29" fmla="*/ 4 h 118"/>
                  <a:gd name="T30" fmla="*/ 5 w 140"/>
                  <a:gd name="T31" fmla="*/ 4 h 118"/>
                  <a:gd name="T32" fmla="*/ 17 w 140"/>
                  <a:gd name="T33" fmla="*/ 0 h 118"/>
                  <a:gd name="T34" fmla="*/ 32 w 140"/>
                  <a:gd name="T35" fmla="*/ 7 h 118"/>
                  <a:gd name="T36" fmla="*/ 45 w 140"/>
                  <a:gd name="T37" fmla="*/ 20 h 118"/>
                  <a:gd name="T38" fmla="*/ 64 w 140"/>
                  <a:gd name="T39" fmla="*/ 62 h 118"/>
                  <a:gd name="T40" fmla="*/ 77 w 140"/>
                  <a:gd name="T41" fmla="*/ 106 h 118"/>
                  <a:gd name="T42" fmla="*/ 69 w 140"/>
                  <a:gd name="T43" fmla="*/ 113 h 118"/>
                  <a:gd name="T44" fmla="*/ 61 w 140"/>
                  <a:gd name="T45" fmla="*/ 118 h 118"/>
                  <a:gd name="T46" fmla="*/ 59 w 140"/>
                  <a:gd name="T47" fmla="*/ 118 h 118"/>
                  <a:gd name="T48" fmla="*/ 57 w 140"/>
                  <a:gd name="T49" fmla="*/ 118 h 118"/>
                  <a:gd name="T50" fmla="*/ 22 w 140"/>
                  <a:gd name="T51" fmla="*/ 63 h 118"/>
                  <a:gd name="T52" fmla="*/ 15 w 140"/>
                  <a:gd name="T53" fmla="*/ 53 h 118"/>
                  <a:gd name="T54" fmla="*/ 8 w 140"/>
                  <a:gd name="T55" fmla="*/ 43 h 118"/>
                  <a:gd name="T56" fmla="*/ 0 w 140"/>
                  <a:gd name="T57" fmla="*/ 16 h 118"/>
                  <a:gd name="T58" fmla="*/ 5 w 140"/>
                  <a:gd name="T59" fmla="*/ 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8">
                    <a:moveTo>
                      <a:pt x="68" y="4"/>
                    </a:moveTo>
                    <a:cubicBezTo>
                      <a:pt x="72" y="1"/>
                      <a:pt x="76" y="0"/>
                      <a:pt x="80" y="0"/>
                    </a:cubicBezTo>
                    <a:cubicBezTo>
                      <a:pt x="84" y="0"/>
                      <a:pt x="89" y="2"/>
                      <a:pt x="95" y="7"/>
                    </a:cubicBezTo>
                    <a:cubicBezTo>
                      <a:pt x="101" y="12"/>
                      <a:pt x="105" y="16"/>
                      <a:pt x="107" y="20"/>
                    </a:cubicBezTo>
                    <a:cubicBezTo>
                      <a:pt x="115" y="32"/>
                      <a:pt x="121" y="45"/>
                      <a:pt x="127" y="62"/>
                    </a:cubicBezTo>
                    <a:cubicBezTo>
                      <a:pt x="133" y="78"/>
                      <a:pt x="137" y="93"/>
                      <a:pt x="140" y="106"/>
                    </a:cubicBezTo>
                    <a:cubicBezTo>
                      <a:pt x="139" y="107"/>
                      <a:pt x="136" y="109"/>
                      <a:pt x="132" y="113"/>
                    </a:cubicBezTo>
                    <a:cubicBezTo>
                      <a:pt x="128" y="117"/>
                      <a:pt x="126" y="118"/>
                      <a:pt x="125" y="118"/>
                    </a:cubicBezTo>
                    <a:cubicBezTo>
                      <a:pt x="124" y="118"/>
                      <a:pt x="123" y="118"/>
                      <a:pt x="123" y="118"/>
                    </a:cubicBezTo>
                    <a:cubicBezTo>
                      <a:pt x="122" y="118"/>
                      <a:pt x="121" y="118"/>
                      <a:pt x="121" y="118"/>
                    </a:cubicBezTo>
                    <a:cubicBezTo>
                      <a:pt x="108" y="101"/>
                      <a:pt x="96" y="83"/>
                      <a:pt x="85" y="63"/>
                    </a:cubicBezTo>
                    <a:cubicBezTo>
                      <a:pt x="83" y="60"/>
                      <a:pt x="81" y="56"/>
                      <a:pt x="78" y="53"/>
                    </a:cubicBezTo>
                    <a:cubicBezTo>
                      <a:pt x="76" y="50"/>
                      <a:pt x="74" y="46"/>
                      <a:pt x="72" y="43"/>
                    </a:cubicBezTo>
                    <a:cubicBezTo>
                      <a:pt x="66" y="35"/>
                      <a:pt x="63" y="25"/>
                      <a:pt x="63" y="16"/>
                    </a:cubicBezTo>
                    <a:cubicBezTo>
                      <a:pt x="63" y="11"/>
                      <a:pt x="65" y="7"/>
                      <a:pt x="68" y="4"/>
                    </a:cubicBezTo>
                    <a:close/>
                    <a:moveTo>
                      <a:pt x="5" y="4"/>
                    </a:moveTo>
                    <a:cubicBezTo>
                      <a:pt x="8" y="1"/>
                      <a:pt x="12" y="0"/>
                      <a:pt x="17" y="0"/>
                    </a:cubicBezTo>
                    <a:cubicBezTo>
                      <a:pt x="22" y="0"/>
                      <a:pt x="27" y="2"/>
                      <a:pt x="32" y="7"/>
                    </a:cubicBezTo>
                    <a:cubicBezTo>
                      <a:pt x="38" y="12"/>
                      <a:pt x="42" y="16"/>
                      <a:pt x="45" y="20"/>
                    </a:cubicBezTo>
                    <a:cubicBezTo>
                      <a:pt x="52" y="32"/>
                      <a:pt x="58" y="45"/>
                      <a:pt x="64" y="62"/>
                    </a:cubicBezTo>
                    <a:cubicBezTo>
                      <a:pt x="70" y="78"/>
                      <a:pt x="74" y="93"/>
                      <a:pt x="77" y="106"/>
                    </a:cubicBezTo>
                    <a:cubicBezTo>
                      <a:pt x="76" y="107"/>
                      <a:pt x="73" y="109"/>
                      <a:pt x="69" y="113"/>
                    </a:cubicBezTo>
                    <a:cubicBezTo>
                      <a:pt x="65" y="117"/>
                      <a:pt x="63" y="118"/>
                      <a:pt x="61" y="118"/>
                    </a:cubicBezTo>
                    <a:cubicBezTo>
                      <a:pt x="61" y="118"/>
                      <a:pt x="60" y="118"/>
                      <a:pt x="59" y="118"/>
                    </a:cubicBezTo>
                    <a:cubicBezTo>
                      <a:pt x="58" y="118"/>
                      <a:pt x="58" y="118"/>
                      <a:pt x="57" y="118"/>
                    </a:cubicBezTo>
                    <a:cubicBezTo>
                      <a:pt x="44" y="101"/>
                      <a:pt x="32" y="83"/>
                      <a:pt x="22" y="63"/>
                    </a:cubicBezTo>
                    <a:cubicBezTo>
                      <a:pt x="20" y="60"/>
                      <a:pt x="17" y="56"/>
                      <a:pt x="15" y="53"/>
                    </a:cubicBezTo>
                    <a:cubicBezTo>
                      <a:pt x="13" y="50"/>
                      <a:pt x="11" y="46"/>
                      <a:pt x="8" y="43"/>
                    </a:cubicBezTo>
                    <a:cubicBezTo>
                      <a:pt x="3" y="35"/>
                      <a:pt x="0" y="25"/>
                      <a:pt x="0" y="16"/>
                    </a:cubicBezTo>
                    <a:cubicBezTo>
                      <a:pt x="0" y="11"/>
                      <a:pt x="2" y="7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7702084" y="4057465"/>
                <a:ext cx="314325" cy="266700"/>
              </a:xfrm>
              <a:custGeom>
                <a:avLst/>
                <a:gdLst>
                  <a:gd name="T0" fmla="*/ 72 w 140"/>
                  <a:gd name="T1" fmla="*/ 114 h 119"/>
                  <a:gd name="T2" fmla="*/ 60 w 140"/>
                  <a:gd name="T3" fmla="*/ 119 h 119"/>
                  <a:gd name="T4" fmla="*/ 45 w 140"/>
                  <a:gd name="T5" fmla="*/ 112 h 119"/>
                  <a:gd name="T6" fmla="*/ 32 w 140"/>
                  <a:gd name="T7" fmla="*/ 99 h 119"/>
                  <a:gd name="T8" fmla="*/ 13 w 140"/>
                  <a:gd name="T9" fmla="*/ 57 h 119"/>
                  <a:gd name="T10" fmla="*/ 0 w 140"/>
                  <a:gd name="T11" fmla="*/ 13 h 119"/>
                  <a:gd name="T12" fmla="*/ 8 w 140"/>
                  <a:gd name="T13" fmla="*/ 6 h 119"/>
                  <a:gd name="T14" fmla="*/ 15 w 140"/>
                  <a:gd name="T15" fmla="*/ 0 h 119"/>
                  <a:gd name="T16" fmla="*/ 17 w 140"/>
                  <a:gd name="T17" fmla="*/ 1 h 119"/>
                  <a:gd name="T18" fmla="*/ 19 w 140"/>
                  <a:gd name="T19" fmla="*/ 1 h 119"/>
                  <a:gd name="T20" fmla="*/ 55 w 140"/>
                  <a:gd name="T21" fmla="*/ 55 h 119"/>
                  <a:gd name="T22" fmla="*/ 61 w 140"/>
                  <a:gd name="T23" fmla="*/ 66 h 119"/>
                  <a:gd name="T24" fmla="*/ 68 w 140"/>
                  <a:gd name="T25" fmla="*/ 75 h 119"/>
                  <a:gd name="T26" fmla="*/ 77 w 140"/>
                  <a:gd name="T27" fmla="*/ 103 h 119"/>
                  <a:gd name="T28" fmla="*/ 72 w 140"/>
                  <a:gd name="T29" fmla="*/ 114 h 119"/>
                  <a:gd name="T30" fmla="*/ 135 w 140"/>
                  <a:gd name="T31" fmla="*/ 114 h 119"/>
                  <a:gd name="T32" fmla="*/ 123 w 140"/>
                  <a:gd name="T33" fmla="*/ 119 h 119"/>
                  <a:gd name="T34" fmla="*/ 108 w 140"/>
                  <a:gd name="T35" fmla="*/ 112 h 119"/>
                  <a:gd name="T36" fmla="*/ 95 w 140"/>
                  <a:gd name="T37" fmla="*/ 99 h 119"/>
                  <a:gd name="T38" fmla="*/ 76 w 140"/>
                  <a:gd name="T39" fmla="*/ 57 h 119"/>
                  <a:gd name="T40" fmla="*/ 63 w 140"/>
                  <a:gd name="T41" fmla="*/ 13 h 119"/>
                  <a:gd name="T42" fmla="*/ 71 w 140"/>
                  <a:gd name="T43" fmla="*/ 6 h 119"/>
                  <a:gd name="T44" fmla="*/ 79 w 140"/>
                  <a:gd name="T45" fmla="*/ 0 h 119"/>
                  <a:gd name="T46" fmla="*/ 81 w 140"/>
                  <a:gd name="T47" fmla="*/ 1 h 119"/>
                  <a:gd name="T48" fmla="*/ 83 w 140"/>
                  <a:gd name="T49" fmla="*/ 1 h 119"/>
                  <a:gd name="T50" fmla="*/ 118 w 140"/>
                  <a:gd name="T51" fmla="*/ 55 h 119"/>
                  <a:gd name="T52" fmla="*/ 125 w 140"/>
                  <a:gd name="T53" fmla="*/ 66 h 119"/>
                  <a:gd name="T54" fmla="*/ 132 w 140"/>
                  <a:gd name="T55" fmla="*/ 75 h 119"/>
                  <a:gd name="T56" fmla="*/ 140 w 140"/>
                  <a:gd name="T57" fmla="*/ 103 h 119"/>
                  <a:gd name="T58" fmla="*/ 135 w 140"/>
                  <a:gd name="T5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0" h="119">
                    <a:moveTo>
                      <a:pt x="72" y="114"/>
                    </a:moveTo>
                    <a:cubicBezTo>
                      <a:pt x="68" y="117"/>
                      <a:pt x="64" y="119"/>
                      <a:pt x="60" y="119"/>
                    </a:cubicBezTo>
                    <a:cubicBezTo>
                      <a:pt x="56" y="119"/>
                      <a:pt x="51" y="116"/>
                      <a:pt x="45" y="112"/>
                    </a:cubicBezTo>
                    <a:cubicBezTo>
                      <a:pt x="39" y="107"/>
                      <a:pt x="35" y="103"/>
                      <a:pt x="32" y="99"/>
                    </a:cubicBezTo>
                    <a:cubicBezTo>
                      <a:pt x="25" y="87"/>
                      <a:pt x="19" y="73"/>
                      <a:pt x="13" y="57"/>
                    </a:cubicBezTo>
                    <a:cubicBezTo>
                      <a:pt x="7" y="41"/>
                      <a:pt x="3" y="26"/>
                      <a:pt x="0" y="13"/>
                    </a:cubicBezTo>
                    <a:cubicBezTo>
                      <a:pt x="1" y="12"/>
                      <a:pt x="4" y="9"/>
                      <a:pt x="8" y="6"/>
                    </a:cubicBezTo>
                    <a:cubicBezTo>
                      <a:pt x="12" y="2"/>
                      <a:pt x="14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32" y="18"/>
                      <a:pt x="44" y="36"/>
                      <a:pt x="55" y="55"/>
                    </a:cubicBezTo>
                    <a:cubicBezTo>
                      <a:pt x="57" y="59"/>
                      <a:pt x="59" y="62"/>
                      <a:pt x="61" y="66"/>
                    </a:cubicBezTo>
                    <a:cubicBezTo>
                      <a:pt x="64" y="69"/>
                      <a:pt x="66" y="72"/>
                      <a:pt x="68" y="75"/>
                    </a:cubicBezTo>
                    <a:cubicBezTo>
                      <a:pt x="74" y="84"/>
                      <a:pt x="77" y="93"/>
                      <a:pt x="77" y="103"/>
                    </a:cubicBezTo>
                    <a:cubicBezTo>
                      <a:pt x="77" y="108"/>
                      <a:pt x="75" y="112"/>
                      <a:pt x="72" y="114"/>
                    </a:cubicBezTo>
                    <a:close/>
                    <a:moveTo>
                      <a:pt x="135" y="114"/>
                    </a:moveTo>
                    <a:cubicBezTo>
                      <a:pt x="132" y="117"/>
                      <a:pt x="128" y="119"/>
                      <a:pt x="123" y="119"/>
                    </a:cubicBezTo>
                    <a:cubicBezTo>
                      <a:pt x="118" y="119"/>
                      <a:pt x="113" y="116"/>
                      <a:pt x="108" y="112"/>
                    </a:cubicBezTo>
                    <a:cubicBezTo>
                      <a:pt x="102" y="107"/>
                      <a:pt x="98" y="103"/>
                      <a:pt x="95" y="99"/>
                    </a:cubicBezTo>
                    <a:cubicBezTo>
                      <a:pt x="88" y="87"/>
                      <a:pt x="82" y="73"/>
                      <a:pt x="76" y="57"/>
                    </a:cubicBezTo>
                    <a:cubicBezTo>
                      <a:pt x="70" y="41"/>
                      <a:pt x="66" y="26"/>
                      <a:pt x="63" y="13"/>
                    </a:cubicBezTo>
                    <a:cubicBezTo>
                      <a:pt x="64" y="12"/>
                      <a:pt x="67" y="9"/>
                      <a:pt x="71" y="6"/>
                    </a:cubicBezTo>
                    <a:cubicBezTo>
                      <a:pt x="75" y="2"/>
                      <a:pt x="77" y="0"/>
                      <a:pt x="79" y="0"/>
                    </a:cubicBezTo>
                    <a:cubicBezTo>
                      <a:pt x="79" y="0"/>
                      <a:pt x="80" y="0"/>
                      <a:pt x="81" y="1"/>
                    </a:cubicBezTo>
                    <a:cubicBezTo>
                      <a:pt x="82" y="1"/>
                      <a:pt x="82" y="1"/>
                      <a:pt x="83" y="1"/>
                    </a:cubicBezTo>
                    <a:cubicBezTo>
                      <a:pt x="96" y="18"/>
                      <a:pt x="108" y="36"/>
                      <a:pt x="118" y="55"/>
                    </a:cubicBezTo>
                    <a:cubicBezTo>
                      <a:pt x="120" y="59"/>
                      <a:pt x="123" y="62"/>
                      <a:pt x="125" y="66"/>
                    </a:cubicBezTo>
                    <a:cubicBezTo>
                      <a:pt x="127" y="69"/>
                      <a:pt x="129" y="72"/>
                      <a:pt x="132" y="75"/>
                    </a:cubicBezTo>
                    <a:cubicBezTo>
                      <a:pt x="137" y="84"/>
                      <a:pt x="140" y="93"/>
                      <a:pt x="140" y="103"/>
                    </a:cubicBezTo>
                    <a:cubicBezTo>
                      <a:pt x="140" y="108"/>
                      <a:pt x="138" y="112"/>
                      <a:pt x="135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821413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441952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2" name="文本框 55"/>
            <p:cNvSpPr txBox="1"/>
            <p:nvPr/>
          </p:nvSpPr>
          <p:spPr>
            <a:xfrm>
              <a:off x="6509569" y="4473116"/>
              <a:ext cx="1826888" cy="340519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3" name="文本框 56"/>
            <p:cNvSpPr txBox="1"/>
            <p:nvPr/>
          </p:nvSpPr>
          <p:spPr bwMode="auto">
            <a:xfrm>
              <a:off x="6107222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49" name="千图PPT彼岸天：ID 8661124库_组合 48"/>
          <p:cNvGrpSpPr/>
          <p:nvPr>
            <p:custDataLst>
              <p:tags r:id="rId4"/>
            </p:custDataLst>
          </p:nvPr>
        </p:nvGrpSpPr>
        <p:grpSpPr>
          <a:xfrm>
            <a:off x="8761254" y="1785581"/>
            <a:ext cx="2631585" cy="3668985"/>
            <a:chOff x="8761254" y="1785581"/>
            <a:chExt cx="2631585" cy="3668985"/>
          </a:xfrm>
        </p:grpSpPr>
        <p:grpSp>
          <p:nvGrpSpPr>
            <p:cNvPr id="30" name="组合 29"/>
            <p:cNvGrpSpPr>
              <a:grpSpLocks noChangeAspect="1"/>
            </p:cNvGrpSpPr>
            <p:nvPr/>
          </p:nvGrpSpPr>
          <p:grpSpPr>
            <a:xfrm>
              <a:off x="8945527" y="1785581"/>
              <a:ext cx="2371326" cy="2292560"/>
              <a:chOff x="7437438" y="2481264"/>
              <a:chExt cx="1816100" cy="1755775"/>
            </a:xfrm>
            <a:solidFill>
              <a:schemeClr val="accent4"/>
            </a:solidFill>
          </p:grpSpPr>
          <p:sp>
            <p:nvSpPr>
              <p:cNvPr id="31" name="任意多边形: 形状 30"/>
              <p:cNvSpPr/>
              <p:nvPr/>
            </p:nvSpPr>
            <p:spPr bwMode="auto">
              <a:xfrm>
                <a:off x="7489825" y="2525714"/>
                <a:ext cx="1160463" cy="1252538"/>
              </a:xfrm>
              <a:custGeom>
                <a:avLst/>
                <a:gdLst>
                  <a:gd name="T0" fmla="*/ 24 w 516"/>
                  <a:gd name="T1" fmla="*/ 536 h 556"/>
                  <a:gd name="T2" fmla="*/ 24 w 516"/>
                  <a:gd name="T3" fmla="*/ 223 h 556"/>
                  <a:gd name="T4" fmla="*/ 222 w 516"/>
                  <a:gd name="T5" fmla="*/ 24 h 556"/>
                  <a:gd name="T6" fmla="*/ 516 w 516"/>
                  <a:gd name="T7" fmla="*/ 24 h 556"/>
                  <a:gd name="T8" fmla="*/ 516 w 516"/>
                  <a:gd name="T9" fmla="*/ 0 h 556"/>
                  <a:gd name="T10" fmla="*/ 222 w 516"/>
                  <a:gd name="T11" fmla="*/ 0 h 556"/>
                  <a:gd name="T12" fmla="*/ 0 w 516"/>
                  <a:gd name="T13" fmla="*/ 223 h 556"/>
                  <a:gd name="T14" fmla="*/ 0 w 516"/>
                  <a:gd name="T15" fmla="*/ 536 h 556"/>
                  <a:gd name="T16" fmla="*/ 0 w 516"/>
                  <a:gd name="T17" fmla="*/ 556 h 556"/>
                  <a:gd name="T18" fmla="*/ 25 w 516"/>
                  <a:gd name="T19" fmla="*/ 556 h 556"/>
                  <a:gd name="T20" fmla="*/ 24 w 516"/>
                  <a:gd name="T21" fmla="*/ 53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6" h="556">
                    <a:moveTo>
                      <a:pt x="24" y="536"/>
                    </a:moveTo>
                    <a:cubicBezTo>
                      <a:pt x="24" y="223"/>
                      <a:pt x="24" y="223"/>
                      <a:pt x="24" y="223"/>
                    </a:cubicBezTo>
                    <a:cubicBezTo>
                      <a:pt x="24" y="114"/>
                      <a:pt x="113" y="24"/>
                      <a:pt x="222" y="24"/>
                    </a:cubicBezTo>
                    <a:cubicBezTo>
                      <a:pt x="516" y="24"/>
                      <a:pt x="516" y="24"/>
                      <a:pt x="516" y="24"/>
                    </a:cubicBezTo>
                    <a:cubicBezTo>
                      <a:pt x="516" y="0"/>
                      <a:pt x="516" y="0"/>
                      <a:pt x="516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99" y="0"/>
                      <a:pt x="0" y="100"/>
                      <a:pt x="0" y="223"/>
                    </a:cubicBezTo>
                    <a:cubicBezTo>
                      <a:pt x="0" y="536"/>
                      <a:pt x="0" y="536"/>
                      <a:pt x="0" y="536"/>
                    </a:cubicBezTo>
                    <a:cubicBezTo>
                      <a:pt x="0" y="542"/>
                      <a:pt x="0" y="548"/>
                      <a:pt x="0" y="556"/>
                    </a:cubicBezTo>
                    <a:cubicBezTo>
                      <a:pt x="25" y="556"/>
                      <a:pt x="25" y="556"/>
                      <a:pt x="25" y="556"/>
                    </a:cubicBezTo>
                    <a:cubicBezTo>
                      <a:pt x="25" y="548"/>
                      <a:pt x="24" y="542"/>
                      <a:pt x="24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056563" y="2986089"/>
                <a:ext cx="1143000" cy="1250950"/>
              </a:xfrm>
              <a:custGeom>
                <a:avLst/>
                <a:gdLst>
                  <a:gd name="T0" fmla="*/ 484 w 508"/>
                  <a:gd name="T1" fmla="*/ 19 h 556"/>
                  <a:gd name="T2" fmla="*/ 484 w 508"/>
                  <a:gd name="T3" fmla="*/ 332 h 556"/>
                  <a:gd name="T4" fmla="*/ 284 w 508"/>
                  <a:gd name="T5" fmla="*/ 532 h 556"/>
                  <a:gd name="T6" fmla="*/ 0 w 508"/>
                  <a:gd name="T7" fmla="*/ 532 h 556"/>
                  <a:gd name="T8" fmla="*/ 0 w 508"/>
                  <a:gd name="T9" fmla="*/ 556 h 556"/>
                  <a:gd name="T10" fmla="*/ 284 w 508"/>
                  <a:gd name="T11" fmla="*/ 556 h 556"/>
                  <a:gd name="T12" fmla="*/ 508 w 508"/>
                  <a:gd name="T13" fmla="*/ 332 h 556"/>
                  <a:gd name="T14" fmla="*/ 508 w 508"/>
                  <a:gd name="T15" fmla="*/ 19 h 556"/>
                  <a:gd name="T16" fmla="*/ 506 w 508"/>
                  <a:gd name="T17" fmla="*/ 0 h 556"/>
                  <a:gd name="T18" fmla="*/ 481 w 508"/>
                  <a:gd name="T19" fmla="*/ 0 h 556"/>
                  <a:gd name="T20" fmla="*/ 484 w 508"/>
                  <a:gd name="T21" fmla="*/ 1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556">
                    <a:moveTo>
                      <a:pt x="484" y="19"/>
                    </a:moveTo>
                    <a:cubicBezTo>
                      <a:pt x="484" y="332"/>
                      <a:pt x="484" y="332"/>
                      <a:pt x="484" y="332"/>
                    </a:cubicBezTo>
                    <a:cubicBezTo>
                      <a:pt x="484" y="441"/>
                      <a:pt x="393" y="532"/>
                      <a:pt x="284" y="532"/>
                    </a:cubicBezTo>
                    <a:cubicBezTo>
                      <a:pt x="0" y="532"/>
                      <a:pt x="0" y="532"/>
                      <a:pt x="0" y="532"/>
                    </a:cubicBezTo>
                    <a:cubicBezTo>
                      <a:pt x="0" y="556"/>
                      <a:pt x="0" y="556"/>
                      <a:pt x="0" y="556"/>
                    </a:cubicBezTo>
                    <a:cubicBezTo>
                      <a:pt x="284" y="556"/>
                      <a:pt x="284" y="556"/>
                      <a:pt x="284" y="556"/>
                    </a:cubicBezTo>
                    <a:cubicBezTo>
                      <a:pt x="407" y="556"/>
                      <a:pt x="508" y="455"/>
                      <a:pt x="508" y="332"/>
                    </a:cubicBezTo>
                    <a:cubicBezTo>
                      <a:pt x="508" y="19"/>
                      <a:pt x="508" y="19"/>
                      <a:pt x="508" y="19"/>
                    </a:cubicBezTo>
                    <a:cubicBezTo>
                      <a:pt x="508" y="12"/>
                      <a:pt x="507" y="8"/>
                      <a:pt x="506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1" y="8"/>
                      <a:pt x="484" y="12"/>
                      <a:pt x="48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8778875" y="2481264"/>
                <a:ext cx="474663" cy="360363"/>
              </a:xfrm>
              <a:custGeom>
                <a:avLst/>
                <a:gdLst>
                  <a:gd name="T0" fmla="*/ 98 w 211"/>
                  <a:gd name="T1" fmla="*/ 38 h 160"/>
                  <a:gd name="T2" fmla="*/ 62 w 211"/>
                  <a:gd name="T3" fmla="*/ 122 h 160"/>
                  <a:gd name="T4" fmla="*/ 9 w 211"/>
                  <a:gd name="T5" fmla="*/ 160 h 160"/>
                  <a:gd name="T6" fmla="*/ 0 w 211"/>
                  <a:gd name="T7" fmla="*/ 156 h 160"/>
                  <a:gd name="T8" fmla="*/ 12 w 211"/>
                  <a:gd name="T9" fmla="*/ 143 h 160"/>
                  <a:gd name="T10" fmla="*/ 26 w 211"/>
                  <a:gd name="T11" fmla="*/ 127 h 160"/>
                  <a:gd name="T12" fmla="*/ 49 w 211"/>
                  <a:gd name="T13" fmla="*/ 84 h 160"/>
                  <a:gd name="T14" fmla="*/ 34 w 211"/>
                  <a:gd name="T15" fmla="*/ 53 h 160"/>
                  <a:gd name="T16" fmla="*/ 19 w 211"/>
                  <a:gd name="T17" fmla="*/ 33 h 160"/>
                  <a:gd name="T18" fmla="*/ 51 w 211"/>
                  <a:gd name="T19" fmla="*/ 0 h 160"/>
                  <a:gd name="T20" fmla="*/ 83 w 211"/>
                  <a:gd name="T21" fmla="*/ 11 h 160"/>
                  <a:gd name="T22" fmla="*/ 98 w 211"/>
                  <a:gd name="T23" fmla="*/ 38 h 160"/>
                  <a:gd name="T24" fmla="*/ 211 w 211"/>
                  <a:gd name="T25" fmla="*/ 38 h 160"/>
                  <a:gd name="T26" fmla="*/ 175 w 211"/>
                  <a:gd name="T27" fmla="*/ 122 h 160"/>
                  <a:gd name="T28" fmla="*/ 127 w 211"/>
                  <a:gd name="T29" fmla="*/ 160 h 160"/>
                  <a:gd name="T30" fmla="*/ 114 w 211"/>
                  <a:gd name="T31" fmla="*/ 157 h 160"/>
                  <a:gd name="T32" fmla="*/ 138 w 211"/>
                  <a:gd name="T33" fmla="*/ 127 h 160"/>
                  <a:gd name="T34" fmla="*/ 162 w 211"/>
                  <a:gd name="T35" fmla="*/ 83 h 160"/>
                  <a:gd name="T36" fmla="*/ 147 w 211"/>
                  <a:gd name="T37" fmla="*/ 53 h 160"/>
                  <a:gd name="T38" fmla="*/ 132 w 211"/>
                  <a:gd name="T39" fmla="*/ 33 h 160"/>
                  <a:gd name="T40" fmla="*/ 165 w 211"/>
                  <a:gd name="T41" fmla="*/ 0 h 160"/>
                  <a:gd name="T42" fmla="*/ 197 w 211"/>
                  <a:gd name="T43" fmla="*/ 11 h 160"/>
                  <a:gd name="T44" fmla="*/ 211 w 211"/>
                  <a:gd name="T45" fmla="*/ 3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1" h="160">
                    <a:moveTo>
                      <a:pt x="98" y="38"/>
                    </a:moveTo>
                    <a:cubicBezTo>
                      <a:pt x="98" y="69"/>
                      <a:pt x="86" y="97"/>
                      <a:pt x="62" y="122"/>
                    </a:cubicBezTo>
                    <a:cubicBezTo>
                      <a:pt x="38" y="147"/>
                      <a:pt x="20" y="160"/>
                      <a:pt x="9" y="160"/>
                    </a:cubicBezTo>
                    <a:cubicBezTo>
                      <a:pt x="3" y="160"/>
                      <a:pt x="0" y="158"/>
                      <a:pt x="0" y="156"/>
                    </a:cubicBezTo>
                    <a:cubicBezTo>
                      <a:pt x="3" y="153"/>
                      <a:pt x="7" y="148"/>
                      <a:pt x="12" y="143"/>
                    </a:cubicBezTo>
                    <a:cubicBezTo>
                      <a:pt x="16" y="138"/>
                      <a:pt x="21" y="132"/>
                      <a:pt x="26" y="127"/>
                    </a:cubicBezTo>
                    <a:cubicBezTo>
                      <a:pt x="41" y="110"/>
                      <a:pt x="49" y="96"/>
                      <a:pt x="49" y="84"/>
                    </a:cubicBezTo>
                    <a:cubicBezTo>
                      <a:pt x="49" y="73"/>
                      <a:pt x="44" y="62"/>
                      <a:pt x="34" y="53"/>
                    </a:cubicBezTo>
                    <a:cubicBezTo>
                      <a:pt x="24" y="44"/>
                      <a:pt x="19" y="38"/>
                      <a:pt x="19" y="33"/>
                    </a:cubicBezTo>
                    <a:cubicBezTo>
                      <a:pt x="19" y="11"/>
                      <a:pt x="30" y="0"/>
                      <a:pt x="51" y="0"/>
                    </a:cubicBezTo>
                    <a:cubicBezTo>
                      <a:pt x="62" y="0"/>
                      <a:pt x="73" y="4"/>
                      <a:pt x="83" y="11"/>
                    </a:cubicBezTo>
                    <a:cubicBezTo>
                      <a:pt x="93" y="18"/>
                      <a:pt x="98" y="27"/>
                      <a:pt x="98" y="38"/>
                    </a:cubicBezTo>
                    <a:close/>
                    <a:moveTo>
                      <a:pt x="211" y="38"/>
                    </a:moveTo>
                    <a:cubicBezTo>
                      <a:pt x="211" y="69"/>
                      <a:pt x="199" y="97"/>
                      <a:pt x="175" y="122"/>
                    </a:cubicBezTo>
                    <a:cubicBezTo>
                      <a:pt x="151" y="147"/>
                      <a:pt x="135" y="160"/>
                      <a:pt x="127" y="160"/>
                    </a:cubicBezTo>
                    <a:cubicBezTo>
                      <a:pt x="118" y="160"/>
                      <a:pt x="114" y="159"/>
                      <a:pt x="114" y="157"/>
                    </a:cubicBezTo>
                    <a:cubicBezTo>
                      <a:pt x="114" y="155"/>
                      <a:pt x="122" y="145"/>
                      <a:pt x="138" y="127"/>
                    </a:cubicBezTo>
                    <a:cubicBezTo>
                      <a:pt x="154" y="108"/>
                      <a:pt x="162" y="94"/>
                      <a:pt x="162" y="83"/>
                    </a:cubicBezTo>
                    <a:cubicBezTo>
                      <a:pt x="162" y="72"/>
                      <a:pt x="157" y="62"/>
                      <a:pt x="147" y="53"/>
                    </a:cubicBezTo>
                    <a:cubicBezTo>
                      <a:pt x="137" y="44"/>
                      <a:pt x="132" y="38"/>
                      <a:pt x="132" y="33"/>
                    </a:cubicBezTo>
                    <a:cubicBezTo>
                      <a:pt x="132" y="11"/>
                      <a:pt x="143" y="0"/>
                      <a:pt x="165" y="0"/>
                    </a:cubicBezTo>
                    <a:cubicBezTo>
                      <a:pt x="176" y="0"/>
                      <a:pt x="187" y="4"/>
                      <a:pt x="197" y="11"/>
                    </a:cubicBezTo>
                    <a:cubicBezTo>
                      <a:pt x="206" y="18"/>
                      <a:pt x="211" y="27"/>
                      <a:pt x="2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7437438" y="3859214"/>
                <a:ext cx="477838" cy="360363"/>
              </a:xfrm>
              <a:custGeom>
                <a:avLst/>
                <a:gdLst>
                  <a:gd name="T0" fmla="*/ 113 w 212"/>
                  <a:gd name="T1" fmla="*/ 122 h 160"/>
                  <a:gd name="T2" fmla="*/ 150 w 212"/>
                  <a:gd name="T3" fmla="*/ 38 h 160"/>
                  <a:gd name="T4" fmla="*/ 203 w 212"/>
                  <a:gd name="T5" fmla="*/ 0 h 160"/>
                  <a:gd name="T6" fmla="*/ 212 w 212"/>
                  <a:gd name="T7" fmla="*/ 4 h 160"/>
                  <a:gd name="T8" fmla="*/ 200 w 212"/>
                  <a:gd name="T9" fmla="*/ 17 h 160"/>
                  <a:gd name="T10" fmla="*/ 186 w 212"/>
                  <a:gd name="T11" fmla="*/ 33 h 160"/>
                  <a:gd name="T12" fmla="*/ 162 w 212"/>
                  <a:gd name="T13" fmla="*/ 76 h 160"/>
                  <a:gd name="T14" fmla="*/ 177 w 212"/>
                  <a:gd name="T15" fmla="*/ 107 h 160"/>
                  <a:gd name="T16" fmla="*/ 193 w 212"/>
                  <a:gd name="T17" fmla="*/ 127 h 160"/>
                  <a:gd name="T18" fmla="*/ 160 w 212"/>
                  <a:gd name="T19" fmla="*/ 160 h 160"/>
                  <a:gd name="T20" fmla="*/ 128 w 212"/>
                  <a:gd name="T21" fmla="*/ 149 h 160"/>
                  <a:gd name="T22" fmla="*/ 113 w 212"/>
                  <a:gd name="T23" fmla="*/ 122 h 160"/>
                  <a:gd name="T24" fmla="*/ 0 w 212"/>
                  <a:gd name="T25" fmla="*/ 122 h 160"/>
                  <a:gd name="T26" fmla="*/ 36 w 212"/>
                  <a:gd name="T27" fmla="*/ 38 h 160"/>
                  <a:gd name="T28" fmla="*/ 85 w 212"/>
                  <a:gd name="T29" fmla="*/ 0 h 160"/>
                  <a:gd name="T30" fmla="*/ 98 w 212"/>
                  <a:gd name="T31" fmla="*/ 3 h 160"/>
                  <a:gd name="T32" fmla="*/ 74 w 212"/>
                  <a:gd name="T33" fmla="*/ 33 h 160"/>
                  <a:gd name="T34" fmla="*/ 50 w 212"/>
                  <a:gd name="T35" fmla="*/ 77 h 160"/>
                  <a:gd name="T36" fmla="*/ 65 w 212"/>
                  <a:gd name="T37" fmla="*/ 107 h 160"/>
                  <a:gd name="T38" fmla="*/ 80 w 212"/>
                  <a:gd name="T39" fmla="*/ 127 h 160"/>
                  <a:gd name="T40" fmla="*/ 46 w 212"/>
                  <a:gd name="T41" fmla="*/ 160 h 160"/>
                  <a:gd name="T42" fmla="*/ 15 w 212"/>
                  <a:gd name="T43" fmla="*/ 149 h 160"/>
                  <a:gd name="T44" fmla="*/ 0 w 212"/>
                  <a:gd name="T45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2" h="160">
                    <a:moveTo>
                      <a:pt x="113" y="122"/>
                    </a:moveTo>
                    <a:cubicBezTo>
                      <a:pt x="113" y="91"/>
                      <a:pt x="125" y="63"/>
                      <a:pt x="150" y="38"/>
                    </a:cubicBezTo>
                    <a:cubicBezTo>
                      <a:pt x="174" y="13"/>
                      <a:pt x="191" y="0"/>
                      <a:pt x="203" y="0"/>
                    </a:cubicBezTo>
                    <a:cubicBezTo>
                      <a:pt x="209" y="0"/>
                      <a:pt x="212" y="2"/>
                      <a:pt x="212" y="4"/>
                    </a:cubicBezTo>
                    <a:cubicBezTo>
                      <a:pt x="209" y="7"/>
                      <a:pt x="205" y="12"/>
                      <a:pt x="200" y="17"/>
                    </a:cubicBezTo>
                    <a:cubicBezTo>
                      <a:pt x="195" y="22"/>
                      <a:pt x="190" y="28"/>
                      <a:pt x="186" y="33"/>
                    </a:cubicBezTo>
                    <a:cubicBezTo>
                      <a:pt x="170" y="50"/>
                      <a:pt x="162" y="64"/>
                      <a:pt x="162" y="76"/>
                    </a:cubicBezTo>
                    <a:cubicBezTo>
                      <a:pt x="162" y="87"/>
                      <a:pt x="167" y="98"/>
                      <a:pt x="177" y="107"/>
                    </a:cubicBezTo>
                    <a:cubicBezTo>
                      <a:pt x="188" y="115"/>
                      <a:pt x="193" y="122"/>
                      <a:pt x="193" y="127"/>
                    </a:cubicBezTo>
                    <a:cubicBezTo>
                      <a:pt x="193" y="149"/>
                      <a:pt x="182" y="160"/>
                      <a:pt x="160" y="160"/>
                    </a:cubicBezTo>
                    <a:cubicBezTo>
                      <a:pt x="149" y="160"/>
                      <a:pt x="138" y="156"/>
                      <a:pt x="128" y="149"/>
                    </a:cubicBezTo>
                    <a:cubicBezTo>
                      <a:pt x="118" y="142"/>
                      <a:pt x="113" y="133"/>
                      <a:pt x="113" y="122"/>
                    </a:cubicBezTo>
                    <a:close/>
                    <a:moveTo>
                      <a:pt x="0" y="122"/>
                    </a:moveTo>
                    <a:cubicBezTo>
                      <a:pt x="0" y="91"/>
                      <a:pt x="12" y="63"/>
                      <a:pt x="36" y="38"/>
                    </a:cubicBezTo>
                    <a:cubicBezTo>
                      <a:pt x="60" y="13"/>
                      <a:pt x="76" y="0"/>
                      <a:pt x="85" y="0"/>
                    </a:cubicBezTo>
                    <a:cubicBezTo>
                      <a:pt x="93" y="0"/>
                      <a:pt x="98" y="1"/>
                      <a:pt x="98" y="3"/>
                    </a:cubicBezTo>
                    <a:cubicBezTo>
                      <a:pt x="98" y="5"/>
                      <a:pt x="90" y="15"/>
                      <a:pt x="74" y="33"/>
                    </a:cubicBezTo>
                    <a:cubicBezTo>
                      <a:pt x="58" y="52"/>
                      <a:pt x="50" y="66"/>
                      <a:pt x="50" y="77"/>
                    </a:cubicBezTo>
                    <a:cubicBezTo>
                      <a:pt x="50" y="88"/>
                      <a:pt x="55" y="98"/>
                      <a:pt x="65" y="107"/>
                    </a:cubicBezTo>
                    <a:cubicBezTo>
                      <a:pt x="75" y="115"/>
                      <a:pt x="80" y="122"/>
                      <a:pt x="80" y="127"/>
                    </a:cubicBezTo>
                    <a:cubicBezTo>
                      <a:pt x="80" y="149"/>
                      <a:pt x="69" y="160"/>
                      <a:pt x="46" y="160"/>
                    </a:cubicBezTo>
                    <a:cubicBezTo>
                      <a:pt x="35" y="160"/>
                      <a:pt x="25" y="156"/>
                      <a:pt x="15" y="149"/>
                    </a:cubicBezTo>
                    <a:cubicBezTo>
                      <a:pt x="5" y="142"/>
                      <a:pt x="0" y="133"/>
                      <a:pt x="0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420120" y="2400929"/>
              <a:ext cx="128277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25400" tIns="25400" rIns="25400" bIns="25400" anchor="ctr">
              <a:normAutofit fontScale="92500" lnSpcReduction="20000"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040659" y="2524200"/>
              <a:ext cx="2041692" cy="91515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72000" tIns="72000" rIns="72000" bIns="7200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spc="30" dirty="0"/>
                <a:t>请替换文字内容复制你的内容到此</a:t>
              </a:r>
              <a:br>
                <a:rPr lang="zh-CN" altLang="en-US" sz="900" spc="30" dirty="0"/>
              </a:br>
              <a:endParaRPr lang="zh-CN" altLang="en-US" sz="900" spc="30" dirty="0"/>
            </a:p>
          </p:txBody>
        </p:sp>
        <p:sp>
          <p:nvSpPr>
            <p:cNvPr id="10" name="文本框 53"/>
            <p:cNvSpPr txBox="1"/>
            <p:nvPr/>
          </p:nvSpPr>
          <p:spPr>
            <a:xfrm>
              <a:off x="9163599" y="4473116"/>
              <a:ext cx="1826888" cy="340519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bg2"/>
                  </a:solidFill>
                </a:rPr>
                <a:t>输入标题文本</a:t>
              </a:r>
            </a:p>
          </p:txBody>
        </p:sp>
        <p:sp>
          <p:nvSpPr>
            <p:cNvPr id="11" name="文本框 54"/>
            <p:cNvSpPr txBox="1"/>
            <p:nvPr/>
          </p:nvSpPr>
          <p:spPr bwMode="auto">
            <a:xfrm>
              <a:off x="8761254" y="4880336"/>
              <a:ext cx="2631585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圆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180" y="1353185"/>
            <a:ext cx="2912110" cy="2291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5225" y="1838325"/>
            <a:ext cx="19386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PART</a:t>
            </a:r>
          </a:p>
          <a:p>
            <a:pPr algn="ctr" fontAlgn="auto">
              <a:lnSpc>
                <a:spcPct val="10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03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1615" y="3904615"/>
            <a:ext cx="3750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zh-CN" altLang="en-US" sz="2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2027" y="4364990"/>
            <a:ext cx="476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4339584" y="1848472"/>
            <a:ext cx="3511329" cy="3502058"/>
            <a:chOff x="4344856" y="1848472"/>
            <a:chExt cx="3511329" cy="3502058"/>
          </a:xfrm>
        </p:grpSpPr>
        <p:sp>
          <p:nvSpPr>
            <p:cNvPr id="15" name="任意多边形: 形状 14"/>
            <p:cNvSpPr/>
            <p:nvPr/>
          </p:nvSpPr>
          <p:spPr>
            <a:xfrm rot="13446499">
              <a:off x="6397174" y="228148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/>
            <p:cNvSpPr/>
            <p:nvPr/>
          </p:nvSpPr>
          <p:spPr>
            <a:xfrm>
              <a:off x="6783676" y="1848472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2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02</a:t>
              </a:r>
            </a:p>
          </p:txBody>
        </p:sp>
        <p:sp>
          <p:nvSpPr>
            <p:cNvPr id="17" name="任意多边形: 形状 16"/>
            <p:cNvSpPr/>
            <p:nvPr/>
          </p:nvSpPr>
          <p:spPr>
            <a:xfrm rot="18846498" flipH="1">
              <a:off x="6427835" y="3897068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6827130" y="428602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4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04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 rot="2646498">
              <a:off x="4798451" y="3924632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椭圆 19"/>
            <p:cNvSpPr/>
            <p:nvPr/>
          </p:nvSpPr>
          <p:spPr>
            <a:xfrm>
              <a:off x="4375774" y="4326383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03</a:t>
              </a:r>
            </a:p>
          </p:txBody>
        </p:sp>
        <p:sp>
          <p:nvSpPr>
            <p:cNvPr id="21" name="任意多边形: 形状 20"/>
            <p:cNvSpPr/>
            <p:nvPr/>
          </p:nvSpPr>
          <p:spPr>
            <a:xfrm rot="8046499" flipH="1">
              <a:off x="4780326" y="2300057"/>
              <a:ext cx="992880" cy="99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/>
            <p:cNvSpPr/>
            <p:nvPr/>
          </p:nvSpPr>
          <p:spPr>
            <a:xfrm flipH="1">
              <a:off x="4344856" y="1879834"/>
              <a:ext cx="1029055" cy="10241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altLang="zh-CN">
                  <a:solidFill>
                    <a:schemeClr val="accent1">
                      <a:lumMod val="100000"/>
                    </a:schemeClr>
                  </a:solidFill>
                  <a:effectLst>
                    <a:outerShdw sx="1000" sy="1000" rotWithShape="0">
                      <a:srgbClr val="000000"/>
                    </a:outerShdw>
                  </a:effectLst>
                </a:rPr>
                <a:t>01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5171738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624213" y="3250916"/>
              <a:ext cx="921956" cy="683891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2F3035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8543140" y="1767993"/>
            <a:ext cx="2321994" cy="4349480"/>
            <a:chOff x="8539431" y="1767993"/>
            <a:chExt cx="2321994" cy="4349480"/>
          </a:xfrm>
        </p:grpSpPr>
        <p:sp>
          <p:nvSpPr>
            <p:cNvPr id="11" name="矩形 10"/>
            <p:cNvSpPr/>
            <p:nvPr/>
          </p:nvSpPr>
          <p:spPr>
            <a:xfrm>
              <a:off x="8539431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39431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40934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40934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r>
                <a:rPr lang="zh-CN" altLang="en-US" sz="15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1326867" y="1767993"/>
            <a:ext cx="2320491" cy="4349480"/>
            <a:chOff x="1323158" y="1767993"/>
            <a:chExt cx="2320491" cy="4349480"/>
          </a:xfrm>
        </p:grpSpPr>
        <p:sp>
          <p:nvSpPr>
            <p:cNvPr id="7" name="矩形 6"/>
            <p:cNvSpPr/>
            <p:nvPr/>
          </p:nvSpPr>
          <p:spPr>
            <a:xfrm>
              <a:off x="1323158" y="2348880"/>
              <a:ext cx="2320491" cy="125519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23158" y="4862280"/>
              <a:ext cx="2320491" cy="125519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tx1"/>
                  </a:solidFill>
                </a:rPr>
              </a:b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23158" y="1767993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323158" y="4281396"/>
              <a:ext cx="2320491" cy="58088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5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8796300" y="2200914"/>
            <a:ext cx="2039320" cy="740855"/>
            <a:chOff x="8796300" y="2200914"/>
            <a:chExt cx="2039320" cy="740855"/>
          </a:xfrm>
        </p:grpSpPr>
        <p:sp>
          <p:nvSpPr>
            <p:cNvPr id="34" name="矩形 33"/>
            <p:cNvSpPr/>
            <p:nvPr/>
          </p:nvSpPr>
          <p:spPr>
            <a:xfrm>
              <a:off x="8796301" y="2200914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796300" y="2477641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1620960" y="5238255"/>
            <a:ext cx="2018230" cy="740854"/>
            <a:chOff x="1620960" y="5238255"/>
            <a:chExt cx="2018230" cy="740854"/>
          </a:xfrm>
        </p:grpSpPr>
        <p:sp>
          <p:nvSpPr>
            <p:cNvPr id="36" name="矩形 35"/>
            <p:cNvSpPr/>
            <p:nvPr/>
          </p:nvSpPr>
          <p:spPr>
            <a:xfrm>
              <a:off x="1620960" y="5238255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620960" y="5514981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8526738" y="4390711"/>
            <a:ext cx="2039320" cy="740854"/>
            <a:chOff x="8526738" y="4390711"/>
            <a:chExt cx="2039320" cy="740854"/>
          </a:xfrm>
        </p:grpSpPr>
        <p:sp>
          <p:nvSpPr>
            <p:cNvPr id="38" name="矩形 37"/>
            <p:cNvSpPr/>
            <p:nvPr/>
          </p:nvSpPr>
          <p:spPr>
            <a:xfrm>
              <a:off x="8526739" y="4390711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526738" y="4667437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1612186" y="2266211"/>
            <a:ext cx="2018230" cy="740853"/>
            <a:chOff x="1612186" y="2266211"/>
            <a:chExt cx="2018230" cy="740853"/>
          </a:xfrm>
        </p:grpSpPr>
        <p:sp>
          <p:nvSpPr>
            <p:cNvPr id="40" name="矩形 39"/>
            <p:cNvSpPr/>
            <p:nvPr/>
          </p:nvSpPr>
          <p:spPr>
            <a:xfrm>
              <a:off x="1612186" y="2266211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b="1" spc="30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612186" y="2542936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/>
                  </a:solidFill>
                </a:rPr>
              </a:br>
              <a:endParaRPr lang="zh-CN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3630416" y="1592796"/>
            <a:ext cx="6185544" cy="4909684"/>
            <a:chOff x="3630416" y="1592796"/>
            <a:chExt cx="6185544" cy="4909684"/>
          </a:xfrm>
        </p:grpSpPr>
        <p:sp>
          <p:nvSpPr>
            <p:cNvPr id="9" name="任意多边形: 形状 8"/>
            <p:cNvSpPr/>
            <p:nvPr/>
          </p:nvSpPr>
          <p:spPr>
            <a:xfrm>
              <a:off x="5302914" y="2845356"/>
              <a:ext cx="1451071" cy="36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4" y="0"/>
                  </a:moveTo>
                  <a:lnTo>
                    <a:pt x="10982" y="11"/>
                  </a:lnTo>
                  <a:lnTo>
                    <a:pt x="10495" y="7316"/>
                  </a:lnTo>
                  <a:lnTo>
                    <a:pt x="10311" y="7316"/>
                  </a:lnTo>
                  <a:lnTo>
                    <a:pt x="5040" y="4934"/>
                  </a:lnTo>
                  <a:lnTo>
                    <a:pt x="4098" y="5274"/>
                  </a:lnTo>
                  <a:lnTo>
                    <a:pt x="9839" y="8344"/>
                  </a:lnTo>
                  <a:lnTo>
                    <a:pt x="9157" y="13657"/>
                  </a:lnTo>
                  <a:lnTo>
                    <a:pt x="1743" y="10307"/>
                  </a:lnTo>
                  <a:lnTo>
                    <a:pt x="465" y="10768"/>
                  </a:lnTo>
                  <a:lnTo>
                    <a:pt x="8348" y="14989"/>
                  </a:lnTo>
                  <a:cubicBezTo>
                    <a:pt x="8869" y="15678"/>
                    <a:pt x="8688" y="17187"/>
                    <a:pt x="8374" y="18525"/>
                  </a:cubicBezTo>
                  <a:cubicBezTo>
                    <a:pt x="8077" y="19789"/>
                    <a:pt x="7686" y="20827"/>
                    <a:pt x="7641" y="20946"/>
                  </a:cubicBezTo>
                  <a:lnTo>
                    <a:pt x="0" y="2094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946"/>
                  </a:lnTo>
                  <a:lnTo>
                    <a:pt x="14478" y="20946"/>
                  </a:lnTo>
                  <a:cubicBezTo>
                    <a:pt x="14472" y="20926"/>
                    <a:pt x="13902" y="19197"/>
                    <a:pt x="13212" y="15954"/>
                  </a:cubicBezTo>
                  <a:cubicBezTo>
                    <a:pt x="12517" y="12693"/>
                    <a:pt x="13674" y="12692"/>
                    <a:pt x="13674" y="12692"/>
                  </a:cubicBezTo>
                  <a:lnTo>
                    <a:pt x="20503" y="9431"/>
                  </a:lnTo>
                  <a:lnTo>
                    <a:pt x="19114" y="8696"/>
                  </a:lnTo>
                  <a:lnTo>
                    <a:pt x="12631" y="11452"/>
                  </a:lnTo>
                  <a:lnTo>
                    <a:pt x="11953" y="7859"/>
                  </a:lnTo>
                  <a:lnTo>
                    <a:pt x="16953" y="5473"/>
                  </a:lnTo>
                  <a:lnTo>
                    <a:pt x="15932" y="4933"/>
                  </a:lnTo>
                  <a:lnTo>
                    <a:pt x="11790" y="6734"/>
                  </a:lnTo>
                  <a:lnTo>
                    <a:pt x="116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noFill/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>
            <a:xfrm>
              <a:off x="3645166" y="3689614"/>
              <a:ext cx="1264772" cy="1264772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4055151" y="4108241"/>
              <a:ext cx="536833" cy="448620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椭圆 11"/>
            <p:cNvSpPr/>
            <p:nvPr/>
          </p:nvSpPr>
          <p:spPr>
            <a:xfrm>
              <a:off x="4789704" y="1925567"/>
              <a:ext cx="914554" cy="914555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5055498" y="2222800"/>
              <a:ext cx="383086" cy="320136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/>
            <p:nvPr/>
          </p:nvSpPr>
          <p:spPr>
            <a:xfrm>
              <a:off x="5780736" y="2600198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5970577" y="2808552"/>
              <a:ext cx="204300" cy="170729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椭圆 15"/>
            <p:cNvSpPr/>
            <p:nvPr/>
          </p:nvSpPr>
          <p:spPr>
            <a:xfrm>
              <a:off x="5062968" y="4243491"/>
              <a:ext cx="583980" cy="58398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5257627" y="4454143"/>
              <a:ext cx="194661" cy="162674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/>
            <p:nvPr/>
          </p:nvSpPr>
          <p:spPr>
            <a:xfrm>
              <a:off x="7482576" y="4243491"/>
              <a:ext cx="583980" cy="58398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7670535" y="4457134"/>
              <a:ext cx="194661" cy="162674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椭圆 19"/>
            <p:cNvSpPr/>
            <p:nvPr/>
          </p:nvSpPr>
          <p:spPr>
            <a:xfrm>
              <a:off x="7225192" y="2990961"/>
              <a:ext cx="1098749" cy="109874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588433" y="3425244"/>
              <a:ext cx="357220" cy="298521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/>
            <p:cNvSpPr/>
            <p:nvPr/>
          </p:nvSpPr>
          <p:spPr>
            <a:xfrm>
              <a:off x="6727622" y="2323136"/>
              <a:ext cx="583980" cy="58398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935903" y="2550063"/>
              <a:ext cx="158603" cy="132541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椭圆 23"/>
            <p:cNvSpPr/>
            <p:nvPr/>
          </p:nvSpPr>
          <p:spPr>
            <a:xfrm>
              <a:off x="6382116" y="3987300"/>
              <a:ext cx="844034" cy="844034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6701812" y="4286448"/>
              <a:ext cx="239516" cy="200158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椭圆 25"/>
            <p:cNvSpPr/>
            <p:nvPr/>
          </p:nvSpPr>
          <p:spPr>
            <a:xfrm>
              <a:off x="5874939" y="1592796"/>
              <a:ext cx="583980" cy="58398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6063039" y="1797621"/>
              <a:ext cx="213007" cy="178005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椭圆 27"/>
            <p:cNvSpPr/>
            <p:nvPr/>
          </p:nvSpPr>
          <p:spPr>
            <a:xfrm>
              <a:off x="5215372" y="3323971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417922" y="3527276"/>
              <a:ext cx="189861" cy="158662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椭圆 29"/>
            <p:cNvSpPr/>
            <p:nvPr/>
          </p:nvSpPr>
          <p:spPr>
            <a:xfrm>
              <a:off x="4348122" y="2811652"/>
              <a:ext cx="844034" cy="84403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4591940" y="3091556"/>
              <a:ext cx="344681" cy="288042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椭圆 31"/>
            <p:cNvSpPr/>
            <p:nvPr/>
          </p:nvSpPr>
          <p:spPr>
            <a:xfrm>
              <a:off x="6366669" y="3323971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528337" y="3499245"/>
              <a:ext cx="242773" cy="202880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" name="连接符: 肘形 4"/>
            <p:cNvCxnSpPr>
              <a:stCxn id="40" idx="3"/>
              <a:endCxn id="30" idx="2"/>
            </p:cNvCxnSpPr>
            <p:nvPr/>
          </p:nvCxnSpPr>
          <p:spPr>
            <a:xfrm>
              <a:off x="3630416" y="2384192"/>
              <a:ext cx="717706" cy="849477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连接符: 肘形 5"/>
            <p:cNvCxnSpPr>
              <a:stCxn id="22" idx="0"/>
              <a:endCxn id="34" idx="0"/>
            </p:cNvCxnSpPr>
            <p:nvPr/>
          </p:nvCxnSpPr>
          <p:spPr>
            <a:xfrm rot="5400000" flipH="1" flipV="1">
              <a:off x="8356675" y="863851"/>
              <a:ext cx="122222" cy="2796349"/>
            </a:xfrm>
            <a:prstGeom prst="bentConnector3">
              <a:avLst>
                <a:gd name="adj1" fmla="val 28703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连接符: 肘形 6"/>
            <p:cNvCxnSpPr>
              <a:stCxn id="18" idx="4"/>
              <a:endCxn id="38" idx="1"/>
            </p:cNvCxnSpPr>
            <p:nvPr/>
          </p:nvCxnSpPr>
          <p:spPr>
            <a:xfrm rot="5400000" flipH="1" flipV="1">
              <a:off x="7991262" y="4291995"/>
              <a:ext cx="318779" cy="752173"/>
            </a:xfrm>
            <a:prstGeom prst="bentConnector4">
              <a:avLst>
                <a:gd name="adj1" fmla="val -71711"/>
                <a:gd name="adj2" fmla="val 6941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连接符: 肘形 7"/>
            <p:cNvCxnSpPr>
              <a:stCxn id="10" idx="4"/>
              <a:endCxn id="37" idx="3"/>
            </p:cNvCxnSpPr>
            <p:nvPr/>
          </p:nvCxnSpPr>
          <p:spPr>
            <a:xfrm rot="5400000">
              <a:off x="3562042" y="5031534"/>
              <a:ext cx="792659" cy="638362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868995" y="3110973"/>
            <a:ext cx="6529729" cy="1429598"/>
            <a:chOff x="742044" y="2383679"/>
            <a:chExt cx="6529729" cy="1429598"/>
          </a:xfrm>
        </p:grpSpPr>
        <p:sp>
          <p:nvSpPr>
            <p:cNvPr id="17" name="矩形 16"/>
            <p:cNvSpPr/>
            <p:nvPr/>
          </p:nvSpPr>
          <p:spPr>
            <a:xfrm>
              <a:off x="742044" y="3443945"/>
              <a:ext cx="2514620" cy="36933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r">
                <a:lnSpc>
                  <a:spcPct val="120000"/>
                </a:lnSpc>
                <a:defRPr sz="1800"/>
              </a:pPr>
              <a:r>
                <a:rPr lang="zh-CN" altLang="en-US" sz="1000" dirty="0">
                  <a:solidFill>
                    <a:srgbClr val="53585F"/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rgbClr val="53585F"/>
                  </a:solidFill>
                </a:rPr>
              </a:br>
              <a:endParaRPr lang="zh-CN" altLang="en-US" sz="1000" dirty="0">
                <a:solidFill>
                  <a:srgbClr val="53585F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531349" y="2383679"/>
              <a:ext cx="4740424" cy="958834"/>
              <a:chOff x="2531349" y="2383679"/>
              <a:chExt cx="4740424" cy="958834"/>
            </a:xfrm>
          </p:grpSpPr>
          <p:sp>
            <p:nvSpPr>
              <p:cNvPr id="19" name="任意多边形 6"/>
              <p:cNvSpPr/>
              <p:nvPr/>
            </p:nvSpPr>
            <p:spPr>
              <a:xfrm>
                <a:off x="2858651" y="2383679"/>
                <a:ext cx="4413122" cy="811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6" y="0"/>
                    </a:moveTo>
                    <a:cubicBezTo>
                      <a:pt x="1414" y="0"/>
                      <a:pt x="1414" y="0"/>
                      <a:pt x="1414" y="0"/>
                    </a:cubicBezTo>
                    <a:cubicBezTo>
                      <a:pt x="595" y="0"/>
                      <a:pt x="0" y="4117"/>
                      <a:pt x="0" y="9247"/>
                    </a:cubicBezTo>
                    <a:cubicBezTo>
                      <a:pt x="0" y="14377"/>
                      <a:pt x="595" y="18563"/>
                      <a:pt x="1414" y="18563"/>
                    </a:cubicBezTo>
                    <a:cubicBezTo>
                      <a:pt x="10354" y="18563"/>
                      <a:pt x="10354" y="18563"/>
                      <a:pt x="10354" y="18563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259" y="18563"/>
                      <a:pt x="11259" y="18563"/>
                      <a:pt x="11259" y="18563"/>
                    </a:cubicBezTo>
                    <a:cubicBezTo>
                      <a:pt x="20186" y="18563"/>
                      <a:pt x="20186" y="18563"/>
                      <a:pt x="20186" y="18563"/>
                    </a:cubicBezTo>
                    <a:cubicBezTo>
                      <a:pt x="21005" y="18563"/>
                      <a:pt x="21600" y="14377"/>
                      <a:pt x="21600" y="9247"/>
                    </a:cubicBezTo>
                    <a:cubicBezTo>
                      <a:pt x="21600" y="4117"/>
                      <a:pt x="21005" y="0"/>
                      <a:pt x="20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任意多边形 10"/>
              <p:cNvSpPr/>
              <p:nvPr/>
            </p:nvSpPr>
            <p:spPr>
              <a:xfrm>
                <a:off x="3014498" y="2494748"/>
                <a:ext cx="483915" cy="483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63500">
                <a:solidFill>
                  <a:srgbClr val="FFFFFF"/>
                </a:solidFill>
                <a:miter lim="400000"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>
                  <a:defRPr sz="1800" b="0">
                    <a:solidFill>
                      <a:srgbClr val="000000"/>
                    </a:solidFill>
                  </a:defRPr>
                </a:pPr>
                <a:r>
                  <a:rPr lang="en-US" altLang="zh-CN" sz="160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1" name="任意多边形 16"/>
              <p:cNvSpPr/>
              <p:nvPr/>
            </p:nvSpPr>
            <p:spPr>
              <a:xfrm>
                <a:off x="2531349" y="2888870"/>
                <a:ext cx="726063" cy="453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ln w="25400">
                <a:solidFill>
                  <a:schemeClr val="tx2"/>
                </a:solidFill>
                <a:miter lim="400000"/>
                <a:headEnd type="oval"/>
                <a:tailEnd type="oval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文本框 18"/>
              <p:cNvSpPr txBox="1"/>
              <p:nvPr/>
            </p:nvSpPr>
            <p:spPr>
              <a:xfrm>
                <a:off x="3667895" y="2596853"/>
                <a:ext cx="3416320" cy="27699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</a:rPr>
                  <a:t>输入标题文本请替换文字内容复制你的内容到此</a:t>
                </a: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2"/>
            </p:custDataLst>
          </p:nvPr>
        </p:nvGrpSpPr>
        <p:grpSpPr>
          <a:xfrm>
            <a:off x="3991151" y="3876410"/>
            <a:ext cx="7698245" cy="1238801"/>
            <a:chOff x="3991151" y="3876410"/>
            <a:chExt cx="7698245" cy="1238801"/>
          </a:xfrm>
        </p:grpSpPr>
        <p:grpSp>
          <p:nvGrpSpPr>
            <p:cNvPr id="10" name="组合 9"/>
            <p:cNvGrpSpPr/>
            <p:nvPr/>
          </p:nvGrpSpPr>
          <p:grpSpPr>
            <a:xfrm>
              <a:off x="8320620" y="3876410"/>
              <a:ext cx="3368776" cy="885835"/>
              <a:chOff x="7869620" y="2516838"/>
              <a:chExt cx="3368776" cy="88583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832304" y="2516838"/>
                <a:ext cx="2406092" cy="3693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normAutofit/>
              </a:bodyPr>
              <a:lstStyle/>
              <a:p>
                <a:pPr lvl="0" algn="l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rgbClr val="53585F"/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rgbClr val="53585F"/>
                    </a:solidFill>
                  </a:rPr>
                </a:br>
                <a:endParaRPr lang="zh-CN" altLang="en-US" sz="1000" dirty="0">
                  <a:solidFill>
                    <a:srgbClr val="53585F"/>
                  </a:solidFill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7869620" y="2949030"/>
                <a:ext cx="1511777" cy="453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ln w="25400">
                <a:solidFill>
                  <a:schemeClr val="tx2"/>
                </a:solidFill>
                <a:miter lim="400000"/>
                <a:headEnd type="oval"/>
                <a:tailEnd type="oval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991151" y="4303998"/>
              <a:ext cx="4413122" cy="811213"/>
              <a:chOff x="5959203" y="4359975"/>
              <a:chExt cx="4413122" cy="811213"/>
            </a:xfrm>
          </p:grpSpPr>
          <p:sp>
            <p:nvSpPr>
              <p:cNvPr id="12" name="任意多边形 3"/>
              <p:cNvSpPr/>
              <p:nvPr/>
            </p:nvSpPr>
            <p:spPr>
              <a:xfrm rot="10800000" flipH="1">
                <a:off x="5959203" y="4359975"/>
                <a:ext cx="4413122" cy="811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6" y="0"/>
                    </a:moveTo>
                    <a:cubicBezTo>
                      <a:pt x="1414" y="0"/>
                      <a:pt x="1414" y="0"/>
                      <a:pt x="1414" y="0"/>
                    </a:cubicBezTo>
                    <a:cubicBezTo>
                      <a:pt x="595" y="0"/>
                      <a:pt x="0" y="4185"/>
                      <a:pt x="0" y="9315"/>
                    </a:cubicBezTo>
                    <a:cubicBezTo>
                      <a:pt x="0" y="14445"/>
                      <a:pt x="595" y="18563"/>
                      <a:pt x="1414" y="18563"/>
                    </a:cubicBezTo>
                    <a:cubicBezTo>
                      <a:pt x="10354" y="18563"/>
                      <a:pt x="10354" y="18563"/>
                      <a:pt x="10354" y="18563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259" y="18563"/>
                      <a:pt x="11259" y="18563"/>
                      <a:pt x="11259" y="18563"/>
                    </a:cubicBezTo>
                    <a:cubicBezTo>
                      <a:pt x="20186" y="18563"/>
                      <a:pt x="20186" y="18563"/>
                      <a:pt x="20186" y="18563"/>
                    </a:cubicBezTo>
                    <a:cubicBezTo>
                      <a:pt x="21005" y="18563"/>
                      <a:pt x="21600" y="14445"/>
                      <a:pt x="21600" y="9315"/>
                    </a:cubicBezTo>
                    <a:cubicBezTo>
                      <a:pt x="21600" y="4185"/>
                      <a:pt x="21005" y="0"/>
                      <a:pt x="20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任意多边形 13"/>
              <p:cNvSpPr/>
              <p:nvPr/>
            </p:nvSpPr>
            <p:spPr>
              <a:xfrm>
                <a:off x="6101912" y="4576265"/>
                <a:ext cx="483914" cy="483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63500">
                <a:solidFill>
                  <a:srgbClr val="FFFFFF"/>
                </a:solidFill>
                <a:miter lim="400000"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>
                  <a:defRPr sz="1800" b="0">
                    <a:solidFill>
                      <a:srgbClr val="000000"/>
                    </a:solidFill>
                  </a:defRPr>
                </a:pPr>
                <a:r>
                  <a:rPr lang="en-US" altLang="zh-CN" sz="160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4" name="文本框 21"/>
              <p:cNvSpPr txBox="1"/>
              <p:nvPr/>
            </p:nvSpPr>
            <p:spPr>
              <a:xfrm>
                <a:off x="6729497" y="4683704"/>
                <a:ext cx="3416320" cy="27699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</a:rPr>
                  <a:t>输入标题文本请替换文字内容复制你的内容到此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820755" y="1686813"/>
            <a:ext cx="7747809" cy="1226626"/>
            <a:chOff x="1820755" y="1686813"/>
            <a:chExt cx="7747809" cy="1226626"/>
          </a:xfrm>
        </p:grpSpPr>
        <p:grpSp>
          <p:nvGrpSpPr>
            <p:cNvPr id="4" name="组合 3"/>
            <p:cNvGrpSpPr/>
            <p:nvPr/>
          </p:nvGrpSpPr>
          <p:grpSpPr>
            <a:xfrm>
              <a:off x="1820755" y="1686813"/>
              <a:ext cx="4413122" cy="809055"/>
              <a:chOff x="1820755" y="1686813"/>
              <a:chExt cx="4413122" cy="809055"/>
            </a:xfrm>
          </p:grpSpPr>
          <p:sp>
            <p:nvSpPr>
              <p:cNvPr id="23" name="任意多边形 7"/>
              <p:cNvSpPr/>
              <p:nvPr/>
            </p:nvSpPr>
            <p:spPr>
              <a:xfrm>
                <a:off x="1820755" y="1686813"/>
                <a:ext cx="4413122" cy="809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86" y="0"/>
                    </a:moveTo>
                    <a:cubicBezTo>
                      <a:pt x="1414" y="0"/>
                      <a:pt x="1414" y="0"/>
                      <a:pt x="1414" y="0"/>
                    </a:cubicBezTo>
                    <a:cubicBezTo>
                      <a:pt x="595" y="0"/>
                      <a:pt x="0" y="4130"/>
                      <a:pt x="0" y="9276"/>
                    </a:cubicBezTo>
                    <a:cubicBezTo>
                      <a:pt x="0" y="14423"/>
                      <a:pt x="595" y="18621"/>
                      <a:pt x="1414" y="18621"/>
                    </a:cubicBezTo>
                    <a:cubicBezTo>
                      <a:pt x="10354" y="18621"/>
                      <a:pt x="10354" y="18621"/>
                      <a:pt x="10354" y="18621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11259" y="18621"/>
                      <a:pt x="11259" y="18621"/>
                      <a:pt x="11259" y="18621"/>
                    </a:cubicBezTo>
                    <a:cubicBezTo>
                      <a:pt x="20186" y="18621"/>
                      <a:pt x="20186" y="18621"/>
                      <a:pt x="20186" y="18621"/>
                    </a:cubicBezTo>
                    <a:cubicBezTo>
                      <a:pt x="21005" y="18621"/>
                      <a:pt x="21600" y="14423"/>
                      <a:pt x="21600" y="9276"/>
                    </a:cubicBezTo>
                    <a:cubicBezTo>
                      <a:pt x="21600" y="4130"/>
                      <a:pt x="21005" y="0"/>
                      <a:pt x="20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任意多边形 9"/>
              <p:cNvSpPr/>
              <p:nvPr/>
            </p:nvSpPr>
            <p:spPr>
              <a:xfrm>
                <a:off x="1963463" y="1795664"/>
                <a:ext cx="483915" cy="483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 w="63500">
                <a:solidFill>
                  <a:srgbClr val="FFFFFF"/>
                </a:solidFill>
                <a:miter lim="400000"/>
              </a:ln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>
                  <a:defRPr sz="1800" b="0">
                    <a:solidFill>
                      <a:srgbClr val="000000"/>
                    </a:solidFill>
                  </a:defRPr>
                </a:pPr>
                <a:r>
                  <a:rPr lang="en-US" altLang="zh-CN" sz="1600">
                    <a:solidFill>
                      <a:schemeClr val="bg1"/>
                    </a:solidFill>
                  </a:rPr>
                  <a:t>1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文本框 17"/>
              <p:cNvSpPr txBox="1"/>
              <p:nvPr/>
            </p:nvSpPr>
            <p:spPr>
              <a:xfrm>
                <a:off x="2531350" y="1900955"/>
                <a:ext cx="3416320" cy="27699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</a:rPr>
                  <a:t>输入标题文本请替换文字内容复制你的内容到此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flipV="1">
              <a:off x="6199788" y="2027604"/>
              <a:ext cx="3368776" cy="885835"/>
              <a:chOff x="8473020" y="4028810"/>
              <a:chExt cx="3368776" cy="885835"/>
            </a:xfrm>
          </p:grpSpPr>
          <p:sp>
            <p:nvSpPr>
              <p:cNvPr id="8" name="矩形 7"/>
              <p:cNvSpPr/>
              <p:nvPr/>
            </p:nvSpPr>
            <p:spPr>
              <a:xfrm flipV="1">
                <a:off x="9435704" y="4028810"/>
                <a:ext cx="2406092" cy="36933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normAutofit/>
              </a:bodyPr>
              <a:lstStyle/>
              <a:p>
                <a:pPr lvl="0" algn="l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rgbClr val="53585F"/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rgbClr val="53585F"/>
                    </a:solidFill>
                  </a:rPr>
                </a:br>
                <a:endParaRPr lang="zh-CN" altLang="en-US" sz="1000" dirty="0">
                  <a:solidFill>
                    <a:srgbClr val="53585F"/>
                  </a:solidFill>
                </a:endParaRPr>
              </a:p>
            </p:txBody>
          </p:sp>
          <p:sp>
            <p:nvSpPr>
              <p:cNvPr id="9" name="任意多边形 29"/>
              <p:cNvSpPr/>
              <p:nvPr/>
            </p:nvSpPr>
            <p:spPr>
              <a:xfrm>
                <a:off x="8473020" y="4461002"/>
                <a:ext cx="1511777" cy="453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</a:path>
                </a:pathLst>
              </a:custGeom>
              <a:ln w="25400">
                <a:solidFill>
                  <a:schemeClr val="tx2"/>
                </a:solidFill>
                <a:miter lim="400000"/>
                <a:headEnd type="oval"/>
                <a:tailEnd type="oval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538743" y="1808820"/>
            <a:ext cx="1999733" cy="3852428"/>
            <a:chOff x="1847528" y="1808820"/>
            <a:chExt cx="1999733" cy="3852428"/>
          </a:xfrm>
        </p:grpSpPr>
        <p:sp>
          <p:nvSpPr>
            <p:cNvPr id="27" name="圆角矩形 6"/>
            <p:cNvSpPr/>
            <p:nvPr/>
          </p:nvSpPr>
          <p:spPr>
            <a:xfrm>
              <a:off x="1847528" y="1808820"/>
              <a:ext cx="1999733" cy="3852428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431804" y="2250196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椭圆 28"/>
            <p:cNvSpPr/>
            <p:nvPr/>
          </p:nvSpPr>
          <p:spPr>
            <a:xfrm>
              <a:off x="3431804" y="5010417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矩形 29"/>
            <p:cNvSpPr/>
            <p:nvPr/>
          </p:nvSpPr>
          <p:spPr>
            <a:xfrm>
              <a:off x="1847528" y="4050648"/>
              <a:ext cx="1993737" cy="611389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1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934114" y="2579786"/>
              <a:ext cx="1820565" cy="32966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32" name="任意多边形 33"/>
            <p:cNvSpPr/>
            <p:nvPr/>
          </p:nvSpPr>
          <p:spPr bwMode="auto">
            <a:xfrm>
              <a:off x="2505704" y="4867829"/>
              <a:ext cx="608901" cy="51456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091181" y="1808820"/>
            <a:ext cx="2003862" cy="3852428"/>
            <a:chOff x="4151711" y="1808820"/>
            <a:chExt cx="2003862" cy="3852428"/>
          </a:xfrm>
        </p:grpSpPr>
        <p:sp>
          <p:nvSpPr>
            <p:cNvPr id="19" name="圆角矩形 3"/>
            <p:cNvSpPr/>
            <p:nvPr/>
          </p:nvSpPr>
          <p:spPr>
            <a:xfrm>
              <a:off x="4155840" y="1808820"/>
              <a:ext cx="1999733" cy="3852428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271657" y="2250196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椭圆 20"/>
            <p:cNvSpPr/>
            <p:nvPr/>
          </p:nvSpPr>
          <p:spPr>
            <a:xfrm>
              <a:off x="4271657" y="5010417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椭圆 21"/>
            <p:cNvSpPr/>
            <p:nvPr/>
          </p:nvSpPr>
          <p:spPr>
            <a:xfrm>
              <a:off x="5755355" y="2250196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椭圆 22"/>
            <p:cNvSpPr/>
            <p:nvPr/>
          </p:nvSpPr>
          <p:spPr>
            <a:xfrm>
              <a:off x="5755355" y="5010417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矩形 23"/>
            <p:cNvSpPr/>
            <p:nvPr/>
          </p:nvSpPr>
          <p:spPr>
            <a:xfrm>
              <a:off x="4151711" y="4050648"/>
              <a:ext cx="1993737" cy="611389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2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245423" y="2579786"/>
              <a:ext cx="1820565" cy="32966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6" name="任意多边形 35"/>
            <p:cNvSpPr/>
            <p:nvPr/>
          </p:nvSpPr>
          <p:spPr bwMode="auto">
            <a:xfrm>
              <a:off x="4900034" y="4887237"/>
              <a:ext cx="493574" cy="41710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7653525" y="1808820"/>
            <a:ext cx="1999733" cy="3852428"/>
            <a:chOff x="6437908" y="1808820"/>
            <a:chExt cx="1999733" cy="3852428"/>
          </a:xfrm>
        </p:grpSpPr>
        <p:sp>
          <p:nvSpPr>
            <p:cNvPr id="13" name="圆角矩形 4"/>
            <p:cNvSpPr/>
            <p:nvPr/>
          </p:nvSpPr>
          <p:spPr>
            <a:xfrm>
              <a:off x="6437908" y="1808820"/>
              <a:ext cx="1999733" cy="3852428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591939" y="2250196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椭圆 14"/>
            <p:cNvSpPr/>
            <p:nvPr/>
          </p:nvSpPr>
          <p:spPr>
            <a:xfrm>
              <a:off x="6591939" y="5010417"/>
              <a:ext cx="248052" cy="2480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/>
            <p:nvPr/>
          </p:nvSpPr>
          <p:spPr>
            <a:xfrm>
              <a:off x="6443903" y="4050648"/>
              <a:ext cx="1993737" cy="611389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3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527492" y="2579786"/>
              <a:ext cx="1820565" cy="32966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8" name="任意多边形 36"/>
            <p:cNvSpPr/>
            <p:nvPr/>
          </p:nvSpPr>
          <p:spPr bwMode="auto">
            <a:xfrm>
              <a:off x="7163028" y="4897848"/>
              <a:ext cx="549490" cy="46435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4229288" y="2332536"/>
            <a:ext cx="1117767" cy="2840560"/>
            <a:chOff x="3538073" y="2332536"/>
            <a:chExt cx="1117767" cy="2840560"/>
          </a:xfrm>
        </p:grpSpPr>
        <p:sp>
          <p:nvSpPr>
            <p:cNvPr id="11" name="圆角矩形 19"/>
            <p:cNvSpPr/>
            <p:nvPr/>
          </p:nvSpPr>
          <p:spPr>
            <a:xfrm>
              <a:off x="3538073" y="2332536"/>
              <a:ext cx="1117767" cy="7730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圆角矩形 20"/>
            <p:cNvSpPr/>
            <p:nvPr/>
          </p:nvSpPr>
          <p:spPr>
            <a:xfrm>
              <a:off x="3538073" y="5095790"/>
              <a:ext cx="1117767" cy="7730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6796134" y="2332536"/>
            <a:ext cx="1143209" cy="2840560"/>
            <a:chOff x="6104919" y="2332536"/>
            <a:chExt cx="1143209" cy="2840560"/>
          </a:xfrm>
        </p:grpSpPr>
        <p:sp>
          <p:nvSpPr>
            <p:cNvPr id="9" name="圆角矩形 21"/>
            <p:cNvSpPr/>
            <p:nvPr/>
          </p:nvSpPr>
          <p:spPr>
            <a:xfrm>
              <a:off x="6104919" y="2332536"/>
              <a:ext cx="1143209" cy="7730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圆角矩形 22"/>
            <p:cNvSpPr/>
            <p:nvPr/>
          </p:nvSpPr>
          <p:spPr>
            <a:xfrm>
              <a:off x="6104919" y="5095790"/>
              <a:ext cx="1143209" cy="7730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圆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180" y="1353185"/>
            <a:ext cx="2912110" cy="2291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5225" y="1838325"/>
            <a:ext cx="19386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PART</a:t>
            </a:r>
          </a:p>
          <a:p>
            <a:pPr algn="ctr" fontAlgn="auto">
              <a:lnSpc>
                <a:spcPct val="10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04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1615" y="3904615"/>
            <a:ext cx="3750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zh-CN" altLang="en-US" sz="2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2027" y="4364990"/>
            <a:ext cx="476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圆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8145" y="554261"/>
            <a:ext cx="3166110" cy="2491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5055" y="987966"/>
            <a:ext cx="18116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31555" y="1958881"/>
            <a:ext cx="1938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Contents</a:t>
            </a:r>
          </a:p>
        </p:txBody>
      </p:sp>
      <p:sp>
        <p:nvSpPr>
          <p:cNvPr id="11" name="椭圆 10"/>
          <p:cNvSpPr/>
          <p:nvPr/>
        </p:nvSpPr>
        <p:spPr>
          <a:xfrm>
            <a:off x="710565" y="3527331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99210" y="3407316"/>
            <a:ext cx="3491865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match.</a:t>
            </a:r>
          </a:p>
        </p:txBody>
      </p:sp>
      <p:sp>
        <p:nvSpPr>
          <p:cNvPr id="13" name="椭圆 12"/>
          <p:cNvSpPr/>
          <p:nvPr/>
        </p:nvSpPr>
        <p:spPr>
          <a:xfrm>
            <a:off x="4648835" y="2839532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37480" y="2719517"/>
            <a:ext cx="3457575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match.</a:t>
            </a:r>
          </a:p>
        </p:txBody>
      </p:sp>
      <p:sp>
        <p:nvSpPr>
          <p:cNvPr id="15" name="椭圆 14"/>
          <p:cNvSpPr/>
          <p:nvPr/>
        </p:nvSpPr>
        <p:spPr>
          <a:xfrm>
            <a:off x="710565" y="4677316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99210" y="4557301"/>
            <a:ext cx="3491865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match.</a:t>
            </a:r>
          </a:p>
        </p:txBody>
      </p:sp>
      <p:sp>
        <p:nvSpPr>
          <p:cNvPr id="17" name="椭圆 16"/>
          <p:cNvSpPr/>
          <p:nvPr/>
        </p:nvSpPr>
        <p:spPr>
          <a:xfrm>
            <a:off x="4648835" y="3989517"/>
            <a:ext cx="441960" cy="441960"/>
          </a:xfrm>
          <a:prstGeom prst="ellipse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37480" y="3869502"/>
            <a:ext cx="3457575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单击此处输入标题文本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1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821765" y="4322429"/>
            <a:ext cx="6003918" cy="911575"/>
            <a:chOff x="1821765" y="4087810"/>
            <a:chExt cx="6003918" cy="911575"/>
          </a:xfrm>
        </p:grpSpPr>
        <p:grpSp>
          <p:nvGrpSpPr>
            <p:cNvPr id="25" name="组合 24"/>
            <p:cNvGrpSpPr/>
            <p:nvPr/>
          </p:nvGrpSpPr>
          <p:grpSpPr>
            <a:xfrm>
              <a:off x="2957401" y="4087810"/>
              <a:ext cx="1155744" cy="761054"/>
              <a:chOff x="1958468" y="4905164"/>
              <a:chExt cx="1155744" cy="761054"/>
            </a:xfrm>
          </p:grpSpPr>
          <p:sp>
            <p:nvSpPr>
              <p:cNvPr id="28" name="任意多边形 3"/>
              <p:cNvSpPr/>
              <p:nvPr/>
            </p:nvSpPr>
            <p:spPr>
              <a:xfrm>
                <a:off x="1958468" y="4905164"/>
                <a:ext cx="1154167" cy="761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 4"/>
              <p:cNvSpPr/>
              <p:nvPr/>
            </p:nvSpPr>
            <p:spPr>
              <a:xfrm>
                <a:off x="2117536" y="4995431"/>
                <a:ext cx="172176" cy="258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0" y="6750"/>
                    </a:moveTo>
                    <a:cubicBezTo>
                      <a:pt x="14491" y="6750"/>
                      <a:pt x="14175" y="6539"/>
                      <a:pt x="14175" y="6300"/>
                    </a:cubicBezTo>
                    <a:cubicBezTo>
                      <a:pt x="14175" y="5330"/>
                      <a:pt x="11918" y="4950"/>
                      <a:pt x="10800" y="4950"/>
                    </a:cubicBezTo>
                    <a:cubicBezTo>
                      <a:pt x="10441" y="4950"/>
                      <a:pt x="10125" y="4739"/>
                      <a:pt x="10125" y="4500"/>
                    </a:cubicBezTo>
                    <a:cubicBezTo>
                      <a:pt x="10125" y="4261"/>
                      <a:pt x="10441" y="4050"/>
                      <a:pt x="10800" y="4050"/>
                    </a:cubicBezTo>
                    <a:cubicBezTo>
                      <a:pt x="12762" y="4050"/>
                      <a:pt x="15525" y="4739"/>
                      <a:pt x="15525" y="6300"/>
                    </a:cubicBezTo>
                    <a:cubicBezTo>
                      <a:pt x="15525" y="6539"/>
                      <a:pt x="15209" y="6750"/>
                      <a:pt x="14850" y="6750"/>
                    </a:cubicBezTo>
                    <a:close/>
                    <a:moveTo>
                      <a:pt x="10800" y="1800"/>
                    </a:moveTo>
                    <a:cubicBezTo>
                      <a:pt x="6982" y="1800"/>
                      <a:pt x="2700" y="3487"/>
                      <a:pt x="2700" y="6300"/>
                    </a:cubicBezTo>
                    <a:cubicBezTo>
                      <a:pt x="2700" y="7200"/>
                      <a:pt x="3248" y="8142"/>
                      <a:pt x="4134" y="8831"/>
                    </a:cubicBezTo>
                    <a:cubicBezTo>
                      <a:pt x="4535" y="9141"/>
                      <a:pt x="4999" y="9436"/>
                      <a:pt x="5421" y="9759"/>
                    </a:cubicBezTo>
                    <a:cubicBezTo>
                      <a:pt x="6919" y="10955"/>
                      <a:pt x="8184" y="12361"/>
                      <a:pt x="8395" y="13950"/>
                    </a:cubicBezTo>
                    <a:lnTo>
                      <a:pt x="13205" y="13950"/>
                    </a:lnTo>
                    <a:cubicBezTo>
                      <a:pt x="13416" y="12361"/>
                      <a:pt x="14681" y="10955"/>
                      <a:pt x="16179" y="9759"/>
                    </a:cubicBezTo>
                    <a:cubicBezTo>
                      <a:pt x="16601" y="9436"/>
                      <a:pt x="17065" y="9141"/>
                      <a:pt x="17466" y="8831"/>
                    </a:cubicBezTo>
                    <a:cubicBezTo>
                      <a:pt x="18352" y="8142"/>
                      <a:pt x="18900" y="7200"/>
                      <a:pt x="18900" y="6300"/>
                    </a:cubicBezTo>
                    <a:cubicBezTo>
                      <a:pt x="18900" y="3487"/>
                      <a:pt x="14618" y="1800"/>
                      <a:pt x="10800" y="1800"/>
                    </a:cubicBezTo>
                    <a:close/>
                    <a:moveTo>
                      <a:pt x="19427" y="10069"/>
                    </a:moveTo>
                    <a:cubicBezTo>
                      <a:pt x="17972" y="11138"/>
                      <a:pt x="16052" y="12642"/>
                      <a:pt x="15884" y="14147"/>
                    </a:cubicBezTo>
                    <a:cubicBezTo>
                      <a:pt x="16495" y="14386"/>
                      <a:pt x="16875" y="14836"/>
                      <a:pt x="16875" y="15300"/>
                    </a:cubicBezTo>
                    <a:cubicBezTo>
                      <a:pt x="16875" y="15638"/>
                      <a:pt x="16685" y="15961"/>
                      <a:pt x="16348" y="16200"/>
                    </a:cubicBezTo>
                    <a:cubicBezTo>
                      <a:pt x="16685" y="16439"/>
                      <a:pt x="16875" y="16762"/>
                      <a:pt x="16875" y="17100"/>
                    </a:cubicBezTo>
                    <a:cubicBezTo>
                      <a:pt x="16875" y="17564"/>
                      <a:pt x="16516" y="17986"/>
                      <a:pt x="15926" y="18239"/>
                    </a:cubicBezTo>
                    <a:cubicBezTo>
                      <a:pt x="16095" y="18436"/>
                      <a:pt x="16200" y="18675"/>
                      <a:pt x="16200" y="18900"/>
                    </a:cubicBezTo>
                    <a:cubicBezTo>
                      <a:pt x="16200" y="19814"/>
                      <a:pt x="15124" y="20250"/>
                      <a:pt x="13901" y="20250"/>
                    </a:cubicBezTo>
                    <a:cubicBezTo>
                      <a:pt x="13352" y="21066"/>
                      <a:pt x="12129" y="21600"/>
                      <a:pt x="10800" y="21600"/>
                    </a:cubicBezTo>
                    <a:cubicBezTo>
                      <a:pt x="9471" y="21600"/>
                      <a:pt x="8248" y="21066"/>
                      <a:pt x="7699" y="20250"/>
                    </a:cubicBezTo>
                    <a:cubicBezTo>
                      <a:pt x="6476" y="20250"/>
                      <a:pt x="5400" y="19814"/>
                      <a:pt x="5400" y="18900"/>
                    </a:cubicBezTo>
                    <a:cubicBezTo>
                      <a:pt x="5400" y="18675"/>
                      <a:pt x="5505" y="18436"/>
                      <a:pt x="5674" y="18239"/>
                    </a:cubicBezTo>
                    <a:cubicBezTo>
                      <a:pt x="5084" y="17986"/>
                      <a:pt x="4725" y="17564"/>
                      <a:pt x="4725" y="17100"/>
                    </a:cubicBezTo>
                    <a:cubicBezTo>
                      <a:pt x="4725" y="16762"/>
                      <a:pt x="4915" y="16439"/>
                      <a:pt x="5252" y="16200"/>
                    </a:cubicBezTo>
                    <a:cubicBezTo>
                      <a:pt x="4915" y="15961"/>
                      <a:pt x="4725" y="15638"/>
                      <a:pt x="4725" y="15300"/>
                    </a:cubicBezTo>
                    <a:cubicBezTo>
                      <a:pt x="4725" y="14836"/>
                      <a:pt x="5105" y="14386"/>
                      <a:pt x="5716" y="14147"/>
                    </a:cubicBezTo>
                    <a:cubicBezTo>
                      <a:pt x="5548" y="12642"/>
                      <a:pt x="3628" y="11138"/>
                      <a:pt x="2173" y="10069"/>
                    </a:cubicBezTo>
                    <a:cubicBezTo>
                      <a:pt x="717" y="9000"/>
                      <a:pt x="0" y="7748"/>
                      <a:pt x="0" y="6300"/>
                    </a:cubicBezTo>
                    <a:cubicBezTo>
                      <a:pt x="0" y="2475"/>
                      <a:pt x="5463" y="0"/>
                      <a:pt x="10800" y="0"/>
                    </a:cubicBezTo>
                    <a:cubicBezTo>
                      <a:pt x="16137" y="0"/>
                      <a:pt x="21600" y="2475"/>
                      <a:pt x="21600" y="6300"/>
                    </a:cubicBezTo>
                    <a:cubicBezTo>
                      <a:pt x="21600" y="7748"/>
                      <a:pt x="20883" y="9000"/>
                      <a:pt x="19427" y="1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右箭头 13"/>
              <p:cNvSpPr/>
              <p:nvPr/>
            </p:nvSpPr>
            <p:spPr>
              <a:xfrm rot="5400000">
                <a:off x="2845857" y="5257677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821765" y="4159338"/>
              <a:ext cx="1107996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004304" y="4653136"/>
              <a:ext cx="3821379" cy="3462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2680130" y="3573388"/>
            <a:ext cx="5993737" cy="959047"/>
            <a:chOff x="2680130" y="3437554"/>
            <a:chExt cx="5993737" cy="959047"/>
          </a:xfrm>
        </p:grpSpPr>
        <p:grpSp>
          <p:nvGrpSpPr>
            <p:cNvPr id="19" name="组合 18"/>
            <p:cNvGrpSpPr/>
            <p:nvPr/>
          </p:nvGrpSpPr>
          <p:grpSpPr>
            <a:xfrm>
              <a:off x="3815766" y="3437554"/>
              <a:ext cx="1158906" cy="761055"/>
              <a:chOff x="2816833" y="4254908"/>
              <a:chExt cx="1158906" cy="761055"/>
            </a:xfrm>
          </p:grpSpPr>
          <p:sp>
            <p:nvSpPr>
              <p:cNvPr id="22" name="任意多边形 5"/>
              <p:cNvSpPr/>
              <p:nvPr/>
            </p:nvSpPr>
            <p:spPr>
              <a:xfrm>
                <a:off x="2816833" y="4254908"/>
                <a:ext cx="1154172" cy="761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 6"/>
              <p:cNvSpPr/>
              <p:nvPr/>
            </p:nvSpPr>
            <p:spPr>
              <a:xfrm>
                <a:off x="3005371" y="4353287"/>
                <a:ext cx="194752" cy="238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右箭头 14"/>
              <p:cNvSpPr/>
              <p:nvPr/>
            </p:nvSpPr>
            <p:spPr>
              <a:xfrm rot="5400000">
                <a:off x="3707384" y="4609124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680130" y="3516642"/>
              <a:ext cx="1107996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852488" y="4050352"/>
              <a:ext cx="3821379" cy="3462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3535225" y="2816508"/>
            <a:ext cx="5986826" cy="960449"/>
            <a:chOff x="3535225" y="2787298"/>
            <a:chExt cx="5986826" cy="960449"/>
          </a:xfrm>
        </p:grpSpPr>
        <p:grpSp>
          <p:nvGrpSpPr>
            <p:cNvPr id="13" name="组合 12"/>
            <p:cNvGrpSpPr/>
            <p:nvPr/>
          </p:nvGrpSpPr>
          <p:grpSpPr>
            <a:xfrm>
              <a:off x="4666127" y="2787298"/>
              <a:ext cx="1158063" cy="761048"/>
              <a:chOff x="3667194" y="3604652"/>
              <a:chExt cx="1158063" cy="761048"/>
            </a:xfrm>
          </p:grpSpPr>
          <p:sp>
            <p:nvSpPr>
              <p:cNvPr id="16" name="任意多边形 7"/>
              <p:cNvSpPr/>
              <p:nvPr/>
            </p:nvSpPr>
            <p:spPr>
              <a:xfrm>
                <a:off x="3667194" y="3604652"/>
                <a:ext cx="1154172" cy="761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7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7"/>
                    </a:lnTo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任意多边形 8"/>
              <p:cNvSpPr/>
              <p:nvPr/>
            </p:nvSpPr>
            <p:spPr>
              <a:xfrm>
                <a:off x="3818348" y="3713140"/>
                <a:ext cx="230888" cy="230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3" extrusionOk="0">
                    <a:moveTo>
                      <a:pt x="2579" y="8408"/>
                    </a:moveTo>
                    <a:cubicBezTo>
                      <a:pt x="2579" y="5192"/>
                      <a:pt x="5174" y="2587"/>
                      <a:pt x="8377" y="2587"/>
                    </a:cubicBezTo>
                    <a:cubicBezTo>
                      <a:pt x="11581" y="2587"/>
                      <a:pt x="14435" y="5451"/>
                      <a:pt x="14435" y="8668"/>
                    </a:cubicBezTo>
                    <a:cubicBezTo>
                      <a:pt x="14435" y="11882"/>
                      <a:pt x="11838" y="14489"/>
                      <a:pt x="8636" y="14489"/>
                    </a:cubicBezTo>
                    <a:cubicBezTo>
                      <a:pt x="5432" y="14488"/>
                      <a:pt x="2579" y="11622"/>
                      <a:pt x="2579" y="8408"/>
                    </a:cubicBezTo>
                    <a:close/>
                    <a:moveTo>
                      <a:pt x="20915" y="18167"/>
                    </a:moveTo>
                    <a:lnTo>
                      <a:pt x="15797" y="13031"/>
                    </a:lnTo>
                    <a:cubicBezTo>
                      <a:pt x="16569" y="11760"/>
                      <a:pt x="17014" y="10265"/>
                      <a:pt x="17014" y="8668"/>
                    </a:cubicBezTo>
                    <a:cubicBezTo>
                      <a:pt x="17014" y="4023"/>
                      <a:pt x="13004" y="0"/>
                      <a:pt x="8377" y="0"/>
                    </a:cubicBezTo>
                    <a:cubicBezTo>
                      <a:pt x="3750" y="-1"/>
                      <a:pt x="0" y="3764"/>
                      <a:pt x="0" y="8408"/>
                    </a:cubicBezTo>
                    <a:cubicBezTo>
                      <a:pt x="0" y="13051"/>
                      <a:pt x="4010" y="17076"/>
                      <a:pt x="8636" y="17076"/>
                    </a:cubicBezTo>
                    <a:cubicBezTo>
                      <a:pt x="10175" y="17076"/>
                      <a:pt x="11615" y="16655"/>
                      <a:pt x="12854" y="15928"/>
                    </a:cubicBezTo>
                    <a:lnTo>
                      <a:pt x="17998" y="21095"/>
                    </a:lnTo>
                    <a:cubicBezTo>
                      <a:pt x="18502" y="21599"/>
                      <a:pt x="19318" y="21599"/>
                      <a:pt x="19821" y="21095"/>
                    </a:cubicBezTo>
                    <a:lnTo>
                      <a:pt x="21098" y="19813"/>
                    </a:lnTo>
                    <a:cubicBezTo>
                      <a:pt x="21600" y="19309"/>
                      <a:pt x="21417" y="18671"/>
                      <a:pt x="20915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右箭头 15"/>
              <p:cNvSpPr/>
              <p:nvPr/>
            </p:nvSpPr>
            <p:spPr>
              <a:xfrm rot="5400000">
                <a:off x="4556902" y="3956089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chemeClr val="bg1">
                  <a:lumMod val="85000"/>
                </a:scheme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535225" y="2849651"/>
              <a:ext cx="1107996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700672" y="3401498"/>
              <a:ext cx="3821379" cy="3462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4381937" y="2040423"/>
            <a:ext cx="5988298" cy="943541"/>
            <a:chOff x="4381937" y="2137042"/>
            <a:chExt cx="5988298" cy="943541"/>
          </a:xfrm>
        </p:grpSpPr>
        <p:sp>
          <p:nvSpPr>
            <p:cNvPr id="8" name="任意多边形 11"/>
            <p:cNvSpPr/>
            <p:nvPr/>
          </p:nvSpPr>
          <p:spPr>
            <a:xfrm>
              <a:off x="5516488" y="2137042"/>
              <a:ext cx="1154176" cy="76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6"/>
                  </a:lnTo>
                  <a:lnTo>
                    <a:pt x="0" y="1282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6"/>
                  </a:lnTo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 12"/>
            <p:cNvSpPr/>
            <p:nvPr/>
          </p:nvSpPr>
          <p:spPr>
            <a:xfrm>
              <a:off x="5684480" y="2245732"/>
              <a:ext cx="177956" cy="23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8" h="21164" extrusionOk="0">
                  <a:moveTo>
                    <a:pt x="13691" y="4182"/>
                  </a:moveTo>
                  <a:cubicBezTo>
                    <a:pt x="12508" y="3546"/>
                    <a:pt x="11931" y="2543"/>
                    <a:pt x="12404" y="1937"/>
                  </a:cubicBezTo>
                  <a:cubicBezTo>
                    <a:pt x="12876" y="1334"/>
                    <a:pt x="14218" y="1362"/>
                    <a:pt x="15398" y="1998"/>
                  </a:cubicBezTo>
                  <a:cubicBezTo>
                    <a:pt x="16583" y="2634"/>
                    <a:pt x="17155" y="3639"/>
                    <a:pt x="16684" y="4242"/>
                  </a:cubicBezTo>
                  <a:cubicBezTo>
                    <a:pt x="16213" y="4845"/>
                    <a:pt x="14874" y="4818"/>
                    <a:pt x="13691" y="4182"/>
                  </a:cubicBezTo>
                  <a:close/>
                  <a:moveTo>
                    <a:pt x="14777" y="15159"/>
                  </a:moveTo>
                  <a:cubicBezTo>
                    <a:pt x="14795" y="15127"/>
                    <a:pt x="14807" y="15091"/>
                    <a:pt x="14825" y="15057"/>
                  </a:cubicBezTo>
                  <a:cubicBezTo>
                    <a:pt x="14896" y="14928"/>
                    <a:pt x="14958" y="14799"/>
                    <a:pt x="15009" y="14664"/>
                  </a:cubicBezTo>
                  <a:cubicBezTo>
                    <a:pt x="15017" y="14639"/>
                    <a:pt x="15021" y="14615"/>
                    <a:pt x="15030" y="14593"/>
                  </a:cubicBezTo>
                  <a:cubicBezTo>
                    <a:pt x="15082" y="14443"/>
                    <a:pt x="15126" y="14295"/>
                    <a:pt x="15161" y="14143"/>
                  </a:cubicBezTo>
                  <a:cubicBezTo>
                    <a:pt x="15161" y="14136"/>
                    <a:pt x="15161" y="14130"/>
                    <a:pt x="15161" y="14120"/>
                  </a:cubicBezTo>
                  <a:cubicBezTo>
                    <a:pt x="15421" y="12832"/>
                    <a:pt x="14968" y="11394"/>
                    <a:pt x="13930" y="10096"/>
                  </a:cubicBezTo>
                  <a:lnTo>
                    <a:pt x="15410" y="8206"/>
                  </a:lnTo>
                  <a:cubicBezTo>
                    <a:pt x="17115" y="8386"/>
                    <a:pt x="18589" y="8031"/>
                    <a:pt x="19298" y="7124"/>
                  </a:cubicBezTo>
                  <a:cubicBezTo>
                    <a:pt x="20528" y="5555"/>
                    <a:pt x="19031" y="2944"/>
                    <a:pt x="15959" y="1289"/>
                  </a:cubicBezTo>
                  <a:cubicBezTo>
                    <a:pt x="12884" y="-367"/>
                    <a:pt x="9398" y="-436"/>
                    <a:pt x="8170" y="1130"/>
                  </a:cubicBezTo>
                  <a:cubicBezTo>
                    <a:pt x="7458" y="2039"/>
                    <a:pt x="7666" y="3299"/>
                    <a:pt x="8560" y="4518"/>
                  </a:cubicBezTo>
                  <a:lnTo>
                    <a:pt x="7078" y="6407"/>
                  </a:lnTo>
                  <a:cubicBezTo>
                    <a:pt x="5227" y="6150"/>
                    <a:pt x="3458" y="6390"/>
                    <a:pt x="2143" y="7113"/>
                  </a:cubicBezTo>
                  <a:cubicBezTo>
                    <a:pt x="2135" y="7115"/>
                    <a:pt x="2126" y="7117"/>
                    <a:pt x="2120" y="7122"/>
                  </a:cubicBezTo>
                  <a:cubicBezTo>
                    <a:pt x="1967" y="7208"/>
                    <a:pt x="1817" y="7302"/>
                    <a:pt x="1677" y="7402"/>
                  </a:cubicBezTo>
                  <a:cubicBezTo>
                    <a:pt x="1655" y="7417"/>
                    <a:pt x="1628" y="7431"/>
                    <a:pt x="1610" y="7447"/>
                  </a:cubicBezTo>
                  <a:cubicBezTo>
                    <a:pt x="1479" y="7539"/>
                    <a:pt x="1362" y="7643"/>
                    <a:pt x="1249" y="7747"/>
                  </a:cubicBezTo>
                  <a:cubicBezTo>
                    <a:pt x="1222" y="7773"/>
                    <a:pt x="1185" y="7796"/>
                    <a:pt x="1159" y="7824"/>
                  </a:cubicBezTo>
                  <a:cubicBezTo>
                    <a:pt x="1018" y="7957"/>
                    <a:pt x="887" y="8098"/>
                    <a:pt x="773" y="8248"/>
                  </a:cubicBezTo>
                  <a:cubicBezTo>
                    <a:pt x="-1072" y="10599"/>
                    <a:pt x="502" y="14158"/>
                    <a:pt x="4282" y="16195"/>
                  </a:cubicBezTo>
                  <a:cubicBezTo>
                    <a:pt x="8065" y="18232"/>
                    <a:pt x="12626" y="17974"/>
                    <a:pt x="14466" y="15623"/>
                  </a:cubicBezTo>
                  <a:cubicBezTo>
                    <a:pt x="14582" y="15474"/>
                    <a:pt x="14689" y="15318"/>
                    <a:pt x="14777" y="15159"/>
                  </a:cubicBezTo>
                  <a:close/>
                  <a:moveTo>
                    <a:pt x="2898" y="16410"/>
                  </a:moveTo>
                  <a:lnTo>
                    <a:pt x="93" y="19992"/>
                  </a:lnTo>
                  <a:lnTo>
                    <a:pt x="391" y="21164"/>
                  </a:lnTo>
                  <a:lnTo>
                    <a:pt x="1804" y="20914"/>
                  </a:lnTo>
                  <a:lnTo>
                    <a:pt x="4609" y="17333"/>
                  </a:lnTo>
                  <a:cubicBezTo>
                    <a:pt x="4310" y="17201"/>
                    <a:pt x="4014" y="17060"/>
                    <a:pt x="3727" y="16904"/>
                  </a:cubicBezTo>
                  <a:cubicBezTo>
                    <a:pt x="3437" y="16748"/>
                    <a:pt x="3160" y="16582"/>
                    <a:pt x="2898" y="164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右箭头 16"/>
            <p:cNvSpPr/>
            <p:nvPr/>
          </p:nvSpPr>
          <p:spPr>
            <a:xfrm rot="5400000">
              <a:off x="6405958" y="2488993"/>
              <a:ext cx="268355" cy="268355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矩形 10"/>
            <p:cNvSpPr/>
            <p:nvPr/>
          </p:nvSpPr>
          <p:spPr>
            <a:xfrm>
              <a:off x="4381937" y="2218134"/>
              <a:ext cx="1107996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548856" y="2734334"/>
              <a:ext cx="3821379" cy="34624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矩形 3"/>
          <p:cNvSpPr/>
          <p:nvPr>
            <p:custDataLst>
              <p:tags r:id="rId1"/>
            </p:custDataLst>
          </p:nvPr>
        </p:nvSpPr>
        <p:spPr>
          <a:xfrm>
            <a:off x="6045174" y="1255469"/>
            <a:ext cx="60959" cy="4801823"/>
          </a:xfrm>
          <a:prstGeom prst="rect">
            <a:avLst/>
          </a:prstGeom>
          <a:solidFill>
            <a:schemeClr val="bg2">
              <a:lumMod val="10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603247" y="3535572"/>
            <a:ext cx="1168717" cy="1189683"/>
            <a:chOff x="4852515" y="3535572"/>
            <a:chExt cx="1168717" cy="1189683"/>
          </a:xfrm>
        </p:grpSpPr>
        <p:sp>
          <p:nvSpPr>
            <p:cNvPr id="30" name="对角圆角矩形 29"/>
            <p:cNvSpPr/>
            <p:nvPr/>
          </p:nvSpPr>
          <p:spPr>
            <a:xfrm rot="16200000">
              <a:off x="4842032" y="3546055"/>
              <a:ext cx="1189683" cy="1168717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对角圆角矩形 30"/>
            <p:cNvSpPr/>
            <p:nvPr/>
          </p:nvSpPr>
          <p:spPr>
            <a:xfrm rot="16200000">
              <a:off x="4949228" y="3639545"/>
              <a:ext cx="997360" cy="9797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 31"/>
            <p:cNvSpPr/>
            <p:nvPr/>
          </p:nvSpPr>
          <p:spPr bwMode="auto">
            <a:xfrm rot="10800000" flipV="1">
              <a:off x="5200395" y="3857401"/>
              <a:ext cx="444440" cy="48263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4559236" y="1456171"/>
            <a:ext cx="1212728" cy="1234483"/>
            <a:chOff x="4816253" y="1456171"/>
            <a:chExt cx="1212728" cy="1234483"/>
          </a:xfrm>
        </p:grpSpPr>
        <p:sp>
          <p:nvSpPr>
            <p:cNvPr id="27" name="对角圆角矩形 26"/>
            <p:cNvSpPr/>
            <p:nvPr/>
          </p:nvSpPr>
          <p:spPr>
            <a:xfrm rot="16200000">
              <a:off x="4805375" y="1467049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对角圆角矩形 27"/>
            <p:cNvSpPr/>
            <p:nvPr/>
          </p:nvSpPr>
          <p:spPr>
            <a:xfrm rot="16200000">
              <a:off x="4916607" y="1564059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 28"/>
            <p:cNvSpPr/>
            <p:nvPr/>
          </p:nvSpPr>
          <p:spPr bwMode="auto">
            <a:xfrm>
              <a:off x="5250981" y="1792284"/>
              <a:ext cx="393853" cy="57995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6359436" y="2728516"/>
            <a:ext cx="1212728" cy="1234483"/>
            <a:chOff x="6129344" y="2728516"/>
            <a:chExt cx="1212728" cy="1234483"/>
          </a:xfrm>
        </p:grpSpPr>
        <p:sp>
          <p:nvSpPr>
            <p:cNvPr id="24" name="对角圆角矩形 23"/>
            <p:cNvSpPr/>
            <p:nvPr/>
          </p:nvSpPr>
          <p:spPr>
            <a:xfrm rot="16200000">
              <a:off x="6118466" y="2739394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对角圆角矩形 24"/>
            <p:cNvSpPr/>
            <p:nvPr/>
          </p:nvSpPr>
          <p:spPr>
            <a:xfrm rot="16200000">
              <a:off x="6229698" y="2836404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 25"/>
            <p:cNvSpPr/>
            <p:nvPr/>
          </p:nvSpPr>
          <p:spPr bwMode="auto">
            <a:xfrm flipH="1">
              <a:off x="6553991" y="3036256"/>
              <a:ext cx="353336" cy="594499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6359436" y="4776007"/>
            <a:ext cx="1212728" cy="1234483"/>
            <a:chOff x="6130074" y="4776007"/>
            <a:chExt cx="1212728" cy="1234483"/>
          </a:xfrm>
        </p:grpSpPr>
        <p:sp>
          <p:nvSpPr>
            <p:cNvPr id="21" name="对角圆角矩形 20"/>
            <p:cNvSpPr/>
            <p:nvPr/>
          </p:nvSpPr>
          <p:spPr>
            <a:xfrm rot="16200000">
              <a:off x="6119196" y="4786885"/>
              <a:ext cx="1234483" cy="121272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对角圆角矩形 21"/>
            <p:cNvSpPr/>
            <p:nvPr/>
          </p:nvSpPr>
          <p:spPr>
            <a:xfrm rot="16200000">
              <a:off x="6230428" y="4883895"/>
              <a:ext cx="1034918" cy="101667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6453196" y="5193592"/>
              <a:ext cx="587920" cy="389587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1919536" y="1627593"/>
            <a:ext cx="2639700" cy="891638"/>
            <a:chOff x="1918379" y="1734048"/>
            <a:chExt cx="2348822" cy="891638"/>
          </a:xfrm>
        </p:grpSpPr>
        <p:sp>
          <p:nvSpPr>
            <p:cNvPr id="19" name="文本框 18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360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985227" y="1734048"/>
              <a:ext cx="128197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7572164" y="2897654"/>
            <a:ext cx="2628292" cy="877163"/>
            <a:chOff x="7996808" y="1734930"/>
            <a:chExt cx="2348822" cy="877163"/>
          </a:xfrm>
        </p:grpSpPr>
        <p:sp>
          <p:nvSpPr>
            <p:cNvPr id="17" name="文本框 16"/>
            <p:cNvSpPr txBox="1"/>
            <p:nvPr/>
          </p:nvSpPr>
          <p:spPr>
            <a:xfrm>
              <a:off x="7996808" y="2058095"/>
              <a:ext cx="2348822" cy="553998"/>
            </a:xfrm>
            <a:prstGeom prst="rect">
              <a:avLst/>
            </a:prstGeom>
            <a:noFill/>
          </p:spPr>
          <p:txBody>
            <a:bodyPr wrap="square" lIns="360000" rIns="21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996808" y="1734930"/>
              <a:ext cx="1482456" cy="323165"/>
            </a:xfrm>
            <a:prstGeom prst="rect">
              <a:avLst/>
            </a:prstGeom>
          </p:spPr>
          <p:txBody>
            <a:bodyPr wrap="none" lIns="360000" tIns="0" rIns="21600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11" name="千图PPT彼岸天：ID 8661124库_组合 10"/>
          <p:cNvGrpSpPr/>
          <p:nvPr>
            <p:custDataLst>
              <p:tags r:id="rId8"/>
            </p:custDataLst>
          </p:nvPr>
        </p:nvGrpSpPr>
        <p:grpSpPr>
          <a:xfrm>
            <a:off x="1919536" y="3684594"/>
            <a:ext cx="2639700" cy="891638"/>
            <a:chOff x="1918379" y="1734048"/>
            <a:chExt cx="2348822" cy="891638"/>
          </a:xfrm>
        </p:grpSpPr>
        <p:sp>
          <p:nvSpPr>
            <p:cNvPr id="15" name="文本框 14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360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985227" y="1734048"/>
              <a:ext cx="1281974" cy="323165"/>
            </a:xfrm>
            <a:prstGeom prst="rect">
              <a:avLst/>
            </a:prstGeom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12" name="千图PPT彼岸天：ID 8661124库_组合 11"/>
          <p:cNvGrpSpPr/>
          <p:nvPr>
            <p:custDataLst>
              <p:tags r:id="rId9"/>
            </p:custDataLst>
          </p:nvPr>
        </p:nvGrpSpPr>
        <p:grpSpPr>
          <a:xfrm>
            <a:off x="7572164" y="4945145"/>
            <a:ext cx="2628292" cy="877163"/>
            <a:chOff x="7996808" y="1734930"/>
            <a:chExt cx="2348822" cy="877163"/>
          </a:xfrm>
        </p:grpSpPr>
        <p:sp>
          <p:nvSpPr>
            <p:cNvPr id="13" name="文本框 12"/>
            <p:cNvSpPr txBox="1"/>
            <p:nvPr/>
          </p:nvSpPr>
          <p:spPr>
            <a:xfrm>
              <a:off x="7996808" y="2058095"/>
              <a:ext cx="2348822" cy="553998"/>
            </a:xfrm>
            <a:prstGeom prst="rect">
              <a:avLst/>
            </a:prstGeom>
            <a:noFill/>
          </p:spPr>
          <p:txBody>
            <a:bodyPr wrap="square" lIns="360000" rIns="21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996808" y="1734930"/>
              <a:ext cx="1482456" cy="323165"/>
            </a:xfrm>
            <a:prstGeom prst="rect">
              <a:avLst/>
            </a:prstGeom>
          </p:spPr>
          <p:txBody>
            <a:bodyPr wrap="none" lIns="360000" tIns="0" rIns="21600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5377689" y="1222082"/>
            <a:ext cx="1478114" cy="4866149"/>
            <a:chOff x="5377689" y="1222082"/>
            <a:chExt cx="1478114" cy="4866149"/>
          </a:xfrm>
        </p:grpSpPr>
        <p:sp>
          <p:nvSpPr>
            <p:cNvPr id="21" name="Rectangle 98"/>
            <p:cNvSpPr/>
            <p:nvPr/>
          </p:nvSpPr>
          <p:spPr bwMode="auto">
            <a:xfrm>
              <a:off x="5774205" y="2164587"/>
              <a:ext cx="1081598" cy="77850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99"/>
            <p:cNvSpPr/>
            <p:nvPr/>
          </p:nvSpPr>
          <p:spPr bwMode="auto">
            <a:xfrm>
              <a:off x="6316041" y="2164587"/>
              <a:ext cx="539761" cy="778501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01"/>
            <p:cNvSpPr/>
            <p:nvPr/>
          </p:nvSpPr>
          <p:spPr bwMode="auto">
            <a:xfrm>
              <a:off x="5576985" y="1222082"/>
              <a:ext cx="1079520" cy="683005"/>
            </a:xfrm>
            <a:custGeom>
              <a:avLst/>
              <a:gdLst>
                <a:gd name="T0" fmla="*/ 218 w 218"/>
                <a:gd name="T1" fmla="*/ 139 h 139"/>
                <a:gd name="T2" fmla="*/ 0 w 218"/>
                <a:gd name="T3" fmla="*/ 139 h 139"/>
                <a:gd name="T4" fmla="*/ 0 w 218"/>
                <a:gd name="T5" fmla="*/ 109 h 139"/>
                <a:gd name="T6" fmla="*/ 109 w 218"/>
                <a:gd name="T7" fmla="*/ 0 h 139"/>
                <a:gd name="T8" fmla="*/ 109 w 218"/>
                <a:gd name="T9" fmla="*/ 0 h 139"/>
                <a:gd name="T10" fmla="*/ 218 w 218"/>
                <a:gd name="T11" fmla="*/ 109 h 139"/>
                <a:gd name="T12" fmla="*/ 218 w 218"/>
                <a:gd name="T1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39">
                  <a:moveTo>
                    <a:pt x="218" y="139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9" y="0"/>
                    <a:pt x="218" y="49"/>
                    <a:pt x="218" y="109"/>
                  </a:cubicBezTo>
                  <a:lnTo>
                    <a:pt x="218" y="1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102"/>
            <p:cNvSpPr/>
            <p:nvPr/>
          </p:nvSpPr>
          <p:spPr bwMode="auto">
            <a:xfrm>
              <a:off x="5576985" y="1851112"/>
              <a:ext cx="1079520" cy="24496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03"/>
            <p:cNvSpPr/>
            <p:nvPr/>
          </p:nvSpPr>
          <p:spPr bwMode="auto">
            <a:xfrm>
              <a:off x="6116744" y="1222082"/>
              <a:ext cx="539761" cy="869845"/>
            </a:xfrm>
            <a:custGeom>
              <a:avLst/>
              <a:gdLst>
                <a:gd name="T0" fmla="*/ 0 w 109"/>
                <a:gd name="T1" fmla="*/ 0 h 177"/>
                <a:gd name="T2" fmla="*/ 0 w 109"/>
                <a:gd name="T3" fmla="*/ 177 h 177"/>
                <a:gd name="T4" fmla="*/ 109 w 109"/>
                <a:gd name="T5" fmla="*/ 177 h 177"/>
                <a:gd name="T6" fmla="*/ 109 w 109"/>
                <a:gd name="T7" fmla="*/ 139 h 177"/>
                <a:gd name="T8" fmla="*/ 109 w 109"/>
                <a:gd name="T9" fmla="*/ 128 h 177"/>
                <a:gd name="T10" fmla="*/ 109 w 109"/>
                <a:gd name="T11" fmla="*/ 109 h 177"/>
                <a:gd name="T12" fmla="*/ 0 w 109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77">
                  <a:moveTo>
                    <a:pt x="0" y="0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49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05"/>
            <p:cNvSpPr/>
            <p:nvPr/>
          </p:nvSpPr>
          <p:spPr bwMode="auto">
            <a:xfrm>
              <a:off x="5377689" y="3011596"/>
              <a:ext cx="1081598" cy="7764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ectangle 106"/>
            <p:cNvSpPr/>
            <p:nvPr/>
          </p:nvSpPr>
          <p:spPr bwMode="auto">
            <a:xfrm>
              <a:off x="5919526" y="3011596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ectangle 108"/>
            <p:cNvSpPr/>
            <p:nvPr/>
          </p:nvSpPr>
          <p:spPr bwMode="auto">
            <a:xfrm>
              <a:off x="5576985" y="3856529"/>
              <a:ext cx="1079520" cy="7764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Rectangle 109"/>
            <p:cNvSpPr/>
            <p:nvPr/>
          </p:nvSpPr>
          <p:spPr bwMode="auto">
            <a:xfrm>
              <a:off x="6116744" y="3856529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Rectangle 111"/>
            <p:cNvSpPr/>
            <p:nvPr/>
          </p:nvSpPr>
          <p:spPr bwMode="auto">
            <a:xfrm>
              <a:off x="5576985" y="4703538"/>
              <a:ext cx="1079520" cy="7764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Rectangle 112"/>
            <p:cNvSpPr/>
            <p:nvPr/>
          </p:nvSpPr>
          <p:spPr bwMode="auto">
            <a:xfrm>
              <a:off x="6116744" y="4703538"/>
              <a:ext cx="539761" cy="77642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14"/>
            <p:cNvSpPr/>
            <p:nvPr/>
          </p:nvSpPr>
          <p:spPr bwMode="auto">
            <a:xfrm>
              <a:off x="5576985" y="5546394"/>
              <a:ext cx="1079520" cy="541837"/>
            </a:xfrm>
            <a:custGeom>
              <a:avLst/>
              <a:gdLst>
                <a:gd name="T0" fmla="*/ 260 w 520"/>
                <a:gd name="T1" fmla="*/ 261 h 261"/>
                <a:gd name="T2" fmla="*/ 0 w 520"/>
                <a:gd name="T3" fmla="*/ 0 h 261"/>
                <a:gd name="T4" fmla="*/ 520 w 520"/>
                <a:gd name="T5" fmla="*/ 0 h 261"/>
                <a:gd name="T6" fmla="*/ 260 w 52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15"/>
            <p:cNvSpPr/>
            <p:nvPr/>
          </p:nvSpPr>
          <p:spPr bwMode="auto">
            <a:xfrm>
              <a:off x="5958969" y="5926302"/>
              <a:ext cx="315552" cy="161928"/>
            </a:xfrm>
            <a:custGeom>
              <a:avLst/>
              <a:gdLst>
                <a:gd name="T0" fmla="*/ 76 w 152"/>
                <a:gd name="T1" fmla="*/ 78 h 78"/>
                <a:gd name="T2" fmla="*/ 152 w 152"/>
                <a:gd name="T3" fmla="*/ 0 h 78"/>
                <a:gd name="T4" fmla="*/ 0 w 152"/>
                <a:gd name="T5" fmla="*/ 0 h 78"/>
                <a:gd name="T6" fmla="*/ 0 w 152"/>
                <a:gd name="T7" fmla="*/ 0 h 78"/>
                <a:gd name="T8" fmla="*/ 76 w 152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78">
                  <a:moveTo>
                    <a:pt x="76" y="78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16"/>
            <p:cNvSpPr/>
            <p:nvPr/>
          </p:nvSpPr>
          <p:spPr bwMode="auto">
            <a:xfrm>
              <a:off x="6116744" y="5546394"/>
              <a:ext cx="539761" cy="541837"/>
            </a:xfrm>
            <a:custGeom>
              <a:avLst/>
              <a:gdLst>
                <a:gd name="T0" fmla="*/ 0 w 260"/>
                <a:gd name="T1" fmla="*/ 261 h 261"/>
                <a:gd name="T2" fmla="*/ 260 w 260"/>
                <a:gd name="T3" fmla="*/ 0 h 261"/>
                <a:gd name="T4" fmla="*/ 0 w 260"/>
                <a:gd name="T5" fmla="*/ 0 h 261"/>
                <a:gd name="T6" fmla="*/ 0 w 260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261">
                  <a:moveTo>
                    <a:pt x="0" y="261"/>
                  </a:moveTo>
                  <a:lnTo>
                    <a:pt x="260" y="0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2"/>
            </p:custDataLst>
          </p:nvPr>
        </p:nvGrpSpPr>
        <p:grpSpPr>
          <a:xfrm>
            <a:off x="7113141" y="1891831"/>
            <a:ext cx="4361723" cy="816111"/>
            <a:chOff x="7113141" y="1891831"/>
            <a:chExt cx="4361723" cy="816111"/>
          </a:xfrm>
        </p:grpSpPr>
        <p:cxnSp>
          <p:nvCxnSpPr>
            <p:cNvPr id="7" name="Connector: Elbow 119"/>
            <p:cNvCxnSpPr/>
            <p:nvPr/>
          </p:nvCxnSpPr>
          <p:spPr>
            <a:xfrm flipV="1">
              <a:off x="7113141" y="2036368"/>
              <a:ext cx="734731" cy="51418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"/>
            <p:cNvGrpSpPr/>
            <p:nvPr/>
          </p:nvGrpSpPr>
          <p:grpSpPr>
            <a:xfrm>
              <a:off x="8148228" y="1891831"/>
              <a:ext cx="3326636" cy="816111"/>
              <a:chOff x="8179194" y="1891833"/>
              <a:chExt cx="3228290" cy="816111"/>
            </a:xfrm>
          </p:grpSpPr>
          <p:sp>
            <p:nvSpPr>
              <p:cNvPr id="19" name="TextBox 122"/>
              <p:cNvSpPr txBox="1"/>
              <p:nvPr/>
            </p:nvSpPr>
            <p:spPr>
              <a:xfrm>
                <a:off x="8179194" y="1891833"/>
                <a:ext cx="3228290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  <p:sp>
            <p:nvSpPr>
              <p:cNvPr id="20" name="TextBox 123"/>
              <p:cNvSpPr txBox="1"/>
              <p:nvPr/>
            </p:nvSpPr>
            <p:spPr>
              <a:xfrm>
                <a:off x="8179194" y="2186904"/>
                <a:ext cx="3228290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11508" y="1891831"/>
            <a:ext cx="4476536" cy="1467825"/>
            <a:chOff x="711508" y="1891831"/>
            <a:chExt cx="4476536" cy="1467825"/>
          </a:xfrm>
        </p:grpSpPr>
        <p:cxnSp>
          <p:nvCxnSpPr>
            <p:cNvPr id="5" name="Connector: Elbow 117"/>
            <p:cNvCxnSpPr/>
            <p:nvPr/>
          </p:nvCxnSpPr>
          <p:spPr>
            <a:xfrm rot="10800000">
              <a:off x="4211559" y="2036367"/>
              <a:ext cx="976485" cy="132328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"/>
            <p:cNvGrpSpPr/>
            <p:nvPr/>
          </p:nvGrpSpPr>
          <p:grpSpPr>
            <a:xfrm>
              <a:off x="711508" y="1891831"/>
              <a:ext cx="3301169" cy="925101"/>
              <a:chOff x="730864" y="1891831"/>
              <a:chExt cx="3353282" cy="925101"/>
            </a:xfrm>
          </p:grpSpPr>
          <p:sp>
            <p:nvSpPr>
              <p:cNvPr id="17" name="TextBox 128"/>
              <p:cNvSpPr txBox="1"/>
              <p:nvPr/>
            </p:nvSpPr>
            <p:spPr>
              <a:xfrm>
                <a:off x="730864" y="1891831"/>
                <a:ext cx="3353282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  <p:sp>
            <p:nvSpPr>
              <p:cNvPr id="18" name="TextBox 129"/>
              <p:cNvSpPr txBox="1"/>
              <p:nvPr/>
            </p:nvSpPr>
            <p:spPr>
              <a:xfrm>
                <a:off x="730864" y="2186902"/>
                <a:ext cx="3353282" cy="63003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（请选择只保留文本</a:t>
                </a: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711508" y="4568646"/>
            <a:ext cx="4666180" cy="1547991"/>
            <a:chOff x="711508" y="4568646"/>
            <a:chExt cx="4666180" cy="1547991"/>
          </a:xfrm>
        </p:grpSpPr>
        <p:cxnSp>
          <p:nvCxnSpPr>
            <p:cNvPr id="6" name="Connector: Elbow 118"/>
            <p:cNvCxnSpPr/>
            <p:nvPr/>
          </p:nvCxnSpPr>
          <p:spPr>
            <a:xfrm rot="10800000">
              <a:off x="4211560" y="4723740"/>
              <a:ext cx="1166128" cy="347935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9"/>
            <p:cNvGrpSpPr/>
            <p:nvPr/>
          </p:nvGrpSpPr>
          <p:grpSpPr>
            <a:xfrm>
              <a:off x="711508" y="4568646"/>
              <a:ext cx="3301170" cy="1547991"/>
              <a:chOff x="730864" y="1891831"/>
              <a:chExt cx="3353282" cy="1547991"/>
            </a:xfrm>
          </p:grpSpPr>
          <p:sp>
            <p:nvSpPr>
              <p:cNvPr id="15" name="TextBox 40"/>
              <p:cNvSpPr txBox="1"/>
              <p:nvPr/>
            </p:nvSpPr>
            <p:spPr>
              <a:xfrm>
                <a:off x="730864" y="1891831"/>
                <a:ext cx="3353282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6" name="TextBox 41"/>
              <p:cNvSpPr txBox="1"/>
              <p:nvPr/>
            </p:nvSpPr>
            <p:spPr>
              <a:xfrm>
                <a:off x="730864" y="2186901"/>
                <a:ext cx="3353282" cy="12529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（请选择只保留文本</a:t>
                </a: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6848229" y="4227493"/>
            <a:ext cx="4626635" cy="1889144"/>
            <a:chOff x="6848229" y="4227493"/>
            <a:chExt cx="4626635" cy="1889144"/>
          </a:xfrm>
        </p:grpSpPr>
        <p:cxnSp>
          <p:nvCxnSpPr>
            <p:cNvPr id="8" name="Connector: Elbow 120"/>
            <p:cNvCxnSpPr/>
            <p:nvPr/>
          </p:nvCxnSpPr>
          <p:spPr>
            <a:xfrm>
              <a:off x="6848229" y="4227493"/>
              <a:ext cx="962785" cy="61872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3"/>
            <p:cNvGrpSpPr/>
            <p:nvPr/>
          </p:nvGrpSpPr>
          <p:grpSpPr>
            <a:xfrm>
              <a:off x="8148228" y="4568646"/>
              <a:ext cx="3326636" cy="1547991"/>
              <a:chOff x="8179194" y="1891833"/>
              <a:chExt cx="3228290" cy="1547991"/>
            </a:xfrm>
          </p:grpSpPr>
          <p:sp>
            <p:nvSpPr>
              <p:cNvPr id="13" name="TextBox 44"/>
              <p:cNvSpPr txBox="1"/>
              <p:nvPr/>
            </p:nvSpPr>
            <p:spPr>
              <a:xfrm>
                <a:off x="8179194" y="1891833"/>
                <a:ext cx="3228290" cy="295071"/>
              </a:xfrm>
              <a:prstGeom prst="rect">
                <a:avLst/>
              </a:prstGeom>
              <a:noFill/>
            </p:spPr>
            <p:txBody>
              <a:bodyPr vert="horz" wrap="none" lIns="0" tIns="0" rIns="0" bIns="0" anchor="ctr">
                <a:normAutofit/>
              </a:bodyPr>
              <a:lstStyle/>
              <a:p>
                <a:pPr algn="l"/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4" name="TextBox 45"/>
              <p:cNvSpPr txBox="1"/>
              <p:nvPr/>
            </p:nvSpPr>
            <p:spPr>
              <a:xfrm>
                <a:off x="8179194" y="2186903"/>
                <a:ext cx="3228290" cy="12529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112862" y="1419953"/>
            <a:ext cx="7966276" cy="1026856"/>
            <a:chOff x="2112862" y="1419953"/>
            <a:chExt cx="7966276" cy="1026856"/>
          </a:xfrm>
        </p:grpSpPr>
        <p:sp>
          <p:nvSpPr>
            <p:cNvPr id="30" name="TextBox 63"/>
            <p:cNvSpPr txBox="1"/>
            <p:nvPr/>
          </p:nvSpPr>
          <p:spPr bwMode="auto">
            <a:xfrm>
              <a:off x="2112862" y="1554348"/>
              <a:ext cx="746227" cy="71006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en-US" altLang="ko-KR" sz="4000">
                  <a:solidFill>
                    <a:schemeClr val="accent1"/>
                  </a:solidFill>
                  <a:effectLst/>
                </a:rPr>
                <a:t>01</a:t>
              </a:r>
            </a:p>
          </p:txBody>
        </p:sp>
        <p:cxnSp>
          <p:nvCxnSpPr>
            <p:cNvPr id="31" name="Straight Connector 64"/>
            <p:cNvCxnSpPr/>
            <p:nvPr/>
          </p:nvCxnSpPr>
          <p:spPr>
            <a:xfrm>
              <a:off x="2820277" y="1745030"/>
              <a:ext cx="0" cy="37496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76"/>
            <p:cNvSpPr txBox="1"/>
            <p:nvPr/>
          </p:nvSpPr>
          <p:spPr bwMode="auto">
            <a:xfrm>
              <a:off x="2925265" y="1760282"/>
              <a:ext cx="1077218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6" name="Rectangle 77"/>
            <p:cNvSpPr/>
            <p:nvPr/>
          </p:nvSpPr>
          <p:spPr>
            <a:xfrm>
              <a:off x="2925265" y="1954181"/>
              <a:ext cx="3207032" cy="20774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/>
                <a:t>请替换文字内容复制你的内容到此 </a:t>
              </a:r>
            </a:p>
          </p:txBody>
        </p:sp>
        <p:sp>
          <p:nvSpPr>
            <p:cNvPr id="20" name="Freeform: Shape 15"/>
            <p:cNvSpPr/>
            <p:nvPr/>
          </p:nvSpPr>
          <p:spPr bwMode="auto">
            <a:xfrm>
              <a:off x="6852377" y="1419953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6"/>
            <p:cNvSpPr/>
            <p:nvPr/>
          </p:nvSpPr>
          <p:spPr bwMode="auto">
            <a:xfrm>
              <a:off x="9953207" y="1419953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18"/>
            <p:cNvSpPr/>
            <p:nvPr/>
          </p:nvSpPr>
          <p:spPr>
            <a:xfrm>
              <a:off x="7806032" y="1535688"/>
              <a:ext cx="1319451" cy="261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lvl="0"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prstClr val="white"/>
                  </a:solidFill>
                </a:rPr>
                <a:t>输入标题文本</a:t>
              </a:r>
            </a:p>
          </p:txBody>
        </p:sp>
        <p:sp>
          <p:nvSpPr>
            <p:cNvPr id="23" name="Rectangle 96"/>
            <p:cNvSpPr/>
            <p:nvPr/>
          </p:nvSpPr>
          <p:spPr>
            <a:xfrm>
              <a:off x="7387475" y="1904352"/>
              <a:ext cx="2197154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/>
                <a:t>请替换文字内容复制你的内容到此 </a:t>
              </a:r>
              <a:br>
                <a:rPr lang="zh-CN" altLang="en-US" sz="900" dirty="0"/>
              </a:br>
              <a:endParaRPr lang="zh-CN" altLang="en-US" sz="900" dirty="0"/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2"/>
            </p:custDataLst>
          </p:nvPr>
        </p:nvGrpSpPr>
        <p:grpSpPr>
          <a:xfrm>
            <a:off x="2112862" y="2992134"/>
            <a:ext cx="7966276" cy="1026856"/>
            <a:chOff x="2112862" y="2992134"/>
            <a:chExt cx="7966276" cy="1026856"/>
          </a:xfrm>
        </p:grpSpPr>
        <p:sp>
          <p:nvSpPr>
            <p:cNvPr id="28" name="TextBox 81"/>
            <p:cNvSpPr txBox="1"/>
            <p:nvPr/>
          </p:nvSpPr>
          <p:spPr bwMode="auto">
            <a:xfrm>
              <a:off x="2112862" y="3067094"/>
              <a:ext cx="746227" cy="71006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en-US" altLang="ko-KR" sz="4000">
                  <a:solidFill>
                    <a:schemeClr val="accent2"/>
                  </a:solidFill>
                  <a:effectLst/>
                </a:rPr>
                <a:t>02</a:t>
              </a:r>
            </a:p>
          </p:txBody>
        </p:sp>
        <p:cxnSp>
          <p:nvCxnSpPr>
            <p:cNvPr id="29" name="Straight Connector 82"/>
            <p:cNvCxnSpPr/>
            <p:nvPr/>
          </p:nvCxnSpPr>
          <p:spPr>
            <a:xfrm>
              <a:off x="2820277" y="3257776"/>
              <a:ext cx="0" cy="37496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83"/>
            <p:cNvSpPr txBox="1"/>
            <p:nvPr/>
          </p:nvSpPr>
          <p:spPr bwMode="auto">
            <a:xfrm>
              <a:off x="2925265" y="3273028"/>
              <a:ext cx="1077218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9" name="Rectangle 84"/>
            <p:cNvSpPr/>
            <p:nvPr/>
          </p:nvSpPr>
          <p:spPr>
            <a:xfrm>
              <a:off x="2925265" y="3466927"/>
              <a:ext cx="3207032" cy="20774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/>
                <a:t>请替换文字内容复制你的内容到此 </a:t>
              </a:r>
            </a:p>
          </p:txBody>
        </p:sp>
        <p:sp>
          <p:nvSpPr>
            <p:cNvPr id="17" name="Freeform: Shape 9"/>
            <p:cNvSpPr/>
            <p:nvPr/>
          </p:nvSpPr>
          <p:spPr bwMode="auto">
            <a:xfrm>
              <a:off x="6852377" y="2992134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0"/>
            <p:cNvSpPr/>
            <p:nvPr/>
          </p:nvSpPr>
          <p:spPr bwMode="auto">
            <a:xfrm>
              <a:off x="9953207" y="2992134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12"/>
            <p:cNvSpPr/>
            <p:nvPr/>
          </p:nvSpPr>
          <p:spPr>
            <a:xfrm>
              <a:off x="7806032" y="3107869"/>
              <a:ext cx="1319451" cy="261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lvl="0"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prstClr val="white"/>
                  </a:solidFill>
                </a:rPr>
                <a:t>输入标题文本</a:t>
              </a:r>
            </a:p>
          </p:txBody>
        </p:sp>
        <p:sp>
          <p:nvSpPr>
            <p:cNvPr id="24" name="Rectangle 97"/>
            <p:cNvSpPr/>
            <p:nvPr/>
          </p:nvSpPr>
          <p:spPr>
            <a:xfrm>
              <a:off x="7387475" y="3417099"/>
              <a:ext cx="2197154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/>
                <a:t>请替换文字内容复制你的内容到此 </a:t>
              </a:r>
              <a:br>
                <a:rPr lang="zh-CN" altLang="en-US" sz="900" dirty="0"/>
              </a:br>
              <a:endParaRPr lang="zh-CN" altLang="en-US" sz="900" dirty="0"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3"/>
            </p:custDataLst>
          </p:nvPr>
        </p:nvGrpSpPr>
        <p:grpSpPr>
          <a:xfrm>
            <a:off x="2112862" y="4487044"/>
            <a:ext cx="7954165" cy="1026856"/>
            <a:chOff x="2112862" y="4487044"/>
            <a:chExt cx="7954165" cy="1026856"/>
          </a:xfrm>
        </p:grpSpPr>
        <p:sp>
          <p:nvSpPr>
            <p:cNvPr id="26" name="TextBox 88"/>
            <p:cNvSpPr txBox="1"/>
            <p:nvPr/>
          </p:nvSpPr>
          <p:spPr bwMode="auto">
            <a:xfrm>
              <a:off x="2112862" y="4522362"/>
              <a:ext cx="746227" cy="71006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en-US" altLang="ko-KR" sz="4000">
                  <a:solidFill>
                    <a:schemeClr val="accent3"/>
                  </a:solidFill>
                  <a:effectLst/>
                </a:rPr>
                <a:t>03</a:t>
              </a:r>
            </a:p>
          </p:txBody>
        </p:sp>
        <p:cxnSp>
          <p:nvCxnSpPr>
            <p:cNvPr id="27" name="Straight Connector 89"/>
            <p:cNvCxnSpPr/>
            <p:nvPr/>
          </p:nvCxnSpPr>
          <p:spPr>
            <a:xfrm>
              <a:off x="2820277" y="4713044"/>
              <a:ext cx="0" cy="37496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0"/>
            <p:cNvSpPr txBox="1"/>
            <p:nvPr/>
          </p:nvSpPr>
          <p:spPr bwMode="auto">
            <a:xfrm>
              <a:off x="2925265" y="4728296"/>
              <a:ext cx="1077218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12" name="Rectangle 91"/>
            <p:cNvSpPr/>
            <p:nvPr/>
          </p:nvSpPr>
          <p:spPr>
            <a:xfrm>
              <a:off x="2925265" y="4922195"/>
              <a:ext cx="3207032" cy="20774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/>
                <a:t>请替换文字内容复制你的内容到此 </a:t>
              </a:r>
            </a:p>
          </p:txBody>
        </p:sp>
        <p:sp>
          <p:nvSpPr>
            <p:cNvPr id="14" name="Freeform: Shape 3"/>
            <p:cNvSpPr/>
            <p:nvPr/>
          </p:nvSpPr>
          <p:spPr bwMode="auto">
            <a:xfrm>
              <a:off x="6866663" y="4487044"/>
              <a:ext cx="123345" cy="10268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0"/>
                </a:cxn>
                <a:cxn ang="0">
                  <a:pos x="185" y="2"/>
                </a:cxn>
                <a:cxn ang="0">
                  <a:pos x="186" y="7"/>
                </a:cxn>
                <a:cxn ang="0">
                  <a:pos x="185" y="13"/>
                </a:cxn>
                <a:cxn ang="0">
                  <a:pos x="179" y="15"/>
                </a:cxn>
                <a:cxn ang="0">
                  <a:pos x="114" y="15"/>
                </a:cxn>
                <a:cxn ang="0">
                  <a:pos x="114" y="935"/>
                </a:cxn>
                <a:cxn ang="0">
                  <a:pos x="179" y="935"/>
                </a:cxn>
                <a:cxn ang="0">
                  <a:pos x="183" y="936"/>
                </a:cxn>
                <a:cxn ang="0">
                  <a:pos x="185" y="943"/>
                </a:cxn>
                <a:cxn ang="0">
                  <a:pos x="179" y="953"/>
                </a:cxn>
                <a:cxn ang="0">
                  <a:pos x="0" y="953"/>
                </a:cxn>
                <a:cxn ang="0">
                  <a:pos x="0" y="0"/>
                </a:cxn>
              </a:cxnLst>
              <a:rect l="0" t="0" r="r" b="b"/>
              <a:pathLst>
                <a:path w="186" h="953">
                  <a:moveTo>
                    <a:pt x="0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2" y="0"/>
                    <a:pt x="183" y="1"/>
                    <a:pt x="185" y="2"/>
                  </a:cubicBezTo>
                  <a:cubicBezTo>
                    <a:pt x="186" y="3"/>
                    <a:pt x="186" y="5"/>
                    <a:pt x="186" y="7"/>
                  </a:cubicBezTo>
                  <a:cubicBezTo>
                    <a:pt x="186" y="10"/>
                    <a:pt x="186" y="12"/>
                    <a:pt x="185" y="13"/>
                  </a:cubicBezTo>
                  <a:cubicBezTo>
                    <a:pt x="183" y="15"/>
                    <a:pt x="182" y="15"/>
                    <a:pt x="179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935"/>
                    <a:pt x="114" y="935"/>
                    <a:pt x="114" y="935"/>
                  </a:cubicBezTo>
                  <a:cubicBezTo>
                    <a:pt x="179" y="935"/>
                    <a:pt x="179" y="935"/>
                    <a:pt x="179" y="935"/>
                  </a:cubicBezTo>
                  <a:cubicBezTo>
                    <a:pt x="183" y="936"/>
                    <a:pt x="183" y="936"/>
                    <a:pt x="183" y="936"/>
                  </a:cubicBezTo>
                  <a:cubicBezTo>
                    <a:pt x="184" y="938"/>
                    <a:pt x="185" y="940"/>
                    <a:pt x="185" y="943"/>
                  </a:cubicBezTo>
                  <a:cubicBezTo>
                    <a:pt x="185" y="947"/>
                    <a:pt x="183" y="950"/>
                    <a:pt x="179" y="953"/>
                  </a:cubicBezTo>
                  <a:cubicBezTo>
                    <a:pt x="0" y="953"/>
                    <a:pt x="0" y="953"/>
                    <a:pt x="0" y="9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4"/>
            <p:cNvSpPr/>
            <p:nvPr/>
          </p:nvSpPr>
          <p:spPr bwMode="auto">
            <a:xfrm>
              <a:off x="9941096" y="4487044"/>
              <a:ext cx="125931" cy="1026856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8" y="15"/>
                </a:cxn>
                <a:cxn ang="0">
                  <a:pos x="4" y="8"/>
                </a:cxn>
                <a:cxn ang="0">
                  <a:pos x="8" y="0"/>
                </a:cxn>
                <a:cxn ang="0">
                  <a:pos x="190" y="0"/>
                </a:cxn>
                <a:cxn ang="0">
                  <a:pos x="190" y="953"/>
                </a:cxn>
                <a:cxn ang="0">
                  <a:pos x="8" y="953"/>
                </a:cxn>
                <a:cxn ang="0">
                  <a:pos x="2" y="950"/>
                </a:cxn>
                <a:cxn ang="0">
                  <a:pos x="0" y="944"/>
                </a:cxn>
                <a:cxn ang="0">
                  <a:pos x="2" y="937"/>
                </a:cxn>
                <a:cxn ang="0">
                  <a:pos x="8" y="935"/>
                </a:cxn>
                <a:cxn ang="0">
                  <a:pos x="77" y="935"/>
                </a:cxn>
                <a:cxn ang="0">
                  <a:pos x="77" y="15"/>
                </a:cxn>
              </a:cxnLst>
              <a:rect l="0" t="0" r="r" b="b"/>
              <a:pathLst>
                <a:path w="190" h="953">
                  <a:moveTo>
                    <a:pt x="77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6" y="13"/>
                    <a:pt x="4" y="10"/>
                    <a:pt x="4" y="8"/>
                  </a:cubicBezTo>
                  <a:cubicBezTo>
                    <a:pt x="4" y="5"/>
                    <a:pt x="6" y="2"/>
                    <a:pt x="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953"/>
                    <a:pt x="190" y="953"/>
                    <a:pt x="190" y="953"/>
                  </a:cubicBezTo>
                  <a:cubicBezTo>
                    <a:pt x="8" y="953"/>
                    <a:pt x="8" y="953"/>
                    <a:pt x="8" y="953"/>
                  </a:cubicBezTo>
                  <a:cubicBezTo>
                    <a:pt x="6" y="953"/>
                    <a:pt x="4" y="952"/>
                    <a:pt x="2" y="950"/>
                  </a:cubicBezTo>
                  <a:cubicBezTo>
                    <a:pt x="1" y="949"/>
                    <a:pt x="0" y="947"/>
                    <a:pt x="0" y="944"/>
                  </a:cubicBezTo>
                  <a:cubicBezTo>
                    <a:pt x="0" y="941"/>
                    <a:pt x="1" y="939"/>
                    <a:pt x="2" y="937"/>
                  </a:cubicBezTo>
                  <a:cubicBezTo>
                    <a:pt x="4" y="935"/>
                    <a:pt x="6" y="935"/>
                    <a:pt x="8" y="935"/>
                  </a:cubicBezTo>
                  <a:cubicBezTo>
                    <a:pt x="77" y="935"/>
                    <a:pt x="77" y="935"/>
                    <a:pt x="77" y="935"/>
                  </a:cubicBezTo>
                  <a:lnTo>
                    <a:pt x="77" y="1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ctangle 6"/>
            <p:cNvSpPr/>
            <p:nvPr/>
          </p:nvSpPr>
          <p:spPr>
            <a:xfrm>
              <a:off x="7793921" y="4602778"/>
              <a:ext cx="1319451" cy="2619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lvl="0"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prstClr val="white"/>
                  </a:solidFill>
                </a:rPr>
                <a:t>输入标题文本</a:t>
              </a:r>
            </a:p>
          </p:txBody>
        </p:sp>
        <p:sp>
          <p:nvSpPr>
            <p:cNvPr id="25" name="Rectangle 98"/>
            <p:cNvSpPr/>
            <p:nvPr/>
          </p:nvSpPr>
          <p:spPr>
            <a:xfrm>
              <a:off x="7387475" y="4917235"/>
              <a:ext cx="2197154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/>
                <a:t>请替换文字内容复制你的内容到此 </a:t>
              </a:r>
              <a:br>
                <a:rPr lang="zh-CN" altLang="en-US" sz="900" dirty="0"/>
              </a:br>
              <a:endParaRPr lang="zh-CN" altLang="en-US" sz="9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圆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9460" y="1099820"/>
            <a:ext cx="5339080" cy="42005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886065" y="1303020"/>
            <a:ext cx="1246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74760" y="2644170"/>
            <a:ext cx="1246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34785" y="2754630"/>
            <a:ext cx="2339975" cy="7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4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When a cigarette falls in love with a match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圆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180" y="1353185"/>
            <a:ext cx="2912110" cy="2291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5225" y="1838325"/>
            <a:ext cx="19386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PART</a:t>
            </a:r>
          </a:p>
          <a:p>
            <a:pPr algn="ctr" fontAlgn="auto">
              <a:lnSpc>
                <a:spcPct val="100000"/>
              </a:lnSpc>
            </a:pPr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01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1615" y="3904615"/>
            <a:ext cx="3750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zh-CN" altLang="en-US" sz="2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2027" y="4364990"/>
            <a:ext cx="476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10297" y="2276872"/>
            <a:ext cx="4023360" cy="2676292"/>
            <a:chOff x="3910297" y="2276872"/>
            <a:chExt cx="4023360" cy="2676292"/>
          </a:xfrm>
        </p:grpSpPr>
        <p:sp>
          <p:nvSpPr>
            <p:cNvPr id="4" name="Arc 3"/>
            <p:cNvSpPr/>
            <p:nvPr/>
          </p:nvSpPr>
          <p:spPr>
            <a:xfrm>
              <a:off x="4583832" y="2276872"/>
              <a:ext cx="2676291" cy="2676292"/>
            </a:xfrm>
            <a:prstGeom prst="arc">
              <a:avLst>
                <a:gd name="adj1" fmla="val 12272767"/>
                <a:gd name="adj2" fmla="val 20003823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lg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Oval 4"/>
            <p:cNvSpPr/>
            <p:nvPr/>
          </p:nvSpPr>
          <p:spPr>
            <a:xfrm>
              <a:off x="3910297" y="2985014"/>
              <a:ext cx="1260008" cy="126000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Oval 5"/>
            <p:cNvSpPr/>
            <p:nvPr/>
          </p:nvSpPr>
          <p:spPr>
            <a:xfrm>
              <a:off x="6673649" y="2985014"/>
              <a:ext cx="1260008" cy="126000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Arc 6"/>
            <p:cNvSpPr/>
            <p:nvPr/>
          </p:nvSpPr>
          <p:spPr>
            <a:xfrm>
              <a:off x="4583832" y="2276872"/>
              <a:ext cx="2676291" cy="2676292"/>
            </a:xfrm>
            <a:prstGeom prst="arc">
              <a:avLst>
                <a:gd name="adj1" fmla="val 1657893"/>
                <a:gd name="adj2" fmla="val 9194934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lgDash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9"/>
            <p:cNvSpPr/>
            <p:nvPr/>
          </p:nvSpPr>
          <p:spPr bwMode="auto">
            <a:xfrm>
              <a:off x="4211226" y="3298416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0"/>
            <p:cNvSpPr/>
            <p:nvPr/>
          </p:nvSpPr>
          <p:spPr bwMode="auto">
            <a:xfrm>
              <a:off x="6999525" y="3298416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TextBox 1"/>
            <p:cNvSpPr txBox="1"/>
            <p:nvPr/>
          </p:nvSpPr>
          <p:spPr bwMode="auto">
            <a:xfrm>
              <a:off x="5267908" y="3133622"/>
              <a:ext cx="1323007" cy="32296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ctr" anchorCtr="1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4" name="TextBox 29"/>
            <p:cNvSpPr txBox="1"/>
            <p:nvPr/>
          </p:nvSpPr>
          <p:spPr bwMode="auto">
            <a:xfrm>
              <a:off x="5267908" y="3456583"/>
              <a:ext cx="1323007" cy="692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此部分内容作为文字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排版占位显示 （建议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</a:rPr>
                <a:t>使用主题字体）。</a:t>
              </a:r>
            </a:p>
          </p:txBody>
        </p:sp>
      </p:grpSp>
      <p:sp>
        <p:nvSpPr>
          <p:cNvPr id="21" name="千图PPT彼岸天：ID 8661124库_文本框 30"/>
          <p:cNvSpPr txBox="1"/>
          <p:nvPr>
            <p:custDataLst>
              <p:tags r:id="rId2"/>
            </p:custDataLst>
          </p:nvPr>
        </p:nvSpPr>
        <p:spPr>
          <a:xfrm>
            <a:off x="974405" y="3111523"/>
            <a:ext cx="2935892" cy="388226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rmAutofit/>
          </a:bodyPr>
          <a:lstStyle/>
          <a:p>
            <a:pPr algn="r"/>
            <a:r>
              <a:rPr lang="zh-CN" altLang="en-US" sz="1600" b="1" dirty="0">
                <a:solidFill>
                  <a:schemeClr val="accent1">
                    <a:lumMod val="100000"/>
                  </a:schemeClr>
                </a:solidFill>
              </a:rPr>
              <a:t>输入标题文本</a:t>
            </a:r>
          </a:p>
        </p:txBody>
      </p:sp>
      <p:sp>
        <p:nvSpPr>
          <p:cNvPr id="22" name="千图PPT彼岸天：ID 8661124库_文本框 31"/>
          <p:cNvSpPr txBox="1"/>
          <p:nvPr>
            <p:custDataLst>
              <p:tags r:id="rId3"/>
            </p:custDataLst>
          </p:nvPr>
        </p:nvSpPr>
        <p:spPr>
          <a:xfrm>
            <a:off x="974404" y="3499748"/>
            <a:ext cx="2935892" cy="618766"/>
          </a:xfrm>
          <a:prstGeom prst="rect">
            <a:avLst/>
          </a:prstGeom>
        </p:spPr>
        <p:txBody>
          <a:bodyPr vert="horz" wrap="square" lIns="0" tIns="0" rIns="360000" bIns="0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9" name="千图PPT彼岸天：ID 8661124库_文本框 33"/>
          <p:cNvSpPr txBox="1"/>
          <p:nvPr>
            <p:custDataLst>
              <p:tags r:id="rId4"/>
            </p:custDataLst>
          </p:nvPr>
        </p:nvSpPr>
        <p:spPr>
          <a:xfrm>
            <a:off x="7933657" y="3111523"/>
            <a:ext cx="2823587" cy="38822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</a:rPr>
              <a:t>输入标题文本</a:t>
            </a:r>
          </a:p>
        </p:txBody>
      </p:sp>
      <p:sp>
        <p:nvSpPr>
          <p:cNvPr id="20" name="千图PPT彼岸天：ID 8661124库_文本框 34"/>
          <p:cNvSpPr txBox="1"/>
          <p:nvPr>
            <p:custDataLst>
              <p:tags r:id="rId5"/>
            </p:custDataLst>
          </p:nvPr>
        </p:nvSpPr>
        <p:spPr>
          <a:xfrm>
            <a:off x="7933657" y="3499748"/>
            <a:ext cx="2823587" cy="618766"/>
          </a:xfrm>
          <a:prstGeom prst="rect">
            <a:avLst/>
          </a:prstGeom>
        </p:spPr>
        <p:txBody>
          <a:bodyPr vert="horz" wrap="square" lIns="360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7" name="千图PPT彼岸天：ID 8661124库_文本框 36"/>
          <p:cNvSpPr txBox="1"/>
          <p:nvPr>
            <p:custDataLst>
              <p:tags r:id="rId6"/>
            </p:custDataLst>
          </p:nvPr>
        </p:nvSpPr>
        <p:spPr>
          <a:xfrm>
            <a:off x="4510183" y="1269556"/>
            <a:ext cx="2823587" cy="38822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</a:rPr>
              <a:t>输入标题文本</a:t>
            </a:r>
          </a:p>
        </p:txBody>
      </p:sp>
      <p:sp>
        <p:nvSpPr>
          <p:cNvPr id="18" name="千图PPT彼岸天：ID 8661124库_文本框 37"/>
          <p:cNvSpPr txBox="1"/>
          <p:nvPr>
            <p:custDataLst>
              <p:tags r:id="rId7"/>
            </p:custDataLst>
          </p:nvPr>
        </p:nvSpPr>
        <p:spPr>
          <a:xfrm>
            <a:off x="4510183" y="1657781"/>
            <a:ext cx="2823587" cy="618766"/>
          </a:xfrm>
          <a:prstGeom prst="rect">
            <a:avLst/>
          </a:prstGeom>
        </p:spPr>
        <p:txBody>
          <a:bodyPr vert="horz"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5" name="千图PPT彼岸天：ID 8661124库_文本框 39"/>
          <p:cNvSpPr txBox="1"/>
          <p:nvPr>
            <p:custDataLst>
              <p:tags r:id="rId8"/>
            </p:custDataLst>
          </p:nvPr>
        </p:nvSpPr>
        <p:spPr>
          <a:xfrm>
            <a:off x="4510183" y="4953436"/>
            <a:ext cx="2823587" cy="388226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accent1">
                    <a:lumMod val="100000"/>
                  </a:schemeClr>
                </a:solidFill>
              </a:rPr>
              <a:t>输入标题文本</a:t>
            </a:r>
          </a:p>
        </p:txBody>
      </p:sp>
      <p:sp>
        <p:nvSpPr>
          <p:cNvPr id="16" name="千图PPT彼岸天：ID 8661124库_文本框 40"/>
          <p:cNvSpPr txBox="1"/>
          <p:nvPr>
            <p:custDataLst>
              <p:tags r:id="rId9"/>
            </p:custDataLst>
          </p:nvPr>
        </p:nvSpPr>
        <p:spPr>
          <a:xfrm>
            <a:off x="4510183" y="5341661"/>
            <a:ext cx="2823587" cy="618766"/>
          </a:xfrm>
          <a:prstGeom prst="rect">
            <a:avLst/>
          </a:prstGeom>
        </p:spPr>
        <p:txBody>
          <a:bodyPr vert="horz" wrap="square" lIns="0" tIns="0" rIns="0" bIns="0" anchor="ctr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</a:b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  <p:bldP spid="20" grpId="0"/>
      <p:bldP spid="17" grpId="0"/>
      <p:bldP spid="18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千图PPT彼岸天：ID 8661124库_组合 37"/>
          <p:cNvGrpSpPr/>
          <p:nvPr>
            <p:custDataLst>
              <p:tags r:id="rId1"/>
            </p:custDataLst>
          </p:nvPr>
        </p:nvGrpSpPr>
        <p:grpSpPr>
          <a:xfrm>
            <a:off x="1487488" y="1988840"/>
            <a:ext cx="3451148" cy="3451148"/>
            <a:chOff x="1487488" y="1988840"/>
            <a:chExt cx="3451148" cy="3451148"/>
          </a:xfrm>
        </p:grpSpPr>
        <p:sp>
          <p:nvSpPr>
            <p:cNvPr id="7" name="任意多边形: 形状 6"/>
            <p:cNvSpPr/>
            <p:nvPr/>
          </p:nvSpPr>
          <p:spPr>
            <a:xfrm>
              <a:off x="1487488" y="1988840"/>
              <a:ext cx="3451148" cy="3451148"/>
            </a:xfrm>
            <a:custGeom>
              <a:avLst/>
              <a:gdLst>
                <a:gd name="connsiteX0" fmla="*/ 0 w 2870199"/>
                <a:gd name="connsiteY0" fmla="*/ 1435100 h 2870199"/>
                <a:gd name="connsiteX1" fmla="*/ 1435100 w 2870199"/>
                <a:gd name="connsiteY1" fmla="*/ 0 h 2870199"/>
                <a:gd name="connsiteX2" fmla="*/ 2870200 w 2870199"/>
                <a:gd name="connsiteY2" fmla="*/ 1435100 h 2870199"/>
                <a:gd name="connsiteX3" fmla="*/ 1435100 w 2870199"/>
                <a:gd name="connsiteY3" fmla="*/ 2870200 h 2870199"/>
                <a:gd name="connsiteX4" fmla="*/ 0 w 2870199"/>
                <a:gd name="connsiteY4" fmla="*/ 1435100 h 28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0199" h="2870199">
                  <a:moveTo>
                    <a:pt x="0" y="1435100"/>
                  </a:moveTo>
                  <a:cubicBezTo>
                    <a:pt x="0" y="642516"/>
                    <a:pt x="642516" y="0"/>
                    <a:pt x="1435100" y="0"/>
                  </a:cubicBezTo>
                  <a:cubicBezTo>
                    <a:pt x="2227684" y="0"/>
                    <a:pt x="2870200" y="642516"/>
                    <a:pt x="2870200" y="1435100"/>
                  </a:cubicBezTo>
                  <a:cubicBezTo>
                    <a:pt x="2870200" y="2227684"/>
                    <a:pt x="2227684" y="2870200"/>
                    <a:pt x="1435100" y="2870200"/>
                  </a:cubicBezTo>
                  <a:cubicBezTo>
                    <a:pt x="642516" y="2870200"/>
                    <a:pt x="0" y="2227684"/>
                    <a:pt x="0" y="143510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3288" tIns="286172" rIns="1473288" bIns="3156373" numCol="1" spcCol="1270" anchor="ctr" anchorCtr="0">
              <a:noAutofit/>
            </a:bodyPr>
            <a:lstStyle/>
            <a:p>
              <a:pPr algn="ctr" defTabSz="5924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35" dirty="0">
                <a:noFill/>
              </a:endParaRPr>
            </a:p>
          </p:txBody>
        </p:sp>
        <p:sp>
          <p:nvSpPr>
            <p:cNvPr id="19" name="文本框 43"/>
            <p:cNvSpPr txBox="1"/>
            <p:nvPr/>
          </p:nvSpPr>
          <p:spPr>
            <a:xfrm>
              <a:off x="2615878" y="2495316"/>
              <a:ext cx="1202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1958099" y="2930061"/>
            <a:ext cx="2509927" cy="2509927"/>
            <a:chOff x="1958099" y="2930061"/>
            <a:chExt cx="2509927" cy="2509927"/>
          </a:xfrm>
        </p:grpSpPr>
        <p:sp>
          <p:nvSpPr>
            <p:cNvPr id="8" name="任意多边形: 形状 7"/>
            <p:cNvSpPr/>
            <p:nvPr/>
          </p:nvSpPr>
          <p:spPr>
            <a:xfrm>
              <a:off x="1958099" y="2930061"/>
              <a:ext cx="2509927" cy="2509927"/>
            </a:xfrm>
            <a:custGeom>
              <a:avLst/>
              <a:gdLst>
                <a:gd name="connsiteX0" fmla="*/ 0 w 2296160"/>
                <a:gd name="connsiteY0" fmla="*/ 1148080 h 2296160"/>
                <a:gd name="connsiteX1" fmla="*/ 1148080 w 2296160"/>
                <a:gd name="connsiteY1" fmla="*/ 0 h 2296160"/>
                <a:gd name="connsiteX2" fmla="*/ 2296160 w 2296160"/>
                <a:gd name="connsiteY2" fmla="*/ 1148080 h 2296160"/>
                <a:gd name="connsiteX3" fmla="*/ 1148080 w 2296160"/>
                <a:gd name="connsiteY3" fmla="*/ 2296160 h 2296160"/>
                <a:gd name="connsiteX4" fmla="*/ 0 w 2296160"/>
                <a:gd name="connsiteY4" fmla="*/ 1148080 h 229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6160" h="2296160">
                  <a:moveTo>
                    <a:pt x="0" y="1148080"/>
                  </a:moveTo>
                  <a:cubicBezTo>
                    <a:pt x="0" y="514013"/>
                    <a:pt x="514013" y="0"/>
                    <a:pt x="1148080" y="0"/>
                  </a:cubicBezTo>
                  <a:cubicBezTo>
                    <a:pt x="1782147" y="0"/>
                    <a:pt x="2296160" y="514013"/>
                    <a:pt x="2296160" y="1148080"/>
                  </a:cubicBezTo>
                  <a:cubicBezTo>
                    <a:pt x="2296160" y="1782147"/>
                    <a:pt x="1782147" y="2296160"/>
                    <a:pt x="1148080" y="2296160"/>
                  </a:cubicBezTo>
                  <a:cubicBezTo>
                    <a:pt x="514013" y="2296160"/>
                    <a:pt x="0" y="1782147"/>
                    <a:pt x="0" y="114808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0595" tIns="278520" rIns="1090596" bIns="2421603" numCol="1" spcCol="1270" anchor="ctr" anchorCtr="0">
              <a:noAutofit/>
            </a:bodyPr>
            <a:lstStyle/>
            <a:p>
              <a:pPr algn="ctr" defTabSz="5924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35">
                <a:noFill/>
              </a:endParaRPr>
            </a:p>
          </p:txBody>
        </p:sp>
        <p:sp>
          <p:nvSpPr>
            <p:cNvPr id="20" name="文本框 44"/>
            <p:cNvSpPr txBox="1"/>
            <p:nvPr/>
          </p:nvSpPr>
          <p:spPr>
            <a:xfrm>
              <a:off x="2615878" y="3219878"/>
              <a:ext cx="1202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2435193" y="3884247"/>
            <a:ext cx="1555741" cy="1555741"/>
            <a:chOff x="2435193" y="3884247"/>
            <a:chExt cx="1555741" cy="1555741"/>
          </a:xfrm>
        </p:grpSpPr>
        <p:sp>
          <p:nvSpPr>
            <p:cNvPr id="9" name="任意多边形: 形状 8"/>
            <p:cNvSpPr/>
            <p:nvPr/>
          </p:nvSpPr>
          <p:spPr>
            <a:xfrm>
              <a:off x="2435193" y="3884247"/>
              <a:ext cx="1555741" cy="1555741"/>
            </a:xfrm>
            <a:custGeom>
              <a:avLst/>
              <a:gdLst>
                <a:gd name="connsiteX0" fmla="*/ 0 w 1722120"/>
                <a:gd name="connsiteY0" fmla="*/ 861060 h 1722120"/>
                <a:gd name="connsiteX1" fmla="*/ 861060 w 1722120"/>
                <a:gd name="connsiteY1" fmla="*/ 0 h 1722120"/>
                <a:gd name="connsiteX2" fmla="*/ 1722120 w 1722120"/>
                <a:gd name="connsiteY2" fmla="*/ 861060 h 1722120"/>
                <a:gd name="connsiteX3" fmla="*/ 861060 w 1722120"/>
                <a:gd name="connsiteY3" fmla="*/ 1722120 h 1722120"/>
                <a:gd name="connsiteX4" fmla="*/ 0 w 1722120"/>
                <a:gd name="connsiteY4" fmla="*/ 861060 h 172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120" h="1722120">
                  <a:moveTo>
                    <a:pt x="0" y="861060"/>
                  </a:moveTo>
                  <a:cubicBezTo>
                    <a:pt x="0" y="385510"/>
                    <a:pt x="385510" y="0"/>
                    <a:pt x="861060" y="0"/>
                  </a:cubicBezTo>
                  <a:cubicBezTo>
                    <a:pt x="1336610" y="0"/>
                    <a:pt x="1722120" y="385510"/>
                    <a:pt x="1722120" y="861060"/>
                  </a:cubicBezTo>
                  <a:cubicBezTo>
                    <a:pt x="1722120" y="1336610"/>
                    <a:pt x="1336610" y="1722120"/>
                    <a:pt x="861060" y="1722120"/>
                  </a:cubicBezTo>
                  <a:cubicBezTo>
                    <a:pt x="385510" y="1722120"/>
                    <a:pt x="0" y="1336610"/>
                    <a:pt x="0" y="86106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901" tIns="267039" rIns="707903" bIns="1702139" numCol="1" spcCol="1270" anchor="ctr" anchorCtr="0">
              <a:noAutofit/>
            </a:bodyPr>
            <a:lstStyle/>
            <a:p>
              <a:pPr algn="ctr" defTabSz="59245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35" dirty="0">
                <a:noFill/>
              </a:endParaRPr>
            </a:p>
          </p:txBody>
        </p:sp>
        <p:sp>
          <p:nvSpPr>
            <p:cNvPr id="21" name="文本框 45"/>
            <p:cNvSpPr txBox="1"/>
            <p:nvPr/>
          </p:nvSpPr>
          <p:spPr>
            <a:xfrm>
              <a:off x="2615878" y="4228427"/>
              <a:ext cx="1202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3158648" y="1935697"/>
            <a:ext cx="4988134" cy="1282495"/>
            <a:chOff x="3158648" y="1935697"/>
            <a:chExt cx="4988134" cy="1282495"/>
          </a:xfrm>
        </p:grpSpPr>
        <p:sp>
          <p:nvSpPr>
            <p:cNvPr id="31" name="文本框 21"/>
            <p:cNvSpPr txBox="1"/>
            <p:nvPr/>
          </p:nvSpPr>
          <p:spPr>
            <a:xfrm>
              <a:off x="5928246" y="1935697"/>
              <a:ext cx="2218536" cy="35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735" b="1" dirty="0"/>
                <a:t>输入标题文本</a:t>
              </a:r>
              <a:endParaRPr lang="en-US" sz="1735" b="1" dirty="0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5928246" y="2433362"/>
              <a:ext cx="221853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/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zh-CN" altLang="en-US" sz="1000" dirty="0"/>
            </a:p>
            <a:p>
              <a:pPr>
                <a:lnSpc>
                  <a:spcPct val="150000"/>
                </a:lnSpc>
              </a:pPr>
              <a:endParaRPr lang="en-US" sz="1000" i="1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928246" y="2376915"/>
              <a:ext cx="2218536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239182" y="2368347"/>
              <a:ext cx="2151330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3158648" y="2313934"/>
              <a:ext cx="108829" cy="1088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椭圆 15"/>
            <p:cNvSpPr/>
            <p:nvPr/>
          </p:nvSpPr>
          <p:spPr>
            <a:xfrm>
              <a:off x="5168334" y="2065636"/>
              <a:ext cx="605424" cy="60542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5301878" y="2210521"/>
              <a:ext cx="338336" cy="332788"/>
            </a:xfrm>
            <a:custGeom>
              <a:avLst/>
              <a:gdLst>
                <a:gd name="connsiteX0" fmla="*/ 516225 w 608155"/>
                <a:gd name="connsiteY0" fmla="*/ 551328 h 598183"/>
                <a:gd name="connsiteX1" fmla="*/ 532763 w 608155"/>
                <a:gd name="connsiteY1" fmla="*/ 558041 h 598183"/>
                <a:gd name="connsiteX2" fmla="*/ 539755 w 608155"/>
                <a:gd name="connsiteY2" fmla="*/ 574689 h 598183"/>
                <a:gd name="connsiteX3" fmla="*/ 516225 w 608155"/>
                <a:gd name="connsiteY3" fmla="*/ 598183 h 598183"/>
                <a:gd name="connsiteX4" fmla="*/ 492829 w 608155"/>
                <a:gd name="connsiteY4" fmla="*/ 574689 h 598183"/>
                <a:gd name="connsiteX5" fmla="*/ 499821 w 608155"/>
                <a:gd name="connsiteY5" fmla="*/ 558041 h 598183"/>
                <a:gd name="connsiteX6" fmla="*/ 516225 w 608155"/>
                <a:gd name="connsiteY6" fmla="*/ 551328 h 598183"/>
                <a:gd name="connsiteX7" fmla="*/ 370931 w 608155"/>
                <a:gd name="connsiteY7" fmla="*/ 551328 h 598183"/>
                <a:gd name="connsiteX8" fmla="*/ 387469 w 608155"/>
                <a:gd name="connsiteY8" fmla="*/ 558041 h 598183"/>
                <a:gd name="connsiteX9" fmla="*/ 394461 w 608155"/>
                <a:gd name="connsiteY9" fmla="*/ 574689 h 598183"/>
                <a:gd name="connsiteX10" fmla="*/ 370931 w 608155"/>
                <a:gd name="connsiteY10" fmla="*/ 598183 h 598183"/>
                <a:gd name="connsiteX11" fmla="*/ 347535 w 608155"/>
                <a:gd name="connsiteY11" fmla="*/ 574689 h 598183"/>
                <a:gd name="connsiteX12" fmla="*/ 354527 w 608155"/>
                <a:gd name="connsiteY12" fmla="*/ 558041 h 598183"/>
                <a:gd name="connsiteX13" fmla="*/ 370931 w 608155"/>
                <a:gd name="connsiteY13" fmla="*/ 551328 h 598183"/>
                <a:gd name="connsiteX14" fmla="*/ 333679 w 608155"/>
                <a:gd name="connsiteY14" fmla="*/ 410881 h 598183"/>
                <a:gd name="connsiteX15" fmla="*/ 340938 w 608155"/>
                <a:gd name="connsiteY15" fmla="*/ 432900 h 598183"/>
                <a:gd name="connsiteX16" fmla="*/ 341611 w 608155"/>
                <a:gd name="connsiteY16" fmla="*/ 433169 h 598183"/>
                <a:gd name="connsiteX17" fmla="*/ 346316 w 608155"/>
                <a:gd name="connsiteY17" fmla="*/ 433169 h 598183"/>
                <a:gd name="connsiteX18" fmla="*/ 383553 w 608155"/>
                <a:gd name="connsiteY18" fmla="*/ 433169 h 598183"/>
                <a:gd name="connsiteX19" fmla="*/ 430604 w 608155"/>
                <a:gd name="connsiteY19" fmla="*/ 433034 h 598183"/>
                <a:gd name="connsiteX20" fmla="*/ 475369 w 608155"/>
                <a:gd name="connsiteY20" fmla="*/ 433034 h 598183"/>
                <a:gd name="connsiteX21" fmla="*/ 556565 w 608155"/>
                <a:gd name="connsiteY21" fmla="*/ 433034 h 598183"/>
                <a:gd name="connsiteX22" fmla="*/ 561405 w 608155"/>
                <a:gd name="connsiteY22" fmla="*/ 410881 h 598183"/>
                <a:gd name="connsiteX23" fmla="*/ 491366 w 608155"/>
                <a:gd name="connsiteY23" fmla="*/ 410881 h 598183"/>
                <a:gd name="connsiteX24" fmla="*/ 450499 w 608155"/>
                <a:gd name="connsiteY24" fmla="*/ 410881 h 598183"/>
                <a:gd name="connsiteX25" fmla="*/ 392694 w 608155"/>
                <a:gd name="connsiteY25" fmla="*/ 410881 h 598183"/>
                <a:gd name="connsiteX26" fmla="*/ 356936 w 608155"/>
                <a:gd name="connsiteY26" fmla="*/ 410881 h 598183"/>
                <a:gd name="connsiteX27" fmla="*/ 161452 w 608155"/>
                <a:gd name="connsiteY27" fmla="*/ 362303 h 598183"/>
                <a:gd name="connsiteX28" fmla="*/ 250446 w 608155"/>
                <a:gd name="connsiteY28" fmla="*/ 494122 h 598183"/>
                <a:gd name="connsiteX29" fmla="*/ 250446 w 608155"/>
                <a:gd name="connsiteY29" fmla="*/ 362303 h 598183"/>
                <a:gd name="connsiteX30" fmla="*/ 53907 w 608155"/>
                <a:gd name="connsiteY30" fmla="*/ 362303 h 598183"/>
                <a:gd name="connsiteX31" fmla="*/ 181348 w 608155"/>
                <a:gd name="connsiteY31" fmla="*/ 483652 h 598183"/>
                <a:gd name="connsiteX32" fmla="*/ 127172 w 608155"/>
                <a:gd name="connsiteY32" fmla="*/ 362303 h 598183"/>
                <a:gd name="connsiteX33" fmla="*/ 315531 w 608155"/>
                <a:gd name="connsiteY33" fmla="*/ 355698 h 598183"/>
                <a:gd name="connsiteX34" fmla="*/ 317682 w 608155"/>
                <a:gd name="connsiteY34" fmla="*/ 362277 h 598183"/>
                <a:gd name="connsiteX35" fmla="*/ 322790 w 608155"/>
                <a:gd name="connsiteY35" fmla="*/ 377852 h 598183"/>
                <a:gd name="connsiteX36" fmla="*/ 368362 w 608155"/>
                <a:gd name="connsiteY36" fmla="*/ 377852 h 598183"/>
                <a:gd name="connsiteX37" fmla="*/ 402911 w 608155"/>
                <a:gd name="connsiteY37" fmla="*/ 377852 h 598183"/>
                <a:gd name="connsiteX38" fmla="*/ 472546 w 608155"/>
                <a:gd name="connsiteY38" fmla="*/ 377852 h 598183"/>
                <a:gd name="connsiteX39" fmla="*/ 509514 w 608155"/>
                <a:gd name="connsiteY39" fmla="*/ 377852 h 598183"/>
                <a:gd name="connsiteX40" fmla="*/ 568530 w 608155"/>
                <a:gd name="connsiteY40" fmla="*/ 377852 h 598183"/>
                <a:gd name="connsiteX41" fmla="*/ 573369 w 608155"/>
                <a:gd name="connsiteY41" fmla="*/ 355698 h 598183"/>
                <a:gd name="connsiteX42" fmla="*/ 518521 w 608155"/>
                <a:gd name="connsiteY42" fmla="*/ 355698 h 598183"/>
                <a:gd name="connsiteX43" fmla="*/ 513279 w 608155"/>
                <a:gd name="connsiteY43" fmla="*/ 355698 h 598183"/>
                <a:gd name="connsiteX44" fmla="*/ 483032 w 608155"/>
                <a:gd name="connsiteY44" fmla="*/ 355698 h 598183"/>
                <a:gd name="connsiteX45" fmla="*/ 408019 w 608155"/>
                <a:gd name="connsiteY45" fmla="*/ 355698 h 598183"/>
                <a:gd name="connsiteX46" fmla="*/ 374008 w 608155"/>
                <a:gd name="connsiteY46" fmla="*/ 355698 h 598183"/>
                <a:gd name="connsiteX47" fmla="*/ 205298 w 608155"/>
                <a:gd name="connsiteY47" fmla="*/ 286284 h 598183"/>
                <a:gd name="connsiteX48" fmla="*/ 250467 w 608155"/>
                <a:gd name="connsiteY48" fmla="*/ 286284 h 598183"/>
                <a:gd name="connsiteX49" fmla="*/ 280982 w 608155"/>
                <a:gd name="connsiteY49" fmla="*/ 286284 h 598183"/>
                <a:gd name="connsiteX50" fmla="*/ 283537 w 608155"/>
                <a:gd name="connsiteY50" fmla="*/ 286687 h 598183"/>
                <a:gd name="connsiteX51" fmla="*/ 296711 w 608155"/>
                <a:gd name="connsiteY51" fmla="*/ 297830 h 598183"/>
                <a:gd name="connsiteX52" fmla="*/ 304508 w 608155"/>
                <a:gd name="connsiteY52" fmla="*/ 322804 h 598183"/>
                <a:gd name="connsiteX53" fmla="*/ 304777 w 608155"/>
                <a:gd name="connsiteY53" fmla="*/ 322669 h 598183"/>
                <a:gd name="connsiteX54" fmla="*/ 379654 w 608155"/>
                <a:gd name="connsiteY54" fmla="*/ 322669 h 598183"/>
                <a:gd name="connsiteX55" fmla="*/ 413262 w 608155"/>
                <a:gd name="connsiteY55" fmla="*/ 322669 h 598183"/>
                <a:gd name="connsiteX56" fmla="*/ 493652 w 608155"/>
                <a:gd name="connsiteY56" fmla="*/ 322669 h 598183"/>
                <a:gd name="connsiteX57" fmla="*/ 527932 w 608155"/>
                <a:gd name="connsiteY57" fmla="*/ 322669 h 598183"/>
                <a:gd name="connsiteX58" fmla="*/ 581838 w 608155"/>
                <a:gd name="connsiteY58" fmla="*/ 322669 h 598183"/>
                <a:gd name="connsiteX59" fmla="*/ 602541 w 608155"/>
                <a:gd name="connsiteY59" fmla="*/ 332336 h 598183"/>
                <a:gd name="connsiteX60" fmla="*/ 607514 w 608155"/>
                <a:gd name="connsiteY60" fmla="*/ 354624 h 598183"/>
                <a:gd name="connsiteX61" fmla="*/ 588425 w 608155"/>
                <a:gd name="connsiteY61" fmla="*/ 441359 h 598183"/>
                <a:gd name="connsiteX62" fmla="*/ 557641 w 608155"/>
                <a:gd name="connsiteY62" fmla="*/ 466063 h 598183"/>
                <a:gd name="connsiteX63" fmla="*/ 443912 w 608155"/>
                <a:gd name="connsiteY63" fmla="*/ 466063 h 598183"/>
                <a:gd name="connsiteX64" fmla="*/ 387855 w 608155"/>
                <a:gd name="connsiteY64" fmla="*/ 466063 h 598183"/>
                <a:gd name="connsiteX65" fmla="*/ 365539 w 608155"/>
                <a:gd name="connsiteY65" fmla="*/ 466063 h 598183"/>
                <a:gd name="connsiteX66" fmla="*/ 349542 w 608155"/>
                <a:gd name="connsiteY66" fmla="*/ 466063 h 598183"/>
                <a:gd name="connsiteX67" fmla="*/ 354382 w 608155"/>
                <a:gd name="connsiteY67" fmla="*/ 481369 h 598183"/>
                <a:gd name="connsiteX68" fmla="*/ 354785 w 608155"/>
                <a:gd name="connsiteY68" fmla="*/ 482846 h 598183"/>
                <a:gd name="connsiteX69" fmla="*/ 361103 w 608155"/>
                <a:gd name="connsiteY69" fmla="*/ 502986 h 598183"/>
                <a:gd name="connsiteX70" fmla="*/ 390140 w 608155"/>
                <a:gd name="connsiteY70" fmla="*/ 502986 h 598183"/>
                <a:gd name="connsiteX71" fmla="*/ 550381 w 608155"/>
                <a:gd name="connsiteY71" fmla="*/ 502986 h 598183"/>
                <a:gd name="connsiteX72" fmla="*/ 566916 w 608155"/>
                <a:gd name="connsiteY72" fmla="*/ 519500 h 598183"/>
                <a:gd name="connsiteX73" fmla="*/ 550381 w 608155"/>
                <a:gd name="connsiteY73" fmla="*/ 536015 h 598183"/>
                <a:gd name="connsiteX74" fmla="*/ 539896 w 608155"/>
                <a:gd name="connsiteY74" fmla="*/ 536015 h 598183"/>
                <a:gd name="connsiteX75" fmla="*/ 516236 w 608155"/>
                <a:gd name="connsiteY75" fmla="*/ 529302 h 598183"/>
                <a:gd name="connsiteX76" fmla="*/ 492711 w 608155"/>
                <a:gd name="connsiteY76" fmla="*/ 536015 h 598183"/>
                <a:gd name="connsiteX77" fmla="*/ 394576 w 608155"/>
                <a:gd name="connsiteY77" fmla="*/ 536015 h 598183"/>
                <a:gd name="connsiteX78" fmla="*/ 371051 w 608155"/>
                <a:gd name="connsiteY78" fmla="*/ 529302 h 598183"/>
                <a:gd name="connsiteX79" fmla="*/ 347794 w 608155"/>
                <a:gd name="connsiteY79" fmla="*/ 535880 h 598183"/>
                <a:gd name="connsiteX80" fmla="*/ 333410 w 608155"/>
                <a:gd name="connsiteY80" fmla="*/ 524737 h 598183"/>
                <a:gd name="connsiteX81" fmla="*/ 333276 w 608155"/>
                <a:gd name="connsiteY81" fmla="*/ 524468 h 598183"/>
                <a:gd name="connsiteX82" fmla="*/ 328033 w 608155"/>
                <a:gd name="connsiteY82" fmla="*/ 507685 h 598183"/>
                <a:gd name="connsiteX83" fmla="*/ 323328 w 608155"/>
                <a:gd name="connsiteY83" fmla="*/ 492916 h 598183"/>
                <a:gd name="connsiteX84" fmla="*/ 317144 w 608155"/>
                <a:gd name="connsiteY84" fmla="*/ 473179 h 598183"/>
                <a:gd name="connsiteX85" fmla="*/ 283537 w 608155"/>
                <a:gd name="connsiteY85" fmla="*/ 366171 h 598183"/>
                <a:gd name="connsiteX86" fmla="*/ 282327 w 608155"/>
                <a:gd name="connsiteY86" fmla="*/ 362277 h 598183"/>
                <a:gd name="connsiteX87" fmla="*/ 271841 w 608155"/>
                <a:gd name="connsiteY87" fmla="*/ 329248 h 598183"/>
                <a:gd name="connsiteX88" fmla="*/ 268749 w 608155"/>
                <a:gd name="connsiteY88" fmla="*/ 319313 h 598183"/>
                <a:gd name="connsiteX89" fmla="*/ 250467 w 608155"/>
                <a:gd name="connsiteY89" fmla="*/ 319313 h 598183"/>
                <a:gd name="connsiteX90" fmla="*/ 205298 w 608155"/>
                <a:gd name="connsiteY90" fmla="*/ 319313 h 598183"/>
                <a:gd name="connsiteX91" fmla="*/ 188763 w 608155"/>
                <a:gd name="connsiteY91" fmla="*/ 302798 h 598183"/>
                <a:gd name="connsiteX92" fmla="*/ 205298 w 608155"/>
                <a:gd name="connsiteY92" fmla="*/ 286284 h 598183"/>
                <a:gd name="connsiteX93" fmla="*/ 41943 w 608155"/>
                <a:gd name="connsiteY93" fmla="*/ 203770 h 598183"/>
                <a:gd name="connsiteX94" fmla="*/ 33070 w 608155"/>
                <a:gd name="connsiteY94" fmla="*/ 266592 h 598183"/>
                <a:gd name="connsiteX95" fmla="*/ 41943 w 608155"/>
                <a:gd name="connsiteY95" fmla="*/ 329281 h 598183"/>
                <a:gd name="connsiteX96" fmla="*/ 121526 w 608155"/>
                <a:gd name="connsiteY96" fmla="*/ 329281 h 598183"/>
                <a:gd name="connsiteX97" fmla="*/ 117359 w 608155"/>
                <a:gd name="connsiteY97" fmla="*/ 266592 h 598183"/>
                <a:gd name="connsiteX98" fmla="*/ 121526 w 608155"/>
                <a:gd name="connsiteY98" fmla="*/ 203770 h 598183"/>
                <a:gd name="connsiteX99" fmla="*/ 352614 w 608155"/>
                <a:gd name="connsiteY99" fmla="*/ 49399 h 598183"/>
                <a:gd name="connsiteX100" fmla="*/ 406656 w 608155"/>
                <a:gd name="connsiteY100" fmla="*/ 170882 h 598183"/>
                <a:gd name="connsiteX101" fmla="*/ 480055 w 608155"/>
                <a:gd name="connsiteY101" fmla="*/ 170882 h 598183"/>
                <a:gd name="connsiteX102" fmla="*/ 352614 w 608155"/>
                <a:gd name="connsiteY102" fmla="*/ 49399 h 598183"/>
                <a:gd name="connsiteX103" fmla="*/ 181348 w 608155"/>
                <a:gd name="connsiteY103" fmla="*/ 49399 h 598183"/>
                <a:gd name="connsiteX104" fmla="*/ 53907 w 608155"/>
                <a:gd name="connsiteY104" fmla="*/ 170882 h 598183"/>
                <a:gd name="connsiteX105" fmla="*/ 127172 w 608155"/>
                <a:gd name="connsiteY105" fmla="*/ 170882 h 598183"/>
                <a:gd name="connsiteX106" fmla="*/ 181348 w 608155"/>
                <a:gd name="connsiteY106" fmla="*/ 49399 h 598183"/>
                <a:gd name="connsiteX107" fmla="*/ 283516 w 608155"/>
                <a:gd name="connsiteY107" fmla="*/ 39062 h 598183"/>
                <a:gd name="connsiteX108" fmla="*/ 283516 w 608155"/>
                <a:gd name="connsiteY108" fmla="*/ 170882 h 598183"/>
                <a:gd name="connsiteX109" fmla="*/ 372376 w 608155"/>
                <a:gd name="connsiteY109" fmla="*/ 170882 h 598183"/>
                <a:gd name="connsiteX110" fmla="*/ 283516 w 608155"/>
                <a:gd name="connsiteY110" fmla="*/ 39062 h 598183"/>
                <a:gd name="connsiteX111" fmla="*/ 250446 w 608155"/>
                <a:gd name="connsiteY111" fmla="*/ 39062 h 598183"/>
                <a:gd name="connsiteX112" fmla="*/ 161452 w 608155"/>
                <a:gd name="connsiteY112" fmla="*/ 170882 h 598183"/>
                <a:gd name="connsiteX113" fmla="*/ 250446 w 608155"/>
                <a:gd name="connsiteY113" fmla="*/ 170882 h 598183"/>
                <a:gd name="connsiteX114" fmla="*/ 266981 w 608155"/>
                <a:gd name="connsiteY114" fmla="*/ 0 h 598183"/>
                <a:gd name="connsiteX115" fmla="*/ 533828 w 608155"/>
                <a:gd name="connsiteY115" fmla="*/ 266592 h 598183"/>
                <a:gd name="connsiteX116" fmla="*/ 531677 w 608155"/>
                <a:gd name="connsiteY116" fmla="*/ 300688 h 598183"/>
                <a:gd name="connsiteX117" fmla="*/ 498069 w 608155"/>
                <a:gd name="connsiteY117" fmla="*/ 300688 h 598183"/>
                <a:gd name="connsiteX118" fmla="*/ 500758 w 608155"/>
                <a:gd name="connsiteY118" fmla="*/ 266592 h 598183"/>
                <a:gd name="connsiteX119" fmla="*/ 492020 w 608155"/>
                <a:gd name="connsiteY119" fmla="*/ 203770 h 598183"/>
                <a:gd name="connsiteX120" fmla="*/ 412436 w 608155"/>
                <a:gd name="connsiteY120" fmla="*/ 203770 h 598183"/>
                <a:gd name="connsiteX121" fmla="*/ 416469 w 608155"/>
                <a:gd name="connsiteY121" fmla="*/ 266592 h 598183"/>
                <a:gd name="connsiteX122" fmla="*/ 415259 w 608155"/>
                <a:gd name="connsiteY122" fmla="*/ 300688 h 598183"/>
                <a:gd name="connsiteX123" fmla="*/ 381920 w 608155"/>
                <a:gd name="connsiteY123" fmla="*/ 300688 h 598183"/>
                <a:gd name="connsiteX124" fmla="*/ 383399 w 608155"/>
                <a:gd name="connsiteY124" fmla="*/ 266592 h 598183"/>
                <a:gd name="connsiteX125" fmla="*/ 378828 w 608155"/>
                <a:gd name="connsiteY125" fmla="*/ 203770 h 598183"/>
                <a:gd name="connsiteX126" fmla="*/ 283516 w 608155"/>
                <a:gd name="connsiteY126" fmla="*/ 203770 h 598183"/>
                <a:gd name="connsiteX127" fmla="*/ 283516 w 608155"/>
                <a:gd name="connsiteY127" fmla="*/ 264579 h 598183"/>
                <a:gd name="connsiteX128" fmla="*/ 280962 w 608155"/>
                <a:gd name="connsiteY128" fmla="*/ 264310 h 598183"/>
                <a:gd name="connsiteX129" fmla="*/ 250446 w 608155"/>
                <a:gd name="connsiteY129" fmla="*/ 264310 h 598183"/>
                <a:gd name="connsiteX130" fmla="*/ 250446 w 608155"/>
                <a:gd name="connsiteY130" fmla="*/ 203770 h 598183"/>
                <a:gd name="connsiteX131" fmla="*/ 155134 w 608155"/>
                <a:gd name="connsiteY131" fmla="*/ 203770 h 598183"/>
                <a:gd name="connsiteX132" fmla="*/ 150429 w 608155"/>
                <a:gd name="connsiteY132" fmla="*/ 266592 h 598183"/>
                <a:gd name="connsiteX133" fmla="*/ 155134 w 608155"/>
                <a:gd name="connsiteY133" fmla="*/ 329281 h 598183"/>
                <a:gd name="connsiteX134" fmla="*/ 177315 w 608155"/>
                <a:gd name="connsiteY134" fmla="*/ 329281 h 598183"/>
                <a:gd name="connsiteX135" fmla="*/ 205277 w 608155"/>
                <a:gd name="connsiteY135" fmla="*/ 341362 h 598183"/>
                <a:gd name="connsiteX136" fmla="*/ 250446 w 608155"/>
                <a:gd name="connsiteY136" fmla="*/ 341362 h 598183"/>
                <a:gd name="connsiteX137" fmla="*/ 252597 w 608155"/>
                <a:gd name="connsiteY137" fmla="*/ 341362 h 598183"/>
                <a:gd name="connsiteX138" fmla="*/ 259184 w 608155"/>
                <a:gd name="connsiteY138" fmla="*/ 362303 h 598183"/>
                <a:gd name="connsiteX139" fmla="*/ 283516 w 608155"/>
                <a:gd name="connsiteY139" fmla="*/ 439623 h 598183"/>
                <a:gd name="connsiteX140" fmla="*/ 283516 w 608155"/>
                <a:gd name="connsiteY140" fmla="*/ 494122 h 598183"/>
                <a:gd name="connsiteX141" fmla="*/ 298573 w 608155"/>
                <a:gd name="connsiteY141" fmla="*/ 487545 h 598183"/>
                <a:gd name="connsiteX142" fmla="*/ 301530 w 608155"/>
                <a:gd name="connsiteY142" fmla="*/ 497210 h 598183"/>
                <a:gd name="connsiteX143" fmla="*/ 308655 w 608155"/>
                <a:gd name="connsiteY143" fmla="*/ 519761 h 598183"/>
                <a:gd name="connsiteX144" fmla="*/ 311613 w 608155"/>
                <a:gd name="connsiteY144" fmla="*/ 529292 h 598183"/>
                <a:gd name="connsiteX145" fmla="*/ 266981 w 608155"/>
                <a:gd name="connsiteY145" fmla="*/ 533051 h 598183"/>
                <a:gd name="connsiteX146" fmla="*/ 0 w 608155"/>
                <a:gd name="connsiteY146" fmla="*/ 266592 h 598183"/>
                <a:gd name="connsiteX147" fmla="*/ 266981 w 608155"/>
                <a:gd name="connsiteY147" fmla="*/ 0 h 59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8155" h="598183">
                  <a:moveTo>
                    <a:pt x="516225" y="551328"/>
                  </a:moveTo>
                  <a:cubicBezTo>
                    <a:pt x="522679" y="551328"/>
                    <a:pt x="528461" y="553879"/>
                    <a:pt x="532763" y="558041"/>
                  </a:cubicBezTo>
                  <a:cubicBezTo>
                    <a:pt x="537066" y="562337"/>
                    <a:pt x="539755" y="568244"/>
                    <a:pt x="539755" y="574689"/>
                  </a:cubicBezTo>
                  <a:cubicBezTo>
                    <a:pt x="539755" y="587711"/>
                    <a:pt x="529267" y="598183"/>
                    <a:pt x="516225" y="598183"/>
                  </a:cubicBezTo>
                  <a:cubicBezTo>
                    <a:pt x="503317" y="598183"/>
                    <a:pt x="492829" y="587711"/>
                    <a:pt x="492829" y="574689"/>
                  </a:cubicBezTo>
                  <a:cubicBezTo>
                    <a:pt x="492829" y="568244"/>
                    <a:pt x="495518" y="562337"/>
                    <a:pt x="499821" y="558041"/>
                  </a:cubicBezTo>
                  <a:cubicBezTo>
                    <a:pt x="503989" y="553879"/>
                    <a:pt x="509771" y="551328"/>
                    <a:pt x="516225" y="551328"/>
                  </a:cubicBezTo>
                  <a:close/>
                  <a:moveTo>
                    <a:pt x="370931" y="551328"/>
                  </a:moveTo>
                  <a:cubicBezTo>
                    <a:pt x="377385" y="551328"/>
                    <a:pt x="383301" y="553879"/>
                    <a:pt x="387469" y="558041"/>
                  </a:cubicBezTo>
                  <a:cubicBezTo>
                    <a:pt x="391772" y="562337"/>
                    <a:pt x="394461" y="568244"/>
                    <a:pt x="394461" y="574689"/>
                  </a:cubicBezTo>
                  <a:cubicBezTo>
                    <a:pt x="394461" y="587711"/>
                    <a:pt x="383973" y="598183"/>
                    <a:pt x="370931" y="598183"/>
                  </a:cubicBezTo>
                  <a:cubicBezTo>
                    <a:pt x="358023" y="598183"/>
                    <a:pt x="347535" y="587711"/>
                    <a:pt x="347535" y="574689"/>
                  </a:cubicBezTo>
                  <a:cubicBezTo>
                    <a:pt x="347535" y="568244"/>
                    <a:pt x="350224" y="562337"/>
                    <a:pt x="354527" y="558041"/>
                  </a:cubicBezTo>
                  <a:cubicBezTo>
                    <a:pt x="358695" y="553879"/>
                    <a:pt x="364611" y="551328"/>
                    <a:pt x="370931" y="551328"/>
                  </a:cubicBezTo>
                  <a:close/>
                  <a:moveTo>
                    <a:pt x="333679" y="410881"/>
                  </a:moveTo>
                  <a:lnTo>
                    <a:pt x="340938" y="432900"/>
                  </a:lnTo>
                  <a:cubicBezTo>
                    <a:pt x="341073" y="432900"/>
                    <a:pt x="341476" y="433034"/>
                    <a:pt x="341611" y="433169"/>
                  </a:cubicBezTo>
                  <a:lnTo>
                    <a:pt x="346316" y="433169"/>
                  </a:lnTo>
                  <a:lnTo>
                    <a:pt x="383553" y="433169"/>
                  </a:lnTo>
                  <a:lnTo>
                    <a:pt x="430604" y="433034"/>
                  </a:lnTo>
                  <a:lnTo>
                    <a:pt x="475369" y="433034"/>
                  </a:lnTo>
                  <a:lnTo>
                    <a:pt x="556565" y="433034"/>
                  </a:lnTo>
                  <a:lnTo>
                    <a:pt x="561405" y="410881"/>
                  </a:lnTo>
                  <a:lnTo>
                    <a:pt x="491366" y="410881"/>
                  </a:lnTo>
                  <a:lnTo>
                    <a:pt x="450499" y="410881"/>
                  </a:lnTo>
                  <a:lnTo>
                    <a:pt x="392694" y="410881"/>
                  </a:lnTo>
                  <a:lnTo>
                    <a:pt x="356936" y="410881"/>
                  </a:lnTo>
                  <a:close/>
                  <a:moveTo>
                    <a:pt x="161452" y="362303"/>
                  </a:moveTo>
                  <a:cubicBezTo>
                    <a:pt x="177987" y="431166"/>
                    <a:pt x="211327" y="482578"/>
                    <a:pt x="250446" y="494122"/>
                  </a:cubicBezTo>
                  <a:lnTo>
                    <a:pt x="250446" y="362303"/>
                  </a:lnTo>
                  <a:close/>
                  <a:moveTo>
                    <a:pt x="53907" y="362303"/>
                  </a:moveTo>
                  <a:cubicBezTo>
                    <a:pt x="78777" y="417474"/>
                    <a:pt x="124618" y="461235"/>
                    <a:pt x="181348" y="483652"/>
                  </a:cubicBezTo>
                  <a:cubicBezTo>
                    <a:pt x="156882" y="454120"/>
                    <a:pt x="137927" y="412104"/>
                    <a:pt x="127172" y="362303"/>
                  </a:cubicBezTo>
                  <a:close/>
                  <a:moveTo>
                    <a:pt x="315531" y="355698"/>
                  </a:moveTo>
                  <a:lnTo>
                    <a:pt x="317682" y="362277"/>
                  </a:lnTo>
                  <a:lnTo>
                    <a:pt x="322790" y="377852"/>
                  </a:lnTo>
                  <a:lnTo>
                    <a:pt x="368362" y="377852"/>
                  </a:lnTo>
                  <a:lnTo>
                    <a:pt x="402911" y="377852"/>
                  </a:lnTo>
                  <a:lnTo>
                    <a:pt x="472546" y="377852"/>
                  </a:lnTo>
                  <a:lnTo>
                    <a:pt x="509514" y="377852"/>
                  </a:lnTo>
                  <a:lnTo>
                    <a:pt x="568530" y="377852"/>
                  </a:lnTo>
                  <a:lnTo>
                    <a:pt x="573369" y="355698"/>
                  </a:lnTo>
                  <a:lnTo>
                    <a:pt x="518521" y="355698"/>
                  </a:lnTo>
                  <a:lnTo>
                    <a:pt x="513279" y="355698"/>
                  </a:lnTo>
                  <a:lnTo>
                    <a:pt x="483032" y="355698"/>
                  </a:lnTo>
                  <a:lnTo>
                    <a:pt x="408019" y="355698"/>
                  </a:lnTo>
                  <a:lnTo>
                    <a:pt x="374008" y="355698"/>
                  </a:lnTo>
                  <a:close/>
                  <a:moveTo>
                    <a:pt x="205298" y="286284"/>
                  </a:moveTo>
                  <a:lnTo>
                    <a:pt x="250467" y="286284"/>
                  </a:lnTo>
                  <a:lnTo>
                    <a:pt x="280982" y="286284"/>
                  </a:lnTo>
                  <a:cubicBezTo>
                    <a:pt x="281789" y="286284"/>
                    <a:pt x="282596" y="286552"/>
                    <a:pt x="283537" y="286687"/>
                  </a:cubicBezTo>
                  <a:cubicBezTo>
                    <a:pt x="289586" y="287761"/>
                    <a:pt x="294829" y="291923"/>
                    <a:pt x="296711" y="297830"/>
                  </a:cubicBezTo>
                  <a:lnTo>
                    <a:pt x="304508" y="322804"/>
                  </a:lnTo>
                  <a:cubicBezTo>
                    <a:pt x="304642" y="322804"/>
                    <a:pt x="304642" y="322669"/>
                    <a:pt x="304777" y="322669"/>
                  </a:cubicBezTo>
                  <a:lnTo>
                    <a:pt x="379654" y="322669"/>
                  </a:lnTo>
                  <a:lnTo>
                    <a:pt x="413262" y="322669"/>
                  </a:lnTo>
                  <a:lnTo>
                    <a:pt x="493652" y="322669"/>
                  </a:lnTo>
                  <a:lnTo>
                    <a:pt x="527932" y="322669"/>
                  </a:lnTo>
                  <a:lnTo>
                    <a:pt x="581838" y="322669"/>
                  </a:lnTo>
                  <a:cubicBezTo>
                    <a:pt x="590038" y="322669"/>
                    <a:pt x="597567" y="326160"/>
                    <a:pt x="602541" y="332336"/>
                  </a:cubicBezTo>
                  <a:cubicBezTo>
                    <a:pt x="607380" y="338512"/>
                    <a:pt x="609262" y="346568"/>
                    <a:pt x="607514" y="354624"/>
                  </a:cubicBezTo>
                  <a:lnTo>
                    <a:pt x="588425" y="441359"/>
                  </a:lnTo>
                  <a:cubicBezTo>
                    <a:pt x="585333" y="455456"/>
                    <a:pt x="572025" y="466063"/>
                    <a:pt x="557641" y="466063"/>
                  </a:cubicBezTo>
                  <a:lnTo>
                    <a:pt x="443912" y="466063"/>
                  </a:lnTo>
                  <a:lnTo>
                    <a:pt x="387855" y="466063"/>
                  </a:lnTo>
                  <a:lnTo>
                    <a:pt x="365539" y="466063"/>
                  </a:lnTo>
                  <a:lnTo>
                    <a:pt x="349542" y="466063"/>
                  </a:lnTo>
                  <a:lnTo>
                    <a:pt x="354382" y="481369"/>
                  </a:lnTo>
                  <a:lnTo>
                    <a:pt x="354785" y="482846"/>
                  </a:lnTo>
                  <a:lnTo>
                    <a:pt x="361103" y="502986"/>
                  </a:lnTo>
                  <a:lnTo>
                    <a:pt x="390140" y="502986"/>
                  </a:lnTo>
                  <a:lnTo>
                    <a:pt x="550381" y="502986"/>
                  </a:lnTo>
                  <a:cubicBezTo>
                    <a:pt x="559523" y="502986"/>
                    <a:pt x="566916" y="510370"/>
                    <a:pt x="566916" y="519500"/>
                  </a:cubicBezTo>
                  <a:cubicBezTo>
                    <a:pt x="566916" y="528630"/>
                    <a:pt x="559523" y="536015"/>
                    <a:pt x="550381" y="536015"/>
                  </a:cubicBezTo>
                  <a:lnTo>
                    <a:pt x="539896" y="536015"/>
                  </a:lnTo>
                  <a:cubicBezTo>
                    <a:pt x="533040" y="531853"/>
                    <a:pt x="524974" y="529302"/>
                    <a:pt x="516236" y="529302"/>
                  </a:cubicBezTo>
                  <a:cubicBezTo>
                    <a:pt x="507632" y="529302"/>
                    <a:pt x="499567" y="531853"/>
                    <a:pt x="492711" y="536015"/>
                  </a:cubicBezTo>
                  <a:lnTo>
                    <a:pt x="394576" y="536015"/>
                  </a:lnTo>
                  <a:cubicBezTo>
                    <a:pt x="387720" y="531853"/>
                    <a:pt x="379654" y="529302"/>
                    <a:pt x="371051" y="529302"/>
                  </a:cubicBezTo>
                  <a:cubicBezTo>
                    <a:pt x="362447" y="529302"/>
                    <a:pt x="354650" y="531718"/>
                    <a:pt x="347794" y="535880"/>
                  </a:cubicBezTo>
                  <a:cubicBezTo>
                    <a:pt x="341207" y="535343"/>
                    <a:pt x="335561" y="531047"/>
                    <a:pt x="333410" y="524737"/>
                  </a:cubicBezTo>
                  <a:cubicBezTo>
                    <a:pt x="333410" y="524602"/>
                    <a:pt x="333276" y="524602"/>
                    <a:pt x="333276" y="524468"/>
                  </a:cubicBezTo>
                  <a:lnTo>
                    <a:pt x="328033" y="507685"/>
                  </a:lnTo>
                  <a:lnTo>
                    <a:pt x="323328" y="492916"/>
                  </a:lnTo>
                  <a:lnTo>
                    <a:pt x="317144" y="473179"/>
                  </a:lnTo>
                  <a:lnTo>
                    <a:pt x="283537" y="366171"/>
                  </a:lnTo>
                  <a:lnTo>
                    <a:pt x="282327" y="362277"/>
                  </a:lnTo>
                  <a:lnTo>
                    <a:pt x="271841" y="329248"/>
                  </a:lnTo>
                  <a:lnTo>
                    <a:pt x="268749" y="319313"/>
                  </a:lnTo>
                  <a:lnTo>
                    <a:pt x="250467" y="319313"/>
                  </a:lnTo>
                  <a:lnTo>
                    <a:pt x="205298" y="319313"/>
                  </a:lnTo>
                  <a:cubicBezTo>
                    <a:pt x="196157" y="319313"/>
                    <a:pt x="188763" y="311928"/>
                    <a:pt x="188763" y="302798"/>
                  </a:cubicBezTo>
                  <a:cubicBezTo>
                    <a:pt x="188763" y="293668"/>
                    <a:pt x="196157" y="286284"/>
                    <a:pt x="205298" y="286284"/>
                  </a:cubicBezTo>
                  <a:close/>
                  <a:moveTo>
                    <a:pt x="41943" y="203770"/>
                  </a:moveTo>
                  <a:cubicBezTo>
                    <a:pt x="36297" y="223771"/>
                    <a:pt x="33070" y="244846"/>
                    <a:pt x="33070" y="266592"/>
                  </a:cubicBezTo>
                  <a:cubicBezTo>
                    <a:pt x="33070" y="288339"/>
                    <a:pt x="36297" y="309279"/>
                    <a:pt x="41943" y="329281"/>
                  </a:cubicBezTo>
                  <a:lnTo>
                    <a:pt x="121526" y="329281"/>
                  </a:lnTo>
                  <a:cubicBezTo>
                    <a:pt x="118838" y="309279"/>
                    <a:pt x="117359" y="288204"/>
                    <a:pt x="117359" y="266592"/>
                  </a:cubicBezTo>
                  <a:cubicBezTo>
                    <a:pt x="117359" y="244846"/>
                    <a:pt x="118838" y="223905"/>
                    <a:pt x="121526" y="203770"/>
                  </a:cubicBezTo>
                  <a:close/>
                  <a:moveTo>
                    <a:pt x="352614" y="49399"/>
                  </a:moveTo>
                  <a:cubicBezTo>
                    <a:pt x="376946" y="78930"/>
                    <a:pt x="395901" y="121081"/>
                    <a:pt x="406656" y="170882"/>
                  </a:cubicBezTo>
                  <a:lnTo>
                    <a:pt x="480055" y="170882"/>
                  </a:lnTo>
                  <a:cubicBezTo>
                    <a:pt x="455051" y="115577"/>
                    <a:pt x="409210" y="71816"/>
                    <a:pt x="352614" y="49399"/>
                  </a:cubicBezTo>
                  <a:close/>
                  <a:moveTo>
                    <a:pt x="181348" y="49399"/>
                  </a:moveTo>
                  <a:cubicBezTo>
                    <a:pt x="124618" y="71816"/>
                    <a:pt x="78777" y="115577"/>
                    <a:pt x="53907" y="170882"/>
                  </a:cubicBezTo>
                  <a:lnTo>
                    <a:pt x="127172" y="170882"/>
                  </a:lnTo>
                  <a:cubicBezTo>
                    <a:pt x="137927" y="121081"/>
                    <a:pt x="156882" y="78930"/>
                    <a:pt x="181348" y="49399"/>
                  </a:cubicBezTo>
                  <a:close/>
                  <a:moveTo>
                    <a:pt x="283516" y="39062"/>
                  </a:moveTo>
                  <a:lnTo>
                    <a:pt x="283516" y="170882"/>
                  </a:lnTo>
                  <a:lnTo>
                    <a:pt x="372376" y="170882"/>
                  </a:lnTo>
                  <a:cubicBezTo>
                    <a:pt x="355841" y="101885"/>
                    <a:pt x="322501" y="50607"/>
                    <a:pt x="283516" y="39062"/>
                  </a:cubicBezTo>
                  <a:close/>
                  <a:moveTo>
                    <a:pt x="250446" y="39062"/>
                  </a:moveTo>
                  <a:cubicBezTo>
                    <a:pt x="211327" y="50607"/>
                    <a:pt x="177987" y="101885"/>
                    <a:pt x="161452" y="170882"/>
                  </a:cubicBezTo>
                  <a:lnTo>
                    <a:pt x="250446" y="170882"/>
                  </a:lnTo>
                  <a:close/>
                  <a:moveTo>
                    <a:pt x="266981" y="0"/>
                  </a:moveTo>
                  <a:cubicBezTo>
                    <a:pt x="414318" y="0"/>
                    <a:pt x="533828" y="119336"/>
                    <a:pt x="533828" y="266592"/>
                  </a:cubicBezTo>
                  <a:cubicBezTo>
                    <a:pt x="533828" y="278137"/>
                    <a:pt x="533021" y="289547"/>
                    <a:pt x="531677" y="300688"/>
                  </a:cubicBezTo>
                  <a:lnTo>
                    <a:pt x="498069" y="300688"/>
                  </a:lnTo>
                  <a:cubicBezTo>
                    <a:pt x="499682" y="289547"/>
                    <a:pt x="500758" y="278137"/>
                    <a:pt x="500758" y="266592"/>
                  </a:cubicBezTo>
                  <a:cubicBezTo>
                    <a:pt x="500758" y="244846"/>
                    <a:pt x="497666" y="223771"/>
                    <a:pt x="492020" y="203770"/>
                  </a:cubicBezTo>
                  <a:lnTo>
                    <a:pt x="412436" y="203770"/>
                  </a:lnTo>
                  <a:cubicBezTo>
                    <a:pt x="415125" y="223905"/>
                    <a:pt x="416469" y="244846"/>
                    <a:pt x="416469" y="266592"/>
                  </a:cubicBezTo>
                  <a:cubicBezTo>
                    <a:pt x="416469" y="278137"/>
                    <a:pt x="416066" y="289547"/>
                    <a:pt x="415259" y="300688"/>
                  </a:cubicBezTo>
                  <a:lnTo>
                    <a:pt x="381920" y="300688"/>
                  </a:lnTo>
                  <a:cubicBezTo>
                    <a:pt x="382861" y="289547"/>
                    <a:pt x="383399" y="278137"/>
                    <a:pt x="383399" y="266592"/>
                  </a:cubicBezTo>
                  <a:cubicBezTo>
                    <a:pt x="383399" y="244846"/>
                    <a:pt x="381786" y="223905"/>
                    <a:pt x="378828" y="203770"/>
                  </a:cubicBezTo>
                  <a:lnTo>
                    <a:pt x="283516" y="203770"/>
                  </a:lnTo>
                  <a:lnTo>
                    <a:pt x="283516" y="264579"/>
                  </a:lnTo>
                  <a:cubicBezTo>
                    <a:pt x="282575" y="264445"/>
                    <a:pt x="281769" y="264310"/>
                    <a:pt x="280962" y="264310"/>
                  </a:cubicBezTo>
                  <a:lnTo>
                    <a:pt x="250446" y="264310"/>
                  </a:lnTo>
                  <a:lnTo>
                    <a:pt x="250446" y="203770"/>
                  </a:lnTo>
                  <a:lnTo>
                    <a:pt x="155134" y="203770"/>
                  </a:lnTo>
                  <a:cubicBezTo>
                    <a:pt x="152177" y="223905"/>
                    <a:pt x="150429" y="244846"/>
                    <a:pt x="150429" y="266592"/>
                  </a:cubicBezTo>
                  <a:cubicBezTo>
                    <a:pt x="150429" y="288204"/>
                    <a:pt x="152177" y="309279"/>
                    <a:pt x="155134" y="329281"/>
                  </a:cubicBezTo>
                  <a:lnTo>
                    <a:pt x="177315" y="329281"/>
                  </a:lnTo>
                  <a:cubicBezTo>
                    <a:pt x="184306" y="336664"/>
                    <a:pt x="194254" y="341362"/>
                    <a:pt x="205277" y="341362"/>
                  </a:cubicBezTo>
                  <a:lnTo>
                    <a:pt x="250446" y="341362"/>
                  </a:lnTo>
                  <a:lnTo>
                    <a:pt x="252597" y="341362"/>
                  </a:lnTo>
                  <a:lnTo>
                    <a:pt x="259184" y="362303"/>
                  </a:lnTo>
                  <a:lnTo>
                    <a:pt x="283516" y="439623"/>
                  </a:lnTo>
                  <a:lnTo>
                    <a:pt x="283516" y="494122"/>
                  </a:lnTo>
                  <a:cubicBezTo>
                    <a:pt x="288625" y="492512"/>
                    <a:pt x="293599" y="490364"/>
                    <a:pt x="298573" y="487545"/>
                  </a:cubicBezTo>
                  <a:lnTo>
                    <a:pt x="301530" y="497210"/>
                  </a:lnTo>
                  <a:lnTo>
                    <a:pt x="308655" y="519761"/>
                  </a:lnTo>
                  <a:lnTo>
                    <a:pt x="311613" y="529292"/>
                  </a:lnTo>
                  <a:cubicBezTo>
                    <a:pt x="297094" y="531708"/>
                    <a:pt x="282172" y="533051"/>
                    <a:pt x="266981" y="533051"/>
                  </a:cubicBezTo>
                  <a:cubicBezTo>
                    <a:pt x="119510" y="533051"/>
                    <a:pt x="0" y="413715"/>
                    <a:pt x="0" y="266592"/>
                  </a:cubicBezTo>
                  <a:cubicBezTo>
                    <a:pt x="0" y="119336"/>
                    <a:pt x="119510" y="0"/>
                    <a:pt x="2669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3200"/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3158648" y="3202304"/>
            <a:ext cx="7796446" cy="1282495"/>
            <a:chOff x="3158648" y="3202304"/>
            <a:chExt cx="7796446" cy="1282495"/>
          </a:xfrm>
        </p:grpSpPr>
        <p:sp>
          <p:nvSpPr>
            <p:cNvPr id="28" name="文本框 31"/>
            <p:cNvSpPr txBox="1"/>
            <p:nvPr/>
          </p:nvSpPr>
          <p:spPr>
            <a:xfrm>
              <a:off x="8736558" y="3202304"/>
              <a:ext cx="2218536" cy="35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735" b="1" dirty="0"/>
                <a:t>输入标题文本</a:t>
              </a:r>
              <a:endParaRPr lang="en-US" sz="1735" b="1" dirty="0"/>
            </a:p>
          </p:txBody>
        </p:sp>
        <p:sp>
          <p:nvSpPr>
            <p:cNvPr id="29" name="文本框 32"/>
            <p:cNvSpPr txBox="1"/>
            <p:nvPr/>
          </p:nvSpPr>
          <p:spPr>
            <a:xfrm>
              <a:off x="8736558" y="3699969"/>
              <a:ext cx="221853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/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zh-CN" altLang="en-US" sz="1000" dirty="0"/>
            </a:p>
            <a:p>
              <a:pPr>
                <a:lnSpc>
                  <a:spcPct val="150000"/>
                </a:lnSpc>
              </a:pPr>
              <a:endParaRPr lang="en-US" sz="1000" i="1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736558" y="3643522"/>
              <a:ext cx="2218536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17" idx="2"/>
            </p:cNvCxnSpPr>
            <p:nvPr/>
          </p:nvCxnSpPr>
          <p:spPr>
            <a:xfrm>
              <a:off x="3377315" y="3636529"/>
              <a:ext cx="4696491" cy="1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3158648" y="3582116"/>
              <a:ext cx="108829" cy="1088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8073806" y="3333818"/>
              <a:ext cx="605424" cy="6054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8207350" y="3478703"/>
              <a:ext cx="338336" cy="332788"/>
            </a:xfrm>
            <a:custGeom>
              <a:avLst/>
              <a:gdLst>
                <a:gd name="connsiteX0" fmla="*/ 516225 w 608155"/>
                <a:gd name="connsiteY0" fmla="*/ 551328 h 598183"/>
                <a:gd name="connsiteX1" fmla="*/ 532763 w 608155"/>
                <a:gd name="connsiteY1" fmla="*/ 558041 h 598183"/>
                <a:gd name="connsiteX2" fmla="*/ 539755 w 608155"/>
                <a:gd name="connsiteY2" fmla="*/ 574689 h 598183"/>
                <a:gd name="connsiteX3" fmla="*/ 516225 w 608155"/>
                <a:gd name="connsiteY3" fmla="*/ 598183 h 598183"/>
                <a:gd name="connsiteX4" fmla="*/ 492829 w 608155"/>
                <a:gd name="connsiteY4" fmla="*/ 574689 h 598183"/>
                <a:gd name="connsiteX5" fmla="*/ 499821 w 608155"/>
                <a:gd name="connsiteY5" fmla="*/ 558041 h 598183"/>
                <a:gd name="connsiteX6" fmla="*/ 516225 w 608155"/>
                <a:gd name="connsiteY6" fmla="*/ 551328 h 598183"/>
                <a:gd name="connsiteX7" fmla="*/ 370931 w 608155"/>
                <a:gd name="connsiteY7" fmla="*/ 551328 h 598183"/>
                <a:gd name="connsiteX8" fmla="*/ 387469 w 608155"/>
                <a:gd name="connsiteY8" fmla="*/ 558041 h 598183"/>
                <a:gd name="connsiteX9" fmla="*/ 394461 w 608155"/>
                <a:gd name="connsiteY9" fmla="*/ 574689 h 598183"/>
                <a:gd name="connsiteX10" fmla="*/ 370931 w 608155"/>
                <a:gd name="connsiteY10" fmla="*/ 598183 h 598183"/>
                <a:gd name="connsiteX11" fmla="*/ 347535 w 608155"/>
                <a:gd name="connsiteY11" fmla="*/ 574689 h 598183"/>
                <a:gd name="connsiteX12" fmla="*/ 354527 w 608155"/>
                <a:gd name="connsiteY12" fmla="*/ 558041 h 598183"/>
                <a:gd name="connsiteX13" fmla="*/ 370931 w 608155"/>
                <a:gd name="connsiteY13" fmla="*/ 551328 h 598183"/>
                <a:gd name="connsiteX14" fmla="*/ 333679 w 608155"/>
                <a:gd name="connsiteY14" fmla="*/ 410881 h 598183"/>
                <a:gd name="connsiteX15" fmla="*/ 340938 w 608155"/>
                <a:gd name="connsiteY15" fmla="*/ 432900 h 598183"/>
                <a:gd name="connsiteX16" fmla="*/ 341611 w 608155"/>
                <a:gd name="connsiteY16" fmla="*/ 433169 h 598183"/>
                <a:gd name="connsiteX17" fmla="*/ 346316 w 608155"/>
                <a:gd name="connsiteY17" fmla="*/ 433169 h 598183"/>
                <a:gd name="connsiteX18" fmla="*/ 383553 w 608155"/>
                <a:gd name="connsiteY18" fmla="*/ 433169 h 598183"/>
                <a:gd name="connsiteX19" fmla="*/ 430604 w 608155"/>
                <a:gd name="connsiteY19" fmla="*/ 433034 h 598183"/>
                <a:gd name="connsiteX20" fmla="*/ 475369 w 608155"/>
                <a:gd name="connsiteY20" fmla="*/ 433034 h 598183"/>
                <a:gd name="connsiteX21" fmla="*/ 556565 w 608155"/>
                <a:gd name="connsiteY21" fmla="*/ 433034 h 598183"/>
                <a:gd name="connsiteX22" fmla="*/ 561405 w 608155"/>
                <a:gd name="connsiteY22" fmla="*/ 410881 h 598183"/>
                <a:gd name="connsiteX23" fmla="*/ 491366 w 608155"/>
                <a:gd name="connsiteY23" fmla="*/ 410881 h 598183"/>
                <a:gd name="connsiteX24" fmla="*/ 450499 w 608155"/>
                <a:gd name="connsiteY24" fmla="*/ 410881 h 598183"/>
                <a:gd name="connsiteX25" fmla="*/ 392694 w 608155"/>
                <a:gd name="connsiteY25" fmla="*/ 410881 h 598183"/>
                <a:gd name="connsiteX26" fmla="*/ 356936 w 608155"/>
                <a:gd name="connsiteY26" fmla="*/ 410881 h 598183"/>
                <a:gd name="connsiteX27" fmla="*/ 161452 w 608155"/>
                <a:gd name="connsiteY27" fmla="*/ 362303 h 598183"/>
                <a:gd name="connsiteX28" fmla="*/ 250446 w 608155"/>
                <a:gd name="connsiteY28" fmla="*/ 494122 h 598183"/>
                <a:gd name="connsiteX29" fmla="*/ 250446 w 608155"/>
                <a:gd name="connsiteY29" fmla="*/ 362303 h 598183"/>
                <a:gd name="connsiteX30" fmla="*/ 53907 w 608155"/>
                <a:gd name="connsiteY30" fmla="*/ 362303 h 598183"/>
                <a:gd name="connsiteX31" fmla="*/ 181348 w 608155"/>
                <a:gd name="connsiteY31" fmla="*/ 483652 h 598183"/>
                <a:gd name="connsiteX32" fmla="*/ 127172 w 608155"/>
                <a:gd name="connsiteY32" fmla="*/ 362303 h 598183"/>
                <a:gd name="connsiteX33" fmla="*/ 315531 w 608155"/>
                <a:gd name="connsiteY33" fmla="*/ 355698 h 598183"/>
                <a:gd name="connsiteX34" fmla="*/ 317682 w 608155"/>
                <a:gd name="connsiteY34" fmla="*/ 362277 h 598183"/>
                <a:gd name="connsiteX35" fmla="*/ 322790 w 608155"/>
                <a:gd name="connsiteY35" fmla="*/ 377852 h 598183"/>
                <a:gd name="connsiteX36" fmla="*/ 368362 w 608155"/>
                <a:gd name="connsiteY36" fmla="*/ 377852 h 598183"/>
                <a:gd name="connsiteX37" fmla="*/ 402911 w 608155"/>
                <a:gd name="connsiteY37" fmla="*/ 377852 h 598183"/>
                <a:gd name="connsiteX38" fmla="*/ 472546 w 608155"/>
                <a:gd name="connsiteY38" fmla="*/ 377852 h 598183"/>
                <a:gd name="connsiteX39" fmla="*/ 509514 w 608155"/>
                <a:gd name="connsiteY39" fmla="*/ 377852 h 598183"/>
                <a:gd name="connsiteX40" fmla="*/ 568530 w 608155"/>
                <a:gd name="connsiteY40" fmla="*/ 377852 h 598183"/>
                <a:gd name="connsiteX41" fmla="*/ 573369 w 608155"/>
                <a:gd name="connsiteY41" fmla="*/ 355698 h 598183"/>
                <a:gd name="connsiteX42" fmla="*/ 518521 w 608155"/>
                <a:gd name="connsiteY42" fmla="*/ 355698 h 598183"/>
                <a:gd name="connsiteX43" fmla="*/ 513279 w 608155"/>
                <a:gd name="connsiteY43" fmla="*/ 355698 h 598183"/>
                <a:gd name="connsiteX44" fmla="*/ 483032 w 608155"/>
                <a:gd name="connsiteY44" fmla="*/ 355698 h 598183"/>
                <a:gd name="connsiteX45" fmla="*/ 408019 w 608155"/>
                <a:gd name="connsiteY45" fmla="*/ 355698 h 598183"/>
                <a:gd name="connsiteX46" fmla="*/ 374008 w 608155"/>
                <a:gd name="connsiteY46" fmla="*/ 355698 h 598183"/>
                <a:gd name="connsiteX47" fmla="*/ 205298 w 608155"/>
                <a:gd name="connsiteY47" fmla="*/ 286284 h 598183"/>
                <a:gd name="connsiteX48" fmla="*/ 250467 w 608155"/>
                <a:gd name="connsiteY48" fmla="*/ 286284 h 598183"/>
                <a:gd name="connsiteX49" fmla="*/ 280982 w 608155"/>
                <a:gd name="connsiteY49" fmla="*/ 286284 h 598183"/>
                <a:gd name="connsiteX50" fmla="*/ 283537 w 608155"/>
                <a:gd name="connsiteY50" fmla="*/ 286687 h 598183"/>
                <a:gd name="connsiteX51" fmla="*/ 296711 w 608155"/>
                <a:gd name="connsiteY51" fmla="*/ 297830 h 598183"/>
                <a:gd name="connsiteX52" fmla="*/ 304508 w 608155"/>
                <a:gd name="connsiteY52" fmla="*/ 322804 h 598183"/>
                <a:gd name="connsiteX53" fmla="*/ 304777 w 608155"/>
                <a:gd name="connsiteY53" fmla="*/ 322669 h 598183"/>
                <a:gd name="connsiteX54" fmla="*/ 379654 w 608155"/>
                <a:gd name="connsiteY54" fmla="*/ 322669 h 598183"/>
                <a:gd name="connsiteX55" fmla="*/ 413262 w 608155"/>
                <a:gd name="connsiteY55" fmla="*/ 322669 h 598183"/>
                <a:gd name="connsiteX56" fmla="*/ 493652 w 608155"/>
                <a:gd name="connsiteY56" fmla="*/ 322669 h 598183"/>
                <a:gd name="connsiteX57" fmla="*/ 527932 w 608155"/>
                <a:gd name="connsiteY57" fmla="*/ 322669 h 598183"/>
                <a:gd name="connsiteX58" fmla="*/ 581838 w 608155"/>
                <a:gd name="connsiteY58" fmla="*/ 322669 h 598183"/>
                <a:gd name="connsiteX59" fmla="*/ 602541 w 608155"/>
                <a:gd name="connsiteY59" fmla="*/ 332336 h 598183"/>
                <a:gd name="connsiteX60" fmla="*/ 607514 w 608155"/>
                <a:gd name="connsiteY60" fmla="*/ 354624 h 598183"/>
                <a:gd name="connsiteX61" fmla="*/ 588425 w 608155"/>
                <a:gd name="connsiteY61" fmla="*/ 441359 h 598183"/>
                <a:gd name="connsiteX62" fmla="*/ 557641 w 608155"/>
                <a:gd name="connsiteY62" fmla="*/ 466063 h 598183"/>
                <a:gd name="connsiteX63" fmla="*/ 443912 w 608155"/>
                <a:gd name="connsiteY63" fmla="*/ 466063 h 598183"/>
                <a:gd name="connsiteX64" fmla="*/ 387855 w 608155"/>
                <a:gd name="connsiteY64" fmla="*/ 466063 h 598183"/>
                <a:gd name="connsiteX65" fmla="*/ 365539 w 608155"/>
                <a:gd name="connsiteY65" fmla="*/ 466063 h 598183"/>
                <a:gd name="connsiteX66" fmla="*/ 349542 w 608155"/>
                <a:gd name="connsiteY66" fmla="*/ 466063 h 598183"/>
                <a:gd name="connsiteX67" fmla="*/ 354382 w 608155"/>
                <a:gd name="connsiteY67" fmla="*/ 481369 h 598183"/>
                <a:gd name="connsiteX68" fmla="*/ 354785 w 608155"/>
                <a:gd name="connsiteY68" fmla="*/ 482846 h 598183"/>
                <a:gd name="connsiteX69" fmla="*/ 361103 w 608155"/>
                <a:gd name="connsiteY69" fmla="*/ 502986 h 598183"/>
                <a:gd name="connsiteX70" fmla="*/ 390140 w 608155"/>
                <a:gd name="connsiteY70" fmla="*/ 502986 h 598183"/>
                <a:gd name="connsiteX71" fmla="*/ 550381 w 608155"/>
                <a:gd name="connsiteY71" fmla="*/ 502986 h 598183"/>
                <a:gd name="connsiteX72" fmla="*/ 566916 w 608155"/>
                <a:gd name="connsiteY72" fmla="*/ 519500 h 598183"/>
                <a:gd name="connsiteX73" fmla="*/ 550381 w 608155"/>
                <a:gd name="connsiteY73" fmla="*/ 536015 h 598183"/>
                <a:gd name="connsiteX74" fmla="*/ 539896 w 608155"/>
                <a:gd name="connsiteY74" fmla="*/ 536015 h 598183"/>
                <a:gd name="connsiteX75" fmla="*/ 516236 w 608155"/>
                <a:gd name="connsiteY75" fmla="*/ 529302 h 598183"/>
                <a:gd name="connsiteX76" fmla="*/ 492711 w 608155"/>
                <a:gd name="connsiteY76" fmla="*/ 536015 h 598183"/>
                <a:gd name="connsiteX77" fmla="*/ 394576 w 608155"/>
                <a:gd name="connsiteY77" fmla="*/ 536015 h 598183"/>
                <a:gd name="connsiteX78" fmla="*/ 371051 w 608155"/>
                <a:gd name="connsiteY78" fmla="*/ 529302 h 598183"/>
                <a:gd name="connsiteX79" fmla="*/ 347794 w 608155"/>
                <a:gd name="connsiteY79" fmla="*/ 535880 h 598183"/>
                <a:gd name="connsiteX80" fmla="*/ 333410 w 608155"/>
                <a:gd name="connsiteY80" fmla="*/ 524737 h 598183"/>
                <a:gd name="connsiteX81" fmla="*/ 333276 w 608155"/>
                <a:gd name="connsiteY81" fmla="*/ 524468 h 598183"/>
                <a:gd name="connsiteX82" fmla="*/ 328033 w 608155"/>
                <a:gd name="connsiteY82" fmla="*/ 507685 h 598183"/>
                <a:gd name="connsiteX83" fmla="*/ 323328 w 608155"/>
                <a:gd name="connsiteY83" fmla="*/ 492916 h 598183"/>
                <a:gd name="connsiteX84" fmla="*/ 317144 w 608155"/>
                <a:gd name="connsiteY84" fmla="*/ 473179 h 598183"/>
                <a:gd name="connsiteX85" fmla="*/ 283537 w 608155"/>
                <a:gd name="connsiteY85" fmla="*/ 366171 h 598183"/>
                <a:gd name="connsiteX86" fmla="*/ 282327 w 608155"/>
                <a:gd name="connsiteY86" fmla="*/ 362277 h 598183"/>
                <a:gd name="connsiteX87" fmla="*/ 271841 w 608155"/>
                <a:gd name="connsiteY87" fmla="*/ 329248 h 598183"/>
                <a:gd name="connsiteX88" fmla="*/ 268749 w 608155"/>
                <a:gd name="connsiteY88" fmla="*/ 319313 h 598183"/>
                <a:gd name="connsiteX89" fmla="*/ 250467 w 608155"/>
                <a:gd name="connsiteY89" fmla="*/ 319313 h 598183"/>
                <a:gd name="connsiteX90" fmla="*/ 205298 w 608155"/>
                <a:gd name="connsiteY90" fmla="*/ 319313 h 598183"/>
                <a:gd name="connsiteX91" fmla="*/ 188763 w 608155"/>
                <a:gd name="connsiteY91" fmla="*/ 302798 h 598183"/>
                <a:gd name="connsiteX92" fmla="*/ 205298 w 608155"/>
                <a:gd name="connsiteY92" fmla="*/ 286284 h 598183"/>
                <a:gd name="connsiteX93" fmla="*/ 41943 w 608155"/>
                <a:gd name="connsiteY93" fmla="*/ 203770 h 598183"/>
                <a:gd name="connsiteX94" fmla="*/ 33070 w 608155"/>
                <a:gd name="connsiteY94" fmla="*/ 266592 h 598183"/>
                <a:gd name="connsiteX95" fmla="*/ 41943 w 608155"/>
                <a:gd name="connsiteY95" fmla="*/ 329281 h 598183"/>
                <a:gd name="connsiteX96" fmla="*/ 121526 w 608155"/>
                <a:gd name="connsiteY96" fmla="*/ 329281 h 598183"/>
                <a:gd name="connsiteX97" fmla="*/ 117359 w 608155"/>
                <a:gd name="connsiteY97" fmla="*/ 266592 h 598183"/>
                <a:gd name="connsiteX98" fmla="*/ 121526 w 608155"/>
                <a:gd name="connsiteY98" fmla="*/ 203770 h 598183"/>
                <a:gd name="connsiteX99" fmla="*/ 352614 w 608155"/>
                <a:gd name="connsiteY99" fmla="*/ 49399 h 598183"/>
                <a:gd name="connsiteX100" fmla="*/ 406656 w 608155"/>
                <a:gd name="connsiteY100" fmla="*/ 170882 h 598183"/>
                <a:gd name="connsiteX101" fmla="*/ 480055 w 608155"/>
                <a:gd name="connsiteY101" fmla="*/ 170882 h 598183"/>
                <a:gd name="connsiteX102" fmla="*/ 352614 w 608155"/>
                <a:gd name="connsiteY102" fmla="*/ 49399 h 598183"/>
                <a:gd name="connsiteX103" fmla="*/ 181348 w 608155"/>
                <a:gd name="connsiteY103" fmla="*/ 49399 h 598183"/>
                <a:gd name="connsiteX104" fmla="*/ 53907 w 608155"/>
                <a:gd name="connsiteY104" fmla="*/ 170882 h 598183"/>
                <a:gd name="connsiteX105" fmla="*/ 127172 w 608155"/>
                <a:gd name="connsiteY105" fmla="*/ 170882 h 598183"/>
                <a:gd name="connsiteX106" fmla="*/ 181348 w 608155"/>
                <a:gd name="connsiteY106" fmla="*/ 49399 h 598183"/>
                <a:gd name="connsiteX107" fmla="*/ 283516 w 608155"/>
                <a:gd name="connsiteY107" fmla="*/ 39062 h 598183"/>
                <a:gd name="connsiteX108" fmla="*/ 283516 w 608155"/>
                <a:gd name="connsiteY108" fmla="*/ 170882 h 598183"/>
                <a:gd name="connsiteX109" fmla="*/ 372376 w 608155"/>
                <a:gd name="connsiteY109" fmla="*/ 170882 h 598183"/>
                <a:gd name="connsiteX110" fmla="*/ 283516 w 608155"/>
                <a:gd name="connsiteY110" fmla="*/ 39062 h 598183"/>
                <a:gd name="connsiteX111" fmla="*/ 250446 w 608155"/>
                <a:gd name="connsiteY111" fmla="*/ 39062 h 598183"/>
                <a:gd name="connsiteX112" fmla="*/ 161452 w 608155"/>
                <a:gd name="connsiteY112" fmla="*/ 170882 h 598183"/>
                <a:gd name="connsiteX113" fmla="*/ 250446 w 608155"/>
                <a:gd name="connsiteY113" fmla="*/ 170882 h 598183"/>
                <a:gd name="connsiteX114" fmla="*/ 266981 w 608155"/>
                <a:gd name="connsiteY114" fmla="*/ 0 h 598183"/>
                <a:gd name="connsiteX115" fmla="*/ 533828 w 608155"/>
                <a:gd name="connsiteY115" fmla="*/ 266592 h 598183"/>
                <a:gd name="connsiteX116" fmla="*/ 531677 w 608155"/>
                <a:gd name="connsiteY116" fmla="*/ 300688 h 598183"/>
                <a:gd name="connsiteX117" fmla="*/ 498069 w 608155"/>
                <a:gd name="connsiteY117" fmla="*/ 300688 h 598183"/>
                <a:gd name="connsiteX118" fmla="*/ 500758 w 608155"/>
                <a:gd name="connsiteY118" fmla="*/ 266592 h 598183"/>
                <a:gd name="connsiteX119" fmla="*/ 492020 w 608155"/>
                <a:gd name="connsiteY119" fmla="*/ 203770 h 598183"/>
                <a:gd name="connsiteX120" fmla="*/ 412436 w 608155"/>
                <a:gd name="connsiteY120" fmla="*/ 203770 h 598183"/>
                <a:gd name="connsiteX121" fmla="*/ 416469 w 608155"/>
                <a:gd name="connsiteY121" fmla="*/ 266592 h 598183"/>
                <a:gd name="connsiteX122" fmla="*/ 415259 w 608155"/>
                <a:gd name="connsiteY122" fmla="*/ 300688 h 598183"/>
                <a:gd name="connsiteX123" fmla="*/ 381920 w 608155"/>
                <a:gd name="connsiteY123" fmla="*/ 300688 h 598183"/>
                <a:gd name="connsiteX124" fmla="*/ 383399 w 608155"/>
                <a:gd name="connsiteY124" fmla="*/ 266592 h 598183"/>
                <a:gd name="connsiteX125" fmla="*/ 378828 w 608155"/>
                <a:gd name="connsiteY125" fmla="*/ 203770 h 598183"/>
                <a:gd name="connsiteX126" fmla="*/ 283516 w 608155"/>
                <a:gd name="connsiteY126" fmla="*/ 203770 h 598183"/>
                <a:gd name="connsiteX127" fmla="*/ 283516 w 608155"/>
                <a:gd name="connsiteY127" fmla="*/ 264579 h 598183"/>
                <a:gd name="connsiteX128" fmla="*/ 280962 w 608155"/>
                <a:gd name="connsiteY128" fmla="*/ 264310 h 598183"/>
                <a:gd name="connsiteX129" fmla="*/ 250446 w 608155"/>
                <a:gd name="connsiteY129" fmla="*/ 264310 h 598183"/>
                <a:gd name="connsiteX130" fmla="*/ 250446 w 608155"/>
                <a:gd name="connsiteY130" fmla="*/ 203770 h 598183"/>
                <a:gd name="connsiteX131" fmla="*/ 155134 w 608155"/>
                <a:gd name="connsiteY131" fmla="*/ 203770 h 598183"/>
                <a:gd name="connsiteX132" fmla="*/ 150429 w 608155"/>
                <a:gd name="connsiteY132" fmla="*/ 266592 h 598183"/>
                <a:gd name="connsiteX133" fmla="*/ 155134 w 608155"/>
                <a:gd name="connsiteY133" fmla="*/ 329281 h 598183"/>
                <a:gd name="connsiteX134" fmla="*/ 177315 w 608155"/>
                <a:gd name="connsiteY134" fmla="*/ 329281 h 598183"/>
                <a:gd name="connsiteX135" fmla="*/ 205277 w 608155"/>
                <a:gd name="connsiteY135" fmla="*/ 341362 h 598183"/>
                <a:gd name="connsiteX136" fmla="*/ 250446 w 608155"/>
                <a:gd name="connsiteY136" fmla="*/ 341362 h 598183"/>
                <a:gd name="connsiteX137" fmla="*/ 252597 w 608155"/>
                <a:gd name="connsiteY137" fmla="*/ 341362 h 598183"/>
                <a:gd name="connsiteX138" fmla="*/ 259184 w 608155"/>
                <a:gd name="connsiteY138" fmla="*/ 362303 h 598183"/>
                <a:gd name="connsiteX139" fmla="*/ 283516 w 608155"/>
                <a:gd name="connsiteY139" fmla="*/ 439623 h 598183"/>
                <a:gd name="connsiteX140" fmla="*/ 283516 w 608155"/>
                <a:gd name="connsiteY140" fmla="*/ 494122 h 598183"/>
                <a:gd name="connsiteX141" fmla="*/ 298573 w 608155"/>
                <a:gd name="connsiteY141" fmla="*/ 487545 h 598183"/>
                <a:gd name="connsiteX142" fmla="*/ 301530 w 608155"/>
                <a:gd name="connsiteY142" fmla="*/ 497210 h 598183"/>
                <a:gd name="connsiteX143" fmla="*/ 308655 w 608155"/>
                <a:gd name="connsiteY143" fmla="*/ 519761 h 598183"/>
                <a:gd name="connsiteX144" fmla="*/ 311613 w 608155"/>
                <a:gd name="connsiteY144" fmla="*/ 529292 h 598183"/>
                <a:gd name="connsiteX145" fmla="*/ 266981 w 608155"/>
                <a:gd name="connsiteY145" fmla="*/ 533051 h 598183"/>
                <a:gd name="connsiteX146" fmla="*/ 0 w 608155"/>
                <a:gd name="connsiteY146" fmla="*/ 266592 h 598183"/>
                <a:gd name="connsiteX147" fmla="*/ 266981 w 608155"/>
                <a:gd name="connsiteY147" fmla="*/ 0 h 59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8155" h="598183">
                  <a:moveTo>
                    <a:pt x="516225" y="551328"/>
                  </a:moveTo>
                  <a:cubicBezTo>
                    <a:pt x="522679" y="551328"/>
                    <a:pt x="528461" y="553879"/>
                    <a:pt x="532763" y="558041"/>
                  </a:cubicBezTo>
                  <a:cubicBezTo>
                    <a:pt x="537066" y="562337"/>
                    <a:pt x="539755" y="568244"/>
                    <a:pt x="539755" y="574689"/>
                  </a:cubicBezTo>
                  <a:cubicBezTo>
                    <a:pt x="539755" y="587711"/>
                    <a:pt x="529267" y="598183"/>
                    <a:pt x="516225" y="598183"/>
                  </a:cubicBezTo>
                  <a:cubicBezTo>
                    <a:pt x="503317" y="598183"/>
                    <a:pt x="492829" y="587711"/>
                    <a:pt x="492829" y="574689"/>
                  </a:cubicBezTo>
                  <a:cubicBezTo>
                    <a:pt x="492829" y="568244"/>
                    <a:pt x="495518" y="562337"/>
                    <a:pt x="499821" y="558041"/>
                  </a:cubicBezTo>
                  <a:cubicBezTo>
                    <a:pt x="503989" y="553879"/>
                    <a:pt x="509771" y="551328"/>
                    <a:pt x="516225" y="551328"/>
                  </a:cubicBezTo>
                  <a:close/>
                  <a:moveTo>
                    <a:pt x="370931" y="551328"/>
                  </a:moveTo>
                  <a:cubicBezTo>
                    <a:pt x="377385" y="551328"/>
                    <a:pt x="383301" y="553879"/>
                    <a:pt x="387469" y="558041"/>
                  </a:cubicBezTo>
                  <a:cubicBezTo>
                    <a:pt x="391772" y="562337"/>
                    <a:pt x="394461" y="568244"/>
                    <a:pt x="394461" y="574689"/>
                  </a:cubicBezTo>
                  <a:cubicBezTo>
                    <a:pt x="394461" y="587711"/>
                    <a:pt x="383973" y="598183"/>
                    <a:pt x="370931" y="598183"/>
                  </a:cubicBezTo>
                  <a:cubicBezTo>
                    <a:pt x="358023" y="598183"/>
                    <a:pt x="347535" y="587711"/>
                    <a:pt x="347535" y="574689"/>
                  </a:cubicBezTo>
                  <a:cubicBezTo>
                    <a:pt x="347535" y="568244"/>
                    <a:pt x="350224" y="562337"/>
                    <a:pt x="354527" y="558041"/>
                  </a:cubicBezTo>
                  <a:cubicBezTo>
                    <a:pt x="358695" y="553879"/>
                    <a:pt x="364611" y="551328"/>
                    <a:pt x="370931" y="551328"/>
                  </a:cubicBezTo>
                  <a:close/>
                  <a:moveTo>
                    <a:pt x="333679" y="410881"/>
                  </a:moveTo>
                  <a:lnTo>
                    <a:pt x="340938" y="432900"/>
                  </a:lnTo>
                  <a:cubicBezTo>
                    <a:pt x="341073" y="432900"/>
                    <a:pt x="341476" y="433034"/>
                    <a:pt x="341611" y="433169"/>
                  </a:cubicBezTo>
                  <a:lnTo>
                    <a:pt x="346316" y="433169"/>
                  </a:lnTo>
                  <a:lnTo>
                    <a:pt x="383553" y="433169"/>
                  </a:lnTo>
                  <a:lnTo>
                    <a:pt x="430604" y="433034"/>
                  </a:lnTo>
                  <a:lnTo>
                    <a:pt x="475369" y="433034"/>
                  </a:lnTo>
                  <a:lnTo>
                    <a:pt x="556565" y="433034"/>
                  </a:lnTo>
                  <a:lnTo>
                    <a:pt x="561405" y="410881"/>
                  </a:lnTo>
                  <a:lnTo>
                    <a:pt x="491366" y="410881"/>
                  </a:lnTo>
                  <a:lnTo>
                    <a:pt x="450499" y="410881"/>
                  </a:lnTo>
                  <a:lnTo>
                    <a:pt x="392694" y="410881"/>
                  </a:lnTo>
                  <a:lnTo>
                    <a:pt x="356936" y="410881"/>
                  </a:lnTo>
                  <a:close/>
                  <a:moveTo>
                    <a:pt x="161452" y="362303"/>
                  </a:moveTo>
                  <a:cubicBezTo>
                    <a:pt x="177987" y="431166"/>
                    <a:pt x="211327" y="482578"/>
                    <a:pt x="250446" y="494122"/>
                  </a:cubicBezTo>
                  <a:lnTo>
                    <a:pt x="250446" y="362303"/>
                  </a:lnTo>
                  <a:close/>
                  <a:moveTo>
                    <a:pt x="53907" y="362303"/>
                  </a:moveTo>
                  <a:cubicBezTo>
                    <a:pt x="78777" y="417474"/>
                    <a:pt x="124618" y="461235"/>
                    <a:pt x="181348" y="483652"/>
                  </a:cubicBezTo>
                  <a:cubicBezTo>
                    <a:pt x="156882" y="454120"/>
                    <a:pt x="137927" y="412104"/>
                    <a:pt x="127172" y="362303"/>
                  </a:cubicBezTo>
                  <a:close/>
                  <a:moveTo>
                    <a:pt x="315531" y="355698"/>
                  </a:moveTo>
                  <a:lnTo>
                    <a:pt x="317682" y="362277"/>
                  </a:lnTo>
                  <a:lnTo>
                    <a:pt x="322790" y="377852"/>
                  </a:lnTo>
                  <a:lnTo>
                    <a:pt x="368362" y="377852"/>
                  </a:lnTo>
                  <a:lnTo>
                    <a:pt x="402911" y="377852"/>
                  </a:lnTo>
                  <a:lnTo>
                    <a:pt x="472546" y="377852"/>
                  </a:lnTo>
                  <a:lnTo>
                    <a:pt x="509514" y="377852"/>
                  </a:lnTo>
                  <a:lnTo>
                    <a:pt x="568530" y="377852"/>
                  </a:lnTo>
                  <a:lnTo>
                    <a:pt x="573369" y="355698"/>
                  </a:lnTo>
                  <a:lnTo>
                    <a:pt x="518521" y="355698"/>
                  </a:lnTo>
                  <a:lnTo>
                    <a:pt x="513279" y="355698"/>
                  </a:lnTo>
                  <a:lnTo>
                    <a:pt x="483032" y="355698"/>
                  </a:lnTo>
                  <a:lnTo>
                    <a:pt x="408019" y="355698"/>
                  </a:lnTo>
                  <a:lnTo>
                    <a:pt x="374008" y="355698"/>
                  </a:lnTo>
                  <a:close/>
                  <a:moveTo>
                    <a:pt x="205298" y="286284"/>
                  </a:moveTo>
                  <a:lnTo>
                    <a:pt x="250467" y="286284"/>
                  </a:lnTo>
                  <a:lnTo>
                    <a:pt x="280982" y="286284"/>
                  </a:lnTo>
                  <a:cubicBezTo>
                    <a:pt x="281789" y="286284"/>
                    <a:pt x="282596" y="286552"/>
                    <a:pt x="283537" y="286687"/>
                  </a:cubicBezTo>
                  <a:cubicBezTo>
                    <a:pt x="289586" y="287761"/>
                    <a:pt x="294829" y="291923"/>
                    <a:pt x="296711" y="297830"/>
                  </a:cubicBezTo>
                  <a:lnTo>
                    <a:pt x="304508" y="322804"/>
                  </a:lnTo>
                  <a:cubicBezTo>
                    <a:pt x="304642" y="322804"/>
                    <a:pt x="304642" y="322669"/>
                    <a:pt x="304777" y="322669"/>
                  </a:cubicBezTo>
                  <a:lnTo>
                    <a:pt x="379654" y="322669"/>
                  </a:lnTo>
                  <a:lnTo>
                    <a:pt x="413262" y="322669"/>
                  </a:lnTo>
                  <a:lnTo>
                    <a:pt x="493652" y="322669"/>
                  </a:lnTo>
                  <a:lnTo>
                    <a:pt x="527932" y="322669"/>
                  </a:lnTo>
                  <a:lnTo>
                    <a:pt x="581838" y="322669"/>
                  </a:lnTo>
                  <a:cubicBezTo>
                    <a:pt x="590038" y="322669"/>
                    <a:pt x="597567" y="326160"/>
                    <a:pt x="602541" y="332336"/>
                  </a:cubicBezTo>
                  <a:cubicBezTo>
                    <a:pt x="607380" y="338512"/>
                    <a:pt x="609262" y="346568"/>
                    <a:pt x="607514" y="354624"/>
                  </a:cubicBezTo>
                  <a:lnTo>
                    <a:pt x="588425" y="441359"/>
                  </a:lnTo>
                  <a:cubicBezTo>
                    <a:pt x="585333" y="455456"/>
                    <a:pt x="572025" y="466063"/>
                    <a:pt x="557641" y="466063"/>
                  </a:cubicBezTo>
                  <a:lnTo>
                    <a:pt x="443912" y="466063"/>
                  </a:lnTo>
                  <a:lnTo>
                    <a:pt x="387855" y="466063"/>
                  </a:lnTo>
                  <a:lnTo>
                    <a:pt x="365539" y="466063"/>
                  </a:lnTo>
                  <a:lnTo>
                    <a:pt x="349542" y="466063"/>
                  </a:lnTo>
                  <a:lnTo>
                    <a:pt x="354382" y="481369"/>
                  </a:lnTo>
                  <a:lnTo>
                    <a:pt x="354785" y="482846"/>
                  </a:lnTo>
                  <a:lnTo>
                    <a:pt x="361103" y="502986"/>
                  </a:lnTo>
                  <a:lnTo>
                    <a:pt x="390140" y="502986"/>
                  </a:lnTo>
                  <a:lnTo>
                    <a:pt x="550381" y="502986"/>
                  </a:lnTo>
                  <a:cubicBezTo>
                    <a:pt x="559523" y="502986"/>
                    <a:pt x="566916" y="510370"/>
                    <a:pt x="566916" y="519500"/>
                  </a:cubicBezTo>
                  <a:cubicBezTo>
                    <a:pt x="566916" y="528630"/>
                    <a:pt x="559523" y="536015"/>
                    <a:pt x="550381" y="536015"/>
                  </a:cubicBezTo>
                  <a:lnTo>
                    <a:pt x="539896" y="536015"/>
                  </a:lnTo>
                  <a:cubicBezTo>
                    <a:pt x="533040" y="531853"/>
                    <a:pt x="524974" y="529302"/>
                    <a:pt x="516236" y="529302"/>
                  </a:cubicBezTo>
                  <a:cubicBezTo>
                    <a:pt x="507632" y="529302"/>
                    <a:pt x="499567" y="531853"/>
                    <a:pt x="492711" y="536015"/>
                  </a:cubicBezTo>
                  <a:lnTo>
                    <a:pt x="394576" y="536015"/>
                  </a:lnTo>
                  <a:cubicBezTo>
                    <a:pt x="387720" y="531853"/>
                    <a:pt x="379654" y="529302"/>
                    <a:pt x="371051" y="529302"/>
                  </a:cubicBezTo>
                  <a:cubicBezTo>
                    <a:pt x="362447" y="529302"/>
                    <a:pt x="354650" y="531718"/>
                    <a:pt x="347794" y="535880"/>
                  </a:cubicBezTo>
                  <a:cubicBezTo>
                    <a:pt x="341207" y="535343"/>
                    <a:pt x="335561" y="531047"/>
                    <a:pt x="333410" y="524737"/>
                  </a:cubicBezTo>
                  <a:cubicBezTo>
                    <a:pt x="333410" y="524602"/>
                    <a:pt x="333276" y="524602"/>
                    <a:pt x="333276" y="524468"/>
                  </a:cubicBezTo>
                  <a:lnTo>
                    <a:pt x="328033" y="507685"/>
                  </a:lnTo>
                  <a:lnTo>
                    <a:pt x="323328" y="492916"/>
                  </a:lnTo>
                  <a:lnTo>
                    <a:pt x="317144" y="473179"/>
                  </a:lnTo>
                  <a:lnTo>
                    <a:pt x="283537" y="366171"/>
                  </a:lnTo>
                  <a:lnTo>
                    <a:pt x="282327" y="362277"/>
                  </a:lnTo>
                  <a:lnTo>
                    <a:pt x="271841" y="329248"/>
                  </a:lnTo>
                  <a:lnTo>
                    <a:pt x="268749" y="319313"/>
                  </a:lnTo>
                  <a:lnTo>
                    <a:pt x="250467" y="319313"/>
                  </a:lnTo>
                  <a:lnTo>
                    <a:pt x="205298" y="319313"/>
                  </a:lnTo>
                  <a:cubicBezTo>
                    <a:pt x="196157" y="319313"/>
                    <a:pt x="188763" y="311928"/>
                    <a:pt x="188763" y="302798"/>
                  </a:cubicBezTo>
                  <a:cubicBezTo>
                    <a:pt x="188763" y="293668"/>
                    <a:pt x="196157" y="286284"/>
                    <a:pt x="205298" y="286284"/>
                  </a:cubicBezTo>
                  <a:close/>
                  <a:moveTo>
                    <a:pt x="41943" y="203770"/>
                  </a:moveTo>
                  <a:cubicBezTo>
                    <a:pt x="36297" y="223771"/>
                    <a:pt x="33070" y="244846"/>
                    <a:pt x="33070" y="266592"/>
                  </a:cubicBezTo>
                  <a:cubicBezTo>
                    <a:pt x="33070" y="288339"/>
                    <a:pt x="36297" y="309279"/>
                    <a:pt x="41943" y="329281"/>
                  </a:cubicBezTo>
                  <a:lnTo>
                    <a:pt x="121526" y="329281"/>
                  </a:lnTo>
                  <a:cubicBezTo>
                    <a:pt x="118838" y="309279"/>
                    <a:pt x="117359" y="288204"/>
                    <a:pt x="117359" y="266592"/>
                  </a:cubicBezTo>
                  <a:cubicBezTo>
                    <a:pt x="117359" y="244846"/>
                    <a:pt x="118838" y="223905"/>
                    <a:pt x="121526" y="203770"/>
                  </a:cubicBezTo>
                  <a:close/>
                  <a:moveTo>
                    <a:pt x="352614" y="49399"/>
                  </a:moveTo>
                  <a:cubicBezTo>
                    <a:pt x="376946" y="78930"/>
                    <a:pt x="395901" y="121081"/>
                    <a:pt x="406656" y="170882"/>
                  </a:cubicBezTo>
                  <a:lnTo>
                    <a:pt x="480055" y="170882"/>
                  </a:lnTo>
                  <a:cubicBezTo>
                    <a:pt x="455051" y="115577"/>
                    <a:pt x="409210" y="71816"/>
                    <a:pt x="352614" y="49399"/>
                  </a:cubicBezTo>
                  <a:close/>
                  <a:moveTo>
                    <a:pt x="181348" y="49399"/>
                  </a:moveTo>
                  <a:cubicBezTo>
                    <a:pt x="124618" y="71816"/>
                    <a:pt x="78777" y="115577"/>
                    <a:pt x="53907" y="170882"/>
                  </a:cubicBezTo>
                  <a:lnTo>
                    <a:pt x="127172" y="170882"/>
                  </a:lnTo>
                  <a:cubicBezTo>
                    <a:pt x="137927" y="121081"/>
                    <a:pt x="156882" y="78930"/>
                    <a:pt x="181348" y="49399"/>
                  </a:cubicBezTo>
                  <a:close/>
                  <a:moveTo>
                    <a:pt x="283516" y="39062"/>
                  </a:moveTo>
                  <a:lnTo>
                    <a:pt x="283516" y="170882"/>
                  </a:lnTo>
                  <a:lnTo>
                    <a:pt x="372376" y="170882"/>
                  </a:lnTo>
                  <a:cubicBezTo>
                    <a:pt x="355841" y="101885"/>
                    <a:pt x="322501" y="50607"/>
                    <a:pt x="283516" y="39062"/>
                  </a:cubicBezTo>
                  <a:close/>
                  <a:moveTo>
                    <a:pt x="250446" y="39062"/>
                  </a:moveTo>
                  <a:cubicBezTo>
                    <a:pt x="211327" y="50607"/>
                    <a:pt x="177987" y="101885"/>
                    <a:pt x="161452" y="170882"/>
                  </a:cubicBezTo>
                  <a:lnTo>
                    <a:pt x="250446" y="170882"/>
                  </a:lnTo>
                  <a:close/>
                  <a:moveTo>
                    <a:pt x="266981" y="0"/>
                  </a:moveTo>
                  <a:cubicBezTo>
                    <a:pt x="414318" y="0"/>
                    <a:pt x="533828" y="119336"/>
                    <a:pt x="533828" y="266592"/>
                  </a:cubicBezTo>
                  <a:cubicBezTo>
                    <a:pt x="533828" y="278137"/>
                    <a:pt x="533021" y="289547"/>
                    <a:pt x="531677" y="300688"/>
                  </a:cubicBezTo>
                  <a:lnTo>
                    <a:pt x="498069" y="300688"/>
                  </a:lnTo>
                  <a:cubicBezTo>
                    <a:pt x="499682" y="289547"/>
                    <a:pt x="500758" y="278137"/>
                    <a:pt x="500758" y="266592"/>
                  </a:cubicBezTo>
                  <a:cubicBezTo>
                    <a:pt x="500758" y="244846"/>
                    <a:pt x="497666" y="223771"/>
                    <a:pt x="492020" y="203770"/>
                  </a:cubicBezTo>
                  <a:lnTo>
                    <a:pt x="412436" y="203770"/>
                  </a:lnTo>
                  <a:cubicBezTo>
                    <a:pt x="415125" y="223905"/>
                    <a:pt x="416469" y="244846"/>
                    <a:pt x="416469" y="266592"/>
                  </a:cubicBezTo>
                  <a:cubicBezTo>
                    <a:pt x="416469" y="278137"/>
                    <a:pt x="416066" y="289547"/>
                    <a:pt x="415259" y="300688"/>
                  </a:cubicBezTo>
                  <a:lnTo>
                    <a:pt x="381920" y="300688"/>
                  </a:lnTo>
                  <a:cubicBezTo>
                    <a:pt x="382861" y="289547"/>
                    <a:pt x="383399" y="278137"/>
                    <a:pt x="383399" y="266592"/>
                  </a:cubicBezTo>
                  <a:cubicBezTo>
                    <a:pt x="383399" y="244846"/>
                    <a:pt x="381786" y="223905"/>
                    <a:pt x="378828" y="203770"/>
                  </a:cubicBezTo>
                  <a:lnTo>
                    <a:pt x="283516" y="203770"/>
                  </a:lnTo>
                  <a:lnTo>
                    <a:pt x="283516" y="264579"/>
                  </a:lnTo>
                  <a:cubicBezTo>
                    <a:pt x="282575" y="264445"/>
                    <a:pt x="281769" y="264310"/>
                    <a:pt x="280962" y="264310"/>
                  </a:cubicBezTo>
                  <a:lnTo>
                    <a:pt x="250446" y="264310"/>
                  </a:lnTo>
                  <a:lnTo>
                    <a:pt x="250446" y="203770"/>
                  </a:lnTo>
                  <a:lnTo>
                    <a:pt x="155134" y="203770"/>
                  </a:lnTo>
                  <a:cubicBezTo>
                    <a:pt x="152177" y="223905"/>
                    <a:pt x="150429" y="244846"/>
                    <a:pt x="150429" y="266592"/>
                  </a:cubicBezTo>
                  <a:cubicBezTo>
                    <a:pt x="150429" y="288204"/>
                    <a:pt x="152177" y="309279"/>
                    <a:pt x="155134" y="329281"/>
                  </a:cubicBezTo>
                  <a:lnTo>
                    <a:pt x="177315" y="329281"/>
                  </a:lnTo>
                  <a:cubicBezTo>
                    <a:pt x="184306" y="336664"/>
                    <a:pt x="194254" y="341362"/>
                    <a:pt x="205277" y="341362"/>
                  </a:cubicBezTo>
                  <a:lnTo>
                    <a:pt x="250446" y="341362"/>
                  </a:lnTo>
                  <a:lnTo>
                    <a:pt x="252597" y="341362"/>
                  </a:lnTo>
                  <a:lnTo>
                    <a:pt x="259184" y="362303"/>
                  </a:lnTo>
                  <a:lnTo>
                    <a:pt x="283516" y="439623"/>
                  </a:lnTo>
                  <a:lnTo>
                    <a:pt x="283516" y="494122"/>
                  </a:lnTo>
                  <a:cubicBezTo>
                    <a:pt x="288625" y="492512"/>
                    <a:pt x="293599" y="490364"/>
                    <a:pt x="298573" y="487545"/>
                  </a:cubicBezTo>
                  <a:lnTo>
                    <a:pt x="301530" y="497210"/>
                  </a:lnTo>
                  <a:lnTo>
                    <a:pt x="308655" y="519761"/>
                  </a:lnTo>
                  <a:lnTo>
                    <a:pt x="311613" y="529292"/>
                  </a:lnTo>
                  <a:cubicBezTo>
                    <a:pt x="297094" y="531708"/>
                    <a:pt x="282172" y="533051"/>
                    <a:pt x="266981" y="533051"/>
                  </a:cubicBezTo>
                  <a:cubicBezTo>
                    <a:pt x="119510" y="533051"/>
                    <a:pt x="0" y="413715"/>
                    <a:pt x="0" y="266592"/>
                  </a:cubicBezTo>
                  <a:cubicBezTo>
                    <a:pt x="0" y="119336"/>
                    <a:pt x="119510" y="0"/>
                    <a:pt x="2669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3200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3158648" y="4342998"/>
            <a:ext cx="4988134" cy="1282495"/>
            <a:chOff x="3158648" y="4342998"/>
            <a:chExt cx="4988134" cy="1282495"/>
          </a:xfrm>
        </p:grpSpPr>
        <p:sp>
          <p:nvSpPr>
            <p:cNvPr id="25" name="文本框 35"/>
            <p:cNvSpPr txBox="1"/>
            <p:nvPr/>
          </p:nvSpPr>
          <p:spPr>
            <a:xfrm>
              <a:off x="5928246" y="4342998"/>
              <a:ext cx="2218536" cy="359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735" b="1" dirty="0"/>
                <a:t>输入标题文本</a:t>
              </a:r>
              <a:endParaRPr lang="en-US" sz="1735" b="1" dirty="0"/>
            </a:p>
          </p:txBody>
        </p:sp>
        <p:sp>
          <p:nvSpPr>
            <p:cNvPr id="26" name="文本框 36"/>
            <p:cNvSpPr txBox="1"/>
            <p:nvPr/>
          </p:nvSpPr>
          <p:spPr>
            <a:xfrm>
              <a:off x="5928246" y="4840663"/>
              <a:ext cx="221853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/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zh-CN" altLang="en-US" sz="1000" dirty="0"/>
            </a:p>
            <a:p>
              <a:pPr>
                <a:lnSpc>
                  <a:spcPct val="150000"/>
                </a:lnSpc>
              </a:pPr>
              <a:endParaRPr lang="en-US" sz="1000" i="1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928246" y="4784216"/>
              <a:ext cx="2218536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239182" y="4791313"/>
              <a:ext cx="2151330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3158648" y="4736900"/>
              <a:ext cx="108829" cy="1088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5168334" y="4488602"/>
              <a:ext cx="605424" cy="6054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301878" y="4633487"/>
              <a:ext cx="338336" cy="332788"/>
            </a:xfrm>
            <a:custGeom>
              <a:avLst/>
              <a:gdLst>
                <a:gd name="connsiteX0" fmla="*/ 516225 w 608155"/>
                <a:gd name="connsiteY0" fmla="*/ 551328 h 598183"/>
                <a:gd name="connsiteX1" fmla="*/ 532763 w 608155"/>
                <a:gd name="connsiteY1" fmla="*/ 558041 h 598183"/>
                <a:gd name="connsiteX2" fmla="*/ 539755 w 608155"/>
                <a:gd name="connsiteY2" fmla="*/ 574689 h 598183"/>
                <a:gd name="connsiteX3" fmla="*/ 516225 w 608155"/>
                <a:gd name="connsiteY3" fmla="*/ 598183 h 598183"/>
                <a:gd name="connsiteX4" fmla="*/ 492829 w 608155"/>
                <a:gd name="connsiteY4" fmla="*/ 574689 h 598183"/>
                <a:gd name="connsiteX5" fmla="*/ 499821 w 608155"/>
                <a:gd name="connsiteY5" fmla="*/ 558041 h 598183"/>
                <a:gd name="connsiteX6" fmla="*/ 516225 w 608155"/>
                <a:gd name="connsiteY6" fmla="*/ 551328 h 598183"/>
                <a:gd name="connsiteX7" fmla="*/ 370931 w 608155"/>
                <a:gd name="connsiteY7" fmla="*/ 551328 h 598183"/>
                <a:gd name="connsiteX8" fmla="*/ 387469 w 608155"/>
                <a:gd name="connsiteY8" fmla="*/ 558041 h 598183"/>
                <a:gd name="connsiteX9" fmla="*/ 394461 w 608155"/>
                <a:gd name="connsiteY9" fmla="*/ 574689 h 598183"/>
                <a:gd name="connsiteX10" fmla="*/ 370931 w 608155"/>
                <a:gd name="connsiteY10" fmla="*/ 598183 h 598183"/>
                <a:gd name="connsiteX11" fmla="*/ 347535 w 608155"/>
                <a:gd name="connsiteY11" fmla="*/ 574689 h 598183"/>
                <a:gd name="connsiteX12" fmla="*/ 354527 w 608155"/>
                <a:gd name="connsiteY12" fmla="*/ 558041 h 598183"/>
                <a:gd name="connsiteX13" fmla="*/ 370931 w 608155"/>
                <a:gd name="connsiteY13" fmla="*/ 551328 h 598183"/>
                <a:gd name="connsiteX14" fmla="*/ 333679 w 608155"/>
                <a:gd name="connsiteY14" fmla="*/ 410881 h 598183"/>
                <a:gd name="connsiteX15" fmla="*/ 340938 w 608155"/>
                <a:gd name="connsiteY15" fmla="*/ 432900 h 598183"/>
                <a:gd name="connsiteX16" fmla="*/ 341611 w 608155"/>
                <a:gd name="connsiteY16" fmla="*/ 433169 h 598183"/>
                <a:gd name="connsiteX17" fmla="*/ 346316 w 608155"/>
                <a:gd name="connsiteY17" fmla="*/ 433169 h 598183"/>
                <a:gd name="connsiteX18" fmla="*/ 383553 w 608155"/>
                <a:gd name="connsiteY18" fmla="*/ 433169 h 598183"/>
                <a:gd name="connsiteX19" fmla="*/ 430604 w 608155"/>
                <a:gd name="connsiteY19" fmla="*/ 433034 h 598183"/>
                <a:gd name="connsiteX20" fmla="*/ 475369 w 608155"/>
                <a:gd name="connsiteY20" fmla="*/ 433034 h 598183"/>
                <a:gd name="connsiteX21" fmla="*/ 556565 w 608155"/>
                <a:gd name="connsiteY21" fmla="*/ 433034 h 598183"/>
                <a:gd name="connsiteX22" fmla="*/ 561405 w 608155"/>
                <a:gd name="connsiteY22" fmla="*/ 410881 h 598183"/>
                <a:gd name="connsiteX23" fmla="*/ 491366 w 608155"/>
                <a:gd name="connsiteY23" fmla="*/ 410881 h 598183"/>
                <a:gd name="connsiteX24" fmla="*/ 450499 w 608155"/>
                <a:gd name="connsiteY24" fmla="*/ 410881 h 598183"/>
                <a:gd name="connsiteX25" fmla="*/ 392694 w 608155"/>
                <a:gd name="connsiteY25" fmla="*/ 410881 h 598183"/>
                <a:gd name="connsiteX26" fmla="*/ 356936 w 608155"/>
                <a:gd name="connsiteY26" fmla="*/ 410881 h 598183"/>
                <a:gd name="connsiteX27" fmla="*/ 161452 w 608155"/>
                <a:gd name="connsiteY27" fmla="*/ 362303 h 598183"/>
                <a:gd name="connsiteX28" fmla="*/ 250446 w 608155"/>
                <a:gd name="connsiteY28" fmla="*/ 494122 h 598183"/>
                <a:gd name="connsiteX29" fmla="*/ 250446 w 608155"/>
                <a:gd name="connsiteY29" fmla="*/ 362303 h 598183"/>
                <a:gd name="connsiteX30" fmla="*/ 53907 w 608155"/>
                <a:gd name="connsiteY30" fmla="*/ 362303 h 598183"/>
                <a:gd name="connsiteX31" fmla="*/ 181348 w 608155"/>
                <a:gd name="connsiteY31" fmla="*/ 483652 h 598183"/>
                <a:gd name="connsiteX32" fmla="*/ 127172 w 608155"/>
                <a:gd name="connsiteY32" fmla="*/ 362303 h 598183"/>
                <a:gd name="connsiteX33" fmla="*/ 315531 w 608155"/>
                <a:gd name="connsiteY33" fmla="*/ 355698 h 598183"/>
                <a:gd name="connsiteX34" fmla="*/ 317682 w 608155"/>
                <a:gd name="connsiteY34" fmla="*/ 362277 h 598183"/>
                <a:gd name="connsiteX35" fmla="*/ 322790 w 608155"/>
                <a:gd name="connsiteY35" fmla="*/ 377852 h 598183"/>
                <a:gd name="connsiteX36" fmla="*/ 368362 w 608155"/>
                <a:gd name="connsiteY36" fmla="*/ 377852 h 598183"/>
                <a:gd name="connsiteX37" fmla="*/ 402911 w 608155"/>
                <a:gd name="connsiteY37" fmla="*/ 377852 h 598183"/>
                <a:gd name="connsiteX38" fmla="*/ 472546 w 608155"/>
                <a:gd name="connsiteY38" fmla="*/ 377852 h 598183"/>
                <a:gd name="connsiteX39" fmla="*/ 509514 w 608155"/>
                <a:gd name="connsiteY39" fmla="*/ 377852 h 598183"/>
                <a:gd name="connsiteX40" fmla="*/ 568530 w 608155"/>
                <a:gd name="connsiteY40" fmla="*/ 377852 h 598183"/>
                <a:gd name="connsiteX41" fmla="*/ 573369 w 608155"/>
                <a:gd name="connsiteY41" fmla="*/ 355698 h 598183"/>
                <a:gd name="connsiteX42" fmla="*/ 518521 w 608155"/>
                <a:gd name="connsiteY42" fmla="*/ 355698 h 598183"/>
                <a:gd name="connsiteX43" fmla="*/ 513279 w 608155"/>
                <a:gd name="connsiteY43" fmla="*/ 355698 h 598183"/>
                <a:gd name="connsiteX44" fmla="*/ 483032 w 608155"/>
                <a:gd name="connsiteY44" fmla="*/ 355698 h 598183"/>
                <a:gd name="connsiteX45" fmla="*/ 408019 w 608155"/>
                <a:gd name="connsiteY45" fmla="*/ 355698 h 598183"/>
                <a:gd name="connsiteX46" fmla="*/ 374008 w 608155"/>
                <a:gd name="connsiteY46" fmla="*/ 355698 h 598183"/>
                <a:gd name="connsiteX47" fmla="*/ 205298 w 608155"/>
                <a:gd name="connsiteY47" fmla="*/ 286284 h 598183"/>
                <a:gd name="connsiteX48" fmla="*/ 250467 w 608155"/>
                <a:gd name="connsiteY48" fmla="*/ 286284 h 598183"/>
                <a:gd name="connsiteX49" fmla="*/ 280982 w 608155"/>
                <a:gd name="connsiteY49" fmla="*/ 286284 h 598183"/>
                <a:gd name="connsiteX50" fmla="*/ 283537 w 608155"/>
                <a:gd name="connsiteY50" fmla="*/ 286687 h 598183"/>
                <a:gd name="connsiteX51" fmla="*/ 296711 w 608155"/>
                <a:gd name="connsiteY51" fmla="*/ 297830 h 598183"/>
                <a:gd name="connsiteX52" fmla="*/ 304508 w 608155"/>
                <a:gd name="connsiteY52" fmla="*/ 322804 h 598183"/>
                <a:gd name="connsiteX53" fmla="*/ 304777 w 608155"/>
                <a:gd name="connsiteY53" fmla="*/ 322669 h 598183"/>
                <a:gd name="connsiteX54" fmla="*/ 379654 w 608155"/>
                <a:gd name="connsiteY54" fmla="*/ 322669 h 598183"/>
                <a:gd name="connsiteX55" fmla="*/ 413262 w 608155"/>
                <a:gd name="connsiteY55" fmla="*/ 322669 h 598183"/>
                <a:gd name="connsiteX56" fmla="*/ 493652 w 608155"/>
                <a:gd name="connsiteY56" fmla="*/ 322669 h 598183"/>
                <a:gd name="connsiteX57" fmla="*/ 527932 w 608155"/>
                <a:gd name="connsiteY57" fmla="*/ 322669 h 598183"/>
                <a:gd name="connsiteX58" fmla="*/ 581838 w 608155"/>
                <a:gd name="connsiteY58" fmla="*/ 322669 h 598183"/>
                <a:gd name="connsiteX59" fmla="*/ 602541 w 608155"/>
                <a:gd name="connsiteY59" fmla="*/ 332336 h 598183"/>
                <a:gd name="connsiteX60" fmla="*/ 607514 w 608155"/>
                <a:gd name="connsiteY60" fmla="*/ 354624 h 598183"/>
                <a:gd name="connsiteX61" fmla="*/ 588425 w 608155"/>
                <a:gd name="connsiteY61" fmla="*/ 441359 h 598183"/>
                <a:gd name="connsiteX62" fmla="*/ 557641 w 608155"/>
                <a:gd name="connsiteY62" fmla="*/ 466063 h 598183"/>
                <a:gd name="connsiteX63" fmla="*/ 443912 w 608155"/>
                <a:gd name="connsiteY63" fmla="*/ 466063 h 598183"/>
                <a:gd name="connsiteX64" fmla="*/ 387855 w 608155"/>
                <a:gd name="connsiteY64" fmla="*/ 466063 h 598183"/>
                <a:gd name="connsiteX65" fmla="*/ 365539 w 608155"/>
                <a:gd name="connsiteY65" fmla="*/ 466063 h 598183"/>
                <a:gd name="connsiteX66" fmla="*/ 349542 w 608155"/>
                <a:gd name="connsiteY66" fmla="*/ 466063 h 598183"/>
                <a:gd name="connsiteX67" fmla="*/ 354382 w 608155"/>
                <a:gd name="connsiteY67" fmla="*/ 481369 h 598183"/>
                <a:gd name="connsiteX68" fmla="*/ 354785 w 608155"/>
                <a:gd name="connsiteY68" fmla="*/ 482846 h 598183"/>
                <a:gd name="connsiteX69" fmla="*/ 361103 w 608155"/>
                <a:gd name="connsiteY69" fmla="*/ 502986 h 598183"/>
                <a:gd name="connsiteX70" fmla="*/ 390140 w 608155"/>
                <a:gd name="connsiteY70" fmla="*/ 502986 h 598183"/>
                <a:gd name="connsiteX71" fmla="*/ 550381 w 608155"/>
                <a:gd name="connsiteY71" fmla="*/ 502986 h 598183"/>
                <a:gd name="connsiteX72" fmla="*/ 566916 w 608155"/>
                <a:gd name="connsiteY72" fmla="*/ 519500 h 598183"/>
                <a:gd name="connsiteX73" fmla="*/ 550381 w 608155"/>
                <a:gd name="connsiteY73" fmla="*/ 536015 h 598183"/>
                <a:gd name="connsiteX74" fmla="*/ 539896 w 608155"/>
                <a:gd name="connsiteY74" fmla="*/ 536015 h 598183"/>
                <a:gd name="connsiteX75" fmla="*/ 516236 w 608155"/>
                <a:gd name="connsiteY75" fmla="*/ 529302 h 598183"/>
                <a:gd name="connsiteX76" fmla="*/ 492711 w 608155"/>
                <a:gd name="connsiteY76" fmla="*/ 536015 h 598183"/>
                <a:gd name="connsiteX77" fmla="*/ 394576 w 608155"/>
                <a:gd name="connsiteY77" fmla="*/ 536015 h 598183"/>
                <a:gd name="connsiteX78" fmla="*/ 371051 w 608155"/>
                <a:gd name="connsiteY78" fmla="*/ 529302 h 598183"/>
                <a:gd name="connsiteX79" fmla="*/ 347794 w 608155"/>
                <a:gd name="connsiteY79" fmla="*/ 535880 h 598183"/>
                <a:gd name="connsiteX80" fmla="*/ 333410 w 608155"/>
                <a:gd name="connsiteY80" fmla="*/ 524737 h 598183"/>
                <a:gd name="connsiteX81" fmla="*/ 333276 w 608155"/>
                <a:gd name="connsiteY81" fmla="*/ 524468 h 598183"/>
                <a:gd name="connsiteX82" fmla="*/ 328033 w 608155"/>
                <a:gd name="connsiteY82" fmla="*/ 507685 h 598183"/>
                <a:gd name="connsiteX83" fmla="*/ 323328 w 608155"/>
                <a:gd name="connsiteY83" fmla="*/ 492916 h 598183"/>
                <a:gd name="connsiteX84" fmla="*/ 317144 w 608155"/>
                <a:gd name="connsiteY84" fmla="*/ 473179 h 598183"/>
                <a:gd name="connsiteX85" fmla="*/ 283537 w 608155"/>
                <a:gd name="connsiteY85" fmla="*/ 366171 h 598183"/>
                <a:gd name="connsiteX86" fmla="*/ 282327 w 608155"/>
                <a:gd name="connsiteY86" fmla="*/ 362277 h 598183"/>
                <a:gd name="connsiteX87" fmla="*/ 271841 w 608155"/>
                <a:gd name="connsiteY87" fmla="*/ 329248 h 598183"/>
                <a:gd name="connsiteX88" fmla="*/ 268749 w 608155"/>
                <a:gd name="connsiteY88" fmla="*/ 319313 h 598183"/>
                <a:gd name="connsiteX89" fmla="*/ 250467 w 608155"/>
                <a:gd name="connsiteY89" fmla="*/ 319313 h 598183"/>
                <a:gd name="connsiteX90" fmla="*/ 205298 w 608155"/>
                <a:gd name="connsiteY90" fmla="*/ 319313 h 598183"/>
                <a:gd name="connsiteX91" fmla="*/ 188763 w 608155"/>
                <a:gd name="connsiteY91" fmla="*/ 302798 h 598183"/>
                <a:gd name="connsiteX92" fmla="*/ 205298 w 608155"/>
                <a:gd name="connsiteY92" fmla="*/ 286284 h 598183"/>
                <a:gd name="connsiteX93" fmla="*/ 41943 w 608155"/>
                <a:gd name="connsiteY93" fmla="*/ 203770 h 598183"/>
                <a:gd name="connsiteX94" fmla="*/ 33070 w 608155"/>
                <a:gd name="connsiteY94" fmla="*/ 266592 h 598183"/>
                <a:gd name="connsiteX95" fmla="*/ 41943 w 608155"/>
                <a:gd name="connsiteY95" fmla="*/ 329281 h 598183"/>
                <a:gd name="connsiteX96" fmla="*/ 121526 w 608155"/>
                <a:gd name="connsiteY96" fmla="*/ 329281 h 598183"/>
                <a:gd name="connsiteX97" fmla="*/ 117359 w 608155"/>
                <a:gd name="connsiteY97" fmla="*/ 266592 h 598183"/>
                <a:gd name="connsiteX98" fmla="*/ 121526 w 608155"/>
                <a:gd name="connsiteY98" fmla="*/ 203770 h 598183"/>
                <a:gd name="connsiteX99" fmla="*/ 352614 w 608155"/>
                <a:gd name="connsiteY99" fmla="*/ 49399 h 598183"/>
                <a:gd name="connsiteX100" fmla="*/ 406656 w 608155"/>
                <a:gd name="connsiteY100" fmla="*/ 170882 h 598183"/>
                <a:gd name="connsiteX101" fmla="*/ 480055 w 608155"/>
                <a:gd name="connsiteY101" fmla="*/ 170882 h 598183"/>
                <a:gd name="connsiteX102" fmla="*/ 352614 w 608155"/>
                <a:gd name="connsiteY102" fmla="*/ 49399 h 598183"/>
                <a:gd name="connsiteX103" fmla="*/ 181348 w 608155"/>
                <a:gd name="connsiteY103" fmla="*/ 49399 h 598183"/>
                <a:gd name="connsiteX104" fmla="*/ 53907 w 608155"/>
                <a:gd name="connsiteY104" fmla="*/ 170882 h 598183"/>
                <a:gd name="connsiteX105" fmla="*/ 127172 w 608155"/>
                <a:gd name="connsiteY105" fmla="*/ 170882 h 598183"/>
                <a:gd name="connsiteX106" fmla="*/ 181348 w 608155"/>
                <a:gd name="connsiteY106" fmla="*/ 49399 h 598183"/>
                <a:gd name="connsiteX107" fmla="*/ 283516 w 608155"/>
                <a:gd name="connsiteY107" fmla="*/ 39062 h 598183"/>
                <a:gd name="connsiteX108" fmla="*/ 283516 w 608155"/>
                <a:gd name="connsiteY108" fmla="*/ 170882 h 598183"/>
                <a:gd name="connsiteX109" fmla="*/ 372376 w 608155"/>
                <a:gd name="connsiteY109" fmla="*/ 170882 h 598183"/>
                <a:gd name="connsiteX110" fmla="*/ 283516 w 608155"/>
                <a:gd name="connsiteY110" fmla="*/ 39062 h 598183"/>
                <a:gd name="connsiteX111" fmla="*/ 250446 w 608155"/>
                <a:gd name="connsiteY111" fmla="*/ 39062 h 598183"/>
                <a:gd name="connsiteX112" fmla="*/ 161452 w 608155"/>
                <a:gd name="connsiteY112" fmla="*/ 170882 h 598183"/>
                <a:gd name="connsiteX113" fmla="*/ 250446 w 608155"/>
                <a:gd name="connsiteY113" fmla="*/ 170882 h 598183"/>
                <a:gd name="connsiteX114" fmla="*/ 266981 w 608155"/>
                <a:gd name="connsiteY114" fmla="*/ 0 h 598183"/>
                <a:gd name="connsiteX115" fmla="*/ 533828 w 608155"/>
                <a:gd name="connsiteY115" fmla="*/ 266592 h 598183"/>
                <a:gd name="connsiteX116" fmla="*/ 531677 w 608155"/>
                <a:gd name="connsiteY116" fmla="*/ 300688 h 598183"/>
                <a:gd name="connsiteX117" fmla="*/ 498069 w 608155"/>
                <a:gd name="connsiteY117" fmla="*/ 300688 h 598183"/>
                <a:gd name="connsiteX118" fmla="*/ 500758 w 608155"/>
                <a:gd name="connsiteY118" fmla="*/ 266592 h 598183"/>
                <a:gd name="connsiteX119" fmla="*/ 492020 w 608155"/>
                <a:gd name="connsiteY119" fmla="*/ 203770 h 598183"/>
                <a:gd name="connsiteX120" fmla="*/ 412436 w 608155"/>
                <a:gd name="connsiteY120" fmla="*/ 203770 h 598183"/>
                <a:gd name="connsiteX121" fmla="*/ 416469 w 608155"/>
                <a:gd name="connsiteY121" fmla="*/ 266592 h 598183"/>
                <a:gd name="connsiteX122" fmla="*/ 415259 w 608155"/>
                <a:gd name="connsiteY122" fmla="*/ 300688 h 598183"/>
                <a:gd name="connsiteX123" fmla="*/ 381920 w 608155"/>
                <a:gd name="connsiteY123" fmla="*/ 300688 h 598183"/>
                <a:gd name="connsiteX124" fmla="*/ 383399 w 608155"/>
                <a:gd name="connsiteY124" fmla="*/ 266592 h 598183"/>
                <a:gd name="connsiteX125" fmla="*/ 378828 w 608155"/>
                <a:gd name="connsiteY125" fmla="*/ 203770 h 598183"/>
                <a:gd name="connsiteX126" fmla="*/ 283516 w 608155"/>
                <a:gd name="connsiteY126" fmla="*/ 203770 h 598183"/>
                <a:gd name="connsiteX127" fmla="*/ 283516 w 608155"/>
                <a:gd name="connsiteY127" fmla="*/ 264579 h 598183"/>
                <a:gd name="connsiteX128" fmla="*/ 280962 w 608155"/>
                <a:gd name="connsiteY128" fmla="*/ 264310 h 598183"/>
                <a:gd name="connsiteX129" fmla="*/ 250446 w 608155"/>
                <a:gd name="connsiteY129" fmla="*/ 264310 h 598183"/>
                <a:gd name="connsiteX130" fmla="*/ 250446 w 608155"/>
                <a:gd name="connsiteY130" fmla="*/ 203770 h 598183"/>
                <a:gd name="connsiteX131" fmla="*/ 155134 w 608155"/>
                <a:gd name="connsiteY131" fmla="*/ 203770 h 598183"/>
                <a:gd name="connsiteX132" fmla="*/ 150429 w 608155"/>
                <a:gd name="connsiteY132" fmla="*/ 266592 h 598183"/>
                <a:gd name="connsiteX133" fmla="*/ 155134 w 608155"/>
                <a:gd name="connsiteY133" fmla="*/ 329281 h 598183"/>
                <a:gd name="connsiteX134" fmla="*/ 177315 w 608155"/>
                <a:gd name="connsiteY134" fmla="*/ 329281 h 598183"/>
                <a:gd name="connsiteX135" fmla="*/ 205277 w 608155"/>
                <a:gd name="connsiteY135" fmla="*/ 341362 h 598183"/>
                <a:gd name="connsiteX136" fmla="*/ 250446 w 608155"/>
                <a:gd name="connsiteY136" fmla="*/ 341362 h 598183"/>
                <a:gd name="connsiteX137" fmla="*/ 252597 w 608155"/>
                <a:gd name="connsiteY137" fmla="*/ 341362 h 598183"/>
                <a:gd name="connsiteX138" fmla="*/ 259184 w 608155"/>
                <a:gd name="connsiteY138" fmla="*/ 362303 h 598183"/>
                <a:gd name="connsiteX139" fmla="*/ 283516 w 608155"/>
                <a:gd name="connsiteY139" fmla="*/ 439623 h 598183"/>
                <a:gd name="connsiteX140" fmla="*/ 283516 w 608155"/>
                <a:gd name="connsiteY140" fmla="*/ 494122 h 598183"/>
                <a:gd name="connsiteX141" fmla="*/ 298573 w 608155"/>
                <a:gd name="connsiteY141" fmla="*/ 487545 h 598183"/>
                <a:gd name="connsiteX142" fmla="*/ 301530 w 608155"/>
                <a:gd name="connsiteY142" fmla="*/ 497210 h 598183"/>
                <a:gd name="connsiteX143" fmla="*/ 308655 w 608155"/>
                <a:gd name="connsiteY143" fmla="*/ 519761 h 598183"/>
                <a:gd name="connsiteX144" fmla="*/ 311613 w 608155"/>
                <a:gd name="connsiteY144" fmla="*/ 529292 h 598183"/>
                <a:gd name="connsiteX145" fmla="*/ 266981 w 608155"/>
                <a:gd name="connsiteY145" fmla="*/ 533051 h 598183"/>
                <a:gd name="connsiteX146" fmla="*/ 0 w 608155"/>
                <a:gd name="connsiteY146" fmla="*/ 266592 h 598183"/>
                <a:gd name="connsiteX147" fmla="*/ 266981 w 608155"/>
                <a:gd name="connsiteY147" fmla="*/ 0 h 59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8155" h="598183">
                  <a:moveTo>
                    <a:pt x="516225" y="551328"/>
                  </a:moveTo>
                  <a:cubicBezTo>
                    <a:pt x="522679" y="551328"/>
                    <a:pt x="528461" y="553879"/>
                    <a:pt x="532763" y="558041"/>
                  </a:cubicBezTo>
                  <a:cubicBezTo>
                    <a:pt x="537066" y="562337"/>
                    <a:pt x="539755" y="568244"/>
                    <a:pt x="539755" y="574689"/>
                  </a:cubicBezTo>
                  <a:cubicBezTo>
                    <a:pt x="539755" y="587711"/>
                    <a:pt x="529267" y="598183"/>
                    <a:pt x="516225" y="598183"/>
                  </a:cubicBezTo>
                  <a:cubicBezTo>
                    <a:pt x="503317" y="598183"/>
                    <a:pt x="492829" y="587711"/>
                    <a:pt x="492829" y="574689"/>
                  </a:cubicBezTo>
                  <a:cubicBezTo>
                    <a:pt x="492829" y="568244"/>
                    <a:pt x="495518" y="562337"/>
                    <a:pt x="499821" y="558041"/>
                  </a:cubicBezTo>
                  <a:cubicBezTo>
                    <a:pt x="503989" y="553879"/>
                    <a:pt x="509771" y="551328"/>
                    <a:pt x="516225" y="551328"/>
                  </a:cubicBezTo>
                  <a:close/>
                  <a:moveTo>
                    <a:pt x="370931" y="551328"/>
                  </a:moveTo>
                  <a:cubicBezTo>
                    <a:pt x="377385" y="551328"/>
                    <a:pt x="383301" y="553879"/>
                    <a:pt x="387469" y="558041"/>
                  </a:cubicBezTo>
                  <a:cubicBezTo>
                    <a:pt x="391772" y="562337"/>
                    <a:pt x="394461" y="568244"/>
                    <a:pt x="394461" y="574689"/>
                  </a:cubicBezTo>
                  <a:cubicBezTo>
                    <a:pt x="394461" y="587711"/>
                    <a:pt x="383973" y="598183"/>
                    <a:pt x="370931" y="598183"/>
                  </a:cubicBezTo>
                  <a:cubicBezTo>
                    <a:pt x="358023" y="598183"/>
                    <a:pt x="347535" y="587711"/>
                    <a:pt x="347535" y="574689"/>
                  </a:cubicBezTo>
                  <a:cubicBezTo>
                    <a:pt x="347535" y="568244"/>
                    <a:pt x="350224" y="562337"/>
                    <a:pt x="354527" y="558041"/>
                  </a:cubicBezTo>
                  <a:cubicBezTo>
                    <a:pt x="358695" y="553879"/>
                    <a:pt x="364611" y="551328"/>
                    <a:pt x="370931" y="551328"/>
                  </a:cubicBezTo>
                  <a:close/>
                  <a:moveTo>
                    <a:pt x="333679" y="410881"/>
                  </a:moveTo>
                  <a:lnTo>
                    <a:pt x="340938" y="432900"/>
                  </a:lnTo>
                  <a:cubicBezTo>
                    <a:pt x="341073" y="432900"/>
                    <a:pt x="341476" y="433034"/>
                    <a:pt x="341611" y="433169"/>
                  </a:cubicBezTo>
                  <a:lnTo>
                    <a:pt x="346316" y="433169"/>
                  </a:lnTo>
                  <a:lnTo>
                    <a:pt x="383553" y="433169"/>
                  </a:lnTo>
                  <a:lnTo>
                    <a:pt x="430604" y="433034"/>
                  </a:lnTo>
                  <a:lnTo>
                    <a:pt x="475369" y="433034"/>
                  </a:lnTo>
                  <a:lnTo>
                    <a:pt x="556565" y="433034"/>
                  </a:lnTo>
                  <a:lnTo>
                    <a:pt x="561405" y="410881"/>
                  </a:lnTo>
                  <a:lnTo>
                    <a:pt x="491366" y="410881"/>
                  </a:lnTo>
                  <a:lnTo>
                    <a:pt x="450499" y="410881"/>
                  </a:lnTo>
                  <a:lnTo>
                    <a:pt x="392694" y="410881"/>
                  </a:lnTo>
                  <a:lnTo>
                    <a:pt x="356936" y="410881"/>
                  </a:lnTo>
                  <a:close/>
                  <a:moveTo>
                    <a:pt x="161452" y="362303"/>
                  </a:moveTo>
                  <a:cubicBezTo>
                    <a:pt x="177987" y="431166"/>
                    <a:pt x="211327" y="482578"/>
                    <a:pt x="250446" y="494122"/>
                  </a:cubicBezTo>
                  <a:lnTo>
                    <a:pt x="250446" y="362303"/>
                  </a:lnTo>
                  <a:close/>
                  <a:moveTo>
                    <a:pt x="53907" y="362303"/>
                  </a:moveTo>
                  <a:cubicBezTo>
                    <a:pt x="78777" y="417474"/>
                    <a:pt x="124618" y="461235"/>
                    <a:pt x="181348" y="483652"/>
                  </a:cubicBezTo>
                  <a:cubicBezTo>
                    <a:pt x="156882" y="454120"/>
                    <a:pt x="137927" y="412104"/>
                    <a:pt x="127172" y="362303"/>
                  </a:cubicBezTo>
                  <a:close/>
                  <a:moveTo>
                    <a:pt x="315531" y="355698"/>
                  </a:moveTo>
                  <a:lnTo>
                    <a:pt x="317682" y="362277"/>
                  </a:lnTo>
                  <a:lnTo>
                    <a:pt x="322790" y="377852"/>
                  </a:lnTo>
                  <a:lnTo>
                    <a:pt x="368362" y="377852"/>
                  </a:lnTo>
                  <a:lnTo>
                    <a:pt x="402911" y="377852"/>
                  </a:lnTo>
                  <a:lnTo>
                    <a:pt x="472546" y="377852"/>
                  </a:lnTo>
                  <a:lnTo>
                    <a:pt x="509514" y="377852"/>
                  </a:lnTo>
                  <a:lnTo>
                    <a:pt x="568530" y="377852"/>
                  </a:lnTo>
                  <a:lnTo>
                    <a:pt x="573369" y="355698"/>
                  </a:lnTo>
                  <a:lnTo>
                    <a:pt x="518521" y="355698"/>
                  </a:lnTo>
                  <a:lnTo>
                    <a:pt x="513279" y="355698"/>
                  </a:lnTo>
                  <a:lnTo>
                    <a:pt x="483032" y="355698"/>
                  </a:lnTo>
                  <a:lnTo>
                    <a:pt x="408019" y="355698"/>
                  </a:lnTo>
                  <a:lnTo>
                    <a:pt x="374008" y="355698"/>
                  </a:lnTo>
                  <a:close/>
                  <a:moveTo>
                    <a:pt x="205298" y="286284"/>
                  </a:moveTo>
                  <a:lnTo>
                    <a:pt x="250467" y="286284"/>
                  </a:lnTo>
                  <a:lnTo>
                    <a:pt x="280982" y="286284"/>
                  </a:lnTo>
                  <a:cubicBezTo>
                    <a:pt x="281789" y="286284"/>
                    <a:pt x="282596" y="286552"/>
                    <a:pt x="283537" y="286687"/>
                  </a:cubicBezTo>
                  <a:cubicBezTo>
                    <a:pt x="289586" y="287761"/>
                    <a:pt x="294829" y="291923"/>
                    <a:pt x="296711" y="297830"/>
                  </a:cubicBezTo>
                  <a:lnTo>
                    <a:pt x="304508" y="322804"/>
                  </a:lnTo>
                  <a:cubicBezTo>
                    <a:pt x="304642" y="322804"/>
                    <a:pt x="304642" y="322669"/>
                    <a:pt x="304777" y="322669"/>
                  </a:cubicBezTo>
                  <a:lnTo>
                    <a:pt x="379654" y="322669"/>
                  </a:lnTo>
                  <a:lnTo>
                    <a:pt x="413262" y="322669"/>
                  </a:lnTo>
                  <a:lnTo>
                    <a:pt x="493652" y="322669"/>
                  </a:lnTo>
                  <a:lnTo>
                    <a:pt x="527932" y="322669"/>
                  </a:lnTo>
                  <a:lnTo>
                    <a:pt x="581838" y="322669"/>
                  </a:lnTo>
                  <a:cubicBezTo>
                    <a:pt x="590038" y="322669"/>
                    <a:pt x="597567" y="326160"/>
                    <a:pt x="602541" y="332336"/>
                  </a:cubicBezTo>
                  <a:cubicBezTo>
                    <a:pt x="607380" y="338512"/>
                    <a:pt x="609262" y="346568"/>
                    <a:pt x="607514" y="354624"/>
                  </a:cubicBezTo>
                  <a:lnTo>
                    <a:pt x="588425" y="441359"/>
                  </a:lnTo>
                  <a:cubicBezTo>
                    <a:pt x="585333" y="455456"/>
                    <a:pt x="572025" y="466063"/>
                    <a:pt x="557641" y="466063"/>
                  </a:cubicBezTo>
                  <a:lnTo>
                    <a:pt x="443912" y="466063"/>
                  </a:lnTo>
                  <a:lnTo>
                    <a:pt x="387855" y="466063"/>
                  </a:lnTo>
                  <a:lnTo>
                    <a:pt x="365539" y="466063"/>
                  </a:lnTo>
                  <a:lnTo>
                    <a:pt x="349542" y="466063"/>
                  </a:lnTo>
                  <a:lnTo>
                    <a:pt x="354382" y="481369"/>
                  </a:lnTo>
                  <a:lnTo>
                    <a:pt x="354785" y="482846"/>
                  </a:lnTo>
                  <a:lnTo>
                    <a:pt x="361103" y="502986"/>
                  </a:lnTo>
                  <a:lnTo>
                    <a:pt x="390140" y="502986"/>
                  </a:lnTo>
                  <a:lnTo>
                    <a:pt x="550381" y="502986"/>
                  </a:lnTo>
                  <a:cubicBezTo>
                    <a:pt x="559523" y="502986"/>
                    <a:pt x="566916" y="510370"/>
                    <a:pt x="566916" y="519500"/>
                  </a:cubicBezTo>
                  <a:cubicBezTo>
                    <a:pt x="566916" y="528630"/>
                    <a:pt x="559523" y="536015"/>
                    <a:pt x="550381" y="536015"/>
                  </a:cubicBezTo>
                  <a:lnTo>
                    <a:pt x="539896" y="536015"/>
                  </a:lnTo>
                  <a:cubicBezTo>
                    <a:pt x="533040" y="531853"/>
                    <a:pt x="524974" y="529302"/>
                    <a:pt x="516236" y="529302"/>
                  </a:cubicBezTo>
                  <a:cubicBezTo>
                    <a:pt x="507632" y="529302"/>
                    <a:pt x="499567" y="531853"/>
                    <a:pt x="492711" y="536015"/>
                  </a:cubicBezTo>
                  <a:lnTo>
                    <a:pt x="394576" y="536015"/>
                  </a:lnTo>
                  <a:cubicBezTo>
                    <a:pt x="387720" y="531853"/>
                    <a:pt x="379654" y="529302"/>
                    <a:pt x="371051" y="529302"/>
                  </a:cubicBezTo>
                  <a:cubicBezTo>
                    <a:pt x="362447" y="529302"/>
                    <a:pt x="354650" y="531718"/>
                    <a:pt x="347794" y="535880"/>
                  </a:cubicBezTo>
                  <a:cubicBezTo>
                    <a:pt x="341207" y="535343"/>
                    <a:pt x="335561" y="531047"/>
                    <a:pt x="333410" y="524737"/>
                  </a:cubicBezTo>
                  <a:cubicBezTo>
                    <a:pt x="333410" y="524602"/>
                    <a:pt x="333276" y="524602"/>
                    <a:pt x="333276" y="524468"/>
                  </a:cubicBezTo>
                  <a:lnTo>
                    <a:pt x="328033" y="507685"/>
                  </a:lnTo>
                  <a:lnTo>
                    <a:pt x="323328" y="492916"/>
                  </a:lnTo>
                  <a:lnTo>
                    <a:pt x="317144" y="473179"/>
                  </a:lnTo>
                  <a:lnTo>
                    <a:pt x="283537" y="366171"/>
                  </a:lnTo>
                  <a:lnTo>
                    <a:pt x="282327" y="362277"/>
                  </a:lnTo>
                  <a:lnTo>
                    <a:pt x="271841" y="329248"/>
                  </a:lnTo>
                  <a:lnTo>
                    <a:pt x="268749" y="319313"/>
                  </a:lnTo>
                  <a:lnTo>
                    <a:pt x="250467" y="319313"/>
                  </a:lnTo>
                  <a:lnTo>
                    <a:pt x="205298" y="319313"/>
                  </a:lnTo>
                  <a:cubicBezTo>
                    <a:pt x="196157" y="319313"/>
                    <a:pt x="188763" y="311928"/>
                    <a:pt x="188763" y="302798"/>
                  </a:cubicBezTo>
                  <a:cubicBezTo>
                    <a:pt x="188763" y="293668"/>
                    <a:pt x="196157" y="286284"/>
                    <a:pt x="205298" y="286284"/>
                  </a:cubicBezTo>
                  <a:close/>
                  <a:moveTo>
                    <a:pt x="41943" y="203770"/>
                  </a:moveTo>
                  <a:cubicBezTo>
                    <a:pt x="36297" y="223771"/>
                    <a:pt x="33070" y="244846"/>
                    <a:pt x="33070" y="266592"/>
                  </a:cubicBezTo>
                  <a:cubicBezTo>
                    <a:pt x="33070" y="288339"/>
                    <a:pt x="36297" y="309279"/>
                    <a:pt x="41943" y="329281"/>
                  </a:cubicBezTo>
                  <a:lnTo>
                    <a:pt x="121526" y="329281"/>
                  </a:lnTo>
                  <a:cubicBezTo>
                    <a:pt x="118838" y="309279"/>
                    <a:pt x="117359" y="288204"/>
                    <a:pt x="117359" y="266592"/>
                  </a:cubicBezTo>
                  <a:cubicBezTo>
                    <a:pt x="117359" y="244846"/>
                    <a:pt x="118838" y="223905"/>
                    <a:pt x="121526" y="203770"/>
                  </a:cubicBezTo>
                  <a:close/>
                  <a:moveTo>
                    <a:pt x="352614" y="49399"/>
                  </a:moveTo>
                  <a:cubicBezTo>
                    <a:pt x="376946" y="78930"/>
                    <a:pt x="395901" y="121081"/>
                    <a:pt x="406656" y="170882"/>
                  </a:cubicBezTo>
                  <a:lnTo>
                    <a:pt x="480055" y="170882"/>
                  </a:lnTo>
                  <a:cubicBezTo>
                    <a:pt x="455051" y="115577"/>
                    <a:pt x="409210" y="71816"/>
                    <a:pt x="352614" y="49399"/>
                  </a:cubicBezTo>
                  <a:close/>
                  <a:moveTo>
                    <a:pt x="181348" y="49399"/>
                  </a:moveTo>
                  <a:cubicBezTo>
                    <a:pt x="124618" y="71816"/>
                    <a:pt x="78777" y="115577"/>
                    <a:pt x="53907" y="170882"/>
                  </a:cubicBezTo>
                  <a:lnTo>
                    <a:pt x="127172" y="170882"/>
                  </a:lnTo>
                  <a:cubicBezTo>
                    <a:pt x="137927" y="121081"/>
                    <a:pt x="156882" y="78930"/>
                    <a:pt x="181348" y="49399"/>
                  </a:cubicBezTo>
                  <a:close/>
                  <a:moveTo>
                    <a:pt x="283516" y="39062"/>
                  </a:moveTo>
                  <a:lnTo>
                    <a:pt x="283516" y="170882"/>
                  </a:lnTo>
                  <a:lnTo>
                    <a:pt x="372376" y="170882"/>
                  </a:lnTo>
                  <a:cubicBezTo>
                    <a:pt x="355841" y="101885"/>
                    <a:pt x="322501" y="50607"/>
                    <a:pt x="283516" y="39062"/>
                  </a:cubicBezTo>
                  <a:close/>
                  <a:moveTo>
                    <a:pt x="250446" y="39062"/>
                  </a:moveTo>
                  <a:cubicBezTo>
                    <a:pt x="211327" y="50607"/>
                    <a:pt x="177987" y="101885"/>
                    <a:pt x="161452" y="170882"/>
                  </a:cubicBezTo>
                  <a:lnTo>
                    <a:pt x="250446" y="170882"/>
                  </a:lnTo>
                  <a:close/>
                  <a:moveTo>
                    <a:pt x="266981" y="0"/>
                  </a:moveTo>
                  <a:cubicBezTo>
                    <a:pt x="414318" y="0"/>
                    <a:pt x="533828" y="119336"/>
                    <a:pt x="533828" y="266592"/>
                  </a:cubicBezTo>
                  <a:cubicBezTo>
                    <a:pt x="533828" y="278137"/>
                    <a:pt x="533021" y="289547"/>
                    <a:pt x="531677" y="300688"/>
                  </a:cubicBezTo>
                  <a:lnTo>
                    <a:pt x="498069" y="300688"/>
                  </a:lnTo>
                  <a:cubicBezTo>
                    <a:pt x="499682" y="289547"/>
                    <a:pt x="500758" y="278137"/>
                    <a:pt x="500758" y="266592"/>
                  </a:cubicBezTo>
                  <a:cubicBezTo>
                    <a:pt x="500758" y="244846"/>
                    <a:pt x="497666" y="223771"/>
                    <a:pt x="492020" y="203770"/>
                  </a:cubicBezTo>
                  <a:lnTo>
                    <a:pt x="412436" y="203770"/>
                  </a:lnTo>
                  <a:cubicBezTo>
                    <a:pt x="415125" y="223905"/>
                    <a:pt x="416469" y="244846"/>
                    <a:pt x="416469" y="266592"/>
                  </a:cubicBezTo>
                  <a:cubicBezTo>
                    <a:pt x="416469" y="278137"/>
                    <a:pt x="416066" y="289547"/>
                    <a:pt x="415259" y="300688"/>
                  </a:cubicBezTo>
                  <a:lnTo>
                    <a:pt x="381920" y="300688"/>
                  </a:lnTo>
                  <a:cubicBezTo>
                    <a:pt x="382861" y="289547"/>
                    <a:pt x="383399" y="278137"/>
                    <a:pt x="383399" y="266592"/>
                  </a:cubicBezTo>
                  <a:cubicBezTo>
                    <a:pt x="383399" y="244846"/>
                    <a:pt x="381786" y="223905"/>
                    <a:pt x="378828" y="203770"/>
                  </a:cubicBezTo>
                  <a:lnTo>
                    <a:pt x="283516" y="203770"/>
                  </a:lnTo>
                  <a:lnTo>
                    <a:pt x="283516" y="264579"/>
                  </a:lnTo>
                  <a:cubicBezTo>
                    <a:pt x="282575" y="264445"/>
                    <a:pt x="281769" y="264310"/>
                    <a:pt x="280962" y="264310"/>
                  </a:cubicBezTo>
                  <a:lnTo>
                    <a:pt x="250446" y="264310"/>
                  </a:lnTo>
                  <a:lnTo>
                    <a:pt x="250446" y="203770"/>
                  </a:lnTo>
                  <a:lnTo>
                    <a:pt x="155134" y="203770"/>
                  </a:lnTo>
                  <a:cubicBezTo>
                    <a:pt x="152177" y="223905"/>
                    <a:pt x="150429" y="244846"/>
                    <a:pt x="150429" y="266592"/>
                  </a:cubicBezTo>
                  <a:cubicBezTo>
                    <a:pt x="150429" y="288204"/>
                    <a:pt x="152177" y="309279"/>
                    <a:pt x="155134" y="329281"/>
                  </a:cubicBezTo>
                  <a:lnTo>
                    <a:pt x="177315" y="329281"/>
                  </a:lnTo>
                  <a:cubicBezTo>
                    <a:pt x="184306" y="336664"/>
                    <a:pt x="194254" y="341362"/>
                    <a:pt x="205277" y="341362"/>
                  </a:cubicBezTo>
                  <a:lnTo>
                    <a:pt x="250446" y="341362"/>
                  </a:lnTo>
                  <a:lnTo>
                    <a:pt x="252597" y="341362"/>
                  </a:lnTo>
                  <a:lnTo>
                    <a:pt x="259184" y="362303"/>
                  </a:lnTo>
                  <a:lnTo>
                    <a:pt x="283516" y="439623"/>
                  </a:lnTo>
                  <a:lnTo>
                    <a:pt x="283516" y="494122"/>
                  </a:lnTo>
                  <a:cubicBezTo>
                    <a:pt x="288625" y="492512"/>
                    <a:pt x="293599" y="490364"/>
                    <a:pt x="298573" y="487545"/>
                  </a:cubicBezTo>
                  <a:lnTo>
                    <a:pt x="301530" y="497210"/>
                  </a:lnTo>
                  <a:lnTo>
                    <a:pt x="308655" y="519761"/>
                  </a:lnTo>
                  <a:lnTo>
                    <a:pt x="311613" y="529292"/>
                  </a:lnTo>
                  <a:cubicBezTo>
                    <a:pt x="297094" y="531708"/>
                    <a:pt x="282172" y="533051"/>
                    <a:pt x="266981" y="533051"/>
                  </a:cubicBezTo>
                  <a:cubicBezTo>
                    <a:pt x="119510" y="533051"/>
                    <a:pt x="0" y="413715"/>
                    <a:pt x="0" y="266592"/>
                  </a:cubicBezTo>
                  <a:cubicBezTo>
                    <a:pt x="0" y="119336"/>
                    <a:pt x="119510" y="0"/>
                    <a:pt x="2669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3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千图PPT彼岸天：ID 8661124库_任意多边形 16"/>
          <p:cNvSpPr/>
          <p:nvPr>
            <p:custDataLst>
              <p:tags r:id="rId1"/>
            </p:custDataLst>
          </p:nvPr>
        </p:nvSpPr>
        <p:spPr bwMode="auto">
          <a:xfrm>
            <a:off x="2476024" y="4420094"/>
            <a:ext cx="254132" cy="392499"/>
          </a:xfrm>
          <a:custGeom>
            <a:avLst/>
            <a:gdLst>
              <a:gd name="T0" fmla="*/ 58 w 175"/>
              <a:gd name="T1" fmla="*/ 0 h 266"/>
              <a:gd name="T2" fmla="*/ 61 w 175"/>
              <a:gd name="T3" fmla="*/ 2 h 266"/>
              <a:gd name="T4" fmla="*/ 66 w 175"/>
              <a:gd name="T5" fmla="*/ 3 h 266"/>
              <a:gd name="T6" fmla="*/ 74 w 175"/>
              <a:gd name="T7" fmla="*/ 7 h 266"/>
              <a:gd name="T8" fmla="*/ 84 w 175"/>
              <a:gd name="T9" fmla="*/ 12 h 266"/>
              <a:gd name="T10" fmla="*/ 96 w 175"/>
              <a:gd name="T11" fmla="*/ 18 h 266"/>
              <a:gd name="T12" fmla="*/ 109 w 175"/>
              <a:gd name="T13" fmla="*/ 28 h 266"/>
              <a:gd name="T14" fmla="*/ 122 w 175"/>
              <a:gd name="T15" fmla="*/ 38 h 266"/>
              <a:gd name="T16" fmla="*/ 135 w 175"/>
              <a:gd name="T17" fmla="*/ 51 h 266"/>
              <a:gd name="T18" fmla="*/ 148 w 175"/>
              <a:gd name="T19" fmla="*/ 65 h 266"/>
              <a:gd name="T20" fmla="*/ 158 w 175"/>
              <a:gd name="T21" fmla="*/ 82 h 266"/>
              <a:gd name="T22" fmla="*/ 167 w 175"/>
              <a:gd name="T23" fmla="*/ 100 h 266"/>
              <a:gd name="T24" fmla="*/ 173 w 175"/>
              <a:gd name="T25" fmla="*/ 121 h 266"/>
              <a:gd name="T26" fmla="*/ 175 w 175"/>
              <a:gd name="T27" fmla="*/ 146 h 266"/>
              <a:gd name="T28" fmla="*/ 174 w 175"/>
              <a:gd name="T29" fmla="*/ 172 h 266"/>
              <a:gd name="T30" fmla="*/ 167 w 175"/>
              <a:gd name="T31" fmla="*/ 200 h 266"/>
              <a:gd name="T32" fmla="*/ 157 w 175"/>
              <a:gd name="T33" fmla="*/ 233 h 266"/>
              <a:gd name="T34" fmla="*/ 140 w 175"/>
              <a:gd name="T35" fmla="*/ 266 h 266"/>
              <a:gd name="T36" fmla="*/ 137 w 175"/>
              <a:gd name="T37" fmla="*/ 266 h 266"/>
              <a:gd name="T38" fmla="*/ 131 w 175"/>
              <a:gd name="T39" fmla="*/ 264 h 266"/>
              <a:gd name="T40" fmla="*/ 122 w 175"/>
              <a:gd name="T41" fmla="*/ 260 h 266"/>
              <a:gd name="T42" fmla="*/ 110 w 175"/>
              <a:gd name="T43" fmla="*/ 255 h 266"/>
              <a:gd name="T44" fmla="*/ 96 w 175"/>
              <a:gd name="T45" fmla="*/ 247 h 266"/>
              <a:gd name="T46" fmla="*/ 80 w 175"/>
              <a:gd name="T47" fmla="*/ 238 h 266"/>
              <a:gd name="T48" fmla="*/ 65 w 175"/>
              <a:gd name="T49" fmla="*/ 226 h 266"/>
              <a:gd name="T50" fmla="*/ 49 w 175"/>
              <a:gd name="T51" fmla="*/ 214 h 266"/>
              <a:gd name="T52" fmla="*/ 35 w 175"/>
              <a:gd name="T53" fmla="*/ 199 h 266"/>
              <a:gd name="T54" fmla="*/ 22 w 175"/>
              <a:gd name="T55" fmla="*/ 183 h 266"/>
              <a:gd name="T56" fmla="*/ 11 w 175"/>
              <a:gd name="T57" fmla="*/ 164 h 266"/>
              <a:gd name="T58" fmla="*/ 4 w 175"/>
              <a:gd name="T59" fmla="*/ 144 h 266"/>
              <a:gd name="T60" fmla="*/ 0 w 175"/>
              <a:gd name="T61" fmla="*/ 121 h 266"/>
              <a:gd name="T62" fmla="*/ 0 w 175"/>
              <a:gd name="T63" fmla="*/ 96 h 266"/>
              <a:gd name="T64" fmla="*/ 6 w 175"/>
              <a:gd name="T65" fmla="*/ 70 h 266"/>
              <a:gd name="T66" fmla="*/ 18 w 175"/>
              <a:gd name="T67" fmla="*/ 41 h 266"/>
              <a:gd name="T68" fmla="*/ 36 w 175"/>
              <a:gd name="T69" fmla="*/ 9 h 266"/>
              <a:gd name="T70" fmla="*/ 35 w 175"/>
              <a:gd name="T71" fmla="*/ 13 h 266"/>
              <a:gd name="T72" fmla="*/ 32 w 175"/>
              <a:gd name="T73" fmla="*/ 21 h 266"/>
              <a:gd name="T74" fmla="*/ 30 w 175"/>
              <a:gd name="T75" fmla="*/ 33 h 266"/>
              <a:gd name="T76" fmla="*/ 26 w 175"/>
              <a:gd name="T77" fmla="*/ 48 h 266"/>
              <a:gd name="T78" fmla="*/ 24 w 175"/>
              <a:gd name="T79" fmla="*/ 66 h 266"/>
              <a:gd name="T80" fmla="*/ 26 w 175"/>
              <a:gd name="T81" fmla="*/ 87 h 266"/>
              <a:gd name="T82" fmla="*/ 30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50 h 266"/>
              <a:gd name="T90" fmla="*/ 46 w 175"/>
              <a:gd name="T91" fmla="*/ 142 h 266"/>
              <a:gd name="T92" fmla="*/ 43 w 175"/>
              <a:gd name="T93" fmla="*/ 127 h 266"/>
              <a:gd name="T94" fmla="*/ 40 w 175"/>
              <a:gd name="T95" fmla="*/ 109 h 266"/>
              <a:gd name="T96" fmla="*/ 37 w 175"/>
              <a:gd name="T97" fmla="*/ 89 h 266"/>
              <a:gd name="T98" fmla="*/ 37 w 175"/>
              <a:gd name="T99" fmla="*/ 66 h 266"/>
              <a:gd name="T100" fmla="*/ 40 w 175"/>
              <a:gd name="T101" fmla="*/ 44 h 266"/>
              <a:gd name="T102" fmla="*/ 46 w 175"/>
              <a:gd name="T103" fmla="*/ 22 h 266"/>
              <a:gd name="T104" fmla="*/ 58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58" y="0"/>
                </a:moveTo>
                <a:lnTo>
                  <a:pt x="61" y="2"/>
                </a:lnTo>
                <a:lnTo>
                  <a:pt x="66" y="3"/>
                </a:lnTo>
                <a:lnTo>
                  <a:pt x="74" y="7"/>
                </a:lnTo>
                <a:lnTo>
                  <a:pt x="84" y="12"/>
                </a:lnTo>
                <a:lnTo>
                  <a:pt x="96" y="18"/>
                </a:lnTo>
                <a:lnTo>
                  <a:pt x="109" y="28"/>
                </a:lnTo>
                <a:lnTo>
                  <a:pt x="122" y="38"/>
                </a:lnTo>
                <a:lnTo>
                  <a:pt x="135" y="51"/>
                </a:lnTo>
                <a:lnTo>
                  <a:pt x="148" y="65"/>
                </a:lnTo>
                <a:lnTo>
                  <a:pt x="158" y="82"/>
                </a:lnTo>
                <a:lnTo>
                  <a:pt x="167" y="100"/>
                </a:lnTo>
                <a:lnTo>
                  <a:pt x="173" y="121"/>
                </a:lnTo>
                <a:lnTo>
                  <a:pt x="175" y="146"/>
                </a:lnTo>
                <a:lnTo>
                  <a:pt x="174" y="172"/>
                </a:lnTo>
                <a:lnTo>
                  <a:pt x="167" y="200"/>
                </a:lnTo>
                <a:lnTo>
                  <a:pt x="157" y="233"/>
                </a:lnTo>
                <a:lnTo>
                  <a:pt x="140" y="266"/>
                </a:lnTo>
                <a:lnTo>
                  <a:pt x="137" y="266"/>
                </a:lnTo>
                <a:lnTo>
                  <a:pt x="131" y="264"/>
                </a:lnTo>
                <a:lnTo>
                  <a:pt x="122" y="260"/>
                </a:lnTo>
                <a:lnTo>
                  <a:pt x="110" y="255"/>
                </a:lnTo>
                <a:lnTo>
                  <a:pt x="96" y="247"/>
                </a:lnTo>
                <a:lnTo>
                  <a:pt x="80" y="238"/>
                </a:lnTo>
                <a:lnTo>
                  <a:pt x="65" y="226"/>
                </a:lnTo>
                <a:lnTo>
                  <a:pt x="49" y="214"/>
                </a:lnTo>
                <a:lnTo>
                  <a:pt x="35" y="199"/>
                </a:lnTo>
                <a:lnTo>
                  <a:pt x="22" y="183"/>
                </a:lnTo>
                <a:lnTo>
                  <a:pt x="11" y="164"/>
                </a:lnTo>
                <a:lnTo>
                  <a:pt x="4" y="144"/>
                </a:lnTo>
                <a:lnTo>
                  <a:pt x="0" y="121"/>
                </a:lnTo>
                <a:lnTo>
                  <a:pt x="0" y="96"/>
                </a:lnTo>
                <a:lnTo>
                  <a:pt x="6" y="70"/>
                </a:lnTo>
                <a:lnTo>
                  <a:pt x="18" y="41"/>
                </a:lnTo>
                <a:lnTo>
                  <a:pt x="36" y="9"/>
                </a:lnTo>
                <a:lnTo>
                  <a:pt x="35" y="13"/>
                </a:lnTo>
                <a:lnTo>
                  <a:pt x="32" y="21"/>
                </a:lnTo>
                <a:lnTo>
                  <a:pt x="30" y="33"/>
                </a:lnTo>
                <a:lnTo>
                  <a:pt x="26" y="48"/>
                </a:lnTo>
                <a:lnTo>
                  <a:pt x="24" y="66"/>
                </a:lnTo>
                <a:lnTo>
                  <a:pt x="26" y="87"/>
                </a:lnTo>
                <a:lnTo>
                  <a:pt x="30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50"/>
                </a:lnTo>
                <a:lnTo>
                  <a:pt x="46" y="142"/>
                </a:lnTo>
                <a:lnTo>
                  <a:pt x="43" y="127"/>
                </a:lnTo>
                <a:lnTo>
                  <a:pt x="40" y="109"/>
                </a:lnTo>
                <a:lnTo>
                  <a:pt x="37" y="89"/>
                </a:lnTo>
                <a:lnTo>
                  <a:pt x="37" y="66"/>
                </a:lnTo>
                <a:lnTo>
                  <a:pt x="40" y="44"/>
                </a:lnTo>
                <a:lnTo>
                  <a:pt x="46" y="22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千图PPT彼岸天：ID 8661124库_任意多边形 17"/>
          <p:cNvSpPr/>
          <p:nvPr>
            <p:custDataLst>
              <p:tags r:id="rId2"/>
            </p:custDataLst>
          </p:nvPr>
        </p:nvSpPr>
        <p:spPr bwMode="auto">
          <a:xfrm>
            <a:off x="2101362" y="4617819"/>
            <a:ext cx="255584" cy="392499"/>
          </a:xfrm>
          <a:custGeom>
            <a:avLst/>
            <a:gdLst>
              <a:gd name="T0" fmla="*/ 60 w 176"/>
              <a:gd name="T1" fmla="*/ 0 h 266"/>
              <a:gd name="T2" fmla="*/ 61 w 176"/>
              <a:gd name="T3" fmla="*/ 0 h 266"/>
              <a:gd name="T4" fmla="*/ 67 w 176"/>
              <a:gd name="T5" fmla="*/ 3 h 266"/>
              <a:gd name="T6" fmla="*/ 74 w 176"/>
              <a:gd name="T7" fmla="*/ 6 h 266"/>
              <a:gd name="T8" fmla="*/ 85 w 176"/>
              <a:gd name="T9" fmla="*/ 12 h 266"/>
              <a:gd name="T10" fmla="*/ 98 w 176"/>
              <a:gd name="T11" fmla="*/ 18 h 266"/>
              <a:gd name="T12" fmla="*/ 110 w 176"/>
              <a:gd name="T13" fmla="*/ 26 h 266"/>
              <a:gd name="T14" fmla="*/ 124 w 176"/>
              <a:gd name="T15" fmla="*/ 36 h 266"/>
              <a:gd name="T16" fmla="*/ 137 w 176"/>
              <a:gd name="T17" fmla="*/ 49 h 266"/>
              <a:gd name="T18" fmla="*/ 149 w 176"/>
              <a:gd name="T19" fmla="*/ 64 h 266"/>
              <a:gd name="T20" fmla="*/ 159 w 176"/>
              <a:gd name="T21" fmla="*/ 80 h 266"/>
              <a:gd name="T22" fmla="*/ 168 w 176"/>
              <a:gd name="T23" fmla="*/ 100 h 266"/>
              <a:gd name="T24" fmla="*/ 173 w 176"/>
              <a:gd name="T25" fmla="*/ 121 h 266"/>
              <a:gd name="T26" fmla="*/ 176 w 176"/>
              <a:gd name="T27" fmla="*/ 144 h 266"/>
              <a:gd name="T28" fmla="*/ 175 w 176"/>
              <a:gd name="T29" fmla="*/ 171 h 266"/>
              <a:gd name="T30" fmla="*/ 169 w 176"/>
              <a:gd name="T31" fmla="*/ 200 h 266"/>
              <a:gd name="T32" fmla="*/ 158 w 176"/>
              <a:gd name="T33" fmla="*/ 231 h 266"/>
              <a:gd name="T34" fmla="*/ 141 w 176"/>
              <a:gd name="T35" fmla="*/ 266 h 266"/>
              <a:gd name="T36" fmla="*/ 139 w 176"/>
              <a:gd name="T37" fmla="*/ 265 h 266"/>
              <a:gd name="T38" fmla="*/ 133 w 176"/>
              <a:gd name="T39" fmla="*/ 264 h 266"/>
              <a:gd name="T40" fmla="*/ 123 w 176"/>
              <a:gd name="T41" fmla="*/ 258 h 266"/>
              <a:gd name="T42" fmla="*/ 111 w 176"/>
              <a:gd name="T43" fmla="*/ 253 h 266"/>
              <a:gd name="T44" fmla="*/ 97 w 176"/>
              <a:gd name="T45" fmla="*/ 245 h 266"/>
              <a:gd name="T46" fmla="*/ 81 w 176"/>
              <a:gd name="T47" fmla="*/ 236 h 266"/>
              <a:gd name="T48" fmla="*/ 65 w 176"/>
              <a:gd name="T49" fmla="*/ 226 h 266"/>
              <a:gd name="T50" fmla="*/ 50 w 176"/>
              <a:gd name="T51" fmla="*/ 213 h 266"/>
              <a:gd name="T52" fmla="*/ 35 w 176"/>
              <a:gd name="T53" fmla="*/ 199 h 266"/>
              <a:gd name="T54" fmla="*/ 22 w 176"/>
              <a:gd name="T55" fmla="*/ 182 h 266"/>
              <a:gd name="T56" fmla="*/ 12 w 176"/>
              <a:gd name="T57" fmla="*/ 164 h 266"/>
              <a:gd name="T58" fmla="*/ 4 w 176"/>
              <a:gd name="T59" fmla="*/ 143 h 266"/>
              <a:gd name="T60" fmla="*/ 0 w 176"/>
              <a:gd name="T61" fmla="*/ 121 h 266"/>
              <a:gd name="T62" fmla="*/ 2 w 176"/>
              <a:gd name="T63" fmla="*/ 96 h 266"/>
              <a:gd name="T64" fmla="*/ 7 w 176"/>
              <a:gd name="T65" fmla="*/ 69 h 266"/>
              <a:gd name="T66" fmla="*/ 19 w 176"/>
              <a:gd name="T67" fmla="*/ 40 h 266"/>
              <a:gd name="T68" fmla="*/ 37 w 176"/>
              <a:gd name="T69" fmla="*/ 9 h 266"/>
              <a:gd name="T70" fmla="*/ 35 w 176"/>
              <a:gd name="T71" fmla="*/ 12 h 266"/>
              <a:gd name="T72" fmla="*/ 33 w 176"/>
              <a:gd name="T73" fmla="*/ 19 h 266"/>
              <a:gd name="T74" fmla="*/ 30 w 176"/>
              <a:gd name="T75" fmla="*/ 32 h 266"/>
              <a:gd name="T76" fmla="*/ 28 w 176"/>
              <a:gd name="T77" fmla="*/ 48 h 266"/>
              <a:gd name="T78" fmla="*/ 25 w 176"/>
              <a:gd name="T79" fmla="*/ 66 h 266"/>
              <a:gd name="T80" fmla="*/ 26 w 176"/>
              <a:gd name="T81" fmla="*/ 87 h 266"/>
              <a:gd name="T82" fmla="*/ 30 w 176"/>
              <a:gd name="T83" fmla="*/ 108 h 266"/>
              <a:gd name="T84" fmla="*/ 38 w 176"/>
              <a:gd name="T85" fmla="*/ 131 h 266"/>
              <a:gd name="T86" fmla="*/ 51 w 176"/>
              <a:gd name="T87" fmla="*/ 152 h 266"/>
              <a:gd name="T88" fmla="*/ 50 w 176"/>
              <a:gd name="T89" fmla="*/ 149 h 266"/>
              <a:gd name="T90" fmla="*/ 47 w 176"/>
              <a:gd name="T91" fmla="*/ 140 h 266"/>
              <a:gd name="T92" fmla="*/ 43 w 176"/>
              <a:gd name="T93" fmla="*/ 126 h 266"/>
              <a:gd name="T94" fmla="*/ 41 w 176"/>
              <a:gd name="T95" fmla="*/ 109 h 266"/>
              <a:gd name="T96" fmla="*/ 38 w 176"/>
              <a:gd name="T97" fmla="*/ 88 h 266"/>
              <a:gd name="T98" fmla="*/ 38 w 176"/>
              <a:gd name="T99" fmla="*/ 66 h 266"/>
              <a:gd name="T100" fmla="*/ 41 w 176"/>
              <a:gd name="T101" fmla="*/ 43 h 266"/>
              <a:gd name="T102" fmla="*/ 48 w 176"/>
              <a:gd name="T103" fmla="*/ 21 h 266"/>
              <a:gd name="T104" fmla="*/ 60 w 176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66">
                <a:moveTo>
                  <a:pt x="60" y="0"/>
                </a:moveTo>
                <a:lnTo>
                  <a:pt x="61" y="0"/>
                </a:lnTo>
                <a:lnTo>
                  <a:pt x="67" y="3"/>
                </a:lnTo>
                <a:lnTo>
                  <a:pt x="74" y="6"/>
                </a:lnTo>
                <a:lnTo>
                  <a:pt x="85" y="12"/>
                </a:lnTo>
                <a:lnTo>
                  <a:pt x="98" y="18"/>
                </a:lnTo>
                <a:lnTo>
                  <a:pt x="110" y="26"/>
                </a:lnTo>
                <a:lnTo>
                  <a:pt x="124" y="36"/>
                </a:lnTo>
                <a:lnTo>
                  <a:pt x="137" y="49"/>
                </a:lnTo>
                <a:lnTo>
                  <a:pt x="149" y="64"/>
                </a:lnTo>
                <a:lnTo>
                  <a:pt x="159" y="80"/>
                </a:lnTo>
                <a:lnTo>
                  <a:pt x="168" y="100"/>
                </a:lnTo>
                <a:lnTo>
                  <a:pt x="173" y="121"/>
                </a:lnTo>
                <a:lnTo>
                  <a:pt x="176" y="144"/>
                </a:lnTo>
                <a:lnTo>
                  <a:pt x="175" y="171"/>
                </a:lnTo>
                <a:lnTo>
                  <a:pt x="169" y="200"/>
                </a:lnTo>
                <a:lnTo>
                  <a:pt x="158" y="231"/>
                </a:lnTo>
                <a:lnTo>
                  <a:pt x="141" y="266"/>
                </a:lnTo>
                <a:lnTo>
                  <a:pt x="139" y="265"/>
                </a:lnTo>
                <a:lnTo>
                  <a:pt x="133" y="264"/>
                </a:lnTo>
                <a:lnTo>
                  <a:pt x="123" y="258"/>
                </a:lnTo>
                <a:lnTo>
                  <a:pt x="111" y="253"/>
                </a:lnTo>
                <a:lnTo>
                  <a:pt x="97" y="245"/>
                </a:lnTo>
                <a:lnTo>
                  <a:pt x="81" y="236"/>
                </a:lnTo>
                <a:lnTo>
                  <a:pt x="65" y="226"/>
                </a:lnTo>
                <a:lnTo>
                  <a:pt x="50" y="213"/>
                </a:lnTo>
                <a:lnTo>
                  <a:pt x="35" y="199"/>
                </a:lnTo>
                <a:lnTo>
                  <a:pt x="22" y="182"/>
                </a:lnTo>
                <a:lnTo>
                  <a:pt x="12" y="164"/>
                </a:lnTo>
                <a:lnTo>
                  <a:pt x="4" y="143"/>
                </a:lnTo>
                <a:lnTo>
                  <a:pt x="0" y="121"/>
                </a:lnTo>
                <a:lnTo>
                  <a:pt x="2" y="96"/>
                </a:lnTo>
                <a:lnTo>
                  <a:pt x="7" y="69"/>
                </a:lnTo>
                <a:lnTo>
                  <a:pt x="19" y="40"/>
                </a:lnTo>
                <a:lnTo>
                  <a:pt x="37" y="9"/>
                </a:lnTo>
                <a:lnTo>
                  <a:pt x="35" y="12"/>
                </a:lnTo>
                <a:lnTo>
                  <a:pt x="33" y="19"/>
                </a:lnTo>
                <a:lnTo>
                  <a:pt x="30" y="32"/>
                </a:lnTo>
                <a:lnTo>
                  <a:pt x="28" y="48"/>
                </a:lnTo>
                <a:lnTo>
                  <a:pt x="25" y="66"/>
                </a:lnTo>
                <a:lnTo>
                  <a:pt x="26" y="87"/>
                </a:lnTo>
                <a:lnTo>
                  <a:pt x="30" y="108"/>
                </a:lnTo>
                <a:lnTo>
                  <a:pt x="38" y="131"/>
                </a:lnTo>
                <a:lnTo>
                  <a:pt x="51" y="152"/>
                </a:lnTo>
                <a:lnTo>
                  <a:pt x="50" y="149"/>
                </a:lnTo>
                <a:lnTo>
                  <a:pt x="47" y="140"/>
                </a:lnTo>
                <a:lnTo>
                  <a:pt x="43" y="126"/>
                </a:lnTo>
                <a:lnTo>
                  <a:pt x="41" y="109"/>
                </a:lnTo>
                <a:lnTo>
                  <a:pt x="38" y="88"/>
                </a:lnTo>
                <a:lnTo>
                  <a:pt x="38" y="66"/>
                </a:lnTo>
                <a:lnTo>
                  <a:pt x="41" y="43"/>
                </a:lnTo>
                <a:lnTo>
                  <a:pt x="48" y="21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千图PPT彼岸天：ID 8661124库_任意多边形 18"/>
          <p:cNvSpPr/>
          <p:nvPr>
            <p:custDataLst>
              <p:tags r:id="rId3"/>
            </p:custDataLst>
          </p:nvPr>
        </p:nvSpPr>
        <p:spPr bwMode="auto">
          <a:xfrm>
            <a:off x="1474020" y="4684218"/>
            <a:ext cx="255584" cy="376268"/>
          </a:xfrm>
          <a:custGeom>
            <a:avLst/>
            <a:gdLst>
              <a:gd name="T0" fmla="*/ 133 w 176"/>
              <a:gd name="T1" fmla="*/ 0 h 255"/>
              <a:gd name="T2" fmla="*/ 131 w 176"/>
              <a:gd name="T3" fmla="*/ 2 h 255"/>
              <a:gd name="T4" fmla="*/ 124 w 176"/>
              <a:gd name="T5" fmla="*/ 4 h 255"/>
              <a:gd name="T6" fmla="*/ 113 w 176"/>
              <a:gd name="T7" fmla="*/ 11 h 255"/>
              <a:gd name="T8" fmla="*/ 100 w 176"/>
              <a:gd name="T9" fmla="*/ 20 h 255"/>
              <a:gd name="T10" fmla="*/ 85 w 176"/>
              <a:gd name="T11" fmla="*/ 32 h 255"/>
              <a:gd name="T12" fmla="*/ 72 w 176"/>
              <a:gd name="T13" fmla="*/ 47 h 255"/>
              <a:gd name="T14" fmla="*/ 59 w 176"/>
              <a:gd name="T15" fmla="*/ 65 h 255"/>
              <a:gd name="T16" fmla="*/ 49 w 176"/>
              <a:gd name="T17" fmla="*/ 86 h 255"/>
              <a:gd name="T18" fmla="*/ 42 w 176"/>
              <a:gd name="T19" fmla="*/ 111 h 255"/>
              <a:gd name="T20" fmla="*/ 44 w 176"/>
              <a:gd name="T21" fmla="*/ 108 h 255"/>
              <a:gd name="T22" fmla="*/ 49 w 176"/>
              <a:gd name="T23" fmla="*/ 100 h 255"/>
              <a:gd name="T24" fmla="*/ 55 w 176"/>
              <a:gd name="T25" fmla="*/ 87 h 255"/>
              <a:gd name="T26" fmla="*/ 66 w 176"/>
              <a:gd name="T27" fmla="*/ 73 h 255"/>
              <a:gd name="T28" fmla="*/ 79 w 176"/>
              <a:gd name="T29" fmla="*/ 58 h 255"/>
              <a:gd name="T30" fmla="*/ 94 w 176"/>
              <a:gd name="T31" fmla="*/ 42 h 255"/>
              <a:gd name="T32" fmla="*/ 113 w 176"/>
              <a:gd name="T33" fmla="*/ 28 h 255"/>
              <a:gd name="T34" fmla="*/ 133 w 176"/>
              <a:gd name="T35" fmla="*/ 16 h 255"/>
              <a:gd name="T36" fmla="*/ 157 w 176"/>
              <a:gd name="T37" fmla="*/ 10 h 255"/>
              <a:gd name="T38" fmla="*/ 158 w 176"/>
              <a:gd name="T39" fmla="*/ 12 h 255"/>
              <a:gd name="T40" fmla="*/ 161 w 176"/>
              <a:gd name="T41" fmla="*/ 17 h 255"/>
              <a:gd name="T42" fmla="*/ 163 w 176"/>
              <a:gd name="T43" fmla="*/ 26 h 255"/>
              <a:gd name="T44" fmla="*/ 167 w 176"/>
              <a:gd name="T45" fmla="*/ 39 h 255"/>
              <a:gd name="T46" fmla="*/ 171 w 176"/>
              <a:gd name="T47" fmla="*/ 54 h 255"/>
              <a:gd name="T48" fmla="*/ 175 w 176"/>
              <a:gd name="T49" fmla="*/ 71 h 255"/>
              <a:gd name="T50" fmla="*/ 176 w 176"/>
              <a:gd name="T51" fmla="*/ 89 h 255"/>
              <a:gd name="T52" fmla="*/ 175 w 176"/>
              <a:gd name="T53" fmla="*/ 108 h 255"/>
              <a:gd name="T54" fmla="*/ 172 w 176"/>
              <a:gd name="T55" fmla="*/ 129 h 255"/>
              <a:gd name="T56" fmla="*/ 166 w 176"/>
              <a:gd name="T57" fmla="*/ 148 h 255"/>
              <a:gd name="T58" fmla="*/ 156 w 176"/>
              <a:gd name="T59" fmla="*/ 169 h 255"/>
              <a:gd name="T60" fmla="*/ 141 w 176"/>
              <a:gd name="T61" fmla="*/ 190 h 255"/>
              <a:gd name="T62" fmla="*/ 122 w 176"/>
              <a:gd name="T63" fmla="*/ 208 h 255"/>
              <a:gd name="T64" fmla="*/ 96 w 176"/>
              <a:gd name="T65" fmla="*/ 226 h 255"/>
              <a:gd name="T66" fmla="*/ 65 w 176"/>
              <a:gd name="T67" fmla="*/ 242 h 255"/>
              <a:gd name="T68" fmla="*/ 26 w 176"/>
              <a:gd name="T69" fmla="*/ 255 h 255"/>
              <a:gd name="T70" fmla="*/ 24 w 176"/>
              <a:gd name="T71" fmla="*/ 254 h 255"/>
              <a:gd name="T72" fmla="*/ 22 w 176"/>
              <a:gd name="T73" fmla="*/ 247 h 255"/>
              <a:gd name="T74" fmla="*/ 18 w 176"/>
              <a:gd name="T75" fmla="*/ 238 h 255"/>
              <a:gd name="T76" fmla="*/ 14 w 176"/>
              <a:gd name="T77" fmla="*/ 225 h 255"/>
              <a:gd name="T78" fmla="*/ 9 w 176"/>
              <a:gd name="T79" fmla="*/ 209 h 255"/>
              <a:gd name="T80" fmla="*/ 5 w 176"/>
              <a:gd name="T81" fmla="*/ 193 h 255"/>
              <a:gd name="T82" fmla="*/ 1 w 176"/>
              <a:gd name="T83" fmla="*/ 173 h 255"/>
              <a:gd name="T84" fmla="*/ 0 w 176"/>
              <a:gd name="T85" fmla="*/ 154 h 255"/>
              <a:gd name="T86" fmla="*/ 0 w 176"/>
              <a:gd name="T87" fmla="*/ 133 h 255"/>
              <a:gd name="T88" fmla="*/ 2 w 176"/>
              <a:gd name="T89" fmla="*/ 112 h 255"/>
              <a:gd name="T90" fmla="*/ 7 w 176"/>
              <a:gd name="T91" fmla="*/ 91 h 255"/>
              <a:gd name="T92" fmla="*/ 16 w 176"/>
              <a:gd name="T93" fmla="*/ 72 h 255"/>
              <a:gd name="T94" fmla="*/ 29 w 176"/>
              <a:gd name="T95" fmla="*/ 52 h 255"/>
              <a:gd name="T96" fmla="*/ 48 w 176"/>
              <a:gd name="T97" fmla="*/ 35 h 255"/>
              <a:gd name="T98" fmla="*/ 71 w 176"/>
              <a:gd name="T99" fmla="*/ 21 h 255"/>
              <a:gd name="T100" fmla="*/ 100 w 176"/>
              <a:gd name="T101" fmla="*/ 10 h 255"/>
              <a:gd name="T102" fmla="*/ 133 w 176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255">
                <a:moveTo>
                  <a:pt x="133" y="0"/>
                </a:moveTo>
                <a:lnTo>
                  <a:pt x="131" y="2"/>
                </a:lnTo>
                <a:lnTo>
                  <a:pt x="124" y="4"/>
                </a:lnTo>
                <a:lnTo>
                  <a:pt x="113" y="11"/>
                </a:lnTo>
                <a:lnTo>
                  <a:pt x="100" y="20"/>
                </a:lnTo>
                <a:lnTo>
                  <a:pt x="85" y="32"/>
                </a:lnTo>
                <a:lnTo>
                  <a:pt x="72" y="47"/>
                </a:lnTo>
                <a:lnTo>
                  <a:pt x="59" y="65"/>
                </a:lnTo>
                <a:lnTo>
                  <a:pt x="49" y="86"/>
                </a:lnTo>
                <a:lnTo>
                  <a:pt x="42" y="111"/>
                </a:lnTo>
                <a:lnTo>
                  <a:pt x="44" y="108"/>
                </a:lnTo>
                <a:lnTo>
                  <a:pt x="49" y="100"/>
                </a:lnTo>
                <a:lnTo>
                  <a:pt x="55" y="87"/>
                </a:lnTo>
                <a:lnTo>
                  <a:pt x="66" y="73"/>
                </a:lnTo>
                <a:lnTo>
                  <a:pt x="79" y="58"/>
                </a:lnTo>
                <a:lnTo>
                  <a:pt x="94" y="42"/>
                </a:lnTo>
                <a:lnTo>
                  <a:pt x="113" y="28"/>
                </a:lnTo>
                <a:lnTo>
                  <a:pt x="133" y="16"/>
                </a:lnTo>
                <a:lnTo>
                  <a:pt x="157" y="10"/>
                </a:lnTo>
                <a:lnTo>
                  <a:pt x="158" y="12"/>
                </a:lnTo>
                <a:lnTo>
                  <a:pt x="161" y="17"/>
                </a:lnTo>
                <a:lnTo>
                  <a:pt x="163" y="26"/>
                </a:lnTo>
                <a:lnTo>
                  <a:pt x="167" y="39"/>
                </a:lnTo>
                <a:lnTo>
                  <a:pt x="171" y="54"/>
                </a:lnTo>
                <a:lnTo>
                  <a:pt x="175" y="71"/>
                </a:lnTo>
                <a:lnTo>
                  <a:pt x="176" y="89"/>
                </a:lnTo>
                <a:lnTo>
                  <a:pt x="175" y="108"/>
                </a:lnTo>
                <a:lnTo>
                  <a:pt x="172" y="129"/>
                </a:lnTo>
                <a:lnTo>
                  <a:pt x="166" y="148"/>
                </a:lnTo>
                <a:lnTo>
                  <a:pt x="156" y="169"/>
                </a:lnTo>
                <a:lnTo>
                  <a:pt x="141" y="190"/>
                </a:lnTo>
                <a:lnTo>
                  <a:pt x="122" y="208"/>
                </a:lnTo>
                <a:lnTo>
                  <a:pt x="96" y="226"/>
                </a:lnTo>
                <a:lnTo>
                  <a:pt x="65" y="242"/>
                </a:lnTo>
                <a:lnTo>
                  <a:pt x="26" y="255"/>
                </a:lnTo>
                <a:lnTo>
                  <a:pt x="24" y="254"/>
                </a:lnTo>
                <a:lnTo>
                  <a:pt x="22" y="247"/>
                </a:lnTo>
                <a:lnTo>
                  <a:pt x="18" y="238"/>
                </a:lnTo>
                <a:lnTo>
                  <a:pt x="14" y="225"/>
                </a:lnTo>
                <a:lnTo>
                  <a:pt x="9" y="209"/>
                </a:lnTo>
                <a:lnTo>
                  <a:pt x="5" y="193"/>
                </a:lnTo>
                <a:lnTo>
                  <a:pt x="1" y="173"/>
                </a:lnTo>
                <a:lnTo>
                  <a:pt x="0" y="154"/>
                </a:lnTo>
                <a:lnTo>
                  <a:pt x="0" y="133"/>
                </a:lnTo>
                <a:lnTo>
                  <a:pt x="2" y="112"/>
                </a:lnTo>
                <a:lnTo>
                  <a:pt x="7" y="91"/>
                </a:lnTo>
                <a:lnTo>
                  <a:pt x="16" y="72"/>
                </a:lnTo>
                <a:lnTo>
                  <a:pt x="29" y="52"/>
                </a:lnTo>
                <a:lnTo>
                  <a:pt x="48" y="35"/>
                </a:lnTo>
                <a:lnTo>
                  <a:pt x="71" y="21"/>
                </a:lnTo>
                <a:lnTo>
                  <a:pt x="100" y="10"/>
                </a:lnTo>
                <a:lnTo>
                  <a:pt x="133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千图PPT彼岸天：ID 8661124库_任意多边形 19"/>
          <p:cNvSpPr/>
          <p:nvPr>
            <p:custDataLst>
              <p:tags r:id="rId4"/>
            </p:custDataLst>
          </p:nvPr>
        </p:nvSpPr>
        <p:spPr bwMode="auto">
          <a:xfrm>
            <a:off x="1324444" y="4228271"/>
            <a:ext cx="371758" cy="261175"/>
          </a:xfrm>
          <a:custGeom>
            <a:avLst/>
            <a:gdLst>
              <a:gd name="T0" fmla="*/ 103 w 256"/>
              <a:gd name="T1" fmla="*/ 0 h 177"/>
              <a:gd name="T2" fmla="*/ 123 w 256"/>
              <a:gd name="T3" fmla="*/ 0 h 177"/>
              <a:gd name="T4" fmla="*/ 144 w 256"/>
              <a:gd name="T5" fmla="*/ 3 h 177"/>
              <a:gd name="T6" fmla="*/ 165 w 256"/>
              <a:gd name="T7" fmla="*/ 8 h 177"/>
              <a:gd name="T8" fmla="*/ 184 w 256"/>
              <a:gd name="T9" fmla="*/ 19 h 177"/>
              <a:gd name="T10" fmla="*/ 203 w 256"/>
              <a:gd name="T11" fmla="*/ 32 h 177"/>
              <a:gd name="T12" fmla="*/ 220 w 256"/>
              <a:gd name="T13" fmla="*/ 48 h 177"/>
              <a:gd name="T14" fmla="*/ 235 w 256"/>
              <a:gd name="T15" fmla="*/ 72 h 177"/>
              <a:gd name="T16" fmla="*/ 247 w 256"/>
              <a:gd name="T17" fmla="*/ 100 h 177"/>
              <a:gd name="T18" fmla="*/ 256 w 256"/>
              <a:gd name="T19" fmla="*/ 135 h 177"/>
              <a:gd name="T20" fmla="*/ 255 w 256"/>
              <a:gd name="T21" fmla="*/ 133 h 177"/>
              <a:gd name="T22" fmla="*/ 251 w 256"/>
              <a:gd name="T23" fmla="*/ 125 h 177"/>
              <a:gd name="T24" fmla="*/ 244 w 256"/>
              <a:gd name="T25" fmla="*/ 115 h 177"/>
              <a:gd name="T26" fmla="*/ 235 w 256"/>
              <a:gd name="T27" fmla="*/ 102 h 177"/>
              <a:gd name="T28" fmla="*/ 223 w 256"/>
              <a:gd name="T29" fmla="*/ 87 h 177"/>
              <a:gd name="T30" fmla="*/ 209 w 256"/>
              <a:gd name="T31" fmla="*/ 73 h 177"/>
              <a:gd name="T32" fmla="*/ 191 w 256"/>
              <a:gd name="T33" fmla="*/ 60 h 177"/>
              <a:gd name="T34" fmla="*/ 169 w 256"/>
              <a:gd name="T35" fmla="*/ 51 h 177"/>
              <a:gd name="T36" fmla="*/ 144 w 256"/>
              <a:gd name="T37" fmla="*/ 45 h 177"/>
              <a:gd name="T38" fmla="*/ 147 w 256"/>
              <a:gd name="T39" fmla="*/ 46 h 177"/>
              <a:gd name="T40" fmla="*/ 156 w 256"/>
              <a:gd name="T41" fmla="*/ 50 h 177"/>
              <a:gd name="T42" fmla="*/ 168 w 256"/>
              <a:gd name="T43" fmla="*/ 58 h 177"/>
              <a:gd name="T44" fmla="*/ 183 w 256"/>
              <a:gd name="T45" fmla="*/ 68 h 177"/>
              <a:gd name="T46" fmla="*/ 199 w 256"/>
              <a:gd name="T47" fmla="*/ 81 h 177"/>
              <a:gd name="T48" fmla="*/ 214 w 256"/>
              <a:gd name="T49" fmla="*/ 97 h 177"/>
              <a:gd name="T50" fmla="*/ 229 w 256"/>
              <a:gd name="T51" fmla="*/ 115 h 177"/>
              <a:gd name="T52" fmla="*/ 239 w 256"/>
              <a:gd name="T53" fmla="*/ 135 h 177"/>
              <a:gd name="T54" fmla="*/ 247 w 256"/>
              <a:gd name="T55" fmla="*/ 159 h 177"/>
              <a:gd name="T56" fmla="*/ 244 w 256"/>
              <a:gd name="T57" fmla="*/ 159 h 177"/>
              <a:gd name="T58" fmla="*/ 238 w 256"/>
              <a:gd name="T59" fmla="*/ 161 h 177"/>
              <a:gd name="T60" fmla="*/ 229 w 256"/>
              <a:gd name="T61" fmla="*/ 165 h 177"/>
              <a:gd name="T62" fmla="*/ 217 w 256"/>
              <a:gd name="T63" fmla="*/ 169 h 177"/>
              <a:gd name="T64" fmla="*/ 203 w 256"/>
              <a:gd name="T65" fmla="*/ 173 h 177"/>
              <a:gd name="T66" fmla="*/ 186 w 256"/>
              <a:gd name="T67" fmla="*/ 176 h 177"/>
              <a:gd name="T68" fmla="*/ 168 w 256"/>
              <a:gd name="T69" fmla="*/ 177 h 177"/>
              <a:gd name="T70" fmla="*/ 148 w 256"/>
              <a:gd name="T71" fmla="*/ 177 h 177"/>
              <a:gd name="T72" fmla="*/ 127 w 256"/>
              <a:gd name="T73" fmla="*/ 173 h 177"/>
              <a:gd name="T74" fmla="*/ 106 w 256"/>
              <a:gd name="T75" fmla="*/ 168 h 177"/>
              <a:gd name="T76" fmla="*/ 86 w 256"/>
              <a:gd name="T77" fmla="*/ 158 h 177"/>
              <a:gd name="T78" fmla="*/ 66 w 256"/>
              <a:gd name="T79" fmla="*/ 142 h 177"/>
              <a:gd name="T80" fmla="*/ 47 w 256"/>
              <a:gd name="T81" fmla="*/ 122 h 177"/>
              <a:gd name="T82" fmla="*/ 30 w 256"/>
              <a:gd name="T83" fmla="*/ 98 h 177"/>
              <a:gd name="T84" fmla="*/ 14 w 256"/>
              <a:gd name="T85" fmla="*/ 65 h 177"/>
              <a:gd name="T86" fmla="*/ 0 w 256"/>
              <a:gd name="T87" fmla="*/ 28 h 177"/>
              <a:gd name="T88" fmla="*/ 2 w 256"/>
              <a:gd name="T89" fmla="*/ 26 h 177"/>
              <a:gd name="T90" fmla="*/ 9 w 256"/>
              <a:gd name="T91" fmla="*/ 24 h 177"/>
              <a:gd name="T92" fmla="*/ 18 w 256"/>
              <a:gd name="T93" fmla="*/ 20 h 177"/>
              <a:gd name="T94" fmla="*/ 31 w 256"/>
              <a:gd name="T95" fmla="*/ 15 h 177"/>
              <a:gd name="T96" fmla="*/ 45 w 256"/>
              <a:gd name="T97" fmla="*/ 11 h 177"/>
              <a:gd name="T98" fmla="*/ 64 w 256"/>
              <a:gd name="T99" fmla="*/ 6 h 177"/>
              <a:gd name="T100" fmla="*/ 82 w 256"/>
              <a:gd name="T101" fmla="*/ 3 h 177"/>
              <a:gd name="T102" fmla="*/ 103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103" y="0"/>
                </a:moveTo>
                <a:lnTo>
                  <a:pt x="123" y="0"/>
                </a:lnTo>
                <a:lnTo>
                  <a:pt x="144" y="3"/>
                </a:lnTo>
                <a:lnTo>
                  <a:pt x="165" y="8"/>
                </a:lnTo>
                <a:lnTo>
                  <a:pt x="184" y="19"/>
                </a:lnTo>
                <a:lnTo>
                  <a:pt x="203" y="32"/>
                </a:lnTo>
                <a:lnTo>
                  <a:pt x="220" y="48"/>
                </a:lnTo>
                <a:lnTo>
                  <a:pt x="235" y="72"/>
                </a:lnTo>
                <a:lnTo>
                  <a:pt x="247" y="100"/>
                </a:lnTo>
                <a:lnTo>
                  <a:pt x="256" y="135"/>
                </a:lnTo>
                <a:lnTo>
                  <a:pt x="255" y="133"/>
                </a:lnTo>
                <a:lnTo>
                  <a:pt x="251" y="125"/>
                </a:lnTo>
                <a:lnTo>
                  <a:pt x="244" y="115"/>
                </a:lnTo>
                <a:lnTo>
                  <a:pt x="235" y="102"/>
                </a:lnTo>
                <a:lnTo>
                  <a:pt x="223" y="87"/>
                </a:lnTo>
                <a:lnTo>
                  <a:pt x="209" y="73"/>
                </a:lnTo>
                <a:lnTo>
                  <a:pt x="191" y="60"/>
                </a:lnTo>
                <a:lnTo>
                  <a:pt x="169" y="51"/>
                </a:lnTo>
                <a:lnTo>
                  <a:pt x="144" y="45"/>
                </a:lnTo>
                <a:lnTo>
                  <a:pt x="147" y="46"/>
                </a:lnTo>
                <a:lnTo>
                  <a:pt x="156" y="50"/>
                </a:lnTo>
                <a:lnTo>
                  <a:pt x="168" y="58"/>
                </a:lnTo>
                <a:lnTo>
                  <a:pt x="183" y="68"/>
                </a:lnTo>
                <a:lnTo>
                  <a:pt x="199" y="81"/>
                </a:lnTo>
                <a:lnTo>
                  <a:pt x="214" y="97"/>
                </a:lnTo>
                <a:lnTo>
                  <a:pt x="229" y="115"/>
                </a:lnTo>
                <a:lnTo>
                  <a:pt x="239" y="135"/>
                </a:lnTo>
                <a:lnTo>
                  <a:pt x="247" y="159"/>
                </a:lnTo>
                <a:lnTo>
                  <a:pt x="244" y="159"/>
                </a:lnTo>
                <a:lnTo>
                  <a:pt x="238" y="161"/>
                </a:lnTo>
                <a:lnTo>
                  <a:pt x="229" y="165"/>
                </a:lnTo>
                <a:lnTo>
                  <a:pt x="217" y="169"/>
                </a:lnTo>
                <a:lnTo>
                  <a:pt x="203" y="173"/>
                </a:lnTo>
                <a:lnTo>
                  <a:pt x="186" y="176"/>
                </a:lnTo>
                <a:lnTo>
                  <a:pt x="168" y="177"/>
                </a:lnTo>
                <a:lnTo>
                  <a:pt x="148" y="177"/>
                </a:lnTo>
                <a:lnTo>
                  <a:pt x="127" y="173"/>
                </a:lnTo>
                <a:lnTo>
                  <a:pt x="106" y="168"/>
                </a:lnTo>
                <a:lnTo>
                  <a:pt x="86" y="158"/>
                </a:lnTo>
                <a:lnTo>
                  <a:pt x="66" y="142"/>
                </a:lnTo>
                <a:lnTo>
                  <a:pt x="47" y="122"/>
                </a:lnTo>
                <a:lnTo>
                  <a:pt x="30" y="98"/>
                </a:lnTo>
                <a:lnTo>
                  <a:pt x="14" y="65"/>
                </a:lnTo>
                <a:lnTo>
                  <a:pt x="0" y="28"/>
                </a:lnTo>
                <a:lnTo>
                  <a:pt x="2" y="26"/>
                </a:lnTo>
                <a:lnTo>
                  <a:pt x="9" y="24"/>
                </a:lnTo>
                <a:lnTo>
                  <a:pt x="18" y="20"/>
                </a:lnTo>
                <a:lnTo>
                  <a:pt x="31" y="15"/>
                </a:lnTo>
                <a:lnTo>
                  <a:pt x="45" y="11"/>
                </a:lnTo>
                <a:lnTo>
                  <a:pt x="64" y="6"/>
                </a:lnTo>
                <a:lnTo>
                  <a:pt x="82" y="3"/>
                </a:lnTo>
                <a:lnTo>
                  <a:pt x="103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千图PPT彼岸天：ID 8661124库_任意多边形 20"/>
          <p:cNvSpPr/>
          <p:nvPr>
            <p:custDataLst>
              <p:tags r:id="rId5"/>
            </p:custDataLst>
          </p:nvPr>
        </p:nvSpPr>
        <p:spPr bwMode="auto">
          <a:xfrm>
            <a:off x="839416" y="3878563"/>
            <a:ext cx="370307" cy="259699"/>
          </a:xfrm>
          <a:custGeom>
            <a:avLst/>
            <a:gdLst>
              <a:gd name="T0" fmla="*/ 101 w 255"/>
              <a:gd name="T1" fmla="*/ 0 h 176"/>
              <a:gd name="T2" fmla="*/ 122 w 255"/>
              <a:gd name="T3" fmla="*/ 0 h 176"/>
              <a:gd name="T4" fmla="*/ 143 w 255"/>
              <a:gd name="T5" fmla="*/ 2 h 176"/>
              <a:gd name="T6" fmla="*/ 164 w 255"/>
              <a:gd name="T7" fmla="*/ 8 h 176"/>
              <a:gd name="T8" fmla="*/ 183 w 255"/>
              <a:gd name="T9" fmla="*/ 17 h 176"/>
              <a:gd name="T10" fmla="*/ 203 w 255"/>
              <a:gd name="T11" fmla="*/ 30 h 176"/>
              <a:gd name="T12" fmla="*/ 220 w 255"/>
              <a:gd name="T13" fmla="*/ 48 h 176"/>
              <a:gd name="T14" fmla="*/ 234 w 255"/>
              <a:gd name="T15" fmla="*/ 71 h 176"/>
              <a:gd name="T16" fmla="*/ 246 w 255"/>
              <a:gd name="T17" fmla="*/ 100 h 176"/>
              <a:gd name="T18" fmla="*/ 255 w 255"/>
              <a:gd name="T19" fmla="*/ 135 h 176"/>
              <a:gd name="T20" fmla="*/ 255 w 255"/>
              <a:gd name="T21" fmla="*/ 132 h 176"/>
              <a:gd name="T22" fmla="*/ 251 w 255"/>
              <a:gd name="T23" fmla="*/ 125 h 176"/>
              <a:gd name="T24" fmla="*/ 244 w 255"/>
              <a:gd name="T25" fmla="*/ 113 h 176"/>
              <a:gd name="T26" fmla="*/ 235 w 255"/>
              <a:gd name="T27" fmla="*/ 100 h 176"/>
              <a:gd name="T28" fmla="*/ 223 w 255"/>
              <a:gd name="T29" fmla="*/ 86 h 176"/>
              <a:gd name="T30" fmla="*/ 208 w 255"/>
              <a:gd name="T31" fmla="*/ 73 h 176"/>
              <a:gd name="T32" fmla="*/ 190 w 255"/>
              <a:gd name="T33" fmla="*/ 60 h 176"/>
              <a:gd name="T34" fmla="*/ 169 w 255"/>
              <a:gd name="T35" fmla="*/ 49 h 176"/>
              <a:gd name="T36" fmla="*/ 144 w 255"/>
              <a:gd name="T37" fmla="*/ 43 h 176"/>
              <a:gd name="T38" fmla="*/ 147 w 255"/>
              <a:gd name="T39" fmla="*/ 44 h 176"/>
              <a:gd name="T40" fmla="*/ 155 w 255"/>
              <a:gd name="T41" fmla="*/ 49 h 176"/>
              <a:gd name="T42" fmla="*/ 168 w 255"/>
              <a:gd name="T43" fmla="*/ 56 h 176"/>
              <a:gd name="T44" fmla="*/ 182 w 255"/>
              <a:gd name="T45" fmla="*/ 66 h 176"/>
              <a:gd name="T46" fmla="*/ 197 w 255"/>
              <a:gd name="T47" fmla="*/ 79 h 176"/>
              <a:gd name="T48" fmla="*/ 214 w 255"/>
              <a:gd name="T49" fmla="*/ 95 h 176"/>
              <a:gd name="T50" fmla="*/ 227 w 255"/>
              <a:gd name="T51" fmla="*/ 113 h 176"/>
              <a:gd name="T52" fmla="*/ 239 w 255"/>
              <a:gd name="T53" fmla="*/ 134 h 176"/>
              <a:gd name="T54" fmla="*/ 246 w 255"/>
              <a:gd name="T55" fmla="*/ 157 h 176"/>
              <a:gd name="T56" fmla="*/ 243 w 255"/>
              <a:gd name="T57" fmla="*/ 158 h 176"/>
              <a:gd name="T58" fmla="*/ 238 w 255"/>
              <a:gd name="T59" fmla="*/ 161 h 176"/>
              <a:gd name="T60" fmla="*/ 229 w 255"/>
              <a:gd name="T61" fmla="*/ 165 h 176"/>
              <a:gd name="T62" fmla="*/ 217 w 255"/>
              <a:gd name="T63" fmla="*/ 169 h 176"/>
              <a:gd name="T64" fmla="*/ 201 w 255"/>
              <a:gd name="T65" fmla="*/ 171 h 176"/>
              <a:gd name="T66" fmla="*/ 184 w 255"/>
              <a:gd name="T67" fmla="*/ 175 h 176"/>
              <a:gd name="T68" fmla="*/ 166 w 255"/>
              <a:gd name="T69" fmla="*/ 176 h 176"/>
              <a:gd name="T70" fmla="*/ 147 w 255"/>
              <a:gd name="T71" fmla="*/ 175 h 176"/>
              <a:gd name="T72" fmla="*/ 127 w 255"/>
              <a:gd name="T73" fmla="*/ 173 h 176"/>
              <a:gd name="T74" fmla="*/ 106 w 255"/>
              <a:gd name="T75" fmla="*/ 166 h 176"/>
              <a:gd name="T76" fmla="*/ 86 w 255"/>
              <a:gd name="T77" fmla="*/ 156 h 176"/>
              <a:gd name="T78" fmla="*/ 65 w 255"/>
              <a:gd name="T79" fmla="*/ 141 h 176"/>
              <a:gd name="T80" fmla="*/ 47 w 255"/>
              <a:gd name="T81" fmla="*/ 122 h 176"/>
              <a:gd name="T82" fmla="*/ 28 w 255"/>
              <a:gd name="T83" fmla="*/ 96 h 176"/>
              <a:gd name="T84" fmla="*/ 13 w 255"/>
              <a:gd name="T85" fmla="*/ 65 h 176"/>
              <a:gd name="T86" fmla="*/ 0 w 255"/>
              <a:gd name="T87" fmla="*/ 26 h 176"/>
              <a:gd name="T88" fmla="*/ 1 w 255"/>
              <a:gd name="T89" fmla="*/ 26 h 176"/>
              <a:gd name="T90" fmla="*/ 8 w 255"/>
              <a:gd name="T91" fmla="*/ 22 h 176"/>
              <a:gd name="T92" fmla="*/ 18 w 255"/>
              <a:gd name="T93" fmla="*/ 18 h 176"/>
              <a:gd name="T94" fmla="*/ 30 w 255"/>
              <a:gd name="T95" fmla="*/ 14 h 176"/>
              <a:gd name="T96" fmla="*/ 45 w 255"/>
              <a:gd name="T97" fmla="*/ 9 h 176"/>
              <a:gd name="T98" fmla="*/ 62 w 255"/>
              <a:gd name="T99" fmla="*/ 5 h 176"/>
              <a:gd name="T100" fmla="*/ 82 w 255"/>
              <a:gd name="T101" fmla="*/ 1 h 176"/>
              <a:gd name="T102" fmla="*/ 101 w 255"/>
              <a:gd name="T10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6">
                <a:moveTo>
                  <a:pt x="101" y="0"/>
                </a:moveTo>
                <a:lnTo>
                  <a:pt x="122" y="0"/>
                </a:lnTo>
                <a:lnTo>
                  <a:pt x="143" y="2"/>
                </a:lnTo>
                <a:lnTo>
                  <a:pt x="164" y="8"/>
                </a:lnTo>
                <a:lnTo>
                  <a:pt x="183" y="17"/>
                </a:lnTo>
                <a:lnTo>
                  <a:pt x="203" y="30"/>
                </a:lnTo>
                <a:lnTo>
                  <a:pt x="220" y="48"/>
                </a:lnTo>
                <a:lnTo>
                  <a:pt x="234" y="71"/>
                </a:lnTo>
                <a:lnTo>
                  <a:pt x="246" y="100"/>
                </a:lnTo>
                <a:lnTo>
                  <a:pt x="255" y="135"/>
                </a:lnTo>
                <a:lnTo>
                  <a:pt x="255" y="132"/>
                </a:lnTo>
                <a:lnTo>
                  <a:pt x="251" y="125"/>
                </a:lnTo>
                <a:lnTo>
                  <a:pt x="244" y="113"/>
                </a:lnTo>
                <a:lnTo>
                  <a:pt x="235" y="100"/>
                </a:lnTo>
                <a:lnTo>
                  <a:pt x="223" y="86"/>
                </a:lnTo>
                <a:lnTo>
                  <a:pt x="208" y="73"/>
                </a:lnTo>
                <a:lnTo>
                  <a:pt x="190" y="60"/>
                </a:lnTo>
                <a:lnTo>
                  <a:pt x="169" y="49"/>
                </a:lnTo>
                <a:lnTo>
                  <a:pt x="144" y="43"/>
                </a:lnTo>
                <a:lnTo>
                  <a:pt x="147" y="44"/>
                </a:lnTo>
                <a:lnTo>
                  <a:pt x="155" y="49"/>
                </a:lnTo>
                <a:lnTo>
                  <a:pt x="168" y="56"/>
                </a:lnTo>
                <a:lnTo>
                  <a:pt x="182" y="66"/>
                </a:lnTo>
                <a:lnTo>
                  <a:pt x="197" y="79"/>
                </a:lnTo>
                <a:lnTo>
                  <a:pt x="214" y="95"/>
                </a:lnTo>
                <a:lnTo>
                  <a:pt x="227" y="113"/>
                </a:lnTo>
                <a:lnTo>
                  <a:pt x="239" y="134"/>
                </a:lnTo>
                <a:lnTo>
                  <a:pt x="246" y="157"/>
                </a:lnTo>
                <a:lnTo>
                  <a:pt x="243" y="158"/>
                </a:lnTo>
                <a:lnTo>
                  <a:pt x="238" y="161"/>
                </a:lnTo>
                <a:lnTo>
                  <a:pt x="229" y="165"/>
                </a:lnTo>
                <a:lnTo>
                  <a:pt x="217" y="169"/>
                </a:lnTo>
                <a:lnTo>
                  <a:pt x="201" y="171"/>
                </a:lnTo>
                <a:lnTo>
                  <a:pt x="184" y="175"/>
                </a:lnTo>
                <a:lnTo>
                  <a:pt x="166" y="176"/>
                </a:lnTo>
                <a:lnTo>
                  <a:pt x="147" y="175"/>
                </a:lnTo>
                <a:lnTo>
                  <a:pt x="127" y="173"/>
                </a:lnTo>
                <a:lnTo>
                  <a:pt x="106" y="166"/>
                </a:lnTo>
                <a:lnTo>
                  <a:pt x="86" y="156"/>
                </a:lnTo>
                <a:lnTo>
                  <a:pt x="65" y="141"/>
                </a:lnTo>
                <a:lnTo>
                  <a:pt x="47" y="122"/>
                </a:lnTo>
                <a:lnTo>
                  <a:pt x="28" y="96"/>
                </a:lnTo>
                <a:lnTo>
                  <a:pt x="13" y="65"/>
                </a:lnTo>
                <a:lnTo>
                  <a:pt x="0" y="26"/>
                </a:lnTo>
                <a:lnTo>
                  <a:pt x="1" y="26"/>
                </a:lnTo>
                <a:lnTo>
                  <a:pt x="8" y="22"/>
                </a:lnTo>
                <a:lnTo>
                  <a:pt x="18" y="18"/>
                </a:lnTo>
                <a:lnTo>
                  <a:pt x="30" y="14"/>
                </a:lnTo>
                <a:lnTo>
                  <a:pt x="45" y="9"/>
                </a:lnTo>
                <a:lnTo>
                  <a:pt x="62" y="5"/>
                </a:lnTo>
                <a:lnTo>
                  <a:pt x="82" y="1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千图PPT彼岸天：ID 8661124库_任意多边形 21"/>
          <p:cNvSpPr/>
          <p:nvPr>
            <p:custDataLst>
              <p:tags r:id="rId6"/>
            </p:custDataLst>
          </p:nvPr>
        </p:nvSpPr>
        <p:spPr bwMode="auto">
          <a:xfrm>
            <a:off x="1198105" y="3313424"/>
            <a:ext cx="254132" cy="392499"/>
          </a:xfrm>
          <a:custGeom>
            <a:avLst/>
            <a:gdLst>
              <a:gd name="T0" fmla="*/ 35 w 175"/>
              <a:gd name="T1" fmla="*/ 0 h 266"/>
              <a:gd name="T2" fmla="*/ 36 w 175"/>
              <a:gd name="T3" fmla="*/ 1 h 266"/>
              <a:gd name="T4" fmla="*/ 43 w 175"/>
              <a:gd name="T5" fmla="*/ 4 h 266"/>
              <a:gd name="T6" fmla="*/ 53 w 175"/>
              <a:gd name="T7" fmla="*/ 8 h 266"/>
              <a:gd name="T8" fmla="*/ 65 w 175"/>
              <a:gd name="T9" fmla="*/ 13 h 266"/>
              <a:gd name="T10" fmla="*/ 79 w 175"/>
              <a:gd name="T11" fmla="*/ 21 h 266"/>
              <a:gd name="T12" fmla="*/ 95 w 175"/>
              <a:gd name="T13" fmla="*/ 30 h 266"/>
              <a:gd name="T14" fmla="*/ 110 w 175"/>
              <a:gd name="T15" fmla="*/ 40 h 266"/>
              <a:gd name="T16" fmla="*/ 126 w 175"/>
              <a:gd name="T17" fmla="*/ 53 h 266"/>
              <a:gd name="T18" fmla="*/ 140 w 175"/>
              <a:gd name="T19" fmla="*/ 67 h 266"/>
              <a:gd name="T20" fmla="*/ 153 w 175"/>
              <a:gd name="T21" fmla="*/ 84 h 266"/>
              <a:gd name="T22" fmla="*/ 164 w 175"/>
              <a:gd name="T23" fmla="*/ 102 h 266"/>
              <a:gd name="T24" fmla="*/ 171 w 175"/>
              <a:gd name="T25" fmla="*/ 123 h 266"/>
              <a:gd name="T26" fmla="*/ 175 w 175"/>
              <a:gd name="T27" fmla="*/ 145 h 266"/>
              <a:gd name="T28" fmla="*/ 174 w 175"/>
              <a:gd name="T29" fmla="*/ 170 h 266"/>
              <a:gd name="T30" fmla="*/ 169 w 175"/>
              <a:gd name="T31" fmla="*/ 197 h 266"/>
              <a:gd name="T32" fmla="*/ 157 w 175"/>
              <a:gd name="T33" fmla="*/ 226 h 266"/>
              <a:gd name="T34" fmla="*/ 139 w 175"/>
              <a:gd name="T35" fmla="*/ 257 h 266"/>
              <a:gd name="T36" fmla="*/ 140 w 175"/>
              <a:gd name="T37" fmla="*/ 254 h 266"/>
              <a:gd name="T38" fmla="*/ 143 w 175"/>
              <a:gd name="T39" fmla="*/ 247 h 266"/>
              <a:gd name="T40" fmla="*/ 145 w 175"/>
              <a:gd name="T41" fmla="*/ 235 h 266"/>
              <a:gd name="T42" fmla="*/ 148 w 175"/>
              <a:gd name="T43" fmla="*/ 219 h 266"/>
              <a:gd name="T44" fmla="*/ 149 w 175"/>
              <a:gd name="T45" fmla="*/ 200 h 266"/>
              <a:gd name="T46" fmla="*/ 149 w 175"/>
              <a:gd name="T47" fmla="*/ 180 h 266"/>
              <a:gd name="T48" fmla="*/ 145 w 175"/>
              <a:gd name="T49" fmla="*/ 158 h 266"/>
              <a:gd name="T50" fmla="*/ 138 w 175"/>
              <a:gd name="T51" fmla="*/ 136 h 266"/>
              <a:gd name="T52" fmla="*/ 125 w 175"/>
              <a:gd name="T53" fmla="*/ 114 h 266"/>
              <a:gd name="T54" fmla="*/ 126 w 175"/>
              <a:gd name="T55" fmla="*/ 117 h 266"/>
              <a:gd name="T56" fmla="*/ 128 w 175"/>
              <a:gd name="T57" fmla="*/ 126 h 266"/>
              <a:gd name="T58" fmla="*/ 131 w 175"/>
              <a:gd name="T59" fmla="*/ 140 h 266"/>
              <a:gd name="T60" fmla="*/ 135 w 175"/>
              <a:gd name="T61" fmla="*/ 157 h 266"/>
              <a:gd name="T62" fmla="*/ 138 w 175"/>
              <a:gd name="T63" fmla="*/ 178 h 266"/>
              <a:gd name="T64" fmla="*/ 138 w 175"/>
              <a:gd name="T65" fmla="*/ 200 h 266"/>
              <a:gd name="T66" fmla="*/ 134 w 175"/>
              <a:gd name="T67" fmla="*/ 223 h 266"/>
              <a:gd name="T68" fmla="*/ 127 w 175"/>
              <a:gd name="T69" fmla="*/ 245 h 266"/>
              <a:gd name="T70" fmla="*/ 115 w 175"/>
              <a:gd name="T71" fmla="*/ 266 h 266"/>
              <a:gd name="T72" fmla="*/ 114 w 175"/>
              <a:gd name="T73" fmla="*/ 266 h 266"/>
              <a:gd name="T74" fmla="*/ 109 w 175"/>
              <a:gd name="T75" fmla="*/ 263 h 266"/>
              <a:gd name="T76" fmla="*/ 100 w 175"/>
              <a:gd name="T77" fmla="*/ 260 h 266"/>
              <a:gd name="T78" fmla="*/ 89 w 175"/>
              <a:gd name="T79" fmla="*/ 254 h 266"/>
              <a:gd name="T80" fmla="*/ 78 w 175"/>
              <a:gd name="T81" fmla="*/ 248 h 266"/>
              <a:gd name="T82" fmla="*/ 65 w 175"/>
              <a:gd name="T83" fmla="*/ 240 h 266"/>
              <a:gd name="T84" fmla="*/ 52 w 175"/>
              <a:gd name="T85" fmla="*/ 230 h 266"/>
              <a:gd name="T86" fmla="*/ 39 w 175"/>
              <a:gd name="T87" fmla="*/ 217 h 266"/>
              <a:gd name="T88" fmla="*/ 27 w 175"/>
              <a:gd name="T89" fmla="*/ 202 h 266"/>
              <a:gd name="T90" fmla="*/ 17 w 175"/>
              <a:gd name="T91" fmla="*/ 186 h 266"/>
              <a:gd name="T92" fmla="*/ 8 w 175"/>
              <a:gd name="T93" fmla="*/ 167 h 266"/>
              <a:gd name="T94" fmla="*/ 2 w 175"/>
              <a:gd name="T95" fmla="*/ 145 h 266"/>
              <a:gd name="T96" fmla="*/ 0 w 175"/>
              <a:gd name="T97" fmla="*/ 122 h 266"/>
              <a:gd name="T98" fmla="*/ 1 w 175"/>
              <a:gd name="T99" fmla="*/ 96 h 266"/>
              <a:gd name="T100" fmla="*/ 6 w 175"/>
              <a:gd name="T101" fmla="*/ 66 h 266"/>
              <a:gd name="T102" fmla="*/ 18 w 175"/>
              <a:gd name="T103" fmla="*/ 35 h 266"/>
              <a:gd name="T104" fmla="*/ 35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35" y="0"/>
                </a:moveTo>
                <a:lnTo>
                  <a:pt x="36" y="1"/>
                </a:lnTo>
                <a:lnTo>
                  <a:pt x="43" y="4"/>
                </a:lnTo>
                <a:lnTo>
                  <a:pt x="53" y="8"/>
                </a:lnTo>
                <a:lnTo>
                  <a:pt x="65" y="13"/>
                </a:lnTo>
                <a:lnTo>
                  <a:pt x="79" y="21"/>
                </a:lnTo>
                <a:lnTo>
                  <a:pt x="95" y="30"/>
                </a:lnTo>
                <a:lnTo>
                  <a:pt x="110" y="40"/>
                </a:lnTo>
                <a:lnTo>
                  <a:pt x="126" y="53"/>
                </a:lnTo>
                <a:lnTo>
                  <a:pt x="140" y="67"/>
                </a:lnTo>
                <a:lnTo>
                  <a:pt x="153" y="84"/>
                </a:lnTo>
                <a:lnTo>
                  <a:pt x="164" y="102"/>
                </a:lnTo>
                <a:lnTo>
                  <a:pt x="171" y="123"/>
                </a:lnTo>
                <a:lnTo>
                  <a:pt x="175" y="145"/>
                </a:lnTo>
                <a:lnTo>
                  <a:pt x="174" y="170"/>
                </a:lnTo>
                <a:lnTo>
                  <a:pt x="169" y="197"/>
                </a:lnTo>
                <a:lnTo>
                  <a:pt x="157" y="226"/>
                </a:lnTo>
                <a:lnTo>
                  <a:pt x="139" y="257"/>
                </a:lnTo>
                <a:lnTo>
                  <a:pt x="140" y="254"/>
                </a:lnTo>
                <a:lnTo>
                  <a:pt x="143" y="247"/>
                </a:lnTo>
                <a:lnTo>
                  <a:pt x="145" y="235"/>
                </a:lnTo>
                <a:lnTo>
                  <a:pt x="148" y="219"/>
                </a:lnTo>
                <a:lnTo>
                  <a:pt x="149" y="200"/>
                </a:lnTo>
                <a:lnTo>
                  <a:pt x="149" y="180"/>
                </a:lnTo>
                <a:lnTo>
                  <a:pt x="145" y="158"/>
                </a:lnTo>
                <a:lnTo>
                  <a:pt x="138" y="136"/>
                </a:lnTo>
                <a:lnTo>
                  <a:pt x="125" y="114"/>
                </a:lnTo>
                <a:lnTo>
                  <a:pt x="126" y="117"/>
                </a:lnTo>
                <a:lnTo>
                  <a:pt x="128" y="126"/>
                </a:lnTo>
                <a:lnTo>
                  <a:pt x="131" y="140"/>
                </a:lnTo>
                <a:lnTo>
                  <a:pt x="135" y="157"/>
                </a:lnTo>
                <a:lnTo>
                  <a:pt x="138" y="178"/>
                </a:lnTo>
                <a:lnTo>
                  <a:pt x="138" y="200"/>
                </a:lnTo>
                <a:lnTo>
                  <a:pt x="134" y="223"/>
                </a:lnTo>
                <a:lnTo>
                  <a:pt x="127" y="245"/>
                </a:lnTo>
                <a:lnTo>
                  <a:pt x="115" y="266"/>
                </a:lnTo>
                <a:lnTo>
                  <a:pt x="114" y="266"/>
                </a:lnTo>
                <a:lnTo>
                  <a:pt x="109" y="263"/>
                </a:lnTo>
                <a:lnTo>
                  <a:pt x="100" y="260"/>
                </a:lnTo>
                <a:lnTo>
                  <a:pt x="89" y="254"/>
                </a:lnTo>
                <a:lnTo>
                  <a:pt x="78" y="248"/>
                </a:lnTo>
                <a:lnTo>
                  <a:pt x="65" y="240"/>
                </a:lnTo>
                <a:lnTo>
                  <a:pt x="52" y="230"/>
                </a:lnTo>
                <a:lnTo>
                  <a:pt x="39" y="217"/>
                </a:lnTo>
                <a:lnTo>
                  <a:pt x="27" y="202"/>
                </a:lnTo>
                <a:lnTo>
                  <a:pt x="17" y="186"/>
                </a:lnTo>
                <a:lnTo>
                  <a:pt x="8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6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千图PPT彼岸天：ID 8661124库_任意多边形 22"/>
          <p:cNvSpPr/>
          <p:nvPr>
            <p:custDataLst>
              <p:tags r:id="rId7"/>
            </p:custDataLst>
          </p:nvPr>
        </p:nvSpPr>
        <p:spPr bwMode="auto">
          <a:xfrm>
            <a:off x="1651186" y="3261779"/>
            <a:ext cx="254132" cy="392499"/>
          </a:xfrm>
          <a:custGeom>
            <a:avLst/>
            <a:gdLst>
              <a:gd name="T0" fmla="*/ 35 w 175"/>
              <a:gd name="T1" fmla="*/ 0 h 266"/>
              <a:gd name="T2" fmla="*/ 37 w 175"/>
              <a:gd name="T3" fmla="*/ 1 h 266"/>
              <a:gd name="T4" fmla="*/ 44 w 175"/>
              <a:gd name="T5" fmla="*/ 4 h 266"/>
              <a:gd name="T6" fmla="*/ 53 w 175"/>
              <a:gd name="T7" fmla="*/ 8 h 266"/>
              <a:gd name="T8" fmla="*/ 66 w 175"/>
              <a:gd name="T9" fmla="*/ 13 h 266"/>
              <a:gd name="T10" fmla="*/ 79 w 175"/>
              <a:gd name="T11" fmla="*/ 21 h 266"/>
              <a:gd name="T12" fmla="*/ 95 w 175"/>
              <a:gd name="T13" fmla="*/ 30 h 266"/>
              <a:gd name="T14" fmla="*/ 110 w 175"/>
              <a:gd name="T15" fmla="*/ 40 h 266"/>
              <a:gd name="T16" fmla="*/ 126 w 175"/>
              <a:gd name="T17" fmla="*/ 53 h 266"/>
              <a:gd name="T18" fmla="*/ 140 w 175"/>
              <a:gd name="T19" fmla="*/ 69 h 266"/>
              <a:gd name="T20" fmla="*/ 153 w 175"/>
              <a:gd name="T21" fmla="*/ 84 h 266"/>
              <a:gd name="T22" fmla="*/ 165 w 175"/>
              <a:gd name="T23" fmla="*/ 104 h 266"/>
              <a:gd name="T24" fmla="*/ 171 w 175"/>
              <a:gd name="T25" fmla="*/ 123 h 266"/>
              <a:gd name="T26" fmla="*/ 175 w 175"/>
              <a:gd name="T27" fmla="*/ 147 h 266"/>
              <a:gd name="T28" fmla="*/ 175 w 175"/>
              <a:gd name="T29" fmla="*/ 171 h 266"/>
              <a:gd name="T30" fmla="*/ 169 w 175"/>
              <a:gd name="T31" fmla="*/ 197 h 266"/>
              <a:gd name="T32" fmla="*/ 157 w 175"/>
              <a:gd name="T33" fmla="*/ 226 h 266"/>
              <a:gd name="T34" fmla="*/ 139 w 175"/>
              <a:gd name="T35" fmla="*/ 257 h 266"/>
              <a:gd name="T36" fmla="*/ 140 w 175"/>
              <a:gd name="T37" fmla="*/ 254 h 266"/>
              <a:gd name="T38" fmla="*/ 143 w 175"/>
              <a:gd name="T39" fmla="*/ 247 h 266"/>
              <a:gd name="T40" fmla="*/ 147 w 175"/>
              <a:gd name="T41" fmla="*/ 235 h 266"/>
              <a:gd name="T42" fmla="*/ 149 w 175"/>
              <a:gd name="T43" fmla="*/ 219 h 266"/>
              <a:gd name="T44" fmla="*/ 150 w 175"/>
              <a:gd name="T45" fmla="*/ 200 h 266"/>
              <a:gd name="T46" fmla="*/ 150 w 175"/>
              <a:gd name="T47" fmla="*/ 180 h 266"/>
              <a:gd name="T48" fmla="*/ 147 w 175"/>
              <a:gd name="T49" fmla="*/ 158 h 266"/>
              <a:gd name="T50" fmla="*/ 137 w 175"/>
              <a:gd name="T51" fmla="*/ 136 h 266"/>
              <a:gd name="T52" fmla="*/ 125 w 175"/>
              <a:gd name="T53" fmla="*/ 114 h 266"/>
              <a:gd name="T54" fmla="*/ 126 w 175"/>
              <a:gd name="T55" fmla="*/ 117 h 266"/>
              <a:gd name="T56" fmla="*/ 128 w 175"/>
              <a:gd name="T57" fmla="*/ 126 h 266"/>
              <a:gd name="T58" fmla="*/ 132 w 175"/>
              <a:gd name="T59" fmla="*/ 140 h 266"/>
              <a:gd name="T60" fmla="*/ 136 w 175"/>
              <a:gd name="T61" fmla="*/ 158 h 266"/>
              <a:gd name="T62" fmla="*/ 137 w 175"/>
              <a:gd name="T63" fmla="*/ 178 h 266"/>
              <a:gd name="T64" fmla="*/ 137 w 175"/>
              <a:gd name="T65" fmla="*/ 200 h 266"/>
              <a:gd name="T66" fmla="*/ 135 w 175"/>
              <a:gd name="T67" fmla="*/ 223 h 266"/>
              <a:gd name="T68" fmla="*/ 128 w 175"/>
              <a:gd name="T69" fmla="*/ 245 h 266"/>
              <a:gd name="T70" fmla="*/ 117 w 175"/>
              <a:gd name="T71" fmla="*/ 266 h 266"/>
              <a:gd name="T72" fmla="*/ 114 w 175"/>
              <a:gd name="T73" fmla="*/ 266 h 266"/>
              <a:gd name="T74" fmla="*/ 109 w 175"/>
              <a:gd name="T75" fmla="*/ 263 h 266"/>
              <a:gd name="T76" fmla="*/ 101 w 175"/>
              <a:gd name="T77" fmla="*/ 261 h 266"/>
              <a:gd name="T78" fmla="*/ 91 w 175"/>
              <a:gd name="T79" fmla="*/ 256 h 266"/>
              <a:gd name="T80" fmla="*/ 79 w 175"/>
              <a:gd name="T81" fmla="*/ 248 h 266"/>
              <a:gd name="T82" fmla="*/ 66 w 175"/>
              <a:gd name="T83" fmla="*/ 240 h 266"/>
              <a:gd name="T84" fmla="*/ 53 w 175"/>
              <a:gd name="T85" fmla="*/ 230 h 266"/>
              <a:gd name="T86" fmla="*/ 40 w 175"/>
              <a:gd name="T87" fmla="*/ 217 h 266"/>
              <a:gd name="T88" fmla="*/ 27 w 175"/>
              <a:gd name="T89" fmla="*/ 202 h 266"/>
              <a:gd name="T90" fmla="*/ 17 w 175"/>
              <a:gd name="T91" fmla="*/ 186 h 266"/>
              <a:gd name="T92" fmla="*/ 9 w 175"/>
              <a:gd name="T93" fmla="*/ 167 h 266"/>
              <a:gd name="T94" fmla="*/ 2 w 175"/>
              <a:gd name="T95" fmla="*/ 145 h 266"/>
              <a:gd name="T96" fmla="*/ 0 w 175"/>
              <a:gd name="T97" fmla="*/ 122 h 266"/>
              <a:gd name="T98" fmla="*/ 1 w 175"/>
              <a:gd name="T99" fmla="*/ 96 h 266"/>
              <a:gd name="T100" fmla="*/ 8 w 175"/>
              <a:gd name="T101" fmla="*/ 66 h 266"/>
              <a:gd name="T102" fmla="*/ 18 w 175"/>
              <a:gd name="T103" fmla="*/ 35 h 266"/>
              <a:gd name="T104" fmla="*/ 35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35" y="0"/>
                </a:moveTo>
                <a:lnTo>
                  <a:pt x="37" y="1"/>
                </a:lnTo>
                <a:lnTo>
                  <a:pt x="44" y="4"/>
                </a:lnTo>
                <a:lnTo>
                  <a:pt x="53" y="8"/>
                </a:lnTo>
                <a:lnTo>
                  <a:pt x="66" y="13"/>
                </a:lnTo>
                <a:lnTo>
                  <a:pt x="79" y="21"/>
                </a:lnTo>
                <a:lnTo>
                  <a:pt x="95" y="30"/>
                </a:lnTo>
                <a:lnTo>
                  <a:pt x="110" y="40"/>
                </a:lnTo>
                <a:lnTo>
                  <a:pt x="126" y="53"/>
                </a:lnTo>
                <a:lnTo>
                  <a:pt x="140" y="69"/>
                </a:lnTo>
                <a:lnTo>
                  <a:pt x="153" y="84"/>
                </a:lnTo>
                <a:lnTo>
                  <a:pt x="165" y="104"/>
                </a:lnTo>
                <a:lnTo>
                  <a:pt x="171" y="123"/>
                </a:lnTo>
                <a:lnTo>
                  <a:pt x="175" y="147"/>
                </a:lnTo>
                <a:lnTo>
                  <a:pt x="175" y="171"/>
                </a:lnTo>
                <a:lnTo>
                  <a:pt x="169" y="197"/>
                </a:lnTo>
                <a:lnTo>
                  <a:pt x="157" y="226"/>
                </a:lnTo>
                <a:lnTo>
                  <a:pt x="139" y="257"/>
                </a:lnTo>
                <a:lnTo>
                  <a:pt x="140" y="254"/>
                </a:lnTo>
                <a:lnTo>
                  <a:pt x="143" y="247"/>
                </a:lnTo>
                <a:lnTo>
                  <a:pt x="147" y="235"/>
                </a:lnTo>
                <a:lnTo>
                  <a:pt x="149" y="219"/>
                </a:lnTo>
                <a:lnTo>
                  <a:pt x="150" y="200"/>
                </a:lnTo>
                <a:lnTo>
                  <a:pt x="150" y="180"/>
                </a:lnTo>
                <a:lnTo>
                  <a:pt x="147" y="158"/>
                </a:lnTo>
                <a:lnTo>
                  <a:pt x="137" y="136"/>
                </a:lnTo>
                <a:lnTo>
                  <a:pt x="125" y="114"/>
                </a:lnTo>
                <a:lnTo>
                  <a:pt x="126" y="117"/>
                </a:lnTo>
                <a:lnTo>
                  <a:pt x="128" y="126"/>
                </a:lnTo>
                <a:lnTo>
                  <a:pt x="132" y="140"/>
                </a:lnTo>
                <a:lnTo>
                  <a:pt x="136" y="158"/>
                </a:lnTo>
                <a:lnTo>
                  <a:pt x="137" y="178"/>
                </a:lnTo>
                <a:lnTo>
                  <a:pt x="137" y="200"/>
                </a:lnTo>
                <a:lnTo>
                  <a:pt x="135" y="223"/>
                </a:lnTo>
                <a:lnTo>
                  <a:pt x="128" y="245"/>
                </a:lnTo>
                <a:lnTo>
                  <a:pt x="117" y="266"/>
                </a:lnTo>
                <a:lnTo>
                  <a:pt x="114" y="266"/>
                </a:lnTo>
                <a:lnTo>
                  <a:pt x="109" y="263"/>
                </a:lnTo>
                <a:lnTo>
                  <a:pt x="101" y="261"/>
                </a:lnTo>
                <a:lnTo>
                  <a:pt x="91" y="256"/>
                </a:lnTo>
                <a:lnTo>
                  <a:pt x="79" y="248"/>
                </a:lnTo>
                <a:lnTo>
                  <a:pt x="66" y="240"/>
                </a:lnTo>
                <a:lnTo>
                  <a:pt x="53" y="230"/>
                </a:lnTo>
                <a:lnTo>
                  <a:pt x="40" y="217"/>
                </a:lnTo>
                <a:lnTo>
                  <a:pt x="27" y="202"/>
                </a:lnTo>
                <a:lnTo>
                  <a:pt x="17" y="186"/>
                </a:lnTo>
                <a:lnTo>
                  <a:pt x="9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8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千图PPT彼岸天：ID 8661124库_任意多边形 23"/>
          <p:cNvSpPr/>
          <p:nvPr>
            <p:custDataLst>
              <p:tags r:id="rId8"/>
            </p:custDataLst>
          </p:nvPr>
        </p:nvSpPr>
        <p:spPr bwMode="auto">
          <a:xfrm>
            <a:off x="2152188" y="3263255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4 w 177"/>
              <a:gd name="T5" fmla="*/ 8 h 256"/>
              <a:gd name="T6" fmla="*/ 158 w 177"/>
              <a:gd name="T7" fmla="*/ 18 h 256"/>
              <a:gd name="T8" fmla="*/ 163 w 177"/>
              <a:gd name="T9" fmla="*/ 30 h 256"/>
              <a:gd name="T10" fmla="*/ 167 w 177"/>
              <a:gd name="T11" fmla="*/ 46 h 256"/>
              <a:gd name="T12" fmla="*/ 172 w 177"/>
              <a:gd name="T13" fmla="*/ 62 h 256"/>
              <a:gd name="T14" fmla="*/ 175 w 177"/>
              <a:gd name="T15" fmla="*/ 82 h 256"/>
              <a:gd name="T16" fmla="*/ 177 w 177"/>
              <a:gd name="T17" fmla="*/ 101 h 256"/>
              <a:gd name="T18" fmla="*/ 177 w 177"/>
              <a:gd name="T19" fmla="*/ 122 h 256"/>
              <a:gd name="T20" fmla="*/ 175 w 177"/>
              <a:gd name="T21" fmla="*/ 143 h 256"/>
              <a:gd name="T22" fmla="*/ 168 w 177"/>
              <a:gd name="T23" fmla="*/ 164 h 256"/>
              <a:gd name="T24" fmla="*/ 159 w 177"/>
              <a:gd name="T25" fmla="*/ 185 h 256"/>
              <a:gd name="T26" fmla="*/ 146 w 177"/>
              <a:gd name="T27" fmla="*/ 203 h 256"/>
              <a:gd name="T28" fmla="*/ 128 w 177"/>
              <a:gd name="T29" fmla="*/ 220 h 256"/>
              <a:gd name="T30" fmla="*/ 106 w 177"/>
              <a:gd name="T31" fmla="*/ 234 h 256"/>
              <a:gd name="T32" fmla="*/ 77 w 177"/>
              <a:gd name="T33" fmla="*/ 247 h 256"/>
              <a:gd name="T34" fmla="*/ 42 w 177"/>
              <a:gd name="T35" fmla="*/ 256 h 256"/>
              <a:gd name="T36" fmla="*/ 45 w 177"/>
              <a:gd name="T37" fmla="*/ 255 h 256"/>
              <a:gd name="T38" fmla="*/ 52 w 177"/>
              <a:gd name="T39" fmla="*/ 251 h 256"/>
              <a:gd name="T40" fmla="*/ 63 w 177"/>
              <a:gd name="T41" fmla="*/ 244 h 256"/>
              <a:gd name="T42" fmla="*/ 76 w 177"/>
              <a:gd name="T43" fmla="*/ 235 h 256"/>
              <a:gd name="T44" fmla="*/ 90 w 177"/>
              <a:gd name="T45" fmla="*/ 223 h 256"/>
              <a:gd name="T46" fmla="*/ 104 w 177"/>
              <a:gd name="T47" fmla="*/ 208 h 256"/>
              <a:gd name="T48" fmla="*/ 116 w 177"/>
              <a:gd name="T49" fmla="*/ 190 h 256"/>
              <a:gd name="T50" fmla="*/ 127 w 177"/>
              <a:gd name="T51" fmla="*/ 169 h 256"/>
              <a:gd name="T52" fmla="*/ 133 w 177"/>
              <a:gd name="T53" fmla="*/ 144 h 256"/>
              <a:gd name="T54" fmla="*/ 132 w 177"/>
              <a:gd name="T55" fmla="*/ 147 h 256"/>
              <a:gd name="T56" fmla="*/ 128 w 177"/>
              <a:gd name="T57" fmla="*/ 156 h 256"/>
              <a:gd name="T58" fmla="*/ 120 w 177"/>
              <a:gd name="T59" fmla="*/ 168 h 256"/>
              <a:gd name="T60" fmla="*/ 110 w 177"/>
              <a:gd name="T61" fmla="*/ 182 h 256"/>
              <a:gd name="T62" fmla="*/ 97 w 177"/>
              <a:gd name="T63" fmla="*/ 199 h 256"/>
              <a:gd name="T64" fmla="*/ 81 w 177"/>
              <a:gd name="T65" fmla="*/ 214 h 256"/>
              <a:gd name="T66" fmla="*/ 63 w 177"/>
              <a:gd name="T67" fmla="*/ 229 h 256"/>
              <a:gd name="T68" fmla="*/ 42 w 177"/>
              <a:gd name="T69" fmla="*/ 239 h 256"/>
              <a:gd name="T70" fmla="*/ 19 w 177"/>
              <a:gd name="T71" fmla="*/ 246 h 256"/>
              <a:gd name="T72" fmla="*/ 19 w 177"/>
              <a:gd name="T73" fmla="*/ 244 h 256"/>
              <a:gd name="T74" fmla="*/ 16 w 177"/>
              <a:gd name="T75" fmla="*/ 238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1 h 256"/>
              <a:gd name="T82" fmla="*/ 2 w 177"/>
              <a:gd name="T83" fmla="*/ 186 h 256"/>
              <a:gd name="T84" fmla="*/ 0 w 177"/>
              <a:gd name="T85" fmla="*/ 166 h 256"/>
              <a:gd name="T86" fmla="*/ 0 w 177"/>
              <a:gd name="T87" fmla="*/ 147 h 256"/>
              <a:gd name="T88" fmla="*/ 3 w 177"/>
              <a:gd name="T89" fmla="*/ 127 h 256"/>
              <a:gd name="T90" fmla="*/ 10 w 177"/>
              <a:gd name="T91" fmla="*/ 107 h 256"/>
              <a:gd name="T92" fmla="*/ 20 w 177"/>
              <a:gd name="T93" fmla="*/ 86 h 256"/>
              <a:gd name="T94" fmla="*/ 36 w 177"/>
              <a:gd name="T95" fmla="*/ 66 h 256"/>
              <a:gd name="T96" fmla="*/ 55 w 177"/>
              <a:gd name="T97" fmla="*/ 47 h 256"/>
              <a:gd name="T98" fmla="*/ 80 w 177"/>
              <a:gd name="T99" fmla="*/ 29 h 256"/>
              <a:gd name="T100" fmla="*/ 111 w 177"/>
              <a:gd name="T101" fmla="*/ 13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4" y="8"/>
                </a:lnTo>
                <a:lnTo>
                  <a:pt x="158" y="18"/>
                </a:lnTo>
                <a:lnTo>
                  <a:pt x="163" y="30"/>
                </a:lnTo>
                <a:lnTo>
                  <a:pt x="167" y="46"/>
                </a:lnTo>
                <a:lnTo>
                  <a:pt x="172" y="62"/>
                </a:lnTo>
                <a:lnTo>
                  <a:pt x="175" y="82"/>
                </a:lnTo>
                <a:lnTo>
                  <a:pt x="177" y="101"/>
                </a:lnTo>
                <a:lnTo>
                  <a:pt x="177" y="122"/>
                </a:lnTo>
                <a:lnTo>
                  <a:pt x="175" y="143"/>
                </a:lnTo>
                <a:lnTo>
                  <a:pt x="168" y="164"/>
                </a:lnTo>
                <a:lnTo>
                  <a:pt x="159" y="185"/>
                </a:lnTo>
                <a:lnTo>
                  <a:pt x="146" y="203"/>
                </a:lnTo>
                <a:lnTo>
                  <a:pt x="128" y="220"/>
                </a:lnTo>
                <a:lnTo>
                  <a:pt x="106" y="234"/>
                </a:lnTo>
                <a:lnTo>
                  <a:pt x="77" y="247"/>
                </a:lnTo>
                <a:lnTo>
                  <a:pt x="42" y="256"/>
                </a:lnTo>
                <a:lnTo>
                  <a:pt x="45" y="255"/>
                </a:lnTo>
                <a:lnTo>
                  <a:pt x="52" y="251"/>
                </a:lnTo>
                <a:lnTo>
                  <a:pt x="63" y="244"/>
                </a:lnTo>
                <a:lnTo>
                  <a:pt x="76" y="235"/>
                </a:lnTo>
                <a:lnTo>
                  <a:pt x="90" y="223"/>
                </a:lnTo>
                <a:lnTo>
                  <a:pt x="104" y="208"/>
                </a:lnTo>
                <a:lnTo>
                  <a:pt x="116" y="190"/>
                </a:lnTo>
                <a:lnTo>
                  <a:pt x="127" y="169"/>
                </a:lnTo>
                <a:lnTo>
                  <a:pt x="133" y="144"/>
                </a:lnTo>
                <a:lnTo>
                  <a:pt x="132" y="147"/>
                </a:lnTo>
                <a:lnTo>
                  <a:pt x="128" y="156"/>
                </a:lnTo>
                <a:lnTo>
                  <a:pt x="120" y="168"/>
                </a:lnTo>
                <a:lnTo>
                  <a:pt x="110" y="182"/>
                </a:lnTo>
                <a:lnTo>
                  <a:pt x="97" y="199"/>
                </a:lnTo>
                <a:lnTo>
                  <a:pt x="81" y="214"/>
                </a:lnTo>
                <a:lnTo>
                  <a:pt x="63" y="229"/>
                </a:lnTo>
                <a:lnTo>
                  <a:pt x="42" y="239"/>
                </a:lnTo>
                <a:lnTo>
                  <a:pt x="19" y="246"/>
                </a:lnTo>
                <a:lnTo>
                  <a:pt x="19" y="244"/>
                </a:lnTo>
                <a:lnTo>
                  <a:pt x="16" y="238"/>
                </a:lnTo>
                <a:lnTo>
                  <a:pt x="12" y="229"/>
                </a:lnTo>
                <a:lnTo>
                  <a:pt x="8" y="217"/>
                </a:lnTo>
                <a:lnTo>
                  <a:pt x="4" y="201"/>
                </a:lnTo>
                <a:lnTo>
                  <a:pt x="2" y="186"/>
                </a:lnTo>
                <a:lnTo>
                  <a:pt x="0" y="166"/>
                </a:lnTo>
                <a:lnTo>
                  <a:pt x="0" y="147"/>
                </a:lnTo>
                <a:lnTo>
                  <a:pt x="3" y="127"/>
                </a:lnTo>
                <a:lnTo>
                  <a:pt x="10" y="107"/>
                </a:lnTo>
                <a:lnTo>
                  <a:pt x="20" y="86"/>
                </a:lnTo>
                <a:lnTo>
                  <a:pt x="36" y="66"/>
                </a:lnTo>
                <a:lnTo>
                  <a:pt x="55" y="47"/>
                </a:lnTo>
                <a:lnTo>
                  <a:pt x="80" y="29"/>
                </a:lnTo>
                <a:lnTo>
                  <a:pt x="111" y="13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千图PPT彼岸天：ID 8661124库_任意多边形 24"/>
          <p:cNvSpPr/>
          <p:nvPr>
            <p:custDataLst>
              <p:tags r:id="rId9"/>
            </p:custDataLst>
          </p:nvPr>
        </p:nvSpPr>
        <p:spPr bwMode="auto">
          <a:xfrm>
            <a:off x="2314832" y="3787078"/>
            <a:ext cx="387733" cy="258223"/>
          </a:xfrm>
          <a:custGeom>
            <a:avLst/>
            <a:gdLst>
              <a:gd name="T0" fmla="*/ 144 w 267"/>
              <a:gd name="T1" fmla="*/ 0 h 175"/>
              <a:gd name="T2" fmla="*/ 172 w 267"/>
              <a:gd name="T3" fmla="*/ 1 h 175"/>
              <a:gd name="T4" fmla="*/ 200 w 267"/>
              <a:gd name="T5" fmla="*/ 6 h 175"/>
              <a:gd name="T6" fmla="*/ 232 w 267"/>
              <a:gd name="T7" fmla="*/ 18 h 175"/>
              <a:gd name="T8" fmla="*/ 267 w 267"/>
              <a:gd name="T9" fmla="*/ 35 h 175"/>
              <a:gd name="T10" fmla="*/ 265 w 267"/>
              <a:gd name="T11" fmla="*/ 36 h 175"/>
              <a:gd name="T12" fmla="*/ 264 w 267"/>
              <a:gd name="T13" fmla="*/ 42 h 175"/>
              <a:gd name="T14" fmla="*/ 259 w 267"/>
              <a:gd name="T15" fmla="*/ 53 h 175"/>
              <a:gd name="T16" fmla="*/ 254 w 267"/>
              <a:gd name="T17" fmla="*/ 64 h 175"/>
              <a:gd name="T18" fmla="*/ 246 w 267"/>
              <a:gd name="T19" fmla="*/ 79 h 175"/>
              <a:gd name="T20" fmla="*/ 237 w 267"/>
              <a:gd name="T21" fmla="*/ 94 h 175"/>
              <a:gd name="T22" fmla="*/ 226 w 267"/>
              <a:gd name="T23" fmla="*/ 110 h 175"/>
              <a:gd name="T24" fmla="*/ 213 w 267"/>
              <a:gd name="T25" fmla="*/ 125 h 175"/>
              <a:gd name="T26" fmla="*/ 199 w 267"/>
              <a:gd name="T27" fmla="*/ 140 h 175"/>
              <a:gd name="T28" fmla="*/ 182 w 267"/>
              <a:gd name="T29" fmla="*/ 153 h 175"/>
              <a:gd name="T30" fmla="*/ 164 w 267"/>
              <a:gd name="T31" fmla="*/ 163 h 175"/>
              <a:gd name="T32" fmla="*/ 143 w 267"/>
              <a:gd name="T33" fmla="*/ 171 h 175"/>
              <a:gd name="T34" fmla="*/ 121 w 267"/>
              <a:gd name="T35" fmla="*/ 175 h 175"/>
              <a:gd name="T36" fmla="*/ 96 w 267"/>
              <a:gd name="T37" fmla="*/ 174 h 175"/>
              <a:gd name="T38" fmla="*/ 69 w 267"/>
              <a:gd name="T39" fmla="*/ 168 h 175"/>
              <a:gd name="T40" fmla="*/ 41 w 267"/>
              <a:gd name="T41" fmla="*/ 157 h 175"/>
              <a:gd name="T42" fmla="*/ 9 w 267"/>
              <a:gd name="T43" fmla="*/ 138 h 175"/>
              <a:gd name="T44" fmla="*/ 12 w 267"/>
              <a:gd name="T45" fmla="*/ 140 h 175"/>
              <a:gd name="T46" fmla="*/ 20 w 267"/>
              <a:gd name="T47" fmla="*/ 142 h 175"/>
              <a:gd name="T48" fmla="*/ 33 w 267"/>
              <a:gd name="T49" fmla="*/ 145 h 175"/>
              <a:gd name="T50" fmla="*/ 48 w 267"/>
              <a:gd name="T51" fmla="*/ 148 h 175"/>
              <a:gd name="T52" fmla="*/ 67 w 267"/>
              <a:gd name="T53" fmla="*/ 150 h 175"/>
              <a:gd name="T54" fmla="*/ 87 w 267"/>
              <a:gd name="T55" fmla="*/ 149 h 175"/>
              <a:gd name="T56" fmla="*/ 108 w 267"/>
              <a:gd name="T57" fmla="*/ 145 h 175"/>
              <a:gd name="T58" fmla="*/ 131 w 267"/>
              <a:gd name="T59" fmla="*/ 137 h 175"/>
              <a:gd name="T60" fmla="*/ 154 w 267"/>
              <a:gd name="T61" fmla="*/ 124 h 175"/>
              <a:gd name="T62" fmla="*/ 150 w 267"/>
              <a:gd name="T63" fmla="*/ 125 h 175"/>
              <a:gd name="T64" fmla="*/ 141 w 267"/>
              <a:gd name="T65" fmla="*/ 128 h 175"/>
              <a:gd name="T66" fmla="*/ 126 w 267"/>
              <a:gd name="T67" fmla="*/ 131 h 175"/>
              <a:gd name="T68" fmla="*/ 109 w 267"/>
              <a:gd name="T69" fmla="*/ 135 h 175"/>
              <a:gd name="T70" fmla="*/ 89 w 267"/>
              <a:gd name="T71" fmla="*/ 137 h 175"/>
              <a:gd name="T72" fmla="*/ 67 w 267"/>
              <a:gd name="T73" fmla="*/ 137 h 175"/>
              <a:gd name="T74" fmla="*/ 43 w 267"/>
              <a:gd name="T75" fmla="*/ 133 h 175"/>
              <a:gd name="T76" fmla="*/ 21 w 267"/>
              <a:gd name="T77" fmla="*/ 127 h 175"/>
              <a:gd name="T78" fmla="*/ 0 w 267"/>
              <a:gd name="T79" fmla="*/ 115 h 175"/>
              <a:gd name="T80" fmla="*/ 0 w 267"/>
              <a:gd name="T81" fmla="*/ 114 h 175"/>
              <a:gd name="T82" fmla="*/ 3 w 267"/>
              <a:gd name="T83" fmla="*/ 109 h 175"/>
              <a:gd name="T84" fmla="*/ 7 w 267"/>
              <a:gd name="T85" fmla="*/ 100 h 175"/>
              <a:gd name="T86" fmla="*/ 12 w 267"/>
              <a:gd name="T87" fmla="*/ 90 h 175"/>
              <a:gd name="T88" fmla="*/ 18 w 267"/>
              <a:gd name="T89" fmla="*/ 77 h 175"/>
              <a:gd name="T90" fmla="*/ 26 w 267"/>
              <a:gd name="T91" fmla="*/ 64 h 175"/>
              <a:gd name="T92" fmla="*/ 38 w 267"/>
              <a:gd name="T93" fmla="*/ 52 h 175"/>
              <a:gd name="T94" fmla="*/ 50 w 267"/>
              <a:gd name="T95" fmla="*/ 39 h 175"/>
              <a:gd name="T96" fmla="*/ 64 w 267"/>
              <a:gd name="T97" fmla="*/ 27 h 175"/>
              <a:gd name="T98" fmla="*/ 81 w 267"/>
              <a:gd name="T99" fmla="*/ 16 h 175"/>
              <a:gd name="T100" fmla="*/ 100 w 267"/>
              <a:gd name="T101" fmla="*/ 7 h 175"/>
              <a:gd name="T102" fmla="*/ 121 w 267"/>
              <a:gd name="T103" fmla="*/ 2 h 175"/>
              <a:gd name="T104" fmla="*/ 144 w 267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5">
                <a:moveTo>
                  <a:pt x="144" y="0"/>
                </a:moveTo>
                <a:lnTo>
                  <a:pt x="172" y="1"/>
                </a:lnTo>
                <a:lnTo>
                  <a:pt x="200" y="6"/>
                </a:lnTo>
                <a:lnTo>
                  <a:pt x="232" y="18"/>
                </a:lnTo>
                <a:lnTo>
                  <a:pt x="267" y="35"/>
                </a:lnTo>
                <a:lnTo>
                  <a:pt x="265" y="36"/>
                </a:lnTo>
                <a:lnTo>
                  <a:pt x="264" y="42"/>
                </a:lnTo>
                <a:lnTo>
                  <a:pt x="259" y="53"/>
                </a:lnTo>
                <a:lnTo>
                  <a:pt x="254" y="64"/>
                </a:lnTo>
                <a:lnTo>
                  <a:pt x="246" y="79"/>
                </a:lnTo>
                <a:lnTo>
                  <a:pt x="237" y="94"/>
                </a:lnTo>
                <a:lnTo>
                  <a:pt x="226" y="110"/>
                </a:lnTo>
                <a:lnTo>
                  <a:pt x="213" y="125"/>
                </a:lnTo>
                <a:lnTo>
                  <a:pt x="199" y="140"/>
                </a:lnTo>
                <a:lnTo>
                  <a:pt x="182" y="153"/>
                </a:lnTo>
                <a:lnTo>
                  <a:pt x="164" y="163"/>
                </a:lnTo>
                <a:lnTo>
                  <a:pt x="143" y="171"/>
                </a:lnTo>
                <a:lnTo>
                  <a:pt x="121" y="175"/>
                </a:lnTo>
                <a:lnTo>
                  <a:pt x="96" y="174"/>
                </a:lnTo>
                <a:lnTo>
                  <a:pt x="69" y="168"/>
                </a:lnTo>
                <a:lnTo>
                  <a:pt x="41" y="157"/>
                </a:lnTo>
                <a:lnTo>
                  <a:pt x="9" y="138"/>
                </a:lnTo>
                <a:lnTo>
                  <a:pt x="12" y="140"/>
                </a:lnTo>
                <a:lnTo>
                  <a:pt x="20" y="142"/>
                </a:lnTo>
                <a:lnTo>
                  <a:pt x="33" y="145"/>
                </a:lnTo>
                <a:lnTo>
                  <a:pt x="48" y="148"/>
                </a:lnTo>
                <a:lnTo>
                  <a:pt x="67" y="150"/>
                </a:lnTo>
                <a:lnTo>
                  <a:pt x="87" y="149"/>
                </a:lnTo>
                <a:lnTo>
                  <a:pt x="108" y="145"/>
                </a:lnTo>
                <a:lnTo>
                  <a:pt x="131" y="137"/>
                </a:lnTo>
                <a:lnTo>
                  <a:pt x="154" y="124"/>
                </a:lnTo>
                <a:lnTo>
                  <a:pt x="150" y="125"/>
                </a:lnTo>
                <a:lnTo>
                  <a:pt x="141" y="128"/>
                </a:lnTo>
                <a:lnTo>
                  <a:pt x="126" y="131"/>
                </a:lnTo>
                <a:lnTo>
                  <a:pt x="109" y="135"/>
                </a:lnTo>
                <a:lnTo>
                  <a:pt x="89" y="137"/>
                </a:lnTo>
                <a:lnTo>
                  <a:pt x="67" y="137"/>
                </a:lnTo>
                <a:lnTo>
                  <a:pt x="43" y="133"/>
                </a:lnTo>
                <a:lnTo>
                  <a:pt x="21" y="127"/>
                </a:lnTo>
                <a:lnTo>
                  <a:pt x="0" y="115"/>
                </a:lnTo>
                <a:lnTo>
                  <a:pt x="0" y="114"/>
                </a:lnTo>
                <a:lnTo>
                  <a:pt x="3" y="109"/>
                </a:lnTo>
                <a:lnTo>
                  <a:pt x="7" y="100"/>
                </a:lnTo>
                <a:lnTo>
                  <a:pt x="12" y="90"/>
                </a:lnTo>
                <a:lnTo>
                  <a:pt x="18" y="77"/>
                </a:lnTo>
                <a:lnTo>
                  <a:pt x="26" y="64"/>
                </a:lnTo>
                <a:lnTo>
                  <a:pt x="38" y="52"/>
                </a:lnTo>
                <a:lnTo>
                  <a:pt x="50" y="39"/>
                </a:lnTo>
                <a:lnTo>
                  <a:pt x="64" y="27"/>
                </a:lnTo>
                <a:lnTo>
                  <a:pt x="81" y="16"/>
                </a:lnTo>
                <a:lnTo>
                  <a:pt x="100" y="7"/>
                </a:lnTo>
                <a:lnTo>
                  <a:pt x="121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千图PPT彼岸天：ID 8661124库_任意多边形 25"/>
          <p:cNvSpPr/>
          <p:nvPr>
            <p:custDataLst>
              <p:tags r:id="rId10"/>
            </p:custDataLst>
          </p:nvPr>
        </p:nvSpPr>
        <p:spPr bwMode="auto">
          <a:xfrm>
            <a:off x="1783334" y="2702542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0 w 266"/>
              <a:gd name="T3" fmla="*/ 0 h 175"/>
              <a:gd name="T4" fmla="*/ 197 w 266"/>
              <a:gd name="T5" fmla="*/ 6 h 175"/>
              <a:gd name="T6" fmla="*/ 226 w 266"/>
              <a:gd name="T7" fmla="*/ 18 h 175"/>
              <a:gd name="T8" fmla="*/ 257 w 266"/>
              <a:gd name="T9" fmla="*/ 36 h 175"/>
              <a:gd name="T10" fmla="*/ 254 w 266"/>
              <a:gd name="T11" fmla="*/ 35 h 175"/>
              <a:gd name="T12" fmla="*/ 247 w 266"/>
              <a:gd name="T13" fmla="*/ 32 h 175"/>
              <a:gd name="T14" fmla="*/ 235 w 266"/>
              <a:gd name="T15" fmla="*/ 30 h 175"/>
              <a:gd name="T16" fmla="*/ 218 w 266"/>
              <a:gd name="T17" fmla="*/ 26 h 175"/>
              <a:gd name="T18" fmla="*/ 200 w 266"/>
              <a:gd name="T19" fmla="*/ 24 h 175"/>
              <a:gd name="T20" fmla="*/ 179 w 266"/>
              <a:gd name="T21" fmla="*/ 26 h 175"/>
              <a:gd name="T22" fmla="*/ 158 w 266"/>
              <a:gd name="T23" fmla="*/ 30 h 175"/>
              <a:gd name="T24" fmla="*/ 136 w 266"/>
              <a:gd name="T25" fmla="*/ 37 h 175"/>
              <a:gd name="T26" fmla="*/ 114 w 266"/>
              <a:gd name="T27" fmla="*/ 50 h 175"/>
              <a:gd name="T28" fmla="*/ 117 w 266"/>
              <a:gd name="T29" fmla="*/ 49 h 175"/>
              <a:gd name="T30" fmla="*/ 126 w 266"/>
              <a:gd name="T31" fmla="*/ 47 h 175"/>
              <a:gd name="T32" fmla="*/ 140 w 266"/>
              <a:gd name="T33" fmla="*/ 43 h 175"/>
              <a:gd name="T34" fmla="*/ 157 w 266"/>
              <a:gd name="T35" fmla="*/ 40 h 175"/>
              <a:gd name="T36" fmla="*/ 178 w 266"/>
              <a:gd name="T37" fmla="*/ 37 h 175"/>
              <a:gd name="T38" fmla="*/ 200 w 266"/>
              <a:gd name="T39" fmla="*/ 37 h 175"/>
              <a:gd name="T40" fmla="*/ 223 w 266"/>
              <a:gd name="T41" fmla="*/ 40 h 175"/>
              <a:gd name="T42" fmla="*/ 245 w 266"/>
              <a:gd name="T43" fmla="*/ 48 h 175"/>
              <a:gd name="T44" fmla="*/ 266 w 266"/>
              <a:gd name="T45" fmla="*/ 58 h 175"/>
              <a:gd name="T46" fmla="*/ 266 w 266"/>
              <a:gd name="T47" fmla="*/ 61 h 175"/>
              <a:gd name="T48" fmla="*/ 264 w 266"/>
              <a:gd name="T49" fmla="*/ 66 h 175"/>
              <a:gd name="T50" fmla="*/ 260 w 266"/>
              <a:gd name="T51" fmla="*/ 74 h 175"/>
              <a:gd name="T52" fmla="*/ 254 w 266"/>
              <a:gd name="T53" fmla="*/ 84 h 175"/>
              <a:gd name="T54" fmla="*/ 248 w 266"/>
              <a:gd name="T55" fmla="*/ 96 h 175"/>
              <a:gd name="T56" fmla="*/ 240 w 266"/>
              <a:gd name="T57" fmla="*/ 109 h 175"/>
              <a:gd name="T58" fmla="*/ 230 w 266"/>
              <a:gd name="T59" fmla="*/ 123 h 175"/>
              <a:gd name="T60" fmla="*/ 217 w 266"/>
              <a:gd name="T61" fmla="*/ 136 h 175"/>
              <a:gd name="T62" fmla="*/ 202 w 266"/>
              <a:gd name="T63" fmla="*/ 148 h 175"/>
              <a:gd name="T64" fmla="*/ 186 w 266"/>
              <a:gd name="T65" fmla="*/ 158 h 175"/>
              <a:gd name="T66" fmla="*/ 166 w 266"/>
              <a:gd name="T67" fmla="*/ 167 h 175"/>
              <a:gd name="T68" fmla="*/ 145 w 266"/>
              <a:gd name="T69" fmla="*/ 172 h 175"/>
              <a:gd name="T70" fmla="*/ 122 w 266"/>
              <a:gd name="T71" fmla="*/ 175 h 175"/>
              <a:gd name="T72" fmla="*/ 96 w 266"/>
              <a:gd name="T73" fmla="*/ 174 h 175"/>
              <a:gd name="T74" fmla="*/ 66 w 266"/>
              <a:gd name="T75" fmla="*/ 169 h 175"/>
              <a:gd name="T76" fmla="*/ 35 w 266"/>
              <a:gd name="T77" fmla="*/ 157 h 175"/>
              <a:gd name="T78" fmla="*/ 0 w 266"/>
              <a:gd name="T79" fmla="*/ 140 h 175"/>
              <a:gd name="T80" fmla="*/ 1 w 266"/>
              <a:gd name="T81" fmla="*/ 137 h 175"/>
              <a:gd name="T82" fmla="*/ 4 w 266"/>
              <a:gd name="T83" fmla="*/ 132 h 175"/>
              <a:gd name="T84" fmla="*/ 8 w 266"/>
              <a:gd name="T85" fmla="*/ 122 h 175"/>
              <a:gd name="T86" fmla="*/ 13 w 266"/>
              <a:gd name="T87" fmla="*/ 110 h 175"/>
              <a:gd name="T88" fmla="*/ 21 w 266"/>
              <a:gd name="T89" fmla="*/ 96 h 175"/>
              <a:gd name="T90" fmla="*/ 30 w 266"/>
              <a:gd name="T91" fmla="*/ 80 h 175"/>
              <a:gd name="T92" fmla="*/ 40 w 266"/>
              <a:gd name="T93" fmla="*/ 65 h 175"/>
              <a:gd name="T94" fmla="*/ 53 w 266"/>
              <a:gd name="T95" fmla="*/ 49 h 175"/>
              <a:gd name="T96" fmla="*/ 67 w 266"/>
              <a:gd name="T97" fmla="*/ 35 h 175"/>
              <a:gd name="T98" fmla="*/ 84 w 266"/>
              <a:gd name="T99" fmla="*/ 22 h 175"/>
              <a:gd name="T100" fmla="*/ 102 w 266"/>
              <a:gd name="T101" fmla="*/ 11 h 175"/>
              <a:gd name="T102" fmla="*/ 123 w 266"/>
              <a:gd name="T103" fmla="*/ 4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0" y="0"/>
                </a:lnTo>
                <a:lnTo>
                  <a:pt x="197" y="6"/>
                </a:lnTo>
                <a:lnTo>
                  <a:pt x="226" y="18"/>
                </a:lnTo>
                <a:lnTo>
                  <a:pt x="257" y="36"/>
                </a:lnTo>
                <a:lnTo>
                  <a:pt x="254" y="35"/>
                </a:lnTo>
                <a:lnTo>
                  <a:pt x="247" y="32"/>
                </a:lnTo>
                <a:lnTo>
                  <a:pt x="235" y="30"/>
                </a:lnTo>
                <a:lnTo>
                  <a:pt x="218" y="26"/>
                </a:lnTo>
                <a:lnTo>
                  <a:pt x="200" y="24"/>
                </a:lnTo>
                <a:lnTo>
                  <a:pt x="179" y="26"/>
                </a:lnTo>
                <a:lnTo>
                  <a:pt x="158" y="30"/>
                </a:lnTo>
                <a:lnTo>
                  <a:pt x="136" y="37"/>
                </a:lnTo>
                <a:lnTo>
                  <a:pt x="114" y="50"/>
                </a:lnTo>
                <a:lnTo>
                  <a:pt x="117" y="49"/>
                </a:lnTo>
                <a:lnTo>
                  <a:pt x="126" y="47"/>
                </a:lnTo>
                <a:lnTo>
                  <a:pt x="140" y="43"/>
                </a:lnTo>
                <a:lnTo>
                  <a:pt x="157" y="40"/>
                </a:lnTo>
                <a:lnTo>
                  <a:pt x="178" y="37"/>
                </a:lnTo>
                <a:lnTo>
                  <a:pt x="200" y="37"/>
                </a:lnTo>
                <a:lnTo>
                  <a:pt x="223" y="40"/>
                </a:lnTo>
                <a:lnTo>
                  <a:pt x="245" y="48"/>
                </a:lnTo>
                <a:lnTo>
                  <a:pt x="266" y="58"/>
                </a:lnTo>
                <a:lnTo>
                  <a:pt x="266" y="61"/>
                </a:lnTo>
                <a:lnTo>
                  <a:pt x="264" y="66"/>
                </a:lnTo>
                <a:lnTo>
                  <a:pt x="260" y="74"/>
                </a:lnTo>
                <a:lnTo>
                  <a:pt x="254" y="84"/>
                </a:lnTo>
                <a:lnTo>
                  <a:pt x="248" y="96"/>
                </a:lnTo>
                <a:lnTo>
                  <a:pt x="240" y="109"/>
                </a:lnTo>
                <a:lnTo>
                  <a:pt x="230" y="123"/>
                </a:lnTo>
                <a:lnTo>
                  <a:pt x="217" y="136"/>
                </a:lnTo>
                <a:lnTo>
                  <a:pt x="202" y="148"/>
                </a:lnTo>
                <a:lnTo>
                  <a:pt x="186" y="158"/>
                </a:lnTo>
                <a:lnTo>
                  <a:pt x="166" y="167"/>
                </a:lnTo>
                <a:lnTo>
                  <a:pt x="145" y="172"/>
                </a:lnTo>
                <a:lnTo>
                  <a:pt x="122" y="175"/>
                </a:lnTo>
                <a:lnTo>
                  <a:pt x="96" y="174"/>
                </a:lnTo>
                <a:lnTo>
                  <a:pt x="66" y="169"/>
                </a:lnTo>
                <a:lnTo>
                  <a:pt x="35" y="157"/>
                </a:lnTo>
                <a:lnTo>
                  <a:pt x="0" y="140"/>
                </a:lnTo>
                <a:lnTo>
                  <a:pt x="1" y="137"/>
                </a:lnTo>
                <a:lnTo>
                  <a:pt x="4" y="132"/>
                </a:lnTo>
                <a:lnTo>
                  <a:pt x="8" y="122"/>
                </a:lnTo>
                <a:lnTo>
                  <a:pt x="13" y="110"/>
                </a:lnTo>
                <a:lnTo>
                  <a:pt x="21" y="96"/>
                </a:lnTo>
                <a:lnTo>
                  <a:pt x="30" y="80"/>
                </a:lnTo>
                <a:lnTo>
                  <a:pt x="40" y="65"/>
                </a:lnTo>
                <a:lnTo>
                  <a:pt x="53" y="49"/>
                </a:lnTo>
                <a:lnTo>
                  <a:pt x="67" y="35"/>
                </a:lnTo>
                <a:lnTo>
                  <a:pt x="84" y="22"/>
                </a:lnTo>
                <a:lnTo>
                  <a:pt x="102" y="11"/>
                </a:lnTo>
                <a:lnTo>
                  <a:pt x="123" y="4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千图PPT彼岸天：ID 8661124库_任意多边形 26"/>
          <p:cNvSpPr/>
          <p:nvPr>
            <p:custDataLst>
              <p:tags r:id="rId11"/>
            </p:custDataLst>
          </p:nvPr>
        </p:nvSpPr>
        <p:spPr bwMode="auto">
          <a:xfrm>
            <a:off x="1828352" y="2183145"/>
            <a:ext cx="370307" cy="261175"/>
          </a:xfrm>
          <a:custGeom>
            <a:avLst/>
            <a:gdLst>
              <a:gd name="T0" fmla="*/ 101 w 255"/>
              <a:gd name="T1" fmla="*/ 0 h 177"/>
              <a:gd name="T2" fmla="*/ 122 w 255"/>
              <a:gd name="T3" fmla="*/ 0 h 177"/>
              <a:gd name="T4" fmla="*/ 143 w 255"/>
              <a:gd name="T5" fmla="*/ 3 h 177"/>
              <a:gd name="T6" fmla="*/ 164 w 255"/>
              <a:gd name="T7" fmla="*/ 8 h 177"/>
              <a:gd name="T8" fmla="*/ 183 w 255"/>
              <a:gd name="T9" fmla="*/ 17 h 177"/>
              <a:gd name="T10" fmla="*/ 201 w 255"/>
              <a:gd name="T11" fmla="*/ 31 h 177"/>
              <a:gd name="T12" fmla="*/ 220 w 255"/>
              <a:gd name="T13" fmla="*/ 48 h 177"/>
              <a:gd name="T14" fmla="*/ 234 w 255"/>
              <a:gd name="T15" fmla="*/ 71 h 177"/>
              <a:gd name="T16" fmla="*/ 246 w 255"/>
              <a:gd name="T17" fmla="*/ 100 h 177"/>
              <a:gd name="T18" fmla="*/ 255 w 255"/>
              <a:gd name="T19" fmla="*/ 135 h 177"/>
              <a:gd name="T20" fmla="*/ 253 w 255"/>
              <a:gd name="T21" fmla="*/ 132 h 177"/>
              <a:gd name="T22" fmla="*/ 249 w 255"/>
              <a:gd name="T23" fmla="*/ 125 h 177"/>
              <a:gd name="T24" fmla="*/ 244 w 255"/>
              <a:gd name="T25" fmla="*/ 114 h 177"/>
              <a:gd name="T26" fmla="*/ 235 w 255"/>
              <a:gd name="T27" fmla="*/ 101 h 177"/>
              <a:gd name="T28" fmla="*/ 222 w 255"/>
              <a:gd name="T29" fmla="*/ 87 h 177"/>
              <a:gd name="T30" fmla="*/ 208 w 255"/>
              <a:gd name="T31" fmla="*/ 73 h 177"/>
              <a:gd name="T32" fmla="*/ 190 w 255"/>
              <a:gd name="T33" fmla="*/ 60 h 177"/>
              <a:gd name="T34" fmla="*/ 168 w 255"/>
              <a:gd name="T35" fmla="*/ 49 h 177"/>
              <a:gd name="T36" fmla="*/ 143 w 255"/>
              <a:gd name="T37" fmla="*/ 44 h 177"/>
              <a:gd name="T38" fmla="*/ 147 w 255"/>
              <a:gd name="T39" fmla="*/ 45 h 177"/>
              <a:gd name="T40" fmla="*/ 155 w 255"/>
              <a:gd name="T41" fmla="*/ 49 h 177"/>
              <a:gd name="T42" fmla="*/ 168 w 255"/>
              <a:gd name="T43" fmla="*/ 57 h 177"/>
              <a:gd name="T44" fmla="*/ 182 w 255"/>
              <a:gd name="T45" fmla="*/ 68 h 177"/>
              <a:gd name="T46" fmla="*/ 197 w 255"/>
              <a:gd name="T47" fmla="*/ 80 h 177"/>
              <a:gd name="T48" fmla="*/ 213 w 255"/>
              <a:gd name="T49" fmla="*/ 96 h 177"/>
              <a:gd name="T50" fmla="*/ 227 w 255"/>
              <a:gd name="T51" fmla="*/ 114 h 177"/>
              <a:gd name="T52" fmla="*/ 239 w 255"/>
              <a:gd name="T53" fmla="*/ 135 h 177"/>
              <a:gd name="T54" fmla="*/ 246 w 255"/>
              <a:gd name="T55" fmla="*/ 157 h 177"/>
              <a:gd name="T56" fmla="*/ 243 w 255"/>
              <a:gd name="T57" fmla="*/ 158 h 177"/>
              <a:gd name="T58" fmla="*/ 238 w 255"/>
              <a:gd name="T59" fmla="*/ 161 h 177"/>
              <a:gd name="T60" fmla="*/ 229 w 255"/>
              <a:gd name="T61" fmla="*/ 165 h 177"/>
              <a:gd name="T62" fmla="*/ 216 w 255"/>
              <a:gd name="T63" fmla="*/ 169 h 177"/>
              <a:gd name="T64" fmla="*/ 201 w 255"/>
              <a:gd name="T65" fmla="*/ 173 h 177"/>
              <a:gd name="T66" fmla="*/ 184 w 255"/>
              <a:gd name="T67" fmla="*/ 175 h 177"/>
              <a:gd name="T68" fmla="*/ 166 w 255"/>
              <a:gd name="T69" fmla="*/ 177 h 177"/>
              <a:gd name="T70" fmla="*/ 147 w 255"/>
              <a:gd name="T71" fmla="*/ 177 h 177"/>
              <a:gd name="T72" fmla="*/ 126 w 255"/>
              <a:gd name="T73" fmla="*/ 173 h 177"/>
              <a:gd name="T74" fmla="*/ 105 w 255"/>
              <a:gd name="T75" fmla="*/ 166 h 177"/>
              <a:gd name="T76" fmla="*/ 86 w 255"/>
              <a:gd name="T77" fmla="*/ 157 h 177"/>
              <a:gd name="T78" fmla="*/ 65 w 255"/>
              <a:gd name="T79" fmla="*/ 141 h 177"/>
              <a:gd name="T80" fmla="*/ 47 w 255"/>
              <a:gd name="T81" fmla="*/ 122 h 177"/>
              <a:gd name="T82" fmla="*/ 28 w 255"/>
              <a:gd name="T83" fmla="*/ 97 h 177"/>
              <a:gd name="T84" fmla="*/ 13 w 255"/>
              <a:gd name="T85" fmla="*/ 65 h 177"/>
              <a:gd name="T86" fmla="*/ 0 w 255"/>
              <a:gd name="T87" fmla="*/ 27 h 177"/>
              <a:gd name="T88" fmla="*/ 1 w 255"/>
              <a:gd name="T89" fmla="*/ 26 h 177"/>
              <a:gd name="T90" fmla="*/ 8 w 255"/>
              <a:gd name="T91" fmla="*/ 23 h 177"/>
              <a:gd name="T92" fmla="*/ 17 w 255"/>
              <a:gd name="T93" fmla="*/ 19 h 177"/>
              <a:gd name="T94" fmla="*/ 30 w 255"/>
              <a:gd name="T95" fmla="*/ 14 h 177"/>
              <a:gd name="T96" fmla="*/ 45 w 255"/>
              <a:gd name="T97" fmla="*/ 10 h 177"/>
              <a:gd name="T98" fmla="*/ 62 w 255"/>
              <a:gd name="T99" fmla="*/ 5 h 177"/>
              <a:gd name="T100" fmla="*/ 82 w 255"/>
              <a:gd name="T101" fmla="*/ 3 h 177"/>
              <a:gd name="T102" fmla="*/ 101 w 255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7">
                <a:moveTo>
                  <a:pt x="101" y="0"/>
                </a:moveTo>
                <a:lnTo>
                  <a:pt x="122" y="0"/>
                </a:lnTo>
                <a:lnTo>
                  <a:pt x="143" y="3"/>
                </a:lnTo>
                <a:lnTo>
                  <a:pt x="164" y="8"/>
                </a:lnTo>
                <a:lnTo>
                  <a:pt x="183" y="17"/>
                </a:lnTo>
                <a:lnTo>
                  <a:pt x="201" y="31"/>
                </a:lnTo>
                <a:lnTo>
                  <a:pt x="220" y="48"/>
                </a:lnTo>
                <a:lnTo>
                  <a:pt x="234" y="71"/>
                </a:lnTo>
                <a:lnTo>
                  <a:pt x="246" y="100"/>
                </a:lnTo>
                <a:lnTo>
                  <a:pt x="255" y="135"/>
                </a:lnTo>
                <a:lnTo>
                  <a:pt x="253" y="132"/>
                </a:lnTo>
                <a:lnTo>
                  <a:pt x="249" y="125"/>
                </a:lnTo>
                <a:lnTo>
                  <a:pt x="244" y="114"/>
                </a:lnTo>
                <a:lnTo>
                  <a:pt x="235" y="101"/>
                </a:lnTo>
                <a:lnTo>
                  <a:pt x="222" y="87"/>
                </a:lnTo>
                <a:lnTo>
                  <a:pt x="208" y="73"/>
                </a:lnTo>
                <a:lnTo>
                  <a:pt x="190" y="60"/>
                </a:lnTo>
                <a:lnTo>
                  <a:pt x="168" y="49"/>
                </a:lnTo>
                <a:lnTo>
                  <a:pt x="143" y="44"/>
                </a:lnTo>
                <a:lnTo>
                  <a:pt x="147" y="45"/>
                </a:lnTo>
                <a:lnTo>
                  <a:pt x="155" y="49"/>
                </a:lnTo>
                <a:lnTo>
                  <a:pt x="168" y="57"/>
                </a:lnTo>
                <a:lnTo>
                  <a:pt x="182" y="68"/>
                </a:lnTo>
                <a:lnTo>
                  <a:pt x="197" y="80"/>
                </a:lnTo>
                <a:lnTo>
                  <a:pt x="213" y="96"/>
                </a:lnTo>
                <a:lnTo>
                  <a:pt x="227" y="114"/>
                </a:lnTo>
                <a:lnTo>
                  <a:pt x="239" y="135"/>
                </a:lnTo>
                <a:lnTo>
                  <a:pt x="246" y="157"/>
                </a:lnTo>
                <a:lnTo>
                  <a:pt x="243" y="158"/>
                </a:lnTo>
                <a:lnTo>
                  <a:pt x="238" y="161"/>
                </a:lnTo>
                <a:lnTo>
                  <a:pt x="229" y="165"/>
                </a:lnTo>
                <a:lnTo>
                  <a:pt x="216" y="169"/>
                </a:lnTo>
                <a:lnTo>
                  <a:pt x="201" y="173"/>
                </a:lnTo>
                <a:lnTo>
                  <a:pt x="184" y="175"/>
                </a:lnTo>
                <a:lnTo>
                  <a:pt x="166" y="177"/>
                </a:lnTo>
                <a:lnTo>
                  <a:pt x="147" y="177"/>
                </a:lnTo>
                <a:lnTo>
                  <a:pt x="126" y="173"/>
                </a:lnTo>
                <a:lnTo>
                  <a:pt x="105" y="166"/>
                </a:lnTo>
                <a:lnTo>
                  <a:pt x="86" y="157"/>
                </a:lnTo>
                <a:lnTo>
                  <a:pt x="65" y="141"/>
                </a:lnTo>
                <a:lnTo>
                  <a:pt x="47" y="122"/>
                </a:lnTo>
                <a:lnTo>
                  <a:pt x="28" y="97"/>
                </a:lnTo>
                <a:lnTo>
                  <a:pt x="13" y="65"/>
                </a:lnTo>
                <a:lnTo>
                  <a:pt x="0" y="27"/>
                </a:lnTo>
                <a:lnTo>
                  <a:pt x="1" y="26"/>
                </a:lnTo>
                <a:lnTo>
                  <a:pt x="8" y="23"/>
                </a:lnTo>
                <a:lnTo>
                  <a:pt x="17" y="19"/>
                </a:lnTo>
                <a:lnTo>
                  <a:pt x="30" y="14"/>
                </a:lnTo>
                <a:lnTo>
                  <a:pt x="45" y="10"/>
                </a:lnTo>
                <a:lnTo>
                  <a:pt x="62" y="5"/>
                </a:lnTo>
                <a:lnTo>
                  <a:pt x="82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千图PPT彼岸天：ID 8661124库_任意多边形 27"/>
          <p:cNvSpPr/>
          <p:nvPr>
            <p:custDataLst>
              <p:tags r:id="rId12"/>
            </p:custDataLst>
          </p:nvPr>
        </p:nvSpPr>
        <p:spPr bwMode="auto">
          <a:xfrm>
            <a:off x="2262553" y="1741952"/>
            <a:ext cx="254132" cy="393975"/>
          </a:xfrm>
          <a:custGeom>
            <a:avLst/>
            <a:gdLst>
              <a:gd name="T0" fmla="*/ 35 w 175"/>
              <a:gd name="T1" fmla="*/ 0 h 267"/>
              <a:gd name="T2" fmla="*/ 38 w 175"/>
              <a:gd name="T3" fmla="*/ 0 h 267"/>
              <a:gd name="T4" fmla="*/ 44 w 175"/>
              <a:gd name="T5" fmla="*/ 3 h 267"/>
              <a:gd name="T6" fmla="*/ 53 w 175"/>
              <a:gd name="T7" fmla="*/ 7 h 267"/>
              <a:gd name="T8" fmla="*/ 66 w 175"/>
              <a:gd name="T9" fmla="*/ 13 h 267"/>
              <a:gd name="T10" fmla="*/ 79 w 175"/>
              <a:gd name="T11" fmla="*/ 20 h 267"/>
              <a:gd name="T12" fmla="*/ 95 w 175"/>
              <a:gd name="T13" fmla="*/ 29 h 267"/>
              <a:gd name="T14" fmla="*/ 110 w 175"/>
              <a:gd name="T15" fmla="*/ 41 h 267"/>
              <a:gd name="T16" fmla="*/ 126 w 175"/>
              <a:gd name="T17" fmla="*/ 54 h 267"/>
              <a:gd name="T18" fmla="*/ 140 w 175"/>
              <a:gd name="T19" fmla="*/ 68 h 267"/>
              <a:gd name="T20" fmla="*/ 153 w 175"/>
              <a:gd name="T21" fmla="*/ 85 h 267"/>
              <a:gd name="T22" fmla="*/ 165 w 175"/>
              <a:gd name="T23" fmla="*/ 103 h 267"/>
              <a:gd name="T24" fmla="*/ 171 w 175"/>
              <a:gd name="T25" fmla="*/ 124 h 267"/>
              <a:gd name="T26" fmla="*/ 175 w 175"/>
              <a:gd name="T27" fmla="*/ 146 h 267"/>
              <a:gd name="T28" fmla="*/ 175 w 175"/>
              <a:gd name="T29" fmla="*/ 170 h 267"/>
              <a:gd name="T30" fmla="*/ 169 w 175"/>
              <a:gd name="T31" fmla="*/ 196 h 267"/>
              <a:gd name="T32" fmla="*/ 157 w 175"/>
              <a:gd name="T33" fmla="*/ 226 h 267"/>
              <a:gd name="T34" fmla="*/ 139 w 175"/>
              <a:gd name="T35" fmla="*/ 257 h 267"/>
              <a:gd name="T36" fmla="*/ 140 w 175"/>
              <a:gd name="T37" fmla="*/ 255 h 267"/>
              <a:gd name="T38" fmla="*/ 143 w 175"/>
              <a:gd name="T39" fmla="*/ 246 h 267"/>
              <a:gd name="T40" fmla="*/ 147 w 175"/>
              <a:gd name="T41" fmla="*/ 234 h 267"/>
              <a:gd name="T42" fmla="*/ 149 w 175"/>
              <a:gd name="T43" fmla="*/ 219 h 267"/>
              <a:gd name="T44" fmla="*/ 151 w 175"/>
              <a:gd name="T45" fmla="*/ 200 h 267"/>
              <a:gd name="T46" fmla="*/ 151 w 175"/>
              <a:gd name="T47" fmla="*/ 180 h 267"/>
              <a:gd name="T48" fmla="*/ 147 w 175"/>
              <a:gd name="T49" fmla="*/ 157 h 267"/>
              <a:gd name="T50" fmla="*/ 138 w 175"/>
              <a:gd name="T51" fmla="*/ 135 h 267"/>
              <a:gd name="T52" fmla="*/ 125 w 175"/>
              <a:gd name="T53" fmla="*/ 113 h 267"/>
              <a:gd name="T54" fmla="*/ 126 w 175"/>
              <a:gd name="T55" fmla="*/ 117 h 267"/>
              <a:gd name="T56" fmla="*/ 129 w 175"/>
              <a:gd name="T57" fmla="*/ 126 h 267"/>
              <a:gd name="T58" fmla="*/ 132 w 175"/>
              <a:gd name="T59" fmla="*/ 139 h 267"/>
              <a:gd name="T60" fmla="*/ 136 w 175"/>
              <a:gd name="T61" fmla="*/ 157 h 267"/>
              <a:gd name="T62" fmla="*/ 138 w 175"/>
              <a:gd name="T63" fmla="*/ 178 h 267"/>
              <a:gd name="T64" fmla="*/ 138 w 175"/>
              <a:gd name="T65" fmla="*/ 200 h 267"/>
              <a:gd name="T66" fmla="*/ 135 w 175"/>
              <a:gd name="T67" fmla="*/ 222 h 267"/>
              <a:gd name="T68" fmla="*/ 129 w 175"/>
              <a:gd name="T69" fmla="*/ 244 h 267"/>
              <a:gd name="T70" fmla="*/ 117 w 175"/>
              <a:gd name="T71" fmla="*/ 267 h 267"/>
              <a:gd name="T72" fmla="*/ 114 w 175"/>
              <a:gd name="T73" fmla="*/ 265 h 267"/>
              <a:gd name="T74" fmla="*/ 109 w 175"/>
              <a:gd name="T75" fmla="*/ 264 h 267"/>
              <a:gd name="T76" fmla="*/ 101 w 175"/>
              <a:gd name="T77" fmla="*/ 260 h 267"/>
              <a:gd name="T78" fmla="*/ 91 w 175"/>
              <a:gd name="T79" fmla="*/ 255 h 267"/>
              <a:gd name="T80" fmla="*/ 79 w 175"/>
              <a:gd name="T81" fmla="*/ 248 h 267"/>
              <a:gd name="T82" fmla="*/ 66 w 175"/>
              <a:gd name="T83" fmla="*/ 239 h 267"/>
              <a:gd name="T84" fmla="*/ 53 w 175"/>
              <a:gd name="T85" fmla="*/ 229 h 267"/>
              <a:gd name="T86" fmla="*/ 40 w 175"/>
              <a:gd name="T87" fmla="*/ 217 h 267"/>
              <a:gd name="T88" fmla="*/ 27 w 175"/>
              <a:gd name="T89" fmla="*/ 202 h 267"/>
              <a:gd name="T90" fmla="*/ 17 w 175"/>
              <a:gd name="T91" fmla="*/ 186 h 267"/>
              <a:gd name="T92" fmla="*/ 9 w 175"/>
              <a:gd name="T93" fmla="*/ 167 h 267"/>
              <a:gd name="T94" fmla="*/ 2 w 175"/>
              <a:gd name="T95" fmla="*/ 146 h 267"/>
              <a:gd name="T96" fmla="*/ 0 w 175"/>
              <a:gd name="T97" fmla="*/ 121 h 267"/>
              <a:gd name="T98" fmla="*/ 1 w 175"/>
              <a:gd name="T99" fmla="*/ 95 h 267"/>
              <a:gd name="T100" fmla="*/ 8 w 175"/>
              <a:gd name="T101" fmla="*/ 67 h 267"/>
              <a:gd name="T102" fmla="*/ 18 w 175"/>
              <a:gd name="T103" fmla="*/ 34 h 267"/>
              <a:gd name="T104" fmla="*/ 35 w 175"/>
              <a:gd name="T10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7">
                <a:moveTo>
                  <a:pt x="35" y="0"/>
                </a:moveTo>
                <a:lnTo>
                  <a:pt x="38" y="0"/>
                </a:lnTo>
                <a:lnTo>
                  <a:pt x="44" y="3"/>
                </a:lnTo>
                <a:lnTo>
                  <a:pt x="53" y="7"/>
                </a:lnTo>
                <a:lnTo>
                  <a:pt x="66" y="13"/>
                </a:lnTo>
                <a:lnTo>
                  <a:pt x="79" y="20"/>
                </a:lnTo>
                <a:lnTo>
                  <a:pt x="95" y="29"/>
                </a:lnTo>
                <a:lnTo>
                  <a:pt x="110" y="41"/>
                </a:lnTo>
                <a:lnTo>
                  <a:pt x="126" y="54"/>
                </a:lnTo>
                <a:lnTo>
                  <a:pt x="140" y="68"/>
                </a:lnTo>
                <a:lnTo>
                  <a:pt x="153" y="85"/>
                </a:lnTo>
                <a:lnTo>
                  <a:pt x="165" y="103"/>
                </a:lnTo>
                <a:lnTo>
                  <a:pt x="171" y="124"/>
                </a:lnTo>
                <a:lnTo>
                  <a:pt x="175" y="146"/>
                </a:lnTo>
                <a:lnTo>
                  <a:pt x="175" y="170"/>
                </a:lnTo>
                <a:lnTo>
                  <a:pt x="169" y="196"/>
                </a:lnTo>
                <a:lnTo>
                  <a:pt x="157" y="226"/>
                </a:lnTo>
                <a:lnTo>
                  <a:pt x="139" y="257"/>
                </a:lnTo>
                <a:lnTo>
                  <a:pt x="140" y="255"/>
                </a:lnTo>
                <a:lnTo>
                  <a:pt x="143" y="246"/>
                </a:lnTo>
                <a:lnTo>
                  <a:pt x="147" y="234"/>
                </a:lnTo>
                <a:lnTo>
                  <a:pt x="149" y="219"/>
                </a:lnTo>
                <a:lnTo>
                  <a:pt x="151" y="200"/>
                </a:lnTo>
                <a:lnTo>
                  <a:pt x="151" y="180"/>
                </a:lnTo>
                <a:lnTo>
                  <a:pt x="147" y="157"/>
                </a:lnTo>
                <a:lnTo>
                  <a:pt x="138" y="135"/>
                </a:lnTo>
                <a:lnTo>
                  <a:pt x="125" y="113"/>
                </a:lnTo>
                <a:lnTo>
                  <a:pt x="126" y="117"/>
                </a:lnTo>
                <a:lnTo>
                  <a:pt x="129" y="126"/>
                </a:lnTo>
                <a:lnTo>
                  <a:pt x="132" y="139"/>
                </a:lnTo>
                <a:lnTo>
                  <a:pt x="136" y="157"/>
                </a:lnTo>
                <a:lnTo>
                  <a:pt x="138" y="178"/>
                </a:lnTo>
                <a:lnTo>
                  <a:pt x="138" y="200"/>
                </a:lnTo>
                <a:lnTo>
                  <a:pt x="135" y="222"/>
                </a:lnTo>
                <a:lnTo>
                  <a:pt x="129" y="244"/>
                </a:lnTo>
                <a:lnTo>
                  <a:pt x="117" y="267"/>
                </a:lnTo>
                <a:lnTo>
                  <a:pt x="114" y="265"/>
                </a:lnTo>
                <a:lnTo>
                  <a:pt x="109" y="264"/>
                </a:lnTo>
                <a:lnTo>
                  <a:pt x="101" y="260"/>
                </a:lnTo>
                <a:lnTo>
                  <a:pt x="91" y="255"/>
                </a:lnTo>
                <a:lnTo>
                  <a:pt x="79" y="248"/>
                </a:lnTo>
                <a:lnTo>
                  <a:pt x="66" y="239"/>
                </a:lnTo>
                <a:lnTo>
                  <a:pt x="53" y="229"/>
                </a:lnTo>
                <a:lnTo>
                  <a:pt x="40" y="217"/>
                </a:lnTo>
                <a:lnTo>
                  <a:pt x="27" y="202"/>
                </a:lnTo>
                <a:lnTo>
                  <a:pt x="17" y="186"/>
                </a:lnTo>
                <a:lnTo>
                  <a:pt x="9" y="167"/>
                </a:lnTo>
                <a:lnTo>
                  <a:pt x="2" y="146"/>
                </a:lnTo>
                <a:lnTo>
                  <a:pt x="0" y="121"/>
                </a:lnTo>
                <a:lnTo>
                  <a:pt x="1" y="95"/>
                </a:lnTo>
                <a:lnTo>
                  <a:pt x="8" y="67"/>
                </a:lnTo>
                <a:lnTo>
                  <a:pt x="18" y="34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千图PPT彼岸天：ID 8661124库_任意多边形 28"/>
          <p:cNvSpPr/>
          <p:nvPr>
            <p:custDataLst>
              <p:tags r:id="rId13"/>
            </p:custDataLst>
          </p:nvPr>
        </p:nvSpPr>
        <p:spPr bwMode="auto">
          <a:xfrm>
            <a:off x="2730156" y="1837864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4 w 177"/>
              <a:gd name="T5" fmla="*/ 9 h 256"/>
              <a:gd name="T6" fmla="*/ 157 w 177"/>
              <a:gd name="T7" fmla="*/ 18 h 256"/>
              <a:gd name="T8" fmla="*/ 163 w 177"/>
              <a:gd name="T9" fmla="*/ 31 h 256"/>
              <a:gd name="T10" fmla="*/ 167 w 177"/>
              <a:gd name="T11" fmla="*/ 47 h 256"/>
              <a:gd name="T12" fmla="*/ 172 w 177"/>
              <a:gd name="T13" fmla="*/ 64 h 256"/>
              <a:gd name="T14" fmla="*/ 174 w 177"/>
              <a:gd name="T15" fmla="*/ 82 h 256"/>
              <a:gd name="T16" fmla="*/ 177 w 177"/>
              <a:gd name="T17" fmla="*/ 103 h 256"/>
              <a:gd name="T18" fmla="*/ 177 w 177"/>
              <a:gd name="T19" fmla="*/ 124 h 256"/>
              <a:gd name="T20" fmla="*/ 174 w 177"/>
              <a:gd name="T21" fmla="*/ 144 h 256"/>
              <a:gd name="T22" fmla="*/ 169 w 177"/>
              <a:gd name="T23" fmla="*/ 165 h 256"/>
              <a:gd name="T24" fmla="*/ 159 w 177"/>
              <a:gd name="T25" fmla="*/ 185 h 256"/>
              <a:gd name="T26" fmla="*/ 146 w 177"/>
              <a:gd name="T27" fmla="*/ 203 h 256"/>
              <a:gd name="T28" fmla="*/ 129 w 177"/>
              <a:gd name="T29" fmla="*/ 220 h 256"/>
              <a:gd name="T30" fmla="*/ 105 w 177"/>
              <a:gd name="T31" fmla="*/ 235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3 w 177"/>
              <a:gd name="T41" fmla="*/ 244 h 256"/>
              <a:gd name="T42" fmla="*/ 76 w 177"/>
              <a:gd name="T43" fmla="*/ 235 h 256"/>
              <a:gd name="T44" fmla="*/ 90 w 177"/>
              <a:gd name="T45" fmla="*/ 224 h 256"/>
              <a:gd name="T46" fmla="*/ 104 w 177"/>
              <a:gd name="T47" fmla="*/ 209 h 256"/>
              <a:gd name="T48" fmla="*/ 117 w 177"/>
              <a:gd name="T49" fmla="*/ 191 h 256"/>
              <a:gd name="T50" fmla="*/ 126 w 177"/>
              <a:gd name="T51" fmla="*/ 169 h 256"/>
              <a:gd name="T52" fmla="*/ 133 w 177"/>
              <a:gd name="T53" fmla="*/ 144 h 256"/>
              <a:gd name="T54" fmla="*/ 131 w 177"/>
              <a:gd name="T55" fmla="*/ 148 h 256"/>
              <a:gd name="T56" fmla="*/ 128 w 177"/>
              <a:gd name="T57" fmla="*/ 156 h 256"/>
              <a:gd name="T58" fmla="*/ 120 w 177"/>
              <a:gd name="T59" fmla="*/ 168 h 256"/>
              <a:gd name="T60" fmla="*/ 109 w 177"/>
              <a:gd name="T61" fmla="*/ 183 h 256"/>
              <a:gd name="T62" fmla="*/ 96 w 177"/>
              <a:gd name="T63" fmla="*/ 199 h 256"/>
              <a:gd name="T64" fmla="*/ 81 w 177"/>
              <a:gd name="T65" fmla="*/ 215 h 256"/>
              <a:gd name="T66" fmla="*/ 63 w 177"/>
              <a:gd name="T67" fmla="*/ 229 h 256"/>
              <a:gd name="T68" fmla="*/ 42 w 177"/>
              <a:gd name="T69" fmla="*/ 240 h 256"/>
              <a:gd name="T70" fmla="*/ 20 w 177"/>
              <a:gd name="T71" fmla="*/ 247 h 256"/>
              <a:gd name="T72" fmla="*/ 18 w 177"/>
              <a:gd name="T73" fmla="*/ 244 h 256"/>
              <a:gd name="T74" fmla="*/ 16 w 177"/>
              <a:gd name="T75" fmla="*/ 239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3 h 256"/>
              <a:gd name="T82" fmla="*/ 1 w 177"/>
              <a:gd name="T83" fmla="*/ 186 h 256"/>
              <a:gd name="T84" fmla="*/ 0 w 177"/>
              <a:gd name="T85" fmla="*/ 168 h 256"/>
              <a:gd name="T86" fmla="*/ 0 w 177"/>
              <a:gd name="T87" fmla="*/ 148 h 256"/>
              <a:gd name="T88" fmla="*/ 4 w 177"/>
              <a:gd name="T89" fmla="*/ 128 h 256"/>
              <a:gd name="T90" fmla="*/ 9 w 177"/>
              <a:gd name="T91" fmla="*/ 107 h 256"/>
              <a:gd name="T92" fmla="*/ 20 w 177"/>
              <a:gd name="T93" fmla="*/ 86 h 256"/>
              <a:gd name="T94" fmla="*/ 35 w 177"/>
              <a:gd name="T95" fmla="*/ 67 h 256"/>
              <a:gd name="T96" fmla="*/ 55 w 177"/>
              <a:gd name="T97" fmla="*/ 47 h 256"/>
              <a:gd name="T98" fmla="*/ 79 w 177"/>
              <a:gd name="T99" fmla="*/ 30 h 256"/>
              <a:gd name="T100" fmla="*/ 112 w 177"/>
              <a:gd name="T101" fmla="*/ 15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4" y="9"/>
                </a:lnTo>
                <a:lnTo>
                  <a:pt x="157" y="18"/>
                </a:lnTo>
                <a:lnTo>
                  <a:pt x="163" y="31"/>
                </a:lnTo>
                <a:lnTo>
                  <a:pt x="167" y="47"/>
                </a:lnTo>
                <a:lnTo>
                  <a:pt x="172" y="64"/>
                </a:lnTo>
                <a:lnTo>
                  <a:pt x="174" y="82"/>
                </a:lnTo>
                <a:lnTo>
                  <a:pt x="177" y="103"/>
                </a:lnTo>
                <a:lnTo>
                  <a:pt x="177" y="124"/>
                </a:lnTo>
                <a:lnTo>
                  <a:pt x="174" y="144"/>
                </a:lnTo>
                <a:lnTo>
                  <a:pt x="169" y="165"/>
                </a:lnTo>
                <a:lnTo>
                  <a:pt x="159" y="185"/>
                </a:lnTo>
                <a:lnTo>
                  <a:pt x="146" y="203"/>
                </a:lnTo>
                <a:lnTo>
                  <a:pt x="129" y="220"/>
                </a:lnTo>
                <a:lnTo>
                  <a:pt x="105" y="235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3" y="244"/>
                </a:lnTo>
                <a:lnTo>
                  <a:pt x="76" y="235"/>
                </a:lnTo>
                <a:lnTo>
                  <a:pt x="90" y="224"/>
                </a:lnTo>
                <a:lnTo>
                  <a:pt x="104" y="209"/>
                </a:lnTo>
                <a:lnTo>
                  <a:pt x="117" y="191"/>
                </a:lnTo>
                <a:lnTo>
                  <a:pt x="126" y="169"/>
                </a:lnTo>
                <a:lnTo>
                  <a:pt x="133" y="144"/>
                </a:lnTo>
                <a:lnTo>
                  <a:pt x="131" y="148"/>
                </a:lnTo>
                <a:lnTo>
                  <a:pt x="128" y="156"/>
                </a:lnTo>
                <a:lnTo>
                  <a:pt x="120" y="168"/>
                </a:lnTo>
                <a:lnTo>
                  <a:pt x="109" y="183"/>
                </a:lnTo>
                <a:lnTo>
                  <a:pt x="96" y="199"/>
                </a:lnTo>
                <a:lnTo>
                  <a:pt x="81" y="215"/>
                </a:lnTo>
                <a:lnTo>
                  <a:pt x="63" y="229"/>
                </a:lnTo>
                <a:lnTo>
                  <a:pt x="42" y="240"/>
                </a:lnTo>
                <a:lnTo>
                  <a:pt x="20" y="247"/>
                </a:lnTo>
                <a:lnTo>
                  <a:pt x="18" y="244"/>
                </a:lnTo>
                <a:lnTo>
                  <a:pt x="16" y="239"/>
                </a:lnTo>
                <a:lnTo>
                  <a:pt x="12" y="229"/>
                </a:lnTo>
                <a:lnTo>
                  <a:pt x="8" y="217"/>
                </a:lnTo>
                <a:lnTo>
                  <a:pt x="4" y="203"/>
                </a:lnTo>
                <a:lnTo>
                  <a:pt x="1" y="186"/>
                </a:lnTo>
                <a:lnTo>
                  <a:pt x="0" y="168"/>
                </a:lnTo>
                <a:lnTo>
                  <a:pt x="0" y="148"/>
                </a:lnTo>
                <a:lnTo>
                  <a:pt x="4" y="128"/>
                </a:lnTo>
                <a:lnTo>
                  <a:pt x="9" y="107"/>
                </a:lnTo>
                <a:lnTo>
                  <a:pt x="20" y="86"/>
                </a:lnTo>
                <a:lnTo>
                  <a:pt x="35" y="67"/>
                </a:lnTo>
                <a:lnTo>
                  <a:pt x="55" y="47"/>
                </a:lnTo>
                <a:lnTo>
                  <a:pt x="79" y="30"/>
                </a:lnTo>
                <a:lnTo>
                  <a:pt x="112" y="15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千图PPT彼岸天：ID 8661124库_任意多边形 29"/>
          <p:cNvSpPr/>
          <p:nvPr>
            <p:custDataLst>
              <p:tags r:id="rId14"/>
            </p:custDataLst>
          </p:nvPr>
        </p:nvSpPr>
        <p:spPr bwMode="auto">
          <a:xfrm>
            <a:off x="3132410" y="2094611"/>
            <a:ext cx="257036" cy="376268"/>
          </a:xfrm>
          <a:custGeom>
            <a:avLst/>
            <a:gdLst>
              <a:gd name="T0" fmla="*/ 149 w 177"/>
              <a:gd name="T1" fmla="*/ 0 h 255"/>
              <a:gd name="T2" fmla="*/ 151 w 177"/>
              <a:gd name="T3" fmla="*/ 2 h 255"/>
              <a:gd name="T4" fmla="*/ 153 w 177"/>
              <a:gd name="T5" fmla="*/ 8 h 255"/>
              <a:gd name="T6" fmla="*/ 157 w 177"/>
              <a:gd name="T7" fmla="*/ 17 h 255"/>
              <a:gd name="T8" fmla="*/ 162 w 177"/>
              <a:gd name="T9" fmla="*/ 30 h 255"/>
              <a:gd name="T10" fmla="*/ 166 w 177"/>
              <a:gd name="T11" fmla="*/ 46 h 255"/>
              <a:gd name="T12" fmla="*/ 170 w 177"/>
              <a:gd name="T13" fmla="*/ 63 h 255"/>
              <a:gd name="T14" fmla="*/ 174 w 177"/>
              <a:gd name="T15" fmla="*/ 82 h 255"/>
              <a:gd name="T16" fmla="*/ 177 w 177"/>
              <a:gd name="T17" fmla="*/ 102 h 255"/>
              <a:gd name="T18" fmla="*/ 177 w 177"/>
              <a:gd name="T19" fmla="*/ 122 h 255"/>
              <a:gd name="T20" fmla="*/ 174 w 177"/>
              <a:gd name="T21" fmla="*/ 143 h 255"/>
              <a:gd name="T22" fmla="*/ 168 w 177"/>
              <a:gd name="T23" fmla="*/ 164 h 255"/>
              <a:gd name="T24" fmla="*/ 159 w 177"/>
              <a:gd name="T25" fmla="*/ 183 h 255"/>
              <a:gd name="T26" fmla="*/ 146 w 177"/>
              <a:gd name="T27" fmla="*/ 203 h 255"/>
              <a:gd name="T28" fmla="*/ 127 w 177"/>
              <a:gd name="T29" fmla="*/ 220 h 255"/>
              <a:gd name="T30" fmla="*/ 105 w 177"/>
              <a:gd name="T31" fmla="*/ 234 h 255"/>
              <a:gd name="T32" fmla="*/ 77 w 177"/>
              <a:gd name="T33" fmla="*/ 246 h 255"/>
              <a:gd name="T34" fmla="*/ 42 w 177"/>
              <a:gd name="T35" fmla="*/ 255 h 255"/>
              <a:gd name="T36" fmla="*/ 44 w 177"/>
              <a:gd name="T37" fmla="*/ 253 h 255"/>
              <a:gd name="T38" fmla="*/ 51 w 177"/>
              <a:gd name="T39" fmla="*/ 250 h 255"/>
              <a:gd name="T40" fmla="*/ 62 w 177"/>
              <a:gd name="T41" fmla="*/ 244 h 255"/>
              <a:gd name="T42" fmla="*/ 75 w 177"/>
              <a:gd name="T43" fmla="*/ 235 h 255"/>
              <a:gd name="T44" fmla="*/ 90 w 177"/>
              <a:gd name="T45" fmla="*/ 222 h 255"/>
              <a:gd name="T46" fmla="*/ 104 w 177"/>
              <a:gd name="T47" fmla="*/ 208 h 255"/>
              <a:gd name="T48" fmla="*/ 116 w 177"/>
              <a:gd name="T49" fmla="*/ 190 h 255"/>
              <a:gd name="T50" fmla="*/ 126 w 177"/>
              <a:gd name="T51" fmla="*/ 169 h 255"/>
              <a:gd name="T52" fmla="*/ 133 w 177"/>
              <a:gd name="T53" fmla="*/ 143 h 255"/>
              <a:gd name="T54" fmla="*/ 131 w 177"/>
              <a:gd name="T55" fmla="*/ 147 h 255"/>
              <a:gd name="T56" fmla="*/ 127 w 177"/>
              <a:gd name="T57" fmla="*/ 155 h 255"/>
              <a:gd name="T58" fmla="*/ 120 w 177"/>
              <a:gd name="T59" fmla="*/ 168 h 255"/>
              <a:gd name="T60" fmla="*/ 109 w 177"/>
              <a:gd name="T61" fmla="*/ 182 h 255"/>
              <a:gd name="T62" fmla="*/ 96 w 177"/>
              <a:gd name="T63" fmla="*/ 198 h 255"/>
              <a:gd name="T64" fmla="*/ 81 w 177"/>
              <a:gd name="T65" fmla="*/ 213 h 255"/>
              <a:gd name="T66" fmla="*/ 62 w 177"/>
              <a:gd name="T67" fmla="*/ 227 h 255"/>
              <a:gd name="T68" fmla="*/ 42 w 177"/>
              <a:gd name="T69" fmla="*/ 239 h 255"/>
              <a:gd name="T70" fmla="*/ 18 w 177"/>
              <a:gd name="T71" fmla="*/ 246 h 255"/>
              <a:gd name="T72" fmla="*/ 18 w 177"/>
              <a:gd name="T73" fmla="*/ 243 h 255"/>
              <a:gd name="T74" fmla="*/ 16 w 177"/>
              <a:gd name="T75" fmla="*/ 238 h 255"/>
              <a:gd name="T76" fmla="*/ 12 w 177"/>
              <a:gd name="T77" fmla="*/ 229 h 255"/>
              <a:gd name="T78" fmla="*/ 8 w 177"/>
              <a:gd name="T79" fmla="*/ 216 h 255"/>
              <a:gd name="T80" fmla="*/ 4 w 177"/>
              <a:gd name="T81" fmla="*/ 201 h 255"/>
              <a:gd name="T82" fmla="*/ 1 w 177"/>
              <a:gd name="T83" fmla="*/ 185 h 255"/>
              <a:gd name="T84" fmla="*/ 0 w 177"/>
              <a:gd name="T85" fmla="*/ 166 h 255"/>
              <a:gd name="T86" fmla="*/ 0 w 177"/>
              <a:gd name="T87" fmla="*/ 147 h 255"/>
              <a:gd name="T88" fmla="*/ 3 w 177"/>
              <a:gd name="T89" fmla="*/ 126 h 255"/>
              <a:gd name="T90" fmla="*/ 9 w 177"/>
              <a:gd name="T91" fmla="*/ 105 h 255"/>
              <a:gd name="T92" fmla="*/ 19 w 177"/>
              <a:gd name="T93" fmla="*/ 86 h 255"/>
              <a:gd name="T94" fmla="*/ 34 w 177"/>
              <a:gd name="T95" fmla="*/ 65 h 255"/>
              <a:gd name="T96" fmla="*/ 55 w 177"/>
              <a:gd name="T97" fmla="*/ 47 h 255"/>
              <a:gd name="T98" fmla="*/ 79 w 177"/>
              <a:gd name="T99" fmla="*/ 29 h 255"/>
              <a:gd name="T100" fmla="*/ 110 w 177"/>
              <a:gd name="T101" fmla="*/ 13 h 255"/>
              <a:gd name="T102" fmla="*/ 149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49" y="0"/>
                </a:moveTo>
                <a:lnTo>
                  <a:pt x="151" y="2"/>
                </a:lnTo>
                <a:lnTo>
                  <a:pt x="153" y="8"/>
                </a:lnTo>
                <a:lnTo>
                  <a:pt x="157" y="17"/>
                </a:lnTo>
                <a:lnTo>
                  <a:pt x="162" y="30"/>
                </a:lnTo>
                <a:lnTo>
                  <a:pt x="166" y="46"/>
                </a:lnTo>
                <a:lnTo>
                  <a:pt x="170" y="63"/>
                </a:lnTo>
                <a:lnTo>
                  <a:pt x="174" y="82"/>
                </a:lnTo>
                <a:lnTo>
                  <a:pt x="177" y="102"/>
                </a:lnTo>
                <a:lnTo>
                  <a:pt x="177" y="122"/>
                </a:lnTo>
                <a:lnTo>
                  <a:pt x="174" y="143"/>
                </a:lnTo>
                <a:lnTo>
                  <a:pt x="168" y="164"/>
                </a:lnTo>
                <a:lnTo>
                  <a:pt x="159" y="183"/>
                </a:lnTo>
                <a:lnTo>
                  <a:pt x="146" y="203"/>
                </a:lnTo>
                <a:lnTo>
                  <a:pt x="127" y="220"/>
                </a:lnTo>
                <a:lnTo>
                  <a:pt x="105" y="234"/>
                </a:lnTo>
                <a:lnTo>
                  <a:pt x="77" y="246"/>
                </a:lnTo>
                <a:lnTo>
                  <a:pt x="42" y="255"/>
                </a:lnTo>
                <a:lnTo>
                  <a:pt x="44" y="253"/>
                </a:lnTo>
                <a:lnTo>
                  <a:pt x="51" y="250"/>
                </a:lnTo>
                <a:lnTo>
                  <a:pt x="62" y="244"/>
                </a:lnTo>
                <a:lnTo>
                  <a:pt x="75" y="235"/>
                </a:lnTo>
                <a:lnTo>
                  <a:pt x="90" y="222"/>
                </a:lnTo>
                <a:lnTo>
                  <a:pt x="104" y="208"/>
                </a:lnTo>
                <a:lnTo>
                  <a:pt x="116" y="190"/>
                </a:lnTo>
                <a:lnTo>
                  <a:pt x="126" y="169"/>
                </a:lnTo>
                <a:lnTo>
                  <a:pt x="133" y="143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8"/>
                </a:lnTo>
                <a:lnTo>
                  <a:pt x="81" y="213"/>
                </a:lnTo>
                <a:lnTo>
                  <a:pt x="62" y="227"/>
                </a:lnTo>
                <a:lnTo>
                  <a:pt x="42" y="239"/>
                </a:lnTo>
                <a:lnTo>
                  <a:pt x="18" y="246"/>
                </a:lnTo>
                <a:lnTo>
                  <a:pt x="18" y="243"/>
                </a:lnTo>
                <a:lnTo>
                  <a:pt x="16" y="238"/>
                </a:lnTo>
                <a:lnTo>
                  <a:pt x="12" y="229"/>
                </a:lnTo>
                <a:lnTo>
                  <a:pt x="8" y="216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3" y="126"/>
                </a:lnTo>
                <a:lnTo>
                  <a:pt x="9" y="105"/>
                </a:lnTo>
                <a:lnTo>
                  <a:pt x="19" y="86"/>
                </a:lnTo>
                <a:lnTo>
                  <a:pt x="34" y="65"/>
                </a:lnTo>
                <a:lnTo>
                  <a:pt x="55" y="47"/>
                </a:lnTo>
                <a:lnTo>
                  <a:pt x="79" y="29"/>
                </a:lnTo>
                <a:lnTo>
                  <a:pt x="110" y="13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千图PPT彼岸天：ID 8661124库_任意多边形 30"/>
          <p:cNvSpPr/>
          <p:nvPr>
            <p:custDataLst>
              <p:tags r:id="rId15"/>
            </p:custDataLst>
          </p:nvPr>
        </p:nvSpPr>
        <p:spPr bwMode="auto">
          <a:xfrm>
            <a:off x="3489647" y="1641614"/>
            <a:ext cx="255584" cy="392499"/>
          </a:xfrm>
          <a:custGeom>
            <a:avLst/>
            <a:gdLst>
              <a:gd name="T0" fmla="*/ 35 w 176"/>
              <a:gd name="T1" fmla="*/ 0 h 266"/>
              <a:gd name="T2" fmla="*/ 37 w 176"/>
              <a:gd name="T3" fmla="*/ 1 h 266"/>
              <a:gd name="T4" fmla="*/ 44 w 176"/>
              <a:gd name="T5" fmla="*/ 4 h 266"/>
              <a:gd name="T6" fmla="*/ 53 w 176"/>
              <a:gd name="T7" fmla="*/ 7 h 266"/>
              <a:gd name="T8" fmla="*/ 66 w 176"/>
              <a:gd name="T9" fmla="*/ 13 h 266"/>
              <a:gd name="T10" fmla="*/ 80 w 176"/>
              <a:gd name="T11" fmla="*/ 20 h 266"/>
              <a:gd name="T12" fmla="*/ 95 w 176"/>
              <a:gd name="T13" fmla="*/ 29 h 266"/>
              <a:gd name="T14" fmla="*/ 110 w 176"/>
              <a:gd name="T15" fmla="*/ 40 h 266"/>
              <a:gd name="T16" fmla="*/ 126 w 176"/>
              <a:gd name="T17" fmla="*/ 53 h 266"/>
              <a:gd name="T18" fmla="*/ 141 w 176"/>
              <a:gd name="T19" fmla="*/ 68 h 266"/>
              <a:gd name="T20" fmla="*/ 154 w 176"/>
              <a:gd name="T21" fmla="*/ 84 h 266"/>
              <a:gd name="T22" fmla="*/ 165 w 176"/>
              <a:gd name="T23" fmla="*/ 103 h 266"/>
              <a:gd name="T24" fmla="*/ 173 w 176"/>
              <a:gd name="T25" fmla="*/ 123 h 266"/>
              <a:gd name="T26" fmla="*/ 176 w 176"/>
              <a:gd name="T27" fmla="*/ 146 h 266"/>
              <a:gd name="T28" fmla="*/ 175 w 176"/>
              <a:gd name="T29" fmla="*/ 171 h 266"/>
              <a:gd name="T30" fmla="*/ 170 w 176"/>
              <a:gd name="T31" fmla="*/ 197 h 266"/>
              <a:gd name="T32" fmla="*/ 158 w 176"/>
              <a:gd name="T33" fmla="*/ 225 h 266"/>
              <a:gd name="T34" fmla="*/ 140 w 176"/>
              <a:gd name="T35" fmla="*/ 257 h 266"/>
              <a:gd name="T36" fmla="*/ 140 w 176"/>
              <a:gd name="T37" fmla="*/ 254 h 266"/>
              <a:gd name="T38" fmla="*/ 143 w 176"/>
              <a:gd name="T39" fmla="*/ 246 h 266"/>
              <a:gd name="T40" fmla="*/ 147 w 176"/>
              <a:gd name="T41" fmla="*/ 235 h 266"/>
              <a:gd name="T42" fmla="*/ 149 w 176"/>
              <a:gd name="T43" fmla="*/ 219 h 266"/>
              <a:gd name="T44" fmla="*/ 150 w 176"/>
              <a:gd name="T45" fmla="*/ 201 h 266"/>
              <a:gd name="T46" fmla="*/ 150 w 176"/>
              <a:gd name="T47" fmla="*/ 180 h 266"/>
              <a:gd name="T48" fmla="*/ 147 w 176"/>
              <a:gd name="T49" fmla="*/ 158 h 266"/>
              <a:gd name="T50" fmla="*/ 139 w 176"/>
              <a:gd name="T51" fmla="*/ 136 h 266"/>
              <a:gd name="T52" fmla="*/ 126 w 176"/>
              <a:gd name="T53" fmla="*/ 114 h 266"/>
              <a:gd name="T54" fmla="*/ 127 w 176"/>
              <a:gd name="T55" fmla="*/ 116 h 266"/>
              <a:gd name="T56" fmla="*/ 130 w 176"/>
              <a:gd name="T57" fmla="*/ 126 h 266"/>
              <a:gd name="T58" fmla="*/ 132 w 176"/>
              <a:gd name="T59" fmla="*/ 140 h 266"/>
              <a:gd name="T60" fmla="*/ 136 w 176"/>
              <a:gd name="T61" fmla="*/ 158 h 266"/>
              <a:gd name="T62" fmla="*/ 137 w 176"/>
              <a:gd name="T63" fmla="*/ 177 h 266"/>
              <a:gd name="T64" fmla="*/ 137 w 176"/>
              <a:gd name="T65" fmla="*/ 200 h 266"/>
              <a:gd name="T66" fmla="*/ 135 w 176"/>
              <a:gd name="T67" fmla="*/ 223 h 266"/>
              <a:gd name="T68" fmla="*/ 128 w 176"/>
              <a:gd name="T69" fmla="*/ 245 h 266"/>
              <a:gd name="T70" fmla="*/ 117 w 176"/>
              <a:gd name="T71" fmla="*/ 266 h 266"/>
              <a:gd name="T72" fmla="*/ 115 w 176"/>
              <a:gd name="T73" fmla="*/ 266 h 266"/>
              <a:gd name="T74" fmla="*/ 109 w 176"/>
              <a:gd name="T75" fmla="*/ 263 h 266"/>
              <a:gd name="T76" fmla="*/ 101 w 176"/>
              <a:gd name="T77" fmla="*/ 261 h 266"/>
              <a:gd name="T78" fmla="*/ 91 w 176"/>
              <a:gd name="T79" fmla="*/ 255 h 266"/>
              <a:gd name="T80" fmla="*/ 79 w 176"/>
              <a:gd name="T81" fmla="*/ 248 h 266"/>
              <a:gd name="T82" fmla="*/ 66 w 176"/>
              <a:gd name="T83" fmla="*/ 240 h 266"/>
              <a:gd name="T84" fmla="*/ 53 w 176"/>
              <a:gd name="T85" fmla="*/ 229 h 266"/>
              <a:gd name="T86" fmla="*/ 40 w 176"/>
              <a:gd name="T87" fmla="*/ 216 h 266"/>
              <a:gd name="T88" fmla="*/ 28 w 176"/>
              <a:gd name="T89" fmla="*/ 202 h 266"/>
              <a:gd name="T90" fmla="*/ 17 w 176"/>
              <a:gd name="T91" fmla="*/ 185 h 266"/>
              <a:gd name="T92" fmla="*/ 9 w 176"/>
              <a:gd name="T93" fmla="*/ 167 h 266"/>
              <a:gd name="T94" fmla="*/ 2 w 176"/>
              <a:gd name="T95" fmla="*/ 145 h 266"/>
              <a:gd name="T96" fmla="*/ 0 w 176"/>
              <a:gd name="T97" fmla="*/ 122 h 266"/>
              <a:gd name="T98" fmla="*/ 1 w 176"/>
              <a:gd name="T99" fmla="*/ 96 h 266"/>
              <a:gd name="T100" fmla="*/ 7 w 176"/>
              <a:gd name="T101" fmla="*/ 66 h 266"/>
              <a:gd name="T102" fmla="*/ 18 w 176"/>
              <a:gd name="T103" fmla="*/ 35 h 266"/>
              <a:gd name="T104" fmla="*/ 35 w 176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66">
                <a:moveTo>
                  <a:pt x="35" y="0"/>
                </a:moveTo>
                <a:lnTo>
                  <a:pt x="37" y="1"/>
                </a:lnTo>
                <a:lnTo>
                  <a:pt x="44" y="4"/>
                </a:lnTo>
                <a:lnTo>
                  <a:pt x="53" y="7"/>
                </a:lnTo>
                <a:lnTo>
                  <a:pt x="66" y="13"/>
                </a:lnTo>
                <a:lnTo>
                  <a:pt x="80" y="20"/>
                </a:lnTo>
                <a:lnTo>
                  <a:pt x="95" y="29"/>
                </a:lnTo>
                <a:lnTo>
                  <a:pt x="110" y="40"/>
                </a:lnTo>
                <a:lnTo>
                  <a:pt x="126" y="53"/>
                </a:lnTo>
                <a:lnTo>
                  <a:pt x="141" y="68"/>
                </a:lnTo>
                <a:lnTo>
                  <a:pt x="154" y="84"/>
                </a:lnTo>
                <a:lnTo>
                  <a:pt x="165" y="103"/>
                </a:lnTo>
                <a:lnTo>
                  <a:pt x="173" y="123"/>
                </a:lnTo>
                <a:lnTo>
                  <a:pt x="176" y="146"/>
                </a:lnTo>
                <a:lnTo>
                  <a:pt x="175" y="171"/>
                </a:lnTo>
                <a:lnTo>
                  <a:pt x="170" y="197"/>
                </a:lnTo>
                <a:lnTo>
                  <a:pt x="158" y="225"/>
                </a:lnTo>
                <a:lnTo>
                  <a:pt x="140" y="257"/>
                </a:lnTo>
                <a:lnTo>
                  <a:pt x="140" y="254"/>
                </a:lnTo>
                <a:lnTo>
                  <a:pt x="143" y="246"/>
                </a:lnTo>
                <a:lnTo>
                  <a:pt x="147" y="235"/>
                </a:lnTo>
                <a:lnTo>
                  <a:pt x="149" y="219"/>
                </a:lnTo>
                <a:lnTo>
                  <a:pt x="150" y="201"/>
                </a:lnTo>
                <a:lnTo>
                  <a:pt x="150" y="180"/>
                </a:lnTo>
                <a:lnTo>
                  <a:pt x="147" y="158"/>
                </a:lnTo>
                <a:lnTo>
                  <a:pt x="139" y="136"/>
                </a:lnTo>
                <a:lnTo>
                  <a:pt x="126" y="114"/>
                </a:lnTo>
                <a:lnTo>
                  <a:pt x="127" y="116"/>
                </a:lnTo>
                <a:lnTo>
                  <a:pt x="130" y="126"/>
                </a:lnTo>
                <a:lnTo>
                  <a:pt x="132" y="140"/>
                </a:lnTo>
                <a:lnTo>
                  <a:pt x="136" y="158"/>
                </a:lnTo>
                <a:lnTo>
                  <a:pt x="137" y="177"/>
                </a:lnTo>
                <a:lnTo>
                  <a:pt x="137" y="200"/>
                </a:lnTo>
                <a:lnTo>
                  <a:pt x="135" y="223"/>
                </a:lnTo>
                <a:lnTo>
                  <a:pt x="128" y="245"/>
                </a:lnTo>
                <a:lnTo>
                  <a:pt x="117" y="266"/>
                </a:lnTo>
                <a:lnTo>
                  <a:pt x="115" y="266"/>
                </a:lnTo>
                <a:lnTo>
                  <a:pt x="109" y="263"/>
                </a:lnTo>
                <a:lnTo>
                  <a:pt x="101" y="261"/>
                </a:lnTo>
                <a:lnTo>
                  <a:pt x="91" y="255"/>
                </a:lnTo>
                <a:lnTo>
                  <a:pt x="79" y="248"/>
                </a:lnTo>
                <a:lnTo>
                  <a:pt x="66" y="240"/>
                </a:lnTo>
                <a:lnTo>
                  <a:pt x="53" y="229"/>
                </a:lnTo>
                <a:lnTo>
                  <a:pt x="40" y="216"/>
                </a:lnTo>
                <a:lnTo>
                  <a:pt x="28" y="202"/>
                </a:lnTo>
                <a:lnTo>
                  <a:pt x="17" y="185"/>
                </a:lnTo>
                <a:lnTo>
                  <a:pt x="9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7" y="66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千图PPT彼岸天：ID 8661124库_任意多边形 31"/>
          <p:cNvSpPr/>
          <p:nvPr>
            <p:custDataLst>
              <p:tags r:id="rId16"/>
            </p:custDataLst>
          </p:nvPr>
        </p:nvSpPr>
        <p:spPr bwMode="auto">
          <a:xfrm>
            <a:off x="3414133" y="2354310"/>
            <a:ext cx="254132" cy="393975"/>
          </a:xfrm>
          <a:custGeom>
            <a:avLst/>
            <a:gdLst>
              <a:gd name="T0" fmla="*/ 35 w 175"/>
              <a:gd name="T1" fmla="*/ 0 h 267"/>
              <a:gd name="T2" fmla="*/ 36 w 175"/>
              <a:gd name="T3" fmla="*/ 1 h 267"/>
              <a:gd name="T4" fmla="*/ 43 w 175"/>
              <a:gd name="T5" fmla="*/ 3 h 267"/>
              <a:gd name="T6" fmla="*/ 53 w 175"/>
              <a:gd name="T7" fmla="*/ 7 h 267"/>
              <a:gd name="T8" fmla="*/ 65 w 175"/>
              <a:gd name="T9" fmla="*/ 13 h 267"/>
              <a:gd name="T10" fmla="*/ 79 w 175"/>
              <a:gd name="T11" fmla="*/ 20 h 267"/>
              <a:gd name="T12" fmla="*/ 95 w 175"/>
              <a:gd name="T13" fmla="*/ 29 h 267"/>
              <a:gd name="T14" fmla="*/ 110 w 175"/>
              <a:gd name="T15" fmla="*/ 41 h 267"/>
              <a:gd name="T16" fmla="*/ 126 w 175"/>
              <a:gd name="T17" fmla="*/ 53 h 267"/>
              <a:gd name="T18" fmla="*/ 140 w 175"/>
              <a:gd name="T19" fmla="*/ 68 h 267"/>
              <a:gd name="T20" fmla="*/ 153 w 175"/>
              <a:gd name="T21" fmla="*/ 84 h 267"/>
              <a:gd name="T22" fmla="*/ 163 w 175"/>
              <a:gd name="T23" fmla="*/ 103 h 267"/>
              <a:gd name="T24" fmla="*/ 171 w 175"/>
              <a:gd name="T25" fmla="*/ 123 h 267"/>
              <a:gd name="T26" fmla="*/ 175 w 175"/>
              <a:gd name="T27" fmla="*/ 146 h 267"/>
              <a:gd name="T28" fmla="*/ 174 w 175"/>
              <a:gd name="T29" fmla="*/ 171 h 267"/>
              <a:gd name="T30" fmla="*/ 169 w 175"/>
              <a:gd name="T31" fmla="*/ 197 h 267"/>
              <a:gd name="T32" fmla="*/ 157 w 175"/>
              <a:gd name="T33" fmla="*/ 225 h 267"/>
              <a:gd name="T34" fmla="*/ 139 w 175"/>
              <a:gd name="T35" fmla="*/ 257 h 267"/>
              <a:gd name="T36" fmla="*/ 140 w 175"/>
              <a:gd name="T37" fmla="*/ 254 h 267"/>
              <a:gd name="T38" fmla="*/ 143 w 175"/>
              <a:gd name="T39" fmla="*/ 246 h 267"/>
              <a:gd name="T40" fmla="*/ 145 w 175"/>
              <a:gd name="T41" fmla="*/ 235 h 267"/>
              <a:gd name="T42" fmla="*/ 148 w 175"/>
              <a:gd name="T43" fmla="*/ 219 h 267"/>
              <a:gd name="T44" fmla="*/ 150 w 175"/>
              <a:gd name="T45" fmla="*/ 201 h 267"/>
              <a:gd name="T46" fmla="*/ 149 w 175"/>
              <a:gd name="T47" fmla="*/ 180 h 267"/>
              <a:gd name="T48" fmla="*/ 145 w 175"/>
              <a:gd name="T49" fmla="*/ 158 h 267"/>
              <a:gd name="T50" fmla="*/ 137 w 175"/>
              <a:gd name="T51" fmla="*/ 136 h 267"/>
              <a:gd name="T52" fmla="*/ 124 w 175"/>
              <a:gd name="T53" fmla="*/ 114 h 267"/>
              <a:gd name="T54" fmla="*/ 126 w 175"/>
              <a:gd name="T55" fmla="*/ 116 h 267"/>
              <a:gd name="T56" fmla="*/ 128 w 175"/>
              <a:gd name="T57" fmla="*/ 125 h 267"/>
              <a:gd name="T58" fmla="*/ 132 w 175"/>
              <a:gd name="T59" fmla="*/ 140 h 267"/>
              <a:gd name="T60" fmla="*/ 135 w 175"/>
              <a:gd name="T61" fmla="*/ 158 h 267"/>
              <a:gd name="T62" fmla="*/ 137 w 175"/>
              <a:gd name="T63" fmla="*/ 177 h 267"/>
              <a:gd name="T64" fmla="*/ 137 w 175"/>
              <a:gd name="T65" fmla="*/ 199 h 267"/>
              <a:gd name="T66" fmla="*/ 134 w 175"/>
              <a:gd name="T67" fmla="*/ 223 h 267"/>
              <a:gd name="T68" fmla="*/ 127 w 175"/>
              <a:gd name="T69" fmla="*/ 245 h 267"/>
              <a:gd name="T70" fmla="*/ 115 w 175"/>
              <a:gd name="T71" fmla="*/ 267 h 267"/>
              <a:gd name="T72" fmla="*/ 114 w 175"/>
              <a:gd name="T73" fmla="*/ 266 h 267"/>
              <a:gd name="T74" fmla="*/ 109 w 175"/>
              <a:gd name="T75" fmla="*/ 263 h 267"/>
              <a:gd name="T76" fmla="*/ 101 w 175"/>
              <a:gd name="T77" fmla="*/ 260 h 267"/>
              <a:gd name="T78" fmla="*/ 91 w 175"/>
              <a:gd name="T79" fmla="*/ 255 h 267"/>
              <a:gd name="T80" fmla="*/ 78 w 175"/>
              <a:gd name="T81" fmla="*/ 249 h 267"/>
              <a:gd name="T82" fmla="*/ 65 w 175"/>
              <a:gd name="T83" fmla="*/ 240 h 267"/>
              <a:gd name="T84" fmla="*/ 52 w 175"/>
              <a:gd name="T85" fmla="*/ 229 h 267"/>
              <a:gd name="T86" fmla="*/ 39 w 175"/>
              <a:gd name="T87" fmla="*/ 216 h 267"/>
              <a:gd name="T88" fmla="*/ 27 w 175"/>
              <a:gd name="T89" fmla="*/ 202 h 267"/>
              <a:gd name="T90" fmla="*/ 17 w 175"/>
              <a:gd name="T91" fmla="*/ 185 h 267"/>
              <a:gd name="T92" fmla="*/ 7 w 175"/>
              <a:gd name="T93" fmla="*/ 167 h 267"/>
              <a:gd name="T94" fmla="*/ 2 w 175"/>
              <a:gd name="T95" fmla="*/ 145 h 267"/>
              <a:gd name="T96" fmla="*/ 0 w 175"/>
              <a:gd name="T97" fmla="*/ 122 h 267"/>
              <a:gd name="T98" fmla="*/ 1 w 175"/>
              <a:gd name="T99" fmla="*/ 96 h 267"/>
              <a:gd name="T100" fmla="*/ 6 w 175"/>
              <a:gd name="T101" fmla="*/ 67 h 267"/>
              <a:gd name="T102" fmla="*/ 18 w 175"/>
              <a:gd name="T103" fmla="*/ 35 h 267"/>
              <a:gd name="T104" fmla="*/ 35 w 175"/>
              <a:gd name="T10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7">
                <a:moveTo>
                  <a:pt x="35" y="0"/>
                </a:moveTo>
                <a:lnTo>
                  <a:pt x="36" y="1"/>
                </a:lnTo>
                <a:lnTo>
                  <a:pt x="43" y="3"/>
                </a:lnTo>
                <a:lnTo>
                  <a:pt x="53" y="7"/>
                </a:lnTo>
                <a:lnTo>
                  <a:pt x="65" y="13"/>
                </a:lnTo>
                <a:lnTo>
                  <a:pt x="79" y="20"/>
                </a:lnTo>
                <a:lnTo>
                  <a:pt x="95" y="29"/>
                </a:lnTo>
                <a:lnTo>
                  <a:pt x="110" y="41"/>
                </a:lnTo>
                <a:lnTo>
                  <a:pt x="126" y="53"/>
                </a:lnTo>
                <a:lnTo>
                  <a:pt x="140" y="68"/>
                </a:lnTo>
                <a:lnTo>
                  <a:pt x="153" y="84"/>
                </a:lnTo>
                <a:lnTo>
                  <a:pt x="163" y="103"/>
                </a:lnTo>
                <a:lnTo>
                  <a:pt x="171" y="123"/>
                </a:lnTo>
                <a:lnTo>
                  <a:pt x="175" y="146"/>
                </a:lnTo>
                <a:lnTo>
                  <a:pt x="174" y="171"/>
                </a:lnTo>
                <a:lnTo>
                  <a:pt x="169" y="197"/>
                </a:lnTo>
                <a:lnTo>
                  <a:pt x="157" y="225"/>
                </a:lnTo>
                <a:lnTo>
                  <a:pt x="139" y="257"/>
                </a:lnTo>
                <a:lnTo>
                  <a:pt x="140" y="254"/>
                </a:lnTo>
                <a:lnTo>
                  <a:pt x="143" y="246"/>
                </a:lnTo>
                <a:lnTo>
                  <a:pt x="145" y="235"/>
                </a:lnTo>
                <a:lnTo>
                  <a:pt x="148" y="219"/>
                </a:lnTo>
                <a:lnTo>
                  <a:pt x="150" y="201"/>
                </a:lnTo>
                <a:lnTo>
                  <a:pt x="149" y="180"/>
                </a:lnTo>
                <a:lnTo>
                  <a:pt x="145" y="158"/>
                </a:lnTo>
                <a:lnTo>
                  <a:pt x="137" y="136"/>
                </a:lnTo>
                <a:lnTo>
                  <a:pt x="124" y="114"/>
                </a:lnTo>
                <a:lnTo>
                  <a:pt x="126" y="116"/>
                </a:lnTo>
                <a:lnTo>
                  <a:pt x="128" y="125"/>
                </a:lnTo>
                <a:lnTo>
                  <a:pt x="132" y="140"/>
                </a:lnTo>
                <a:lnTo>
                  <a:pt x="135" y="158"/>
                </a:lnTo>
                <a:lnTo>
                  <a:pt x="137" y="177"/>
                </a:lnTo>
                <a:lnTo>
                  <a:pt x="137" y="199"/>
                </a:lnTo>
                <a:lnTo>
                  <a:pt x="134" y="223"/>
                </a:lnTo>
                <a:lnTo>
                  <a:pt x="127" y="245"/>
                </a:lnTo>
                <a:lnTo>
                  <a:pt x="115" y="267"/>
                </a:lnTo>
                <a:lnTo>
                  <a:pt x="114" y="266"/>
                </a:lnTo>
                <a:lnTo>
                  <a:pt x="109" y="263"/>
                </a:lnTo>
                <a:lnTo>
                  <a:pt x="101" y="260"/>
                </a:lnTo>
                <a:lnTo>
                  <a:pt x="91" y="255"/>
                </a:lnTo>
                <a:lnTo>
                  <a:pt x="78" y="249"/>
                </a:lnTo>
                <a:lnTo>
                  <a:pt x="65" y="240"/>
                </a:lnTo>
                <a:lnTo>
                  <a:pt x="52" y="229"/>
                </a:lnTo>
                <a:lnTo>
                  <a:pt x="39" y="216"/>
                </a:lnTo>
                <a:lnTo>
                  <a:pt x="27" y="202"/>
                </a:lnTo>
                <a:lnTo>
                  <a:pt x="17" y="185"/>
                </a:lnTo>
                <a:lnTo>
                  <a:pt x="7" y="167"/>
                </a:lnTo>
                <a:lnTo>
                  <a:pt x="2" y="145"/>
                </a:lnTo>
                <a:lnTo>
                  <a:pt x="0" y="122"/>
                </a:lnTo>
                <a:lnTo>
                  <a:pt x="1" y="96"/>
                </a:lnTo>
                <a:lnTo>
                  <a:pt x="6" y="67"/>
                </a:lnTo>
                <a:lnTo>
                  <a:pt x="18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千图PPT彼岸天：ID 8661124库_任意多边形 32"/>
          <p:cNvSpPr/>
          <p:nvPr>
            <p:custDataLst>
              <p:tags r:id="rId17"/>
            </p:custDataLst>
          </p:nvPr>
        </p:nvSpPr>
        <p:spPr bwMode="auto">
          <a:xfrm>
            <a:off x="3970318" y="1554556"/>
            <a:ext cx="257036" cy="377743"/>
          </a:xfrm>
          <a:custGeom>
            <a:avLst/>
            <a:gdLst>
              <a:gd name="T0" fmla="*/ 150 w 177"/>
              <a:gd name="T1" fmla="*/ 0 h 256"/>
              <a:gd name="T2" fmla="*/ 151 w 177"/>
              <a:gd name="T3" fmla="*/ 3 h 256"/>
              <a:gd name="T4" fmla="*/ 153 w 177"/>
              <a:gd name="T5" fmla="*/ 8 h 256"/>
              <a:gd name="T6" fmla="*/ 157 w 177"/>
              <a:gd name="T7" fmla="*/ 18 h 256"/>
              <a:gd name="T8" fmla="*/ 163 w 177"/>
              <a:gd name="T9" fmla="*/ 30 h 256"/>
              <a:gd name="T10" fmla="*/ 168 w 177"/>
              <a:gd name="T11" fmla="*/ 46 h 256"/>
              <a:gd name="T12" fmla="*/ 172 w 177"/>
              <a:gd name="T13" fmla="*/ 63 h 256"/>
              <a:gd name="T14" fmla="*/ 174 w 177"/>
              <a:gd name="T15" fmla="*/ 82 h 256"/>
              <a:gd name="T16" fmla="*/ 177 w 177"/>
              <a:gd name="T17" fmla="*/ 101 h 256"/>
              <a:gd name="T18" fmla="*/ 177 w 177"/>
              <a:gd name="T19" fmla="*/ 122 h 256"/>
              <a:gd name="T20" fmla="*/ 174 w 177"/>
              <a:gd name="T21" fmla="*/ 143 h 256"/>
              <a:gd name="T22" fmla="*/ 169 w 177"/>
              <a:gd name="T23" fmla="*/ 164 h 256"/>
              <a:gd name="T24" fmla="*/ 160 w 177"/>
              <a:gd name="T25" fmla="*/ 183 h 256"/>
              <a:gd name="T26" fmla="*/ 147 w 177"/>
              <a:gd name="T27" fmla="*/ 203 h 256"/>
              <a:gd name="T28" fmla="*/ 129 w 177"/>
              <a:gd name="T29" fmla="*/ 220 h 256"/>
              <a:gd name="T30" fmla="*/ 105 w 177"/>
              <a:gd name="T31" fmla="*/ 234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2 w 177"/>
              <a:gd name="T41" fmla="*/ 244 h 256"/>
              <a:gd name="T42" fmla="*/ 75 w 177"/>
              <a:gd name="T43" fmla="*/ 235 h 256"/>
              <a:gd name="T44" fmla="*/ 90 w 177"/>
              <a:gd name="T45" fmla="*/ 223 h 256"/>
              <a:gd name="T46" fmla="*/ 104 w 177"/>
              <a:gd name="T47" fmla="*/ 208 h 256"/>
              <a:gd name="T48" fmla="*/ 117 w 177"/>
              <a:gd name="T49" fmla="*/ 190 h 256"/>
              <a:gd name="T50" fmla="*/ 127 w 177"/>
              <a:gd name="T51" fmla="*/ 169 h 256"/>
              <a:gd name="T52" fmla="*/ 134 w 177"/>
              <a:gd name="T53" fmla="*/ 144 h 256"/>
              <a:gd name="T54" fmla="*/ 131 w 177"/>
              <a:gd name="T55" fmla="*/ 147 h 256"/>
              <a:gd name="T56" fmla="*/ 127 w 177"/>
              <a:gd name="T57" fmla="*/ 155 h 256"/>
              <a:gd name="T58" fmla="*/ 120 w 177"/>
              <a:gd name="T59" fmla="*/ 168 h 256"/>
              <a:gd name="T60" fmla="*/ 109 w 177"/>
              <a:gd name="T61" fmla="*/ 182 h 256"/>
              <a:gd name="T62" fmla="*/ 96 w 177"/>
              <a:gd name="T63" fmla="*/ 199 h 256"/>
              <a:gd name="T64" fmla="*/ 81 w 177"/>
              <a:gd name="T65" fmla="*/ 214 h 256"/>
              <a:gd name="T66" fmla="*/ 62 w 177"/>
              <a:gd name="T67" fmla="*/ 227 h 256"/>
              <a:gd name="T68" fmla="*/ 42 w 177"/>
              <a:gd name="T69" fmla="*/ 239 h 256"/>
              <a:gd name="T70" fmla="*/ 20 w 177"/>
              <a:gd name="T71" fmla="*/ 246 h 256"/>
              <a:gd name="T72" fmla="*/ 18 w 177"/>
              <a:gd name="T73" fmla="*/ 244 h 256"/>
              <a:gd name="T74" fmla="*/ 16 w 177"/>
              <a:gd name="T75" fmla="*/ 238 h 256"/>
              <a:gd name="T76" fmla="*/ 12 w 177"/>
              <a:gd name="T77" fmla="*/ 229 h 256"/>
              <a:gd name="T78" fmla="*/ 8 w 177"/>
              <a:gd name="T79" fmla="*/ 217 h 256"/>
              <a:gd name="T80" fmla="*/ 4 w 177"/>
              <a:gd name="T81" fmla="*/ 201 h 256"/>
              <a:gd name="T82" fmla="*/ 1 w 177"/>
              <a:gd name="T83" fmla="*/ 185 h 256"/>
              <a:gd name="T84" fmla="*/ 0 w 177"/>
              <a:gd name="T85" fmla="*/ 166 h 256"/>
              <a:gd name="T86" fmla="*/ 0 w 177"/>
              <a:gd name="T87" fmla="*/ 147 h 256"/>
              <a:gd name="T88" fmla="*/ 4 w 177"/>
              <a:gd name="T89" fmla="*/ 127 h 256"/>
              <a:gd name="T90" fmla="*/ 10 w 177"/>
              <a:gd name="T91" fmla="*/ 107 h 256"/>
              <a:gd name="T92" fmla="*/ 21 w 177"/>
              <a:gd name="T93" fmla="*/ 86 h 256"/>
              <a:gd name="T94" fmla="*/ 35 w 177"/>
              <a:gd name="T95" fmla="*/ 66 h 256"/>
              <a:gd name="T96" fmla="*/ 55 w 177"/>
              <a:gd name="T97" fmla="*/ 47 h 256"/>
              <a:gd name="T98" fmla="*/ 79 w 177"/>
              <a:gd name="T99" fmla="*/ 29 h 256"/>
              <a:gd name="T100" fmla="*/ 112 w 177"/>
              <a:gd name="T101" fmla="*/ 13 h 256"/>
              <a:gd name="T102" fmla="*/ 150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50" y="0"/>
                </a:moveTo>
                <a:lnTo>
                  <a:pt x="151" y="3"/>
                </a:lnTo>
                <a:lnTo>
                  <a:pt x="153" y="8"/>
                </a:lnTo>
                <a:lnTo>
                  <a:pt x="157" y="18"/>
                </a:lnTo>
                <a:lnTo>
                  <a:pt x="163" y="30"/>
                </a:lnTo>
                <a:lnTo>
                  <a:pt x="168" y="46"/>
                </a:lnTo>
                <a:lnTo>
                  <a:pt x="172" y="63"/>
                </a:lnTo>
                <a:lnTo>
                  <a:pt x="174" y="82"/>
                </a:lnTo>
                <a:lnTo>
                  <a:pt x="177" y="101"/>
                </a:lnTo>
                <a:lnTo>
                  <a:pt x="177" y="122"/>
                </a:lnTo>
                <a:lnTo>
                  <a:pt x="174" y="143"/>
                </a:lnTo>
                <a:lnTo>
                  <a:pt x="169" y="164"/>
                </a:lnTo>
                <a:lnTo>
                  <a:pt x="160" y="183"/>
                </a:lnTo>
                <a:lnTo>
                  <a:pt x="147" y="203"/>
                </a:lnTo>
                <a:lnTo>
                  <a:pt x="129" y="220"/>
                </a:lnTo>
                <a:lnTo>
                  <a:pt x="105" y="234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2" y="244"/>
                </a:lnTo>
                <a:lnTo>
                  <a:pt x="75" y="235"/>
                </a:lnTo>
                <a:lnTo>
                  <a:pt x="90" y="223"/>
                </a:lnTo>
                <a:lnTo>
                  <a:pt x="104" y="208"/>
                </a:lnTo>
                <a:lnTo>
                  <a:pt x="117" y="190"/>
                </a:lnTo>
                <a:lnTo>
                  <a:pt x="127" y="169"/>
                </a:lnTo>
                <a:lnTo>
                  <a:pt x="134" y="144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9"/>
                </a:lnTo>
                <a:lnTo>
                  <a:pt x="81" y="214"/>
                </a:lnTo>
                <a:lnTo>
                  <a:pt x="62" y="227"/>
                </a:lnTo>
                <a:lnTo>
                  <a:pt x="42" y="239"/>
                </a:lnTo>
                <a:lnTo>
                  <a:pt x="20" y="246"/>
                </a:lnTo>
                <a:lnTo>
                  <a:pt x="18" y="244"/>
                </a:lnTo>
                <a:lnTo>
                  <a:pt x="16" y="238"/>
                </a:lnTo>
                <a:lnTo>
                  <a:pt x="12" y="229"/>
                </a:lnTo>
                <a:lnTo>
                  <a:pt x="8" y="217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4" y="127"/>
                </a:lnTo>
                <a:lnTo>
                  <a:pt x="10" y="107"/>
                </a:lnTo>
                <a:lnTo>
                  <a:pt x="21" y="86"/>
                </a:lnTo>
                <a:lnTo>
                  <a:pt x="35" y="66"/>
                </a:lnTo>
                <a:lnTo>
                  <a:pt x="55" y="47"/>
                </a:lnTo>
                <a:lnTo>
                  <a:pt x="79" y="29"/>
                </a:lnTo>
                <a:lnTo>
                  <a:pt x="112" y="13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千图PPT彼岸天：ID 8661124库_任意多边形 33"/>
          <p:cNvSpPr/>
          <p:nvPr>
            <p:custDataLst>
              <p:tags r:id="rId18"/>
            </p:custDataLst>
          </p:nvPr>
        </p:nvSpPr>
        <p:spPr bwMode="auto">
          <a:xfrm>
            <a:off x="3996457" y="2146255"/>
            <a:ext cx="387733" cy="259699"/>
          </a:xfrm>
          <a:custGeom>
            <a:avLst/>
            <a:gdLst>
              <a:gd name="T0" fmla="*/ 145 w 267"/>
              <a:gd name="T1" fmla="*/ 0 h 176"/>
              <a:gd name="T2" fmla="*/ 171 w 267"/>
              <a:gd name="T3" fmla="*/ 2 h 176"/>
              <a:gd name="T4" fmla="*/ 200 w 267"/>
              <a:gd name="T5" fmla="*/ 7 h 176"/>
              <a:gd name="T6" fmla="*/ 232 w 267"/>
              <a:gd name="T7" fmla="*/ 19 h 176"/>
              <a:gd name="T8" fmla="*/ 267 w 267"/>
              <a:gd name="T9" fmla="*/ 35 h 176"/>
              <a:gd name="T10" fmla="*/ 265 w 267"/>
              <a:gd name="T11" fmla="*/ 37 h 176"/>
              <a:gd name="T12" fmla="*/ 263 w 267"/>
              <a:gd name="T13" fmla="*/ 43 h 176"/>
              <a:gd name="T14" fmla="*/ 259 w 267"/>
              <a:gd name="T15" fmla="*/ 54 h 176"/>
              <a:gd name="T16" fmla="*/ 254 w 267"/>
              <a:gd name="T17" fmla="*/ 65 h 176"/>
              <a:gd name="T18" fmla="*/ 246 w 267"/>
              <a:gd name="T19" fmla="*/ 80 h 176"/>
              <a:gd name="T20" fmla="*/ 237 w 267"/>
              <a:gd name="T21" fmla="*/ 94 h 176"/>
              <a:gd name="T22" fmla="*/ 226 w 267"/>
              <a:gd name="T23" fmla="*/ 111 h 176"/>
              <a:gd name="T24" fmla="*/ 213 w 267"/>
              <a:gd name="T25" fmla="*/ 126 h 176"/>
              <a:gd name="T26" fmla="*/ 199 w 267"/>
              <a:gd name="T27" fmla="*/ 141 h 176"/>
              <a:gd name="T28" fmla="*/ 182 w 267"/>
              <a:gd name="T29" fmla="*/ 154 h 176"/>
              <a:gd name="T30" fmla="*/ 164 w 267"/>
              <a:gd name="T31" fmla="*/ 164 h 176"/>
              <a:gd name="T32" fmla="*/ 143 w 267"/>
              <a:gd name="T33" fmla="*/ 172 h 176"/>
              <a:gd name="T34" fmla="*/ 121 w 267"/>
              <a:gd name="T35" fmla="*/ 176 h 176"/>
              <a:gd name="T36" fmla="*/ 96 w 267"/>
              <a:gd name="T37" fmla="*/ 174 h 176"/>
              <a:gd name="T38" fmla="*/ 69 w 267"/>
              <a:gd name="T39" fmla="*/ 169 h 176"/>
              <a:gd name="T40" fmla="*/ 41 w 267"/>
              <a:gd name="T41" fmla="*/ 157 h 176"/>
              <a:gd name="T42" fmla="*/ 9 w 267"/>
              <a:gd name="T43" fmla="*/ 139 h 176"/>
              <a:gd name="T44" fmla="*/ 12 w 267"/>
              <a:gd name="T45" fmla="*/ 141 h 176"/>
              <a:gd name="T46" fmla="*/ 20 w 267"/>
              <a:gd name="T47" fmla="*/ 143 h 176"/>
              <a:gd name="T48" fmla="*/ 31 w 267"/>
              <a:gd name="T49" fmla="*/ 146 h 176"/>
              <a:gd name="T50" fmla="*/ 48 w 267"/>
              <a:gd name="T51" fmla="*/ 148 h 176"/>
              <a:gd name="T52" fmla="*/ 67 w 267"/>
              <a:gd name="T53" fmla="*/ 150 h 176"/>
              <a:gd name="T54" fmla="*/ 87 w 267"/>
              <a:gd name="T55" fmla="*/ 150 h 176"/>
              <a:gd name="T56" fmla="*/ 108 w 267"/>
              <a:gd name="T57" fmla="*/ 146 h 176"/>
              <a:gd name="T58" fmla="*/ 130 w 267"/>
              <a:gd name="T59" fmla="*/ 138 h 176"/>
              <a:gd name="T60" fmla="*/ 152 w 267"/>
              <a:gd name="T61" fmla="*/ 125 h 176"/>
              <a:gd name="T62" fmla="*/ 150 w 267"/>
              <a:gd name="T63" fmla="*/ 126 h 176"/>
              <a:gd name="T64" fmla="*/ 141 w 267"/>
              <a:gd name="T65" fmla="*/ 129 h 176"/>
              <a:gd name="T66" fmla="*/ 126 w 267"/>
              <a:gd name="T67" fmla="*/ 131 h 176"/>
              <a:gd name="T68" fmla="*/ 109 w 267"/>
              <a:gd name="T69" fmla="*/ 135 h 176"/>
              <a:gd name="T70" fmla="*/ 89 w 267"/>
              <a:gd name="T71" fmla="*/ 138 h 176"/>
              <a:gd name="T72" fmla="*/ 67 w 267"/>
              <a:gd name="T73" fmla="*/ 138 h 176"/>
              <a:gd name="T74" fmla="*/ 43 w 267"/>
              <a:gd name="T75" fmla="*/ 134 h 176"/>
              <a:gd name="T76" fmla="*/ 21 w 267"/>
              <a:gd name="T77" fmla="*/ 128 h 176"/>
              <a:gd name="T78" fmla="*/ 0 w 267"/>
              <a:gd name="T79" fmla="*/ 116 h 176"/>
              <a:gd name="T80" fmla="*/ 0 w 267"/>
              <a:gd name="T81" fmla="*/ 115 h 176"/>
              <a:gd name="T82" fmla="*/ 3 w 267"/>
              <a:gd name="T83" fmla="*/ 109 h 176"/>
              <a:gd name="T84" fmla="*/ 7 w 267"/>
              <a:gd name="T85" fmla="*/ 100 h 176"/>
              <a:gd name="T86" fmla="*/ 12 w 267"/>
              <a:gd name="T87" fmla="*/ 90 h 176"/>
              <a:gd name="T88" fmla="*/ 18 w 267"/>
              <a:gd name="T89" fmla="*/ 78 h 176"/>
              <a:gd name="T90" fmla="*/ 26 w 267"/>
              <a:gd name="T91" fmla="*/ 65 h 176"/>
              <a:gd name="T92" fmla="*/ 37 w 267"/>
              <a:gd name="T93" fmla="*/ 52 h 176"/>
              <a:gd name="T94" fmla="*/ 50 w 267"/>
              <a:gd name="T95" fmla="*/ 39 h 176"/>
              <a:gd name="T96" fmla="*/ 64 w 267"/>
              <a:gd name="T97" fmla="*/ 28 h 176"/>
              <a:gd name="T98" fmla="*/ 81 w 267"/>
              <a:gd name="T99" fmla="*/ 17 h 176"/>
              <a:gd name="T100" fmla="*/ 100 w 267"/>
              <a:gd name="T101" fmla="*/ 8 h 176"/>
              <a:gd name="T102" fmla="*/ 121 w 267"/>
              <a:gd name="T103" fmla="*/ 3 h 176"/>
              <a:gd name="T104" fmla="*/ 145 w 267"/>
              <a:gd name="T10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6">
                <a:moveTo>
                  <a:pt x="145" y="0"/>
                </a:moveTo>
                <a:lnTo>
                  <a:pt x="171" y="2"/>
                </a:lnTo>
                <a:lnTo>
                  <a:pt x="200" y="7"/>
                </a:lnTo>
                <a:lnTo>
                  <a:pt x="232" y="19"/>
                </a:lnTo>
                <a:lnTo>
                  <a:pt x="267" y="35"/>
                </a:lnTo>
                <a:lnTo>
                  <a:pt x="265" y="37"/>
                </a:lnTo>
                <a:lnTo>
                  <a:pt x="263" y="43"/>
                </a:lnTo>
                <a:lnTo>
                  <a:pt x="259" y="54"/>
                </a:lnTo>
                <a:lnTo>
                  <a:pt x="254" y="65"/>
                </a:lnTo>
                <a:lnTo>
                  <a:pt x="246" y="80"/>
                </a:lnTo>
                <a:lnTo>
                  <a:pt x="237" y="94"/>
                </a:lnTo>
                <a:lnTo>
                  <a:pt x="226" y="111"/>
                </a:lnTo>
                <a:lnTo>
                  <a:pt x="213" y="126"/>
                </a:lnTo>
                <a:lnTo>
                  <a:pt x="199" y="141"/>
                </a:lnTo>
                <a:lnTo>
                  <a:pt x="182" y="154"/>
                </a:lnTo>
                <a:lnTo>
                  <a:pt x="164" y="164"/>
                </a:lnTo>
                <a:lnTo>
                  <a:pt x="143" y="172"/>
                </a:lnTo>
                <a:lnTo>
                  <a:pt x="121" y="176"/>
                </a:lnTo>
                <a:lnTo>
                  <a:pt x="96" y="174"/>
                </a:lnTo>
                <a:lnTo>
                  <a:pt x="69" y="169"/>
                </a:lnTo>
                <a:lnTo>
                  <a:pt x="41" y="157"/>
                </a:lnTo>
                <a:lnTo>
                  <a:pt x="9" y="139"/>
                </a:lnTo>
                <a:lnTo>
                  <a:pt x="12" y="141"/>
                </a:lnTo>
                <a:lnTo>
                  <a:pt x="20" y="143"/>
                </a:lnTo>
                <a:lnTo>
                  <a:pt x="31" y="146"/>
                </a:lnTo>
                <a:lnTo>
                  <a:pt x="48" y="148"/>
                </a:lnTo>
                <a:lnTo>
                  <a:pt x="67" y="150"/>
                </a:lnTo>
                <a:lnTo>
                  <a:pt x="87" y="150"/>
                </a:lnTo>
                <a:lnTo>
                  <a:pt x="108" y="146"/>
                </a:lnTo>
                <a:lnTo>
                  <a:pt x="130" y="138"/>
                </a:lnTo>
                <a:lnTo>
                  <a:pt x="152" y="125"/>
                </a:lnTo>
                <a:lnTo>
                  <a:pt x="150" y="126"/>
                </a:lnTo>
                <a:lnTo>
                  <a:pt x="141" y="129"/>
                </a:lnTo>
                <a:lnTo>
                  <a:pt x="126" y="131"/>
                </a:lnTo>
                <a:lnTo>
                  <a:pt x="109" y="135"/>
                </a:lnTo>
                <a:lnTo>
                  <a:pt x="89" y="138"/>
                </a:lnTo>
                <a:lnTo>
                  <a:pt x="67" y="138"/>
                </a:lnTo>
                <a:lnTo>
                  <a:pt x="43" y="134"/>
                </a:lnTo>
                <a:lnTo>
                  <a:pt x="21" y="128"/>
                </a:lnTo>
                <a:lnTo>
                  <a:pt x="0" y="116"/>
                </a:lnTo>
                <a:lnTo>
                  <a:pt x="0" y="115"/>
                </a:lnTo>
                <a:lnTo>
                  <a:pt x="3" y="109"/>
                </a:lnTo>
                <a:lnTo>
                  <a:pt x="7" y="100"/>
                </a:lnTo>
                <a:lnTo>
                  <a:pt x="12" y="90"/>
                </a:lnTo>
                <a:lnTo>
                  <a:pt x="18" y="78"/>
                </a:lnTo>
                <a:lnTo>
                  <a:pt x="26" y="65"/>
                </a:lnTo>
                <a:lnTo>
                  <a:pt x="37" y="52"/>
                </a:lnTo>
                <a:lnTo>
                  <a:pt x="50" y="39"/>
                </a:lnTo>
                <a:lnTo>
                  <a:pt x="64" y="28"/>
                </a:lnTo>
                <a:lnTo>
                  <a:pt x="81" y="17"/>
                </a:lnTo>
                <a:lnTo>
                  <a:pt x="100" y="8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千图PPT彼岸天：ID 8661124库_任意多边形 34"/>
          <p:cNvSpPr/>
          <p:nvPr>
            <p:custDataLst>
              <p:tags r:id="rId19"/>
            </p:custDataLst>
          </p:nvPr>
        </p:nvSpPr>
        <p:spPr bwMode="auto">
          <a:xfrm>
            <a:off x="4079232" y="2543181"/>
            <a:ext cx="387733" cy="261175"/>
          </a:xfrm>
          <a:custGeom>
            <a:avLst/>
            <a:gdLst>
              <a:gd name="T0" fmla="*/ 145 w 267"/>
              <a:gd name="T1" fmla="*/ 0 h 177"/>
              <a:gd name="T2" fmla="*/ 172 w 267"/>
              <a:gd name="T3" fmla="*/ 3 h 177"/>
              <a:gd name="T4" fmla="*/ 201 w 267"/>
              <a:gd name="T5" fmla="*/ 8 h 177"/>
              <a:gd name="T6" fmla="*/ 232 w 267"/>
              <a:gd name="T7" fmla="*/ 20 h 177"/>
              <a:gd name="T8" fmla="*/ 267 w 267"/>
              <a:gd name="T9" fmla="*/ 36 h 177"/>
              <a:gd name="T10" fmla="*/ 267 w 267"/>
              <a:gd name="T11" fmla="*/ 38 h 177"/>
              <a:gd name="T12" fmla="*/ 264 w 267"/>
              <a:gd name="T13" fmla="*/ 44 h 177"/>
              <a:gd name="T14" fmla="*/ 260 w 267"/>
              <a:gd name="T15" fmla="*/ 53 h 177"/>
              <a:gd name="T16" fmla="*/ 254 w 267"/>
              <a:gd name="T17" fmla="*/ 66 h 177"/>
              <a:gd name="T18" fmla="*/ 247 w 267"/>
              <a:gd name="T19" fmla="*/ 81 h 177"/>
              <a:gd name="T20" fmla="*/ 238 w 267"/>
              <a:gd name="T21" fmla="*/ 95 h 177"/>
              <a:gd name="T22" fmla="*/ 227 w 267"/>
              <a:gd name="T23" fmla="*/ 112 h 177"/>
              <a:gd name="T24" fmla="*/ 214 w 267"/>
              <a:gd name="T25" fmla="*/ 127 h 177"/>
              <a:gd name="T26" fmla="*/ 199 w 267"/>
              <a:gd name="T27" fmla="*/ 142 h 177"/>
              <a:gd name="T28" fmla="*/ 182 w 267"/>
              <a:gd name="T29" fmla="*/ 155 h 177"/>
              <a:gd name="T30" fmla="*/ 164 w 267"/>
              <a:gd name="T31" fmla="*/ 165 h 177"/>
              <a:gd name="T32" fmla="*/ 143 w 267"/>
              <a:gd name="T33" fmla="*/ 173 h 177"/>
              <a:gd name="T34" fmla="*/ 121 w 267"/>
              <a:gd name="T35" fmla="*/ 177 h 177"/>
              <a:gd name="T36" fmla="*/ 97 w 267"/>
              <a:gd name="T37" fmla="*/ 175 h 177"/>
              <a:gd name="T38" fmla="*/ 69 w 267"/>
              <a:gd name="T39" fmla="*/ 170 h 177"/>
              <a:gd name="T40" fmla="*/ 41 w 267"/>
              <a:gd name="T41" fmla="*/ 158 h 177"/>
              <a:gd name="T42" fmla="*/ 10 w 267"/>
              <a:gd name="T43" fmla="*/ 140 h 177"/>
              <a:gd name="T44" fmla="*/ 12 w 267"/>
              <a:gd name="T45" fmla="*/ 142 h 177"/>
              <a:gd name="T46" fmla="*/ 20 w 267"/>
              <a:gd name="T47" fmla="*/ 144 h 177"/>
              <a:gd name="T48" fmla="*/ 33 w 267"/>
              <a:gd name="T49" fmla="*/ 147 h 177"/>
              <a:gd name="T50" fmla="*/ 49 w 267"/>
              <a:gd name="T51" fmla="*/ 149 h 177"/>
              <a:gd name="T52" fmla="*/ 67 w 267"/>
              <a:gd name="T53" fmla="*/ 151 h 177"/>
              <a:gd name="T54" fmla="*/ 88 w 267"/>
              <a:gd name="T55" fmla="*/ 151 h 177"/>
              <a:gd name="T56" fmla="*/ 110 w 267"/>
              <a:gd name="T57" fmla="*/ 147 h 177"/>
              <a:gd name="T58" fmla="*/ 132 w 267"/>
              <a:gd name="T59" fmla="*/ 139 h 177"/>
              <a:gd name="T60" fmla="*/ 154 w 267"/>
              <a:gd name="T61" fmla="*/ 126 h 177"/>
              <a:gd name="T62" fmla="*/ 150 w 267"/>
              <a:gd name="T63" fmla="*/ 127 h 177"/>
              <a:gd name="T64" fmla="*/ 141 w 267"/>
              <a:gd name="T65" fmla="*/ 130 h 177"/>
              <a:gd name="T66" fmla="*/ 127 w 267"/>
              <a:gd name="T67" fmla="*/ 132 h 177"/>
              <a:gd name="T68" fmla="*/ 110 w 267"/>
              <a:gd name="T69" fmla="*/ 136 h 177"/>
              <a:gd name="T70" fmla="*/ 89 w 267"/>
              <a:gd name="T71" fmla="*/ 138 h 177"/>
              <a:gd name="T72" fmla="*/ 67 w 267"/>
              <a:gd name="T73" fmla="*/ 139 h 177"/>
              <a:gd name="T74" fmla="*/ 45 w 267"/>
              <a:gd name="T75" fmla="*/ 135 h 177"/>
              <a:gd name="T76" fmla="*/ 21 w 267"/>
              <a:gd name="T77" fmla="*/ 129 h 177"/>
              <a:gd name="T78" fmla="*/ 0 w 267"/>
              <a:gd name="T79" fmla="*/ 117 h 177"/>
              <a:gd name="T80" fmla="*/ 2 w 267"/>
              <a:gd name="T81" fmla="*/ 116 h 177"/>
              <a:gd name="T82" fmla="*/ 3 w 267"/>
              <a:gd name="T83" fmla="*/ 110 h 177"/>
              <a:gd name="T84" fmla="*/ 7 w 267"/>
              <a:gd name="T85" fmla="*/ 101 h 177"/>
              <a:gd name="T86" fmla="*/ 12 w 267"/>
              <a:gd name="T87" fmla="*/ 91 h 177"/>
              <a:gd name="T88" fmla="*/ 19 w 267"/>
              <a:gd name="T89" fmla="*/ 79 h 177"/>
              <a:gd name="T90" fmla="*/ 28 w 267"/>
              <a:gd name="T91" fmla="*/ 66 h 177"/>
              <a:gd name="T92" fmla="*/ 38 w 267"/>
              <a:gd name="T93" fmla="*/ 53 h 177"/>
              <a:gd name="T94" fmla="*/ 50 w 267"/>
              <a:gd name="T95" fmla="*/ 40 h 177"/>
              <a:gd name="T96" fmla="*/ 64 w 267"/>
              <a:gd name="T97" fmla="*/ 29 h 177"/>
              <a:gd name="T98" fmla="*/ 81 w 267"/>
              <a:gd name="T99" fmla="*/ 18 h 177"/>
              <a:gd name="T100" fmla="*/ 101 w 267"/>
              <a:gd name="T101" fmla="*/ 9 h 177"/>
              <a:gd name="T102" fmla="*/ 121 w 267"/>
              <a:gd name="T103" fmla="*/ 3 h 177"/>
              <a:gd name="T104" fmla="*/ 145 w 267"/>
              <a:gd name="T10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7">
                <a:moveTo>
                  <a:pt x="145" y="0"/>
                </a:moveTo>
                <a:lnTo>
                  <a:pt x="172" y="3"/>
                </a:lnTo>
                <a:lnTo>
                  <a:pt x="201" y="8"/>
                </a:lnTo>
                <a:lnTo>
                  <a:pt x="232" y="20"/>
                </a:lnTo>
                <a:lnTo>
                  <a:pt x="267" y="36"/>
                </a:lnTo>
                <a:lnTo>
                  <a:pt x="267" y="38"/>
                </a:lnTo>
                <a:lnTo>
                  <a:pt x="264" y="44"/>
                </a:lnTo>
                <a:lnTo>
                  <a:pt x="260" y="53"/>
                </a:lnTo>
                <a:lnTo>
                  <a:pt x="254" y="66"/>
                </a:lnTo>
                <a:lnTo>
                  <a:pt x="247" y="81"/>
                </a:lnTo>
                <a:lnTo>
                  <a:pt x="238" y="95"/>
                </a:lnTo>
                <a:lnTo>
                  <a:pt x="227" y="112"/>
                </a:lnTo>
                <a:lnTo>
                  <a:pt x="214" y="127"/>
                </a:lnTo>
                <a:lnTo>
                  <a:pt x="199" y="142"/>
                </a:lnTo>
                <a:lnTo>
                  <a:pt x="182" y="155"/>
                </a:lnTo>
                <a:lnTo>
                  <a:pt x="164" y="165"/>
                </a:lnTo>
                <a:lnTo>
                  <a:pt x="143" y="173"/>
                </a:lnTo>
                <a:lnTo>
                  <a:pt x="121" y="177"/>
                </a:lnTo>
                <a:lnTo>
                  <a:pt x="97" y="175"/>
                </a:lnTo>
                <a:lnTo>
                  <a:pt x="69" y="170"/>
                </a:lnTo>
                <a:lnTo>
                  <a:pt x="41" y="158"/>
                </a:lnTo>
                <a:lnTo>
                  <a:pt x="10" y="140"/>
                </a:lnTo>
                <a:lnTo>
                  <a:pt x="12" y="142"/>
                </a:lnTo>
                <a:lnTo>
                  <a:pt x="20" y="144"/>
                </a:lnTo>
                <a:lnTo>
                  <a:pt x="33" y="147"/>
                </a:lnTo>
                <a:lnTo>
                  <a:pt x="49" y="149"/>
                </a:lnTo>
                <a:lnTo>
                  <a:pt x="67" y="151"/>
                </a:lnTo>
                <a:lnTo>
                  <a:pt x="88" y="151"/>
                </a:lnTo>
                <a:lnTo>
                  <a:pt x="110" y="147"/>
                </a:lnTo>
                <a:lnTo>
                  <a:pt x="132" y="139"/>
                </a:lnTo>
                <a:lnTo>
                  <a:pt x="154" y="126"/>
                </a:lnTo>
                <a:lnTo>
                  <a:pt x="150" y="127"/>
                </a:lnTo>
                <a:lnTo>
                  <a:pt x="141" y="130"/>
                </a:lnTo>
                <a:lnTo>
                  <a:pt x="127" y="132"/>
                </a:lnTo>
                <a:lnTo>
                  <a:pt x="110" y="136"/>
                </a:lnTo>
                <a:lnTo>
                  <a:pt x="89" y="138"/>
                </a:lnTo>
                <a:lnTo>
                  <a:pt x="67" y="139"/>
                </a:lnTo>
                <a:lnTo>
                  <a:pt x="45" y="135"/>
                </a:lnTo>
                <a:lnTo>
                  <a:pt x="21" y="129"/>
                </a:lnTo>
                <a:lnTo>
                  <a:pt x="0" y="117"/>
                </a:lnTo>
                <a:lnTo>
                  <a:pt x="2" y="116"/>
                </a:lnTo>
                <a:lnTo>
                  <a:pt x="3" y="110"/>
                </a:lnTo>
                <a:lnTo>
                  <a:pt x="7" y="101"/>
                </a:lnTo>
                <a:lnTo>
                  <a:pt x="12" y="91"/>
                </a:lnTo>
                <a:lnTo>
                  <a:pt x="19" y="79"/>
                </a:lnTo>
                <a:lnTo>
                  <a:pt x="28" y="66"/>
                </a:lnTo>
                <a:lnTo>
                  <a:pt x="38" y="53"/>
                </a:lnTo>
                <a:lnTo>
                  <a:pt x="50" y="40"/>
                </a:lnTo>
                <a:lnTo>
                  <a:pt x="64" y="29"/>
                </a:lnTo>
                <a:lnTo>
                  <a:pt x="81" y="18"/>
                </a:lnTo>
                <a:lnTo>
                  <a:pt x="101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千图PPT彼岸天：ID 8661124库_任意多边形 35"/>
          <p:cNvSpPr/>
          <p:nvPr>
            <p:custDataLst>
              <p:tags r:id="rId20"/>
            </p:custDataLst>
          </p:nvPr>
        </p:nvSpPr>
        <p:spPr bwMode="auto">
          <a:xfrm>
            <a:off x="4440825" y="2767466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1 w 266"/>
              <a:gd name="T3" fmla="*/ 1 h 175"/>
              <a:gd name="T4" fmla="*/ 200 w 266"/>
              <a:gd name="T5" fmla="*/ 8 h 175"/>
              <a:gd name="T6" fmla="*/ 232 w 266"/>
              <a:gd name="T7" fmla="*/ 18 h 175"/>
              <a:gd name="T8" fmla="*/ 266 w 266"/>
              <a:gd name="T9" fmla="*/ 35 h 175"/>
              <a:gd name="T10" fmla="*/ 266 w 266"/>
              <a:gd name="T11" fmla="*/ 38 h 175"/>
              <a:gd name="T12" fmla="*/ 264 w 266"/>
              <a:gd name="T13" fmla="*/ 44 h 175"/>
              <a:gd name="T14" fmla="*/ 260 w 266"/>
              <a:gd name="T15" fmla="*/ 53 h 175"/>
              <a:gd name="T16" fmla="*/ 253 w 266"/>
              <a:gd name="T17" fmla="*/ 66 h 175"/>
              <a:gd name="T18" fmla="*/ 247 w 266"/>
              <a:gd name="T19" fmla="*/ 79 h 175"/>
              <a:gd name="T20" fmla="*/ 238 w 266"/>
              <a:gd name="T21" fmla="*/ 95 h 175"/>
              <a:gd name="T22" fmla="*/ 226 w 266"/>
              <a:gd name="T23" fmla="*/ 110 h 175"/>
              <a:gd name="T24" fmla="*/ 213 w 266"/>
              <a:gd name="T25" fmla="*/ 126 h 175"/>
              <a:gd name="T26" fmla="*/ 199 w 266"/>
              <a:gd name="T27" fmla="*/ 141 h 175"/>
              <a:gd name="T28" fmla="*/ 182 w 266"/>
              <a:gd name="T29" fmla="*/ 153 h 175"/>
              <a:gd name="T30" fmla="*/ 163 w 266"/>
              <a:gd name="T31" fmla="*/ 165 h 175"/>
              <a:gd name="T32" fmla="*/ 143 w 266"/>
              <a:gd name="T33" fmla="*/ 173 h 175"/>
              <a:gd name="T34" fmla="*/ 121 w 266"/>
              <a:gd name="T35" fmla="*/ 175 h 175"/>
              <a:gd name="T36" fmla="*/ 96 w 266"/>
              <a:gd name="T37" fmla="*/ 175 h 175"/>
              <a:gd name="T38" fmla="*/ 70 w 266"/>
              <a:gd name="T39" fmla="*/ 169 h 175"/>
              <a:gd name="T40" fmla="*/ 40 w 266"/>
              <a:gd name="T41" fmla="*/ 157 h 175"/>
              <a:gd name="T42" fmla="*/ 9 w 266"/>
              <a:gd name="T43" fmla="*/ 139 h 175"/>
              <a:gd name="T44" fmla="*/ 13 w 266"/>
              <a:gd name="T45" fmla="*/ 140 h 175"/>
              <a:gd name="T46" fmla="*/ 20 w 266"/>
              <a:gd name="T47" fmla="*/ 143 h 175"/>
              <a:gd name="T48" fmla="*/ 32 w 266"/>
              <a:gd name="T49" fmla="*/ 147 h 175"/>
              <a:gd name="T50" fmla="*/ 48 w 266"/>
              <a:gd name="T51" fmla="*/ 149 h 175"/>
              <a:gd name="T52" fmla="*/ 66 w 266"/>
              <a:gd name="T53" fmla="*/ 151 h 175"/>
              <a:gd name="T54" fmla="*/ 87 w 266"/>
              <a:gd name="T55" fmla="*/ 151 h 175"/>
              <a:gd name="T56" fmla="*/ 109 w 266"/>
              <a:gd name="T57" fmla="*/ 147 h 175"/>
              <a:gd name="T58" fmla="*/ 131 w 266"/>
              <a:gd name="T59" fmla="*/ 138 h 175"/>
              <a:gd name="T60" fmla="*/ 153 w 266"/>
              <a:gd name="T61" fmla="*/ 125 h 175"/>
              <a:gd name="T62" fmla="*/ 149 w 266"/>
              <a:gd name="T63" fmla="*/ 126 h 175"/>
              <a:gd name="T64" fmla="*/ 140 w 266"/>
              <a:gd name="T65" fmla="*/ 128 h 175"/>
              <a:gd name="T66" fmla="*/ 127 w 266"/>
              <a:gd name="T67" fmla="*/ 132 h 175"/>
              <a:gd name="T68" fmla="*/ 109 w 266"/>
              <a:gd name="T69" fmla="*/ 136 h 175"/>
              <a:gd name="T70" fmla="*/ 88 w 266"/>
              <a:gd name="T71" fmla="*/ 138 h 175"/>
              <a:gd name="T72" fmla="*/ 66 w 266"/>
              <a:gd name="T73" fmla="*/ 138 h 175"/>
              <a:gd name="T74" fmla="*/ 44 w 266"/>
              <a:gd name="T75" fmla="*/ 135 h 175"/>
              <a:gd name="T76" fmla="*/ 22 w 266"/>
              <a:gd name="T77" fmla="*/ 128 h 175"/>
              <a:gd name="T78" fmla="*/ 0 w 266"/>
              <a:gd name="T79" fmla="*/ 117 h 175"/>
              <a:gd name="T80" fmla="*/ 1 w 266"/>
              <a:gd name="T81" fmla="*/ 114 h 175"/>
              <a:gd name="T82" fmla="*/ 2 w 266"/>
              <a:gd name="T83" fmla="*/ 109 h 175"/>
              <a:gd name="T84" fmla="*/ 6 w 266"/>
              <a:gd name="T85" fmla="*/ 101 h 175"/>
              <a:gd name="T86" fmla="*/ 11 w 266"/>
              <a:gd name="T87" fmla="*/ 91 h 175"/>
              <a:gd name="T88" fmla="*/ 18 w 266"/>
              <a:gd name="T89" fmla="*/ 79 h 175"/>
              <a:gd name="T90" fmla="*/ 27 w 266"/>
              <a:gd name="T91" fmla="*/ 66 h 175"/>
              <a:gd name="T92" fmla="*/ 37 w 266"/>
              <a:gd name="T93" fmla="*/ 53 h 175"/>
              <a:gd name="T94" fmla="*/ 49 w 266"/>
              <a:gd name="T95" fmla="*/ 40 h 175"/>
              <a:gd name="T96" fmla="*/ 65 w 266"/>
              <a:gd name="T97" fmla="*/ 27 h 175"/>
              <a:gd name="T98" fmla="*/ 80 w 266"/>
              <a:gd name="T99" fmla="*/ 17 h 175"/>
              <a:gd name="T100" fmla="*/ 100 w 266"/>
              <a:gd name="T101" fmla="*/ 9 h 175"/>
              <a:gd name="T102" fmla="*/ 121 w 266"/>
              <a:gd name="T103" fmla="*/ 3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1" y="1"/>
                </a:lnTo>
                <a:lnTo>
                  <a:pt x="200" y="8"/>
                </a:lnTo>
                <a:lnTo>
                  <a:pt x="232" y="18"/>
                </a:lnTo>
                <a:lnTo>
                  <a:pt x="266" y="35"/>
                </a:lnTo>
                <a:lnTo>
                  <a:pt x="266" y="38"/>
                </a:lnTo>
                <a:lnTo>
                  <a:pt x="264" y="44"/>
                </a:lnTo>
                <a:lnTo>
                  <a:pt x="260" y="53"/>
                </a:lnTo>
                <a:lnTo>
                  <a:pt x="253" y="66"/>
                </a:lnTo>
                <a:lnTo>
                  <a:pt x="247" y="79"/>
                </a:lnTo>
                <a:lnTo>
                  <a:pt x="238" y="95"/>
                </a:lnTo>
                <a:lnTo>
                  <a:pt x="226" y="110"/>
                </a:lnTo>
                <a:lnTo>
                  <a:pt x="213" y="126"/>
                </a:lnTo>
                <a:lnTo>
                  <a:pt x="199" y="141"/>
                </a:lnTo>
                <a:lnTo>
                  <a:pt x="182" y="153"/>
                </a:lnTo>
                <a:lnTo>
                  <a:pt x="163" y="165"/>
                </a:lnTo>
                <a:lnTo>
                  <a:pt x="143" y="173"/>
                </a:lnTo>
                <a:lnTo>
                  <a:pt x="121" y="175"/>
                </a:lnTo>
                <a:lnTo>
                  <a:pt x="96" y="175"/>
                </a:lnTo>
                <a:lnTo>
                  <a:pt x="70" y="169"/>
                </a:lnTo>
                <a:lnTo>
                  <a:pt x="40" y="157"/>
                </a:lnTo>
                <a:lnTo>
                  <a:pt x="9" y="139"/>
                </a:lnTo>
                <a:lnTo>
                  <a:pt x="13" y="140"/>
                </a:lnTo>
                <a:lnTo>
                  <a:pt x="20" y="143"/>
                </a:lnTo>
                <a:lnTo>
                  <a:pt x="32" y="147"/>
                </a:lnTo>
                <a:lnTo>
                  <a:pt x="48" y="149"/>
                </a:lnTo>
                <a:lnTo>
                  <a:pt x="66" y="151"/>
                </a:lnTo>
                <a:lnTo>
                  <a:pt x="87" y="151"/>
                </a:lnTo>
                <a:lnTo>
                  <a:pt x="109" y="147"/>
                </a:lnTo>
                <a:lnTo>
                  <a:pt x="131" y="138"/>
                </a:lnTo>
                <a:lnTo>
                  <a:pt x="153" y="125"/>
                </a:lnTo>
                <a:lnTo>
                  <a:pt x="149" y="126"/>
                </a:lnTo>
                <a:lnTo>
                  <a:pt x="140" y="128"/>
                </a:lnTo>
                <a:lnTo>
                  <a:pt x="127" y="132"/>
                </a:lnTo>
                <a:lnTo>
                  <a:pt x="109" y="136"/>
                </a:lnTo>
                <a:lnTo>
                  <a:pt x="88" y="138"/>
                </a:lnTo>
                <a:lnTo>
                  <a:pt x="66" y="138"/>
                </a:lnTo>
                <a:lnTo>
                  <a:pt x="44" y="135"/>
                </a:lnTo>
                <a:lnTo>
                  <a:pt x="22" y="128"/>
                </a:lnTo>
                <a:lnTo>
                  <a:pt x="0" y="117"/>
                </a:lnTo>
                <a:lnTo>
                  <a:pt x="1" y="114"/>
                </a:lnTo>
                <a:lnTo>
                  <a:pt x="2" y="109"/>
                </a:lnTo>
                <a:lnTo>
                  <a:pt x="6" y="101"/>
                </a:lnTo>
                <a:lnTo>
                  <a:pt x="11" y="91"/>
                </a:lnTo>
                <a:lnTo>
                  <a:pt x="18" y="79"/>
                </a:lnTo>
                <a:lnTo>
                  <a:pt x="27" y="66"/>
                </a:lnTo>
                <a:lnTo>
                  <a:pt x="37" y="53"/>
                </a:lnTo>
                <a:lnTo>
                  <a:pt x="49" y="40"/>
                </a:lnTo>
                <a:lnTo>
                  <a:pt x="65" y="27"/>
                </a:lnTo>
                <a:lnTo>
                  <a:pt x="80" y="17"/>
                </a:lnTo>
                <a:lnTo>
                  <a:pt x="100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千图PPT彼岸天：ID 8661124库_任意多边形 36"/>
          <p:cNvSpPr/>
          <p:nvPr>
            <p:custDataLst>
              <p:tags r:id="rId21"/>
            </p:custDataLst>
          </p:nvPr>
        </p:nvSpPr>
        <p:spPr bwMode="auto">
          <a:xfrm>
            <a:off x="4758853" y="2104939"/>
            <a:ext cx="257036" cy="392499"/>
          </a:xfrm>
          <a:custGeom>
            <a:avLst/>
            <a:gdLst>
              <a:gd name="T0" fmla="*/ 35 w 177"/>
              <a:gd name="T1" fmla="*/ 0 h 266"/>
              <a:gd name="T2" fmla="*/ 38 w 177"/>
              <a:gd name="T3" fmla="*/ 1 h 266"/>
              <a:gd name="T4" fmla="*/ 45 w 177"/>
              <a:gd name="T5" fmla="*/ 4 h 266"/>
              <a:gd name="T6" fmla="*/ 54 w 177"/>
              <a:gd name="T7" fmla="*/ 8 h 266"/>
              <a:gd name="T8" fmla="*/ 67 w 177"/>
              <a:gd name="T9" fmla="*/ 13 h 266"/>
              <a:gd name="T10" fmla="*/ 81 w 177"/>
              <a:gd name="T11" fmla="*/ 21 h 266"/>
              <a:gd name="T12" fmla="*/ 95 w 177"/>
              <a:gd name="T13" fmla="*/ 30 h 266"/>
              <a:gd name="T14" fmla="*/ 111 w 177"/>
              <a:gd name="T15" fmla="*/ 40 h 266"/>
              <a:gd name="T16" fmla="*/ 126 w 177"/>
              <a:gd name="T17" fmla="*/ 53 h 266"/>
              <a:gd name="T18" fmla="*/ 142 w 177"/>
              <a:gd name="T19" fmla="*/ 67 h 266"/>
              <a:gd name="T20" fmla="*/ 155 w 177"/>
              <a:gd name="T21" fmla="*/ 84 h 266"/>
              <a:gd name="T22" fmla="*/ 165 w 177"/>
              <a:gd name="T23" fmla="*/ 102 h 266"/>
              <a:gd name="T24" fmla="*/ 173 w 177"/>
              <a:gd name="T25" fmla="*/ 123 h 266"/>
              <a:gd name="T26" fmla="*/ 177 w 177"/>
              <a:gd name="T27" fmla="*/ 146 h 266"/>
              <a:gd name="T28" fmla="*/ 176 w 177"/>
              <a:gd name="T29" fmla="*/ 171 h 266"/>
              <a:gd name="T30" fmla="*/ 171 w 177"/>
              <a:gd name="T31" fmla="*/ 197 h 266"/>
              <a:gd name="T32" fmla="*/ 159 w 177"/>
              <a:gd name="T33" fmla="*/ 226 h 266"/>
              <a:gd name="T34" fmla="*/ 141 w 177"/>
              <a:gd name="T35" fmla="*/ 257 h 266"/>
              <a:gd name="T36" fmla="*/ 141 w 177"/>
              <a:gd name="T37" fmla="*/ 254 h 266"/>
              <a:gd name="T38" fmla="*/ 143 w 177"/>
              <a:gd name="T39" fmla="*/ 246 h 266"/>
              <a:gd name="T40" fmla="*/ 147 w 177"/>
              <a:gd name="T41" fmla="*/ 235 h 266"/>
              <a:gd name="T42" fmla="*/ 150 w 177"/>
              <a:gd name="T43" fmla="*/ 219 h 266"/>
              <a:gd name="T44" fmla="*/ 151 w 177"/>
              <a:gd name="T45" fmla="*/ 200 h 266"/>
              <a:gd name="T46" fmla="*/ 151 w 177"/>
              <a:gd name="T47" fmla="*/ 180 h 266"/>
              <a:gd name="T48" fmla="*/ 147 w 177"/>
              <a:gd name="T49" fmla="*/ 158 h 266"/>
              <a:gd name="T50" fmla="*/ 139 w 177"/>
              <a:gd name="T51" fmla="*/ 136 h 266"/>
              <a:gd name="T52" fmla="*/ 126 w 177"/>
              <a:gd name="T53" fmla="*/ 114 h 266"/>
              <a:gd name="T54" fmla="*/ 128 w 177"/>
              <a:gd name="T55" fmla="*/ 117 h 266"/>
              <a:gd name="T56" fmla="*/ 130 w 177"/>
              <a:gd name="T57" fmla="*/ 126 h 266"/>
              <a:gd name="T58" fmla="*/ 133 w 177"/>
              <a:gd name="T59" fmla="*/ 140 h 266"/>
              <a:gd name="T60" fmla="*/ 137 w 177"/>
              <a:gd name="T61" fmla="*/ 158 h 266"/>
              <a:gd name="T62" fmla="*/ 138 w 177"/>
              <a:gd name="T63" fmla="*/ 178 h 266"/>
              <a:gd name="T64" fmla="*/ 138 w 177"/>
              <a:gd name="T65" fmla="*/ 200 h 266"/>
              <a:gd name="T66" fmla="*/ 136 w 177"/>
              <a:gd name="T67" fmla="*/ 223 h 266"/>
              <a:gd name="T68" fmla="*/ 129 w 177"/>
              <a:gd name="T69" fmla="*/ 245 h 266"/>
              <a:gd name="T70" fmla="*/ 117 w 177"/>
              <a:gd name="T71" fmla="*/ 266 h 266"/>
              <a:gd name="T72" fmla="*/ 116 w 177"/>
              <a:gd name="T73" fmla="*/ 266 h 266"/>
              <a:gd name="T74" fmla="*/ 110 w 177"/>
              <a:gd name="T75" fmla="*/ 263 h 266"/>
              <a:gd name="T76" fmla="*/ 102 w 177"/>
              <a:gd name="T77" fmla="*/ 261 h 266"/>
              <a:gd name="T78" fmla="*/ 91 w 177"/>
              <a:gd name="T79" fmla="*/ 256 h 266"/>
              <a:gd name="T80" fmla="*/ 80 w 177"/>
              <a:gd name="T81" fmla="*/ 248 h 266"/>
              <a:gd name="T82" fmla="*/ 67 w 177"/>
              <a:gd name="T83" fmla="*/ 240 h 266"/>
              <a:gd name="T84" fmla="*/ 54 w 177"/>
              <a:gd name="T85" fmla="*/ 230 h 266"/>
              <a:gd name="T86" fmla="*/ 41 w 177"/>
              <a:gd name="T87" fmla="*/ 217 h 266"/>
              <a:gd name="T88" fmla="*/ 29 w 177"/>
              <a:gd name="T89" fmla="*/ 202 h 266"/>
              <a:gd name="T90" fmla="*/ 17 w 177"/>
              <a:gd name="T91" fmla="*/ 185 h 266"/>
              <a:gd name="T92" fmla="*/ 9 w 177"/>
              <a:gd name="T93" fmla="*/ 167 h 266"/>
              <a:gd name="T94" fmla="*/ 3 w 177"/>
              <a:gd name="T95" fmla="*/ 145 h 266"/>
              <a:gd name="T96" fmla="*/ 0 w 177"/>
              <a:gd name="T97" fmla="*/ 122 h 266"/>
              <a:gd name="T98" fmla="*/ 2 w 177"/>
              <a:gd name="T99" fmla="*/ 96 h 266"/>
              <a:gd name="T100" fmla="*/ 8 w 177"/>
              <a:gd name="T101" fmla="*/ 66 h 266"/>
              <a:gd name="T102" fmla="*/ 19 w 177"/>
              <a:gd name="T103" fmla="*/ 35 h 266"/>
              <a:gd name="T104" fmla="*/ 35 w 177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266">
                <a:moveTo>
                  <a:pt x="35" y="0"/>
                </a:moveTo>
                <a:lnTo>
                  <a:pt x="38" y="1"/>
                </a:lnTo>
                <a:lnTo>
                  <a:pt x="45" y="4"/>
                </a:lnTo>
                <a:lnTo>
                  <a:pt x="54" y="8"/>
                </a:lnTo>
                <a:lnTo>
                  <a:pt x="67" y="13"/>
                </a:lnTo>
                <a:lnTo>
                  <a:pt x="81" y="21"/>
                </a:lnTo>
                <a:lnTo>
                  <a:pt x="95" y="30"/>
                </a:lnTo>
                <a:lnTo>
                  <a:pt x="111" y="40"/>
                </a:lnTo>
                <a:lnTo>
                  <a:pt x="126" y="53"/>
                </a:lnTo>
                <a:lnTo>
                  <a:pt x="142" y="67"/>
                </a:lnTo>
                <a:lnTo>
                  <a:pt x="155" y="84"/>
                </a:lnTo>
                <a:lnTo>
                  <a:pt x="165" y="102"/>
                </a:lnTo>
                <a:lnTo>
                  <a:pt x="173" y="123"/>
                </a:lnTo>
                <a:lnTo>
                  <a:pt x="177" y="146"/>
                </a:lnTo>
                <a:lnTo>
                  <a:pt x="176" y="171"/>
                </a:lnTo>
                <a:lnTo>
                  <a:pt x="171" y="197"/>
                </a:lnTo>
                <a:lnTo>
                  <a:pt x="159" y="226"/>
                </a:lnTo>
                <a:lnTo>
                  <a:pt x="141" y="257"/>
                </a:lnTo>
                <a:lnTo>
                  <a:pt x="141" y="254"/>
                </a:lnTo>
                <a:lnTo>
                  <a:pt x="143" y="246"/>
                </a:lnTo>
                <a:lnTo>
                  <a:pt x="147" y="235"/>
                </a:lnTo>
                <a:lnTo>
                  <a:pt x="150" y="219"/>
                </a:lnTo>
                <a:lnTo>
                  <a:pt x="151" y="200"/>
                </a:lnTo>
                <a:lnTo>
                  <a:pt x="151" y="180"/>
                </a:lnTo>
                <a:lnTo>
                  <a:pt x="147" y="158"/>
                </a:lnTo>
                <a:lnTo>
                  <a:pt x="139" y="136"/>
                </a:lnTo>
                <a:lnTo>
                  <a:pt x="126" y="114"/>
                </a:lnTo>
                <a:lnTo>
                  <a:pt x="128" y="117"/>
                </a:lnTo>
                <a:lnTo>
                  <a:pt x="130" y="126"/>
                </a:lnTo>
                <a:lnTo>
                  <a:pt x="133" y="140"/>
                </a:lnTo>
                <a:lnTo>
                  <a:pt x="137" y="158"/>
                </a:lnTo>
                <a:lnTo>
                  <a:pt x="138" y="178"/>
                </a:lnTo>
                <a:lnTo>
                  <a:pt x="138" y="200"/>
                </a:lnTo>
                <a:lnTo>
                  <a:pt x="136" y="223"/>
                </a:lnTo>
                <a:lnTo>
                  <a:pt x="129" y="245"/>
                </a:lnTo>
                <a:lnTo>
                  <a:pt x="117" y="266"/>
                </a:lnTo>
                <a:lnTo>
                  <a:pt x="116" y="266"/>
                </a:lnTo>
                <a:lnTo>
                  <a:pt x="110" y="263"/>
                </a:lnTo>
                <a:lnTo>
                  <a:pt x="102" y="261"/>
                </a:lnTo>
                <a:lnTo>
                  <a:pt x="91" y="256"/>
                </a:lnTo>
                <a:lnTo>
                  <a:pt x="80" y="248"/>
                </a:lnTo>
                <a:lnTo>
                  <a:pt x="67" y="240"/>
                </a:lnTo>
                <a:lnTo>
                  <a:pt x="54" y="230"/>
                </a:lnTo>
                <a:lnTo>
                  <a:pt x="41" y="217"/>
                </a:lnTo>
                <a:lnTo>
                  <a:pt x="29" y="202"/>
                </a:lnTo>
                <a:lnTo>
                  <a:pt x="17" y="185"/>
                </a:lnTo>
                <a:lnTo>
                  <a:pt x="9" y="167"/>
                </a:lnTo>
                <a:lnTo>
                  <a:pt x="3" y="145"/>
                </a:lnTo>
                <a:lnTo>
                  <a:pt x="0" y="122"/>
                </a:lnTo>
                <a:lnTo>
                  <a:pt x="2" y="96"/>
                </a:lnTo>
                <a:lnTo>
                  <a:pt x="8" y="66"/>
                </a:lnTo>
                <a:lnTo>
                  <a:pt x="19" y="35"/>
                </a:lnTo>
                <a:lnTo>
                  <a:pt x="3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千图PPT彼岸天：ID 8661124库_任意多边形 37"/>
          <p:cNvSpPr/>
          <p:nvPr>
            <p:custDataLst>
              <p:tags r:id="rId22"/>
            </p:custDataLst>
          </p:nvPr>
        </p:nvSpPr>
        <p:spPr bwMode="auto">
          <a:xfrm>
            <a:off x="5172724" y="2087233"/>
            <a:ext cx="257036" cy="377743"/>
          </a:xfrm>
          <a:custGeom>
            <a:avLst/>
            <a:gdLst>
              <a:gd name="T0" fmla="*/ 149 w 177"/>
              <a:gd name="T1" fmla="*/ 0 h 256"/>
              <a:gd name="T2" fmla="*/ 151 w 177"/>
              <a:gd name="T3" fmla="*/ 3 h 256"/>
              <a:gd name="T4" fmla="*/ 153 w 177"/>
              <a:gd name="T5" fmla="*/ 9 h 256"/>
              <a:gd name="T6" fmla="*/ 157 w 177"/>
              <a:gd name="T7" fmla="*/ 18 h 256"/>
              <a:gd name="T8" fmla="*/ 162 w 177"/>
              <a:gd name="T9" fmla="*/ 31 h 256"/>
              <a:gd name="T10" fmla="*/ 166 w 177"/>
              <a:gd name="T11" fmla="*/ 47 h 256"/>
              <a:gd name="T12" fmla="*/ 172 w 177"/>
              <a:gd name="T13" fmla="*/ 64 h 256"/>
              <a:gd name="T14" fmla="*/ 174 w 177"/>
              <a:gd name="T15" fmla="*/ 82 h 256"/>
              <a:gd name="T16" fmla="*/ 177 w 177"/>
              <a:gd name="T17" fmla="*/ 103 h 256"/>
              <a:gd name="T18" fmla="*/ 177 w 177"/>
              <a:gd name="T19" fmla="*/ 123 h 256"/>
              <a:gd name="T20" fmla="*/ 174 w 177"/>
              <a:gd name="T21" fmla="*/ 144 h 256"/>
              <a:gd name="T22" fmla="*/ 168 w 177"/>
              <a:gd name="T23" fmla="*/ 165 h 256"/>
              <a:gd name="T24" fmla="*/ 159 w 177"/>
              <a:gd name="T25" fmla="*/ 184 h 256"/>
              <a:gd name="T26" fmla="*/ 146 w 177"/>
              <a:gd name="T27" fmla="*/ 203 h 256"/>
              <a:gd name="T28" fmla="*/ 129 w 177"/>
              <a:gd name="T29" fmla="*/ 219 h 256"/>
              <a:gd name="T30" fmla="*/ 105 w 177"/>
              <a:gd name="T31" fmla="*/ 235 h 256"/>
              <a:gd name="T32" fmla="*/ 77 w 177"/>
              <a:gd name="T33" fmla="*/ 247 h 256"/>
              <a:gd name="T34" fmla="*/ 42 w 177"/>
              <a:gd name="T35" fmla="*/ 256 h 256"/>
              <a:gd name="T36" fmla="*/ 44 w 177"/>
              <a:gd name="T37" fmla="*/ 255 h 256"/>
              <a:gd name="T38" fmla="*/ 52 w 177"/>
              <a:gd name="T39" fmla="*/ 251 h 256"/>
              <a:gd name="T40" fmla="*/ 62 w 177"/>
              <a:gd name="T41" fmla="*/ 244 h 256"/>
              <a:gd name="T42" fmla="*/ 75 w 177"/>
              <a:gd name="T43" fmla="*/ 235 h 256"/>
              <a:gd name="T44" fmla="*/ 90 w 177"/>
              <a:gd name="T45" fmla="*/ 223 h 256"/>
              <a:gd name="T46" fmla="*/ 104 w 177"/>
              <a:gd name="T47" fmla="*/ 209 h 256"/>
              <a:gd name="T48" fmla="*/ 117 w 177"/>
              <a:gd name="T49" fmla="*/ 191 h 256"/>
              <a:gd name="T50" fmla="*/ 126 w 177"/>
              <a:gd name="T51" fmla="*/ 169 h 256"/>
              <a:gd name="T52" fmla="*/ 133 w 177"/>
              <a:gd name="T53" fmla="*/ 144 h 256"/>
              <a:gd name="T54" fmla="*/ 131 w 177"/>
              <a:gd name="T55" fmla="*/ 148 h 256"/>
              <a:gd name="T56" fmla="*/ 127 w 177"/>
              <a:gd name="T57" fmla="*/ 156 h 256"/>
              <a:gd name="T58" fmla="*/ 120 w 177"/>
              <a:gd name="T59" fmla="*/ 168 h 256"/>
              <a:gd name="T60" fmla="*/ 109 w 177"/>
              <a:gd name="T61" fmla="*/ 183 h 256"/>
              <a:gd name="T62" fmla="*/ 96 w 177"/>
              <a:gd name="T63" fmla="*/ 199 h 256"/>
              <a:gd name="T64" fmla="*/ 81 w 177"/>
              <a:gd name="T65" fmla="*/ 214 h 256"/>
              <a:gd name="T66" fmla="*/ 62 w 177"/>
              <a:gd name="T67" fmla="*/ 229 h 256"/>
              <a:gd name="T68" fmla="*/ 42 w 177"/>
              <a:gd name="T69" fmla="*/ 240 h 256"/>
              <a:gd name="T70" fmla="*/ 18 w 177"/>
              <a:gd name="T71" fmla="*/ 247 h 256"/>
              <a:gd name="T72" fmla="*/ 18 w 177"/>
              <a:gd name="T73" fmla="*/ 244 h 256"/>
              <a:gd name="T74" fmla="*/ 16 w 177"/>
              <a:gd name="T75" fmla="*/ 239 h 256"/>
              <a:gd name="T76" fmla="*/ 12 w 177"/>
              <a:gd name="T77" fmla="*/ 230 h 256"/>
              <a:gd name="T78" fmla="*/ 8 w 177"/>
              <a:gd name="T79" fmla="*/ 217 h 256"/>
              <a:gd name="T80" fmla="*/ 4 w 177"/>
              <a:gd name="T81" fmla="*/ 203 h 256"/>
              <a:gd name="T82" fmla="*/ 1 w 177"/>
              <a:gd name="T83" fmla="*/ 186 h 256"/>
              <a:gd name="T84" fmla="*/ 0 w 177"/>
              <a:gd name="T85" fmla="*/ 168 h 256"/>
              <a:gd name="T86" fmla="*/ 0 w 177"/>
              <a:gd name="T87" fmla="*/ 148 h 256"/>
              <a:gd name="T88" fmla="*/ 4 w 177"/>
              <a:gd name="T89" fmla="*/ 127 h 256"/>
              <a:gd name="T90" fmla="*/ 9 w 177"/>
              <a:gd name="T91" fmla="*/ 107 h 256"/>
              <a:gd name="T92" fmla="*/ 19 w 177"/>
              <a:gd name="T93" fmla="*/ 86 h 256"/>
              <a:gd name="T94" fmla="*/ 35 w 177"/>
              <a:gd name="T95" fmla="*/ 66 h 256"/>
              <a:gd name="T96" fmla="*/ 55 w 177"/>
              <a:gd name="T97" fmla="*/ 47 h 256"/>
              <a:gd name="T98" fmla="*/ 79 w 177"/>
              <a:gd name="T99" fmla="*/ 30 h 256"/>
              <a:gd name="T100" fmla="*/ 112 w 177"/>
              <a:gd name="T101" fmla="*/ 14 h 256"/>
              <a:gd name="T102" fmla="*/ 149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49" y="0"/>
                </a:moveTo>
                <a:lnTo>
                  <a:pt x="151" y="3"/>
                </a:lnTo>
                <a:lnTo>
                  <a:pt x="153" y="9"/>
                </a:lnTo>
                <a:lnTo>
                  <a:pt x="157" y="18"/>
                </a:lnTo>
                <a:lnTo>
                  <a:pt x="162" y="31"/>
                </a:lnTo>
                <a:lnTo>
                  <a:pt x="166" y="47"/>
                </a:lnTo>
                <a:lnTo>
                  <a:pt x="172" y="64"/>
                </a:lnTo>
                <a:lnTo>
                  <a:pt x="174" y="82"/>
                </a:lnTo>
                <a:lnTo>
                  <a:pt x="177" y="103"/>
                </a:lnTo>
                <a:lnTo>
                  <a:pt x="177" y="123"/>
                </a:lnTo>
                <a:lnTo>
                  <a:pt x="174" y="144"/>
                </a:lnTo>
                <a:lnTo>
                  <a:pt x="168" y="165"/>
                </a:lnTo>
                <a:lnTo>
                  <a:pt x="159" y="184"/>
                </a:lnTo>
                <a:lnTo>
                  <a:pt x="146" y="203"/>
                </a:lnTo>
                <a:lnTo>
                  <a:pt x="129" y="219"/>
                </a:lnTo>
                <a:lnTo>
                  <a:pt x="105" y="235"/>
                </a:lnTo>
                <a:lnTo>
                  <a:pt x="77" y="247"/>
                </a:lnTo>
                <a:lnTo>
                  <a:pt x="42" y="256"/>
                </a:lnTo>
                <a:lnTo>
                  <a:pt x="44" y="255"/>
                </a:lnTo>
                <a:lnTo>
                  <a:pt x="52" y="251"/>
                </a:lnTo>
                <a:lnTo>
                  <a:pt x="62" y="244"/>
                </a:lnTo>
                <a:lnTo>
                  <a:pt x="75" y="235"/>
                </a:lnTo>
                <a:lnTo>
                  <a:pt x="90" y="223"/>
                </a:lnTo>
                <a:lnTo>
                  <a:pt x="104" y="209"/>
                </a:lnTo>
                <a:lnTo>
                  <a:pt x="117" y="191"/>
                </a:lnTo>
                <a:lnTo>
                  <a:pt x="126" y="169"/>
                </a:lnTo>
                <a:lnTo>
                  <a:pt x="133" y="144"/>
                </a:lnTo>
                <a:lnTo>
                  <a:pt x="131" y="148"/>
                </a:lnTo>
                <a:lnTo>
                  <a:pt x="127" y="156"/>
                </a:lnTo>
                <a:lnTo>
                  <a:pt x="120" y="168"/>
                </a:lnTo>
                <a:lnTo>
                  <a:pt x="109" y="183"/>
                </a:lnTo>
                <a:lnTo>
                  <a:pt x="96" y="199"/>
                </a:lnTo>
                <a:lnTo>
                  <a:pt x="81" y="214"/>
                </a:lnTo>
                <a:lnTo>
                  <a:pt x="62" y="229"/>
                </a:lnTo>
                <a:lnTo>
                  <a:pt x="42" y="240"/>
                </a:lnTo>
                <a:lnTo>
                  <a:pt x="18" y="247"/>
                </a:lnTo>
                <a:lnTo>
                  <a:pt x="18" y="244"/>
                </a:lnTo>
                <a:lnTo>
                  <a:pt x="16" y="239"/>
                </a:lnTo>
                <a:lnTo>
                  <a:pt x="12" y="230"/>
                </a:lnTo>
                <a:lnTo>
                  <a:pt x="8" y="217"/>
                </a:lnTo>
                <a:lnTo>
                  <a:pt x="4" y="203"/>
                </a:lnTo>
                <a:lnTo>
                  <a:pt x="1" y="186"/>
                </a:lnTo>
                <a:lnTo>
                  <a:pt x="0" y="168"/>
                </a:lnTo>
                <a:lnTo>
                  <a:pt x="0" y="148"/>
                </a:lnTo>
                <a:lnTo>
                  <a:pt x="4" y="127"/>
                </a:lnTo>
                <a:lnTo>
                  <a:pt x="9" y="107"/>
                </a:lnTo>
                <a:lnTo>
                  <a:pt x="19" y="86"/>
                </a:lnTo>
                <a:lnTo>
                  <a:pt x="35" y="66"/>
                </a:lnTo>
                <a:lnTo>
                  <a:pt x="55" y="47"/>
                </a:lnTo>
                <a:lnTo>
                  <a:pt x="79" y="30"/>
                </a:lnTo>
                <a:lnTo>
                  <a:pt x="112" y="14"/>
                </a:lnTo>
                <a:lnTo>
                  <a:pt x="149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千图PPT彼岸天：ID 8661124库_任意多边形 38"/>
          <p:cNvSpPr/>
          <p:nvPr>
            <p:custDataLst>
              <p:tags r:id="rId23"/>
            </p:custDataLst>
          </p:nvPr>
        </p:nvSpPr>
        <p:spPr bwMode="auto">
          <a:xfrm>
            <a:off x="5545935" y="2473829"/>
            <a:ext cx="387733" cy="261175"/>
          </a:xfrm>
          <a:custGeom>
            <a:avLst/>
            <a:gdLst>
              <a:gd name="T0" fmla="*/ 145 w 267"/>
              <a:gd name="T1" fmla="*/ 0 h 177"/>
              <a:gd name="T2" fmla="*/ 171 w 267"/>
              <a:gd name="T3" fmla="*/ 3 h 177"/>
              <a:gd name="T4" fmla="*/ 200 w 267"/>
              <a:gd name="T5" fmla="*/ 8 h 177"/>
              <a:gd name="T6" fmla="*/ 232 w 267"/>
              <a:gd name="T7" fmla="*/ 20 h 177"/>
              <a:gd name="T8" fmla="*/ 267 w 267"/>
              <a:gd name="T9" fmla="*/ 37 h 177"/>
              <a:gd name="T10" fmla="*/ 265 w 267"/>
              <a:gd name="T11" fmla="*/ 38 h 177"/>
              <a:gd name="T12" fmla="*/ 263 w 267"/>
              <a:gd name="T13" fmla="*/ 44 h 177"/>
              <a:gd name="T14" fmla="*/ 259 w 267"/>
              <a:gd name="T15" fmla="*/ 54 h 177"/>
              <a:gd name="T16" fmla="*/ 254 w 267"/>
              <a:gd name="T17" fmla="*/ 67 h 177"/>
              <a:gd name="T18" fmla="*/ 246 w 267"/>
              <a:gd name="T19" fmla="*/ 81 h 177"/>
              <a:gd name="T20" fmla="*/ 237 w 267"/>
              <a:gd name="T21" fmla="*/ 95 h 177"/>
              <a:gd name="T22" fmla="*/ 226 w 267"/>
              <a:gd name="T23" fmla="*/ 112 h 177"/>
              <a:gd name="T24" fmla="*/ 213 w 267"/>
              <a:gd name="T25" fmla="*/ 128 h 177"/>
              <a:gd name="T26" fmla="*/ 198 w 267"/>
              <a:gd name="T27" fmla="*/ 142 h 177"/>
              <a:gd name="T28" fmla="*/ 182 w 267"/>
              <a:gd name="T29" fmla="*/ 155 h 177"/>
              <a:gd name="T30" fmla="*/ 163 w 267"/>
              <a:gd name="T31" fmla="*/ 165 h 177"/>
              <a:gd name="T32" fmla="*/ 143 w 267"/>
              <a:gd name="T33" fmla="*/ 173 h 177"/>
              <a:gd name="T34" fmla="*/ 120 w 267"/>
              <a:gd name="T35" fmla="*/ 177 h 177"/>
              <a:gd name="T36" fmla="*/ 95 w 267"/>
              <a:gd name="T37" fmla="*/ 176 h 177"/>
              <a:gd name="T38" fmla="*/ 69 w 267"/>
              <a:gd name="T39" fmla="*/ 170 h 177"/>
              <a:gd name="T40" fmla="*/ 41 w 267"/>
              <a:gd name="T41" fmla="*/ 159 h 177"/>
              <a:gd name="T42" fmla="*/ 9 w 267"/>
              <a:gd name="T43" fmla="*/ 141 h 177"/>
              <a:gd name="T44" fmla="*/ 12 w 267"/>
              <a:gd name="T45" fmla="*/ 141 h 177"/>
              <a:gd name="T46" fmla="*/ 20 w 267"/>
              <a:gd name="T47" fmla="*/ 143 h 177"/>
              <a:gd name="T48" fmla="*/ 32 w 267"/>
              <a:gd name="T49" fmla="*/ 147 h 177"/>
              <a:gd name="T50" fmla="*/ 47 w 267"/>
              <a:gd name="T51" fmla="*/ 150 h 177"/>
              <a:gd name="T52" fmla="*/ 65 w 267"/>
              <a:gd name="T53" fmla="*/ 151 h 177"/>
              <a:gd name="T54" fmla="*/ 86 w 267"/>
              <a:gd name="T55" fmla="*/ 151 h 177"/>
              <a:gd name="T56" fmla="*/ 108 w 267"/>
              <a:gd name="T57" fmla="*/ 147 h 177"/>
              <a:gd name="T58" fmla="*/ 130 w 267"/>
              <a:gd name="T59" fmla="*/ 139 h 177"/>
              <a:gd name="T60" fmla="*/ 152 w 267"/>
              <a:gd name="T61" fmla="*/ 126 h 177"/>
              <a:gd name="T62" fmla="*/ 150 w 267"/>
              <a:gd name="T63" fmla="*/ 128 h 177"/>
              <a:gd name="T64" fmla="*/ 141 w 267"/>
              <a:gd name="T65" fmla="*/ 130 h 177"/>
              <a:gd name="T66" fmla="*/ 126 w 267"/>
              <a:gd name="T67" fmla="*/ 133 h 177"/>
              <a:gd name="T68" fmla="*/ 108 w 267"/>
              <a:gd name="T69" fmla="*/ 137 h 177"/>
              <a:gd name="T70" fmla="*/ 89 w 267"/>
              <a:gd name="T71" fmla="*/ 138 h 177"/>
              <a:gd name="T72" fmla="*/ 67 w 267"/>
              <a:gd name="T73" fmla="*/ 139 h 177"/>
              <a:gd name="T74" fmla="*/ 43 w 267"/>
              <a:gd name="T75" fmla="*/ 135 h 177"/>
              <a:gd name="T76" fmla="*/ 21 w 267"/>
              <a:gd name="T77" fmla="*/ 129 h 177"/>
              <a:gd name="T78" fmla="*/ 0 w 267"/>
              <a:gd name="T79" fmla="*/ 117 h 177"/>
              <a:gd name="T80" fmla="*/ 0 w 267"/>
              <a:gd name="T81" fmla="*/ 116 h 177"/>
              <a:gd name="T82" fmla="*/ 3 w 267"/>
              <a:gd name="T83" fmla="*/ 111 h 177"/>
              <a:gd name="T84" fmla="*/ 6 w 267"/>
              <a:gd name="T85" fmla="*/ 102 h 177"/>
              <a:gd name="T86" fmla="*/ 11 w 267"/>
              <a:gd name="T87" fmla="*/ 91 h 177"/>
              <a:gd name="T88" fmla="*/ 19 w 267"/>
              <a:gd name="T89" fmla="*/ 80 h 177"/>
              <a:gd name="T90" fmla="*/ 26 w 267"/>
              <a:gd name="T91" fmla="*/ 67 h 177"/>
              <a:gd name="T92" fmla="*/ 37 w 267"/>
              <a:gd name="T93" fmla="*/ 54 h 177"/>
              <a:gd name="T94" fmla="*/ 50 w 267"/>
              <a:gd name="T95" fmla="*/ 41 h 177"/>
              <a:gd name="T96" fmla="*/ 64 w 267"/>
              <a:gd name="T97" fmla="*/ 29 h 177"/>
              <a:gd name="T98" fmla="*/ 81 w 267"/>
              <a:gd name="T99" fmla="*/ 18 h 177"/>
              <a:gd name="T100" fmla="*/ 99 w 267"/>
              <a:gd name="T101" fmla="*/ 9 h 177"/>
              <a:gd name="T102" fmla="*/ 121 w 267"/>
              <a:gd name="T103" fmla="*/ 3 h 177"/>
              <a:gd name="T104" fmla="*/ 145 w 267"/>
              <a:gd name="T105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7">
                <a:moveTo>
                  <a:pt x="145" y="0"/>
                </a:moveTo>
                <a:lnTo>
                  <a:pt x="171" y="3"/>
                </a:lnTo>
                <a:lnTo>
                  <a:pt x="200" y="8"/>
                </a:lnTo>
                <a:lnTo>
                  <a:pt x="232" y="20"/>
                </a:lnTo>
                <a:lnTo>
                  <a:pt x="267" y="37"/>
                </a:lnTo>
                <a:lnTo>
                  <a:pt x="265" y="38"/>
                </a:lnTo>
                <a:lnTo>
                  <a:pt x="263" y="44"/>
                </a:lnTo>
                <a:lnTo>
                  <a:pt x="259" y="54"/>
                </a:lnTo>
                <a:lnTo>
                  <a:pt x="254" y="67"/>
                </a:lnTo>
                <a:lnTo>
                  <a:pt x="246" y="81"/>
                </a:lnTo>
                <a:lnTo>
                  <a:pt x="237" y="95"/>
                </a:lnTo>
                <a:lnTo>
                  <a:pt x="226" y="112"/>
                </a:lnTo>
                <a:lnTo>
                  <a:pt x="213" y="128"/>
                </a:lnTo>
                <a:lnTo>
                  <a:pt x="198" y="142"/>
                </a:lnTo>
                <a:lnTo>
                  <a:pt x="182" y="155"/>
                </a:lnTo>
                <a:lnTo>
                  <a:pt x="163" y="165"/>
                </a:lnTo>
                <a:lnTo>
                  <a:pt x="143" y="173"/>
                </a:lnTo>
                <a:lnTo>
                  <a:pt x="120" y="177"/>
                </a:lnTo>
                <a:lnTo>
                  <a:pt x="95" y="176"/>
                </a:lnTo>
                <a:lnTo>
                  <a:pt x="69" y="170"/>
                </a:lnTo>
                <a:lnTo>
                  <a:pt x="41" y="159"/>
                </a:lnTo>
                <a:lnTo>
                  <a:pt x="9" y="141"/>
                </a:lnTo>
                <a:lnTo>
                  <a:pt x="12" y="141"/>
                </a:lnTo>
                <a:lnTo>
                  <a:pt x="20" y="143"/>
                </a:lnTo>
                <a:lnTo>
                  <a:pt x="32" y="147"/>
                </a:lnTo>
                <a:lnTo>
                  <a:pt x="47" y="150"/>
                </a:lnTo>
                <a:lnTo>
                  <a:pt x="65" y="151"/>
                </a:lnTo>
                <a:lnTo>
                  <a:pt x="86" y="151"/>
                </a:lnTo>
                <a:lnTo>
                  <a:pt x="108" y="147"/>
                </a:lnTo>
                <a:lnTo>
                  <a:pt x="130" y="139"/>
                </a:lnTo>
                <a:lnTo>
                  <a:pt x="152" y="126"/>
                </a:lnTo>
                <a:lnTo>
                  <a:pt x="150" y="128"/>
                </a:lnTo>
                <a:lnTo>
                  <a:pt x="141" y="130"/>
                </a:lnTo>
                <a:lnTo>
                  <a:pt x="126" y="133"/>
                </a:lnTo>
                <a:lnTo>
                  <a:pt x="108" y="137"/>
                </a:lnTo>
                <a:lnTo>
                  <a:pt x="89" y="138"/>
                </a:lnTo>
                <a:lnTo>
                  <a:pt x="67" y="139"/>
                </a:lnTo>
                <a:lnTo>
                  <a:pt x="43" y="135"/>
                </a:lnTo>
                <a:lnTo>
                  <a:pt x="21" y="129"/>
                </a:lnTo>
                <a:lnTo>
                  <a:pt x="0" y="117"/>
                </a:lnTo>
                <a:lnTo>
                  <a:pt x="0" y="116"/>
                </a:lnTo>
                <a:lnTo>
                  <a:pt x="3" y="111"/>
                </a:lnTo>
                <a:lnTo>
                  <a:pt x="6" y="102"/>
                </a:lnTo>
                <a:lnTo>
                  <a:pt x="11" y="91"/>
                </a:lnTo>
                <a:lnTo>
                  <a:pt x="19" y="80"/>
                </a:lnTo>
                <a:lnTo>
                  <a:pt x="26" y="67"/>
                </a:lnTo>
                <a:lnTo>
                  <a:pt x="37" y="54"/>
                </a:lnTo>
                <a:lnTo>
                  <a:pt x="50" y="41"/>
                </a:lnTo>
                <a:lnTo>
                  <a:pt x="64" y="29"/>
                </a:lnTo>
                <a:lnTo>
                  <a:pt x="81" y="18"/>
                </a:lnTo>
                <a:lnTo>
                  <a:pt x="99" y="9"/>
                </a:lnTo>
                <a:lnTo>
                  <a:pt x="121" y="3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千图PPT彼岸天：ID 8661124库_任意多边形 39"/>
          <p:cNvSpPr/>
          <p:nvPr>
            <p:custDataLst>
              <p:tags r:id="rId24"/>
            </p:custDataLst>
          </p:nvPr>
        </p:nvSpPr>
        <p:spPr bwMode="auto">
          <a:xfrm>
            <a:off x="5479135" y="2972569"/>
            <a:ext cx="386280" cy="258223"/>
          </a:xfrm>
          <a:custGeom>
            <a:avLst/>
            <a:gdLst>
              <a:gd name="T0" fmla="*/ 145 w 266"/>
              <a:gd name="T1" fmla="*/ 0 h 175"/>
              <a:gd name="T2" fmla="*/ 171 w 266"/>
              <a:gd name="T3" fmla="*/ 1 h 175"/>
              <a:gd name="T4" fmla="*/ 200 w 266"/>
              <a:gd name="T5" fmla="*/ 6 h 175"/>
              <a:gd name="T6" fmla="*/ 232 w 266"/>
              <a:gd name="T7" fmla="*/ 18 h 175"/>
              <a:gd name="T8" fmla="*/ 266 w 266"/>
              <a:gd name="T9" fmla="*/ 35 h 175"/>
              <a:gd name="T10" fmla="*/ 266 w 266"/>
              <a:gd name="T11" fmla="*/ 36 h 175"/>
              <a:gd name="T12" fmla="*/ 263 w 266"/>
              <a:gd name="T13" fmla="*/ 43 h 175"/>
              <a:gd name="T14" fmla="*/ 259 w 266"/>
              <a:gd name="T15" fmla="*/ 52 h 175"/>
              <a:gd name="T16" fmla="*/ 253 w 266"/>
              <a:gd name="T17" fmla="*/ 65 h 175"/>
              <a:gd name="T18" fmla="*/ 246 w 266"/>
              <a:gd name="T19" fmla="*/ 79 h 175"/>
              <a:gd name="T20" fmla="*/ 237 w 266"/>
              <a:gd name="T21" fmla="*/ 93 h 175"/>
              <a:gd name="T22" fmla="*/ 226 w 266"/>
              <a:gd name="T23" fmla="*/ 110 h 175"/>
              <a:gd name="T24" fmla="*/ 213 w 266"/>
              <a:gd name="T25" fmla="*/ 126 h 175"/>
              <a:gd name="T26" fmla="*/ 198 w 266"/>
              <a:gd name="T27" fmla="*/ 140 h 175"/>
              <a:gd name="T28" fmla="*/ 181 w 266"/>
              <a:gd name="T29" fmla="*/ 153 h 175"/>
              <a:gd name="T30" fmla="*/ 163 w 266"/>
              <a:gd name="T31" fmla="*/ 163 h 175"/>
              <a:gd name="T32" fmla="*/ 143 w 266"/>
              <a:gd name="T33" fmla="*/ 171 h 175"/>
              <a:gd name="T34" fmla="*/ 120 w 266"/>
              <a:gd name="T35" fmla="*/ 175 h 175"/>
              <a:gd name="T36" fmla="*/ 96 w 266"/>
              <a:gd name="T37" fmla="*/ 174 h 175"/>
              <a:gd name="T38" fmla="*/ 70 w 266"/>
              <a:gd name="T39" fmla="*/ 169 h 175"/>
              <a:gd name="T40" fmla="*/ 40 w 266"/>
              <a:gd name="T41" fmla="*/ 157 h 175"/>
              <a:gd name="T42" fmla="*/ 9 w 266"/>
              <a:gd name="T43" fmla="*/ 139 h 175"/>
              <a:gd name="T44" fmla="*/ 13 w 266"/>
              <a:gd name="T45" fmla="*/ 140 h 175"/>
              <a:gd name="T46" fmla="*/ 20 w 266"/>
              <a:gd name="T47" fmla="*/ 143 h 175"/>
              <a:gd name="T48" fmla="*/ 32 w 266"/>
              <a:gd name="T49" fmla="*/ 145 h 175"/>
              <a:gd name="T50" fmla="*/ 48 w 266"/>
              <a:gd name="T51" fmla="*/ 148 h 175"/>
              <a:gd name="T52" fmla="*/ 66 w 266"/>
              <a:gd name="T53" fmla="*/ 149 h 175"/>
              <a:gd name="T54" fmla="*/ 87 w 266"/>
              <a:gd name="T55" fmla="*/ 149 h 175"/>
              <a:gd name="T56" fmla="*/ 109 w 266"/>
              <a:gd name="T57" fmla="*/ 145 h 175"/>
              <a:gd name="T58" fmla="*/ 131 w 266"/>
              <a:gd name="T59" fmla="*/ 137 h 175"/>
              <a:gd name="T60" fmla="*/ 153 w 266"/>
              <a:gd name="T61" fmla="*/ 124 h 175"/>
              <a:gd name="T62" fmla="*/ 149 w 266"/>
              <a:gd name="T63" fmla="*/ 126 h 175"/>
              <a:gd name="T64" fmla="*/ 140 w 266"/>
              <a:gd name="T65" fmla="*/ 128 h 175"/>
              <a:gd name="T66" fmla="*/ 127 w 266"/>
              <a:gd name="T67" fmla="*/ 131 h 175"/>
              <a:gd name="T68" fmla="*/ 109 w 266"/>
              <a:gd name="T69" fmla="*/ 135 h 175"/>
              <a:gd name="T70" fmla="*/ 88 w 266"/>
              <a:gd name="T71" fmla="*/ 137 h 175"/>
              <a:gd name="T72" fmla="*/ 66 w 266"/>
              <a:gd name="T73" fmla="*/ 137 h 175"/>
              <a:gd name="T74" fmla="*/ 44 w 266"/>
              <a:gd name="T75" fmla="*/ 134 h 175"/>
              <a:gd name="T76" fmla="*/ 22 w 266"/>
              <a:gd name="T77" fmla="*/ 127 h 175"/>
              <a:gd name="T78" fmla="*/ 0 w 266"/>
              <a:gd name="T79" fmla="*/ 115 h 175"/>
              <a:gd name="T80" fmla="*/ 1 w 266"/>
              <a:gd name="T81" fmla="*/ 114 h 175"/>
              <a:gd name="T82" fmla="*/ 2 w 266"/>
              <a:gd name="T83" fmla="*/ 109 h 175"/>
              <a:gd name="T84" fmla="*/ 6 w 266"/>
              <a:gd name="T85" fmla="*/ 100 h 175"/>
              <a:gd name="T86" fmla="*/ 11 w 266"/>
              <a:gd name="T87" fmla="*/ 89 h 175"/>
              <a:gd name="T88" fmla="*/ 18 w 266"/>
              <a:gd name="T89" fmla="*/ 78 h 175"/>
              <a:gd name="T90" fmla="*/ 27 w 266"/>
              <a:gd name="T91" fmla="*/ 65 h 175"/>
              <a:gd name="T92" fmla="*/ 37 w 266"/>
              <a:gd name="T93" fmla="*/ 52 h 175"/>
              <a:gd name="T94" fmla="*/ 49 w 266"/>
              <a:gd name="T95" fmla="*/ 39 h 175"/>
              <a:gd name="T96" fmla="*/ 65 w 266"/>
              <a:gd name="T97" fmla="*/ 27 h 175"/>
              <a:gd name="T98" fmla="*/ 80 w 266"/>
              <a:gd name="T99" fmla="*/ 17 h 175"/>
              <a:gd name="T100" fmla="*/ 100 w 266"/>
              <a:gd name="T101" fmla="*/ 8 h 175"/>
              <a:gd name="T102" fmla="*/ 120 w 266"/>
              <a:gd name="T103" fmla="*/ 1 h 175"/>
              <a:gd name="T104" fmla="*/ 145 w 266"/>
              <a:gd name="T105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" h="175">
                <a:moveTo>
                  <a:pt x="145" y="0"/>
                </a:moveTo>
                <a:lnTo>
                  <a:pt x="171" y="1"/>
                </a:lnTo>
                <a:lnTo>
                  <a:pt x="200" y="6"/>
                </a:lnTo>
                <a:lnTo>
                  <a:pt x="232" y="18"/>
                </a:lnTo>
                <a:lnTo>
                  <a:pt x="266" y="35"/>
                </a:lnTo>
                <a:lnTo>
                  <a:pt x="266" y="36"/>
                </a:lnTo>
                <a:lnTo>
                  <a:pt x="263" y="43"/>
                </a:lnTo>
                <a:lnTo>
                  <a:pt x="259" y="52"/>
                </a:lnTo>
                <a:lnTo>
                  <a:pt x="253" y="65"/>
                </a:lnTo>
                <a:lnTo>
                  <a:pt x="246" y="79"/>
                </a:lnTo>
                <a:lnTo>
                  <a:pt x="237" y="93"/>
                </a:lnTo>
                <a:lnTo>
                  <a:pt x="226" y="110"/>
                </a:lnTo>
                <a:lnTo>
                  <a:pt x="213" y="126"/>
                </a:lnTo>
                <a:lnTo>
                  <a:pt x="198" y="140"/>
                </a:lnTo>
                <a:lnTo>
                  <a:pt x="181" y="153"/>
                </a:lnTo>
                <a:lnTo>
                  <a:pt x="163" y="163"/>
                </a:lnTo>
                <a:lnTo>
                  <a:pt x="143" y="171"/>
                </a:lnTo>
                <a:lnTo>
                  <a:pt x="120" y="175"/>
                </a:lnTo>
                <a:lnTo>
                  <a:pt x="96" y="174"/>
                </a:lnTo>
                <a:lnTo>
                  <a:pt x="70" y="169"/>
                </a:lnTo>
                <a:lnTo>
                  <a:pt x="40" y="157"/>
                </a:lnTo>
                <a:lnTo>
                  <a:pt x="9" y="139"/>
                </a:lnTo>
                <a:lnTo>
                  <a:pt x="13" y="140"/>
                </a:lnTo>
                <a:lnTo>
                  <a:pt x="20" y="143"/>
                </a:lnTo>
                <a:lnTo>
                  <a:pt x="32" y="145"/>
                </a:lnTo>
                <a:lnTo>
                  <a:pt x="48" y="148"/>
                </a:lnTo>
                <a:lnTo>
                  <a:pt x="66" y="149"/>
                </a:lnTo>
                <a:lnTo>
                  <a:pt x="87" y="149"/>
                </a:lnTo>
                <a:lnTo>
                  <a:pt x="109" y="145"/>
                </a:lnTo>
                <a:lnTo>
                  <a:pt x="131" y="137"/>
                </a:lnTo>
                <a:lnTo>
                  <a:pt x="153" y="124"/>
                </a:lnTo>
                <a:lnTo>
                  <a:pt x="149" y="126"/>
                </a:lnTo>
                <a:lnTo>
                  <a:pt x="140" y="128"/>
                </a:lnTo>
                <a:lnTo>
                  <a:pt x="127" y="131"/>
                </a:lnTo>
                <a:lnTo>
                  <a:pt x="109" y="135"/>
                </a:lnTo>
                <a:lnTo>
                  <a:pt x="88" y="137"/>
                </a:lnTo>
                <a:lnTo>
                  <a:pt x="66" y="137"/>
                </a:lnTo>
                <a:lnTo>
                  <a:pt x="44" y="134"/>
                </a:lnTo>
                <a:lnTo>
                  <a:pt x="22" y="127"/>
                </a:lnTo>
                <a:lnTo>
                  <a:pt x="0" y="115"/>
                </a:lnTo>
                <a:lnTo>
                  <a:pt x="1" y="114"/>
                </a:lnTo>
                <a:lnTo>
                  <a:pt x="2" y="109"/>
                </a:lnTo>
                <a:lnTo>
                  <a:pt x="6" y="100"/>
                </a:lnTo>
                <a:lnTo>
                  <a:pt x="11" y="89"/>
                </a:lnTo>
                <a:lnTo>
                  <a:pt x="18" y="78"/>
                </a:lnTo>
                <a:lnTo>
                  <a:pt x="27" y="65"/>
                </a:lnTo>
                <a:lnTo>
                  <a:pt x="37" y="52"/>
                </a:lnTo>
                <a:lnTo>
                  <a:pt x="49" y="39"/>
                </a:lnTo>
                <a:lnTo>
                  <a:pt x="65" y="27"/>
                </a:lnTo>
                <a:lnTo>
                  <a:pt x="80" y="17"/>
                </a:lnTo>
                <a:lnTo>
                  <a:pt x="100" y="8"/>
                </a:lnTo>
                <a:lnTo>
                  <a:pt x="120" y="1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千图PPT彼岸天：ID 8661124库_任意多边形 40"/>
          <p:cNvSpPr/>
          <p:nvPr>
            <p:custDataLst>
              <p:tags r:id="rId25"/>
            </p:custDataLst>
          </p:nvPr>
        </p:nvSpPr>
        <p:spPr bwMode="auto">
          <a:xfrm>
            <a:off x="5181437" y="3314899"/>
            <a:ext cx="257036" cy="376268"/>
          </a:xfrm>
          <a:custGeom>
            <a:avLst/>
            <a:gdLst>
              <a:gd name="T0" fmla="*/ 151 w 177"/>
              <a:gd name="T1" fmla="*/ 0 h 255"/>
              <a:gd name="T2" fmla="*/ 153 w 177"/>
              <a:gd name="T3" fmla="*/ 2 h 255"/>
              <a:gd name="T4" fmla="*/ 155 w 177"/>
              <a:gd name="T5" fmla="*/ 8 h 255"/>
              <a:gd name="T6" fmla="*/ 159 w 177"/>
              <a:gd name="T7" fmla="*/ 18 h 255"/>
              <a:gd name="T8" fmla="*/ 163 w 177"/>
              <a:gd name="T9" fmla="*/ 30 h 255"/>
              <a:gd name="T10" fmla="*/ 168 w 177"/>
              <a:gd name="T11" fmla="*/ 46 h 255"/>
              <a:gd name="T12" fmla="*/ 172 w 177"/>
              <a:gd name="T13" fmla="*/ 63 h 255"/>
              <a:gd name="T14" fmla="*/ 176 w 177"/>
              <a:gd name="T15" fmla="*/ 82 h 255"/>
              <a:gd name="T16" fmla="*/ 177 w 177"/>
              <a:gd name="T17" fmla="*/ 101 h 255"/>
              <a:gd name="T18" fmla="*/ 177 w 177"/>
              <a:gd name="T19" fmla="*/ 122 h 255"/>
              <a:gd name="T20" fmla="*/ 175 w 177"/>
              <a:gd name="T21" fmla="*/ 143 h 255"/>
              <a:gd name="T22" fmla="*/ 169 w 177"/>
              <a:gd name="T23" fmla="*/ 164 h 255"/>
              <a:gd name="T24" fmla="*/ 160 w 177"/>
              <a:gd name="T25" fmla="*/ 183 h 255"/>
              <a:gd name="T26" fmla="*/ 147 w 177"/>
              <a:gd name="T27" fmla="*/ 203 h 255"/>
              <a:gd name="T28" fmla="*/ 129 w 177"/>
              <a:gd name="T29" fmla="*/ 220 h 255"/>
              <a:gd name="T30" fmla="*/ 107 w 177"/>
              <a:gd name="T31" fmla="*/ 234 h 255"/>
              <a:gd name="T32" fmla="*/ 77 w 177"/>
              <a:gd name="T33" fmla="*/ 246 h 255"/>
              <a:gd name="T34" fmla="*/ 43 w 177"/>
              <a:gd name="T35" fmla="*/ 255 h 255"/>
              <a:gd name="T36" fmla="*/ 46 w 177"/>
              <a:gd name="T37" fmla="*/ 255 h 255"/>
              <a:gd name="T38" fmla="*/ 52 w 177"/>
              <a:gd name="T39" fmla="*/ 251 h 255"/>
              <a:gd name="T40" fmla="*/ 64 w 177"/>
              <a:gd name="T41" fmla="*/ 244 h 255"/>
              <a:gd name="T42" fmla="*/ 77 w 177"/>
              <a:gd name="T43" fmla="*/ 235 h 255"/>
              <a:gd name="T44" fmla="*/ 91 w 177"/>
              <a:gd name="T45" fmla="*/ 224 h 255"/>
              <a:gd name="T46" fmla="*/ 104 w 177"/>
              <a:gd name="T47" fmla="*/ 208 h 255"/>
              <a:gd name="T48" fmla="*/ 117 w 177"/>
              <a:gd name="T49" fmla="*/ 190 h 255"/>
              <a:gd name="T50" fmla="*/ 128 w 177"/>
              <a:gd name="T51" fmla="*/ 169 h 255"/>
              <a:gd name="T52" fmla="*/ 134 w 177"/>
              <a:gd name="T53" fmla="*/ 144 h 255"/>
              <a:gd name="T54" fmla="*/ 133 w 177"/>
              <a:gd name="T55" fmla="*/ 147 h 255"/>
              <a:gd name="T56" fmla="*/ 128 w 177"/>
              <a:gd name="T57" fmla="*/ 155 h 255"/>
              <a:gd name="T58" fmla="*/ 121 w 177"/>
              <a:gd name="T59" fmla="*/ 168 h 255"/>
              <a:gd name="T60" fmla="*/ 111 w 177"/>
              <a:gd name="T61" fmla="*/ 182 h 255"/>
              <a:gd name="T62" fmla="*/ 98 w 177"/>
              <a:gd name="T63" fmla="*/ 198 h 255"/>
              <a:gd name="T64" fmla="*/ 82 w 177"/>
              <a:gd name="T65" fmla="*/ 214 h 255"/>
              <a:gd name="T66" fmla="*/ 64 w 177"/>
              <a:gd name="T67" fmla="*/ 227 h 255"/>
              <a:gd name="T68" fmla="*/ 43 w 177"/>
              <a:gd name="T69" fmla="*/ 239 h 255"/>
              <a:gd name="T70" fmla="*/ 20 w 177"/>
              <a:gd name="T71" fmla="*/ 246 h 255"/>
              <a:gd name="T72" fmla="*/ 19 w 177"/>
              <a:gd name="T73" fmla="*/ 243 h 255"/>
              <a:gd name="T74" fmla="*/ 16 w 177"/>
              <a:gd name="T75" fmla="*/ 238 h 255"/>
              <a:gd name="T76" fmla="*/ 13 w 177"/>
              <a:gd name="T77" fmla="*/ 229 h 255"/>
              <a:gd name="T78" fmla="*/ 10 w 177"/>
              <a:gd name="T79" fmla="*/ 217 h 255"/>
              <a:gd name="T80" fmla="*/ 6 w 177"/>
              <a:gd name="T81" fmla="*/ 201 h 255"/>
              <a:gd name="T82" fmla="*/ 2 w 177"/>
              <a:gd name="T83" fmla="*/ 185 h 255"/>
              <a:gd name="T84" fmla="*/ 0 w 177"/>
              <a:gd name="T85" fmla="*/ 166 h 255"/>
              <a:gd name="T86" fmla="*/ 2 w 177"/>
              <a:gd name="T87" fmla="*/ 147 h 255"/>
              <a:gd name="T88" fmla="*/ 4 w 177"/>
              <a:gd name="T89" fmla="*/ 127 h 255"/>
              <a:gd name="T90" fmla="*/ 11 w 177"/>
              <a:gd name="T91" fmla="*/ 107 h 255"/>
              <a:gd name="T92" fmla="*/ 21 w 177"/>
              <a:gd name="T93" fmla="*/ 86 h 255"/>
              <a:gd name="T94" fmla="*/ 36 w 177"/>
              <a:gd name="T95" fmla="*/ 65 h 255"/>
              <a:gd name="T96" fmla="*/ 55 w 177"/>
              <a:gd name="T97" fmla="*/ 47 h 255"/>
              <a:gd name="T98" fmla="*/ 81 w 177"/>
              <a:gd name="T99" fmla="*/ 29 h 255"/>
              <a:gd name="T100" fmla="*/ 112 w 177"/>
              <a:gd name="T101" fmla="*/ 13 h 255"/>
              <a:gd name="T102" fmla="*/ 151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51" y="0"/>
                </a:moveTo>
                <a:lnTo>
                  <a:pt x="153" y="2"/>
                </a:lnTo>
                <a:lnTo>
                  <a:pt x="155" y="8"/>
                </a:lnTo>
                <a:lnTo>
                  <a:pt x="159" y="18"/>
                </a:lnTo>
                <a:lnTo>
                  <a:pt x="163" y="30"/>
                </a:lnTo>
                <a:lnTo>
                  <a:pt x="168" y="46"/>
                </a:lnTo>
                <a:lnTo>
                  <a:pt x="172" y="63"/>
                </a:lnTo>
                <a:lnTo>
                  <a:pt x="176" y="82"/>
                </a:lnTo>
                <a:lnTo>
                  <a:pt x="177" y="101"/>
                </a:lnTo>
                <a:lnTo>
                  <a:pt x="177" y="122"/>
                </a:lnTo>
                <a:lnTo>
                  <a:pt x="175" y="143"/>
                </a:lnTo>
                <a:lnTo>
                  <a:pt x="169" y="164"/>
                </a:lnTo>
                <a:lnTo>
                  <a:pt x="160" y="183"/>
                </a:lnTo>
                <a:lnTo>
                  <a:pt x="147" y="203"/>
                </a:lnTo>
                <a:lnTo>
                  <a:pt x="129" y="220"/>
                </a:lnTo>
                <a:lnTo>
                  <a:pt x="107" y="234"/>
                </a:lnTo>
                <a:lnTo>
                  <a:pt x="77" y="246"/>
                </a:lnTo>
                <a:lnTo>
                  <a:pt x="43" y="255"/>
                </a:lnTo>
                <a:lnTo>
                  <a:pt x="46" y="255"/>
                </a:lnTo>
                <a:lnTo>
                  <a:pt x="52" y="251"/>
                </a:lnTo>
                <a:lnTo>
                  <a:pt x="64" y="244"/>
                </a:lnTo>
                <a:lnTo>
                  <a:pt x="77" y="235"/>
                </a:lnTo>
                <a:lnTo>
                  <a:pt x="91" y="224"/>
                </a:lnTo>
                <a:lnTo>
                  <a:pt x="104" y="208"/>
                </a:lnTo>
                <a:lnTo>
                  <a:pt x="117" y="190"/>
                </a:lnTo>
                <a:lnTo>
                  <a:pt x="128" y="169"/>
                </a:lnTo>
                <a:lnTo>
                  <a:pt x="134" y="144"/>
                </a:lnTo>
                <a:lnTo>
                  <a:pt x="133" y="147"/>
                </a:lnTo>
                <a:lnTo>
                  <a:pt x="128" y="155"/>
                </a:lnTo>
                <a:lnTo>
                  <a:pt x="121" y="168"/>
                </a:lnTo>
                <a:lnTo>
                  <a:pt x="111" y="182"/>
                </a:lnTo>
                <a:lnTo>
                  <a:pt x="98" y="198"/>
                </a:lnTo>
                <a:lnTo>
                  <a:pt x="82" y="214"/>
                </a:lnTo>
                <a:lnTo>
                  <a:pt x="64" y="227"/>
                </a:lnTo>
                <a:lnTo>
                  <a:pt x="43" y="239"/>
                </a:lnTo>
                <a:lnTo>
                  <a:pt x="20" y="246"/>
                </a:lnTo>
                <a:lnTo>
                  <a:pt x="19" y="243"/>
                </a:lnTo>
                <a:lnTo>
                  <a:pt x="16" y="238"/>
                </a:lnTo>
                <a:lnTo>
                  <a:pt x="13" y="229"/>
                </a:lnTo>
                <a:lnTo>
                  <a:pt x="10" y="217"/>
                </a:lnTo>
                <a:lnTo>
                  <a:pt x="6" y="201"/>
                </a:lnTo>
                <a:lnTo>
                  <a:pt x="2" y="185"/>
                </a:lnTo>
                <a:lnTo>
                  <a:pt x="0" y="166"/>
                </a:lnTo>
                <a:lnTo>
                  <a:pt x="2" y="147"/>
                </a:lnTo>
                <a:lnTo>
                  <a:pt x="4" y="127"/>
                </a:lnTo>
                <a:lnTo>
                  <a:pt x="11" y="107"/>
                </a:lnTo>
                <a:lnTo>
                  <a:pt x="21" y="86"/>
                </a:lnTo>
                <a:lnTo>
                  <a:pt x="36" y="65"/>
                </a:lnTo>
                <a:lnTo>
                  <a:pt x="55" y="47"/>
                </a:lnTo>
                <a:lnTo>
                  <a:pt x="81" y="29"/>
                </a:lnTo>
                <a:lnTo>
                  <a:pt x="112" y="13"/>
                </a:lnTo>
                <a:lnTo>
                  <a:pt x="151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千图PPT彼岸天：ID 8661124库_任意多边形 41"/>
          <p:cNvSpPr/>
          <p:nvPr>
            <p:custDataLst>
              <p:tags r:id="rId26"/>
            </p:custDataLst>
          </p:nvPr>
        </p:nvSpPr>
        <p:spPr bwMode="auto">
          <a:xfrm>
            <a:off x="5672274" y="3576073"/>
            <a:ext cx="387733" cy="259699"/>
          </a:xfrm>
          <a:custGeom>
            <a:avLst/>
            <a:gdLst>
              <a:gd name="T0" fmla="*/ 145 w 267"/>
              <a:gd name="T1" fmla="*/ 0 h 176"/>
              <a:gd name="T2" fmla="*/ 171 w 267"/>
              <a:gd name="T3" fmla="*/ 2 h 176"/>
              <a:gd name="T4" fmla="*/ 201 w 267"/>
              <a:gd name="T5" fmla="*/ 8 h 176"/>
              <a:gd name="T6" fmla="*/ 232 w 267"/>
              <a:gd name="T7" fmla="*/ 19 h 176"/>
              <a:gd name="T8" fmla="*/ 267 w 267"/>
              <a:gd name="T9" fmla="*/ 35 h 176"/>
              <a:gd name="T10" fmla="*/ 266 w 267"/>
              <a:gd name="T11" fmla="*/ 37 h 176"/>
              <a:gd name="T12" fmla="*/ 263 w 267"/>
              <a:gd name="T13" fmla="*/ 44 h 176"/>
              <a:gd name="T14" fmla="*/ 259 w 267"/>
              <a:gd name="T15" fmla="*/ 53 h 176"/>
              <a:gd name="T16" fmla="*/ 254 w 267"/>
              <a:gd name="T17" fmla="*/ 66 h 176"/>
              <a:gd name="T18" fmla="*/ 246 w 267"/>
              <a:gd name="T19" fmla="*/ 80 h 176"/>
              <a:gd name="T20" fmla="*/ 237 w 267"/>
              <a:gd name="T21" fmla="*/ 95 h 176"/>
              <a:gd name="T22" fmla="*/ 227 w 267"/>
              <a:gd name="T23" fmla="*/ 111 h 176"/>
              <a:gd name="T24" fmla="*/ 214 w 267"/>
              <a:gd name="T25" fmla="*/ 127 h 176"/>
              <a:gd name="T26" fmla="*/ 199 w 267"/>
              <a:gd name="T27" fmla="*/ 141 h 176"/>
              <a:gd name="T28" fmla="*/ 182 w 267"/>
              <a:gd name="T29" fmla="*/ 154 h 176"/>
              <a:gd name="T30" fmla="*/ 164 w 267"/>
              <a:gd name="T31" fmla="*/ 165 h 176"/>
              <a:gd name="T32" fmla="*/ 143 w 267"/>
              <a:gd name="T33" fmla="*/ 172 h 176"/>
              <a:gd name="T34" fmla="*/ 121 w 267"/>
              <a:gd name="T35" fmla="*/ 176 h 176"/>
              <a:gd name="T36" fmla="*/ 97 w 267"/>
              <a:gd name="T37" fmla="*/ 175 h 176"/>
              <a:gd name="T38" fmla="*/ 69 w 267"/>
              <a:gd name="T39" fmla="*/ 170 h 176"/>
              <a:gd name="T40" fmla="*/ 41 w 267"/>
              <a:gd name="T41" fmla="*/ 158 h 176"/>
              <a:gd name="T42" fmla="*/ 10 w 267"/>
              <a:gd name="T43" fmla="*/ 140 h 176"/>
              <a:gd name="T44" fmla="*/ 12 w 267"/>
              <a:gd name="T45" fmla="*/ 140 h 176"/>
              <a:gd name="T46" fmla="*/ 20 w 267"/>
              <a:gd name="T47" fmla="*/ 143 h 176"/>
              <a:gd name="T48" fmla="*/ 32 w 267"/>
              <a:gd name="T49" fmla="*/ 146 h 176"/>
              <a:gd name="T50" fmla="*/ 47 w 267"/>
              <a:gd name="T51" fmla="*/ 149 h 176"/>
              <a:gd name="T52" fmla="*/ 67 w 267"/>
              <a:gd name="T53" fmla="*/ 150 h 176"/>
              <a:gd name="T54" fmla="*/ 86 w 267"/>
              <a:gd name="T55" fmla="*/ 150 h 176"/>
              <a:gd name="T56" fmla="*/ 108 w 267"/>
              <a:gd name="T57" fmla="*/ 146 h 176"/>
              <a:gd name="T58" fmla="*/ 130 w 267"/>
              <a:gd name="T59" fmla="*/ 139 h 176"/>
              <a:gd name="T60" fmla="*/ 152 w 267"/>
              <a:gd name="T61" fmla="*/ 126 h 176"/>
              <a:gd name="T62" fmla="*/ 150 w 267"/>
              <a:gd name="T63" fmla="*/ 127 h 176"/>
              <a:gd name="T64" fmla="*/ 141 w 267"/>
              <a:gd name="T65" fmla="*/ 130 h 176"/>
              <a:gd name="T66" fmla="*/ 126 w 267"/>
              <a:gd name="T67" fmla="*/ 132 h 176"/>
              <a:gd name="T68" fmla="*/ 110 w 267"/>
              <a:gd name="T69" fmla="*/ 136 h 176"/>
              <a:gd name="T70" fmla="*/ 89 w 267"/>
              <a:gd name="T71" fmla="*/ 137 h 176"/>
              <a:gd name="T72" fmla="*/ 67 w 267"/>
              <a:gd name="T73" fmla="*/ 137 h 176"/>
              <a:gd name="T74" fmla="*/ 43 w 267"/>
              <a:gd name="T75" fmla="*/ 135 h 176"/>
              <a:gd name="T76" fmla="*/ 21 w 267"/>
              <a:gd name="T77" fmla="*/ 128 h 176"/>
              <a:gd name="T78" fmla="*/ 0 w 267"/>
              <a:gd name="T79" fmla="*/ 117 h 176"/>
              <a:gd name="T80" fmla="*/ 0 w 267"/>
              <a:gd name="T81" fmla="*/ 115 h 176"/>
              <a:gd name="T82" fmla="*/ 3 w 267"/>
              <a:gd name="T83" fmla="*/ 110 h 176"/>
              <a:gd name="T84" fmla="*/ 7 w 267"/>
              <a:gd name="T85" fmla="*/ 101 h 176"/>
              <a:gd name="T86" fmla="*/ 12 w 267"/>
              <a:gd name="T87" fmla="*/ 91 h 176"/>
              <a:gd name="T88" fmla="*/ 19 w 267"/>
              <a:gd name="T89" fmla="*/ 79 h 176"/>
              <a:gd name="T90" fmla="*/ 26 w 267"/>
              <a:gd name="T91" fmla="*/ 66 h 176"/>
              <a:gd name="T92" fmla="*/ 37 w 267"/>
              <a:gd name="T93" fmla="*/ 53 h 176"/>
              <a:gd name="T94" fmla="*/ 50 w 267"/>
              <a:gd name="T95" fmla="*/ 40 h 176"/>
              <a:gd name="T96" fmla="*/ 64 w 267"/>
              <a:gd name="T97" fmla="*/ 28 h 176"/>
              <a:gd name="T98" fmla="*/ 81 w 267"/>
              <a:gd name="T99" fmla="*/ 18 h 176"/>
              <a:gd name="T100" fmla="*/ 99 w 267"/>
              <a:gd name="T101" fmla="*/ 9 h 176"/>
              <a:gd name="T102" fmla="*/ 121 w 267"/>
              <a:gd name="T103" fmla="*/ 2 h 176"/>
              <a:gd name="T104" fmla="*/ 145 w 267"/>
              <a:gd name="T10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7" h="176">
                <a:moveTo>
                  <a:pt x="145" y="0"/>
                </a:moveTo>
                <a:lnTo>
                  <a:pt x="171" y="2"/>
                </a:lnTo>
                <a:lnTo>
                  <a:pt x="201" y="8"/>
                </a:lnTo>
                <a:lnTo>
                  <a:pt x="232" y="19"/>
                </a:lnTo>
                <a:lnTo>
                  <a:pt x="267" y="35"/>
                </a:lnTo>
                <a:lnTo>
                  <a:pt x="266" y="37"/>
                </a:lnTo>
                <a:lnTo>
                  <a:pt x="263" y="44"/>
                </a:lnTo>
                <a:lnTo>
                  <a:pt x="259" y="53"/>
                </a:lnTo>
                <a:lnTo>
                  <a:pt x="254" y="66"/>
                </a:lnTo>
                <a:lnTo>
                  <a:pt x="246" y="80"/>
                </a:lnTo>
                <a:lnTo>
                  <a:pt x="237" y="95"/>
                </a:lnTo>
                <a:lnTo>
                  <a:pt x="227" y="111"/>
                </a:lnTo>
                <a:lnTo>
                  <a:pt x="214" y="127"/>
                </a:lnTo>
                <a:lnTo>
                  <a:pt x="199" y="141"/>
                </a:lnTo>
                <a:lnTo>
                  <a:pt x="182" y="154"/>
                </a:lnTo>
                <a:lnTo>
                  <a:pt x="164" y="165"/>
                </a:lnTo>
                <a:lnTo>
                  <a:pt x="143" y="172"/>
                </a:lnTo>
                <a:lnTo>
                  <a:pt x="121" y="176"/>
                </a:lnTo>
                <a:lnTo>
                  <a:pt x="97" y="175"/>
                </a:lnTo>
                <a:lnTo>
                  <a:pt x="69" y="170"/>
                </a:lnTo>
                <a:lnTo>
                  <a:pt x="41" y="158"/>
                </a:lnTo>
                <a:lnTo>
                  <a:pt x="10" y="140"/>
                </a:lnTo>
                <a:lnTo>
                  <a:pt x="12" y="140"/>
                </a:lnTo>
                <a:lnTo>
                  <a:pt x="20" y="143"/>
                </a:lnTo>
                <a:lnTo>
                  <a:pt x="32" y="146"/>
                </a:lnTo>
                <a:lnTo>
                  <a:pt x="47" y="149"/>
                </a:lnTo>
                <a:lnTo>
                  <a:pt x="67" y="150"/>
                </a:lnTo>
                <a:lnTo>
                  <a:pt x="86" y="150"/>
                </a:lnTo>
                <a:lnTo>
                  <a:pt x="108" y="146"/>
                </a:lnTo>
                <a:lnTo>
                  <a:pt x="130" y="139"/>
                </a:lnTo>
                <a:lnTo>
                  <a:pt x="152" y="126"/>
                </a:lnTo>
                <a:lnTo>
                  <a:pt x="150" y="127"/>
                </a:lnTo>
                <a:lnTo>
                  <a:pt x="141" y="130"/>
                </a:lnTo>
                <a:lnTo>
                  <a:pt x="126" y="132"/>
                </a:lnTo>
                <a:lnTo>
                  <a:pt x="110" y="136"/>
                </a:lnTo>
                <a:lnTo>
                  <a:pt x="89" y="137"/>
                </a:lnTo>
                <a:lnTo>
                  <a:pt x="67" y="137"/>
                </a:lnTo>
                <a:lnTo>
                  <a:pt x="43" y="135"/>
                </a:lnTo>
                <a:lnTo>
                  <a:pt x="21" y="128"/>
                </a:lnTo>
                <a:lnTo>
                  <a:pt x="0" y="117"/>
                </a:lnTo>
                <a:lnTo>
                  <a:pt x="0" y="115"/>
                </a:lnTo>
                <a:lnTo>
                  <a:pt x="3" y="110"/>
                </a:lnTo>
                <a:lnTo>
                  <a:pt x="7" y="101"/>
                </a:lnTo>
                <a:lnTo>
                  <a:pt x="12" y="91"/>
                </a:lnTo>
                <a:lnTo>
                  <a:pt x="19" y="79"/>
                </a:lnTo>
                <a:lnTo>
                  <a:pt x="26" y="66"/>
                </a:lnTo>
                <a:lnTo>
                  <a:pt x="37" y="53"/>
                </a:lnTo>
                <a:lnTo>
                  <a:pt x="50" y="40"/>
                </a:lnTo>
                <a:lnTo>
                  <a:pt x="64" y="28"/>
                </a:lnTo>
                <a:lnTo>
                  <a:pt x="81" y="18"/>
                </a:lnTo>
                <a:lnTo>
                  <a:pt x="99" y="9"/>
                </a:lnTo>
                <a:lnTo>
                  <a:pt x="121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千图PPT彼岸天：ID 8661124库_任意多边形 42"/>
          <p:cNvSpPr/>
          <p:nvPr>
            <p:custDataLst>
              <p:tags r:id="rId27"/>
            </p:custDataLst>
          </p:nvPr>
        </p:nvSpPr>
        <p:spPr bwMode="auto">
          <a:xfrm>
            <a:off x="5373125" y="4048252"/>
            <a:ext cx="371758" cy="261175"/>
          </a:xfrm>
          <a:custGeom>
            <a:avLst/>
            <a:gdLst>
              <a:gd name="T0" fmla="*/ 89 w 256"/>
              <a:gd name="T1" fmla="*/ 0 h 177"/>
              <a:gd name="T2" fmla="*/ 109 w 256"/>
              <a:gd name="T3" fmla="*/ 2 h 177"/>
              <a:gd name="T4" fmla="*/ 128 w 256"/>
              <a:gd name="T5" fmla="*/ 4 h 177"/>
              <a:gd name="T6" fmla="*/ 149 w 256"/>
              <a:gd name="T7" fmla="*/ 11 h 177"/>
              <a:gd name="T8" fmla="*/ 170 w 256"/>
              <a:gd name="T9" fmla="*/ 21 h 177"/>
              <a:gd name="T10" fmla="*/ 190 w 256"/>
              <a:gd name="T11" fmla="*/ 35 h 177"/>
              <a:gd name="T12" fmla="*/ 209 w 256"/>
              <a:gd name="T13" fmla="*/ 55 h 177"/>
              <a:gd name="T14" fmla="*/ 227 w 256"/>
              <a:gd name="T15" fmla="*/ 81 h 177"/>
              <a:gd name="T16" fmla="*/ 243 w 256"/>
              <a:gd name="T17" fmla="*/ 112 h 177"/>
              <a:gd name="T18" fmla="*/ 256 w 256"/>
              <a:gd name="T19" fmla="*/ 151 h 177"/>
              <a:gd name="T20" fmla="*/ 253 w 256"/>
              <a:gd name="T21" fmla="*/ 151 h 177"/>
              <a:gd name="T22" fmla="*/ 248 w 256"/>
              <a:gd name="T23" fmla="*/ 155 h 177"/>
              <a:gd name="T24" fmla="*/ 238 w 256"/>
              <a:gd name="T25" fmla="*/ 159 h 177"/>
              <a:gd name="T26" fmla="*/ 226 w 256"/>
              <a:gd name="T27" fmla="*/ 163 h 177"/>
              <a:gd name="T28" fmla="*/ 210 w 256"/>
              <a:gd name="T29" fmla="*/ 168 h 177"/>
              <a:gd name="T30" fmla="*/ 193 w 256"/>
              <a:gd name="T31" fmla="*/ 172 h 177"/>
              <a:gd name="T32" fmla="*/ 174 w 256"/>
              <a:gd name="T33" fmla="*/ 176 h 177"/>
              <a:gd name="T34" fmla="*/ 154 w 256"/>
              <a:gd name="T35" fmla="*/ 177 h 177"/>
              <a:gd name="T36" fmla="*/ 134 w 256"/>
              <a:gd name="T37" fmla="*/ 177 h 177"/>
              <a:gd name="T38" fmla="*/ 113 w 256"/>
              <a:gd name="T39" fmla="*/ 174 h 177"/>
              <a:gd name="T40" fmla="*/ 92 w 256"/>
              <a:gd name="T41" fmla="*/ 169 h 177"/>
              <a:gd name="T42" fmla="*/ 71 w 256"/>
              <a:gd name="T43" fmla="*/ 160 h 177"/>
              <a:gd name="T44" fmla="*/ 53 w 256"/>
              <a:gd name="T45" fmla="*/ 147 h 177"/>
              <a:gd name="T46" fmla="*/ 36 w 256"/>
              <a:gd name="T47" fmla="*/ 129 h 177"/>
              <a:gd name="T48" fmla="*/ 22 w 256"/>
              <a:gd name="T49" fmla="*/ 106 h 177"/>
              <a:gd name="T50" fmla="*/ 9 w 256"/>
              <a:gd name="T51" fmla="*/ 77 h 177"/>
              <a:gd name="T52" fmla="*/ 0 w 256"/>
              <a:gd name="T53" fmla="*/ 42 h 177"/>
              <a:gd name="T54" fmla="*/ 1 w 256"/>
              <a:gd name="T55" fmla="*/ 45 h 177"/>
              <a:gd name="T56" fmla="*/ 5 w 256"/>
              <a:gd name="T57" fmla="*/ 52 h 177"/>
              <a:gd name="T58" fmla="*/ 11 w 256"/>
              <a:gd name="T59" fmla="*/ 63 h 177"/>
              <a:gd name="T60" fmla="*/ 21 w 256"/>
              <a:gd name="T61" fmla="*/ 77 h 177"/>
              <a:gd name="T62" fmla="*/ 32 w 256"/>
              <a:gd name="T63" fmla="*/ 90 h 177"/>
              <a:gd name="T64" fmla="*/ 48 w 256"/>
              <a:gd name="T65" fmla="*/ 104 h 177"/>
              <a:gd name="T66" fmla="*/ 66 w 256"/>
              <a:gd name="T67" fmla="*/ 117 h 177"/>
              <a:gd name="T68" fmla="*/ 87 w 256"/>
              <a:gd name="T69" fmla="*/ 128 h 177"/>
              <a:gd name="T70" fmla="*/ 112 w 256"/>
              <a:gd name="T71" fmla="*/ 134 h 177"/>
              <a:gd name="T72" fmla="*/ 109 w 256"/>
              <a:gd name="T73" fmla="*/ 133 h 177"/>
              <a:gd name="T74" fmla="*/ 100 w 256"/>
              <a:gd name="T75" fmla="*/ 128 h 177"/>
              <a:gd name="T76" fmla="*/ 88 w 256"/>
              <a:gd name="T77" fmla="*/ 120 h 177"/>
              <a:gd name="T78" fmla="*/ 74 w 256"/>
              <a:gd name="T79" fmla="*/ 111 h 177"/>
              <a:gd name="T80" fmla="*/ 57 w 256"/>
              <a:gd name="T81" fmla="*/ 98 h 177"/>
              <a:gd name="T82" fmla="*/ 41 w 256"/>
              <a:gd name="T83" fmla="*/ 82 h 177"/>
              <a:gd name="T84" fmla="*/ 27 w 256"/>
              <a:gd name="T85" fmla="*/ 64 h 177"/>
              <a:gd name="T86" fmla="*/ 17 w 256"/>
              <a:gd name="T87" fmla="*/ 43 h 177"/>
              <a:gd name="T88" fmla="*/ 10 w 256"/>
              <a:gd name="T89" fmla="*/ 20 h 177"/>
              <a:gd name="T90" fmla="*/ 11 w 256"/>
              <a:gd name="T91" fmla="*/ 19 h 177"/>
              <a:gd name="T92" fmla="*/ 18 w 256"/>
              <a:gd name="T93" fmla="*/ 16 h 177"/>
              <a:gd name="T94" fmla="*/ 27 w 256"/>
              <a:gd name="T95" fmla="*/ 12 h 177"/>
              <a:gd name="T96" fmla="*/ 39 w 256"/>
              <a:gd name="T97" fmla="*/ 8 h 177"/>
              <a:gd name="T98" fmla="*/ 54 w 256"/>
              <a:gd name="T99" fmla="*/ 6 h 177"/>
              <a:gd name="T100" fmla="*/ 70 w 256"/>
              <a:gd name="T101" fmla="*/ 2 h 177"/>
              <a:gd name="T102" fmla="*/ 89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89" y="0"/>
                </a:moveTo>
                <a:lnTo>
                  <a:pt x="109" y="2"/>
                </a:lnTo>
                <a:lnTo>
                  <a:pt x="128" y="4"/>
                </a:lnTo>
                <a:lnTo>
                  <a:pt x="149" y="11"/>
                </a:lnTo>
                <a:lnTo>
                  <a:pt x="170" y="21"/>
                </a:lnTo>
                <a:lnTo>
                  <a:pt x="190" y="35"/>
                </a:lnTo>
                <a:lnTo>
                  <a:pt x="209" y="55"/>
                </a:lnTo>
                <a:lnTo>
                  <a:pt x="227" y="81"/>
                </a:lnTo>
                <a:lnTo>
                  <a:pt x="243" y="112"/>
                </a:lnTo>
                <a:lnTo>
                  <a:pt x="256" y="151"/>
                </a:lnTo>
                <a:lnTo>
                  <a:pt x="253" y="151"/>
                </a:lnTo>
                <a:lnTo>
                  <a:pt x="248" y="155"/>
                </a:lnTo>
                <a:lnTo>
                  <a:pt x="238" y="159"/>
                </a:lnTo>
                <a:lnTo>
                  <a:pt x="226" y="163"/>
                </a:lnTo>
                <a:lnTo>
                  <a:pt x="210" y="168"/>
                </a:lnTo>
                <a:lnTo>
                  <a:pt x="193" y="172"/>
                </a:lnTo>
                <a:lnTo>
                  <a:pt x="174" y="176"/>
                </a:lnTo>
                <a:lnTo>
                  <a:pt x="154" y="177"/>
                </a:lnTo>
                <a:lnTo>
                  <a:pt x="134" y="177"/>
                </a:lnTo>
                <a:lnTo>
                  <a:pt x="113" y="174"/>
                </a:lnTo>
                <a:lnTo>
                  <a:pt x="92" y="169"/>
                </a:lnTo>
                <a:lnTo>
                  <a:pt x="71" y="160"/>
                </a:lnTo>
                <a:lnTo>
                  <a:pt x="53" y="147"/>
                </a:lnTo>
                <a:lnTo>
                  <a:pt x="36" y="129"/>
                </a:lnTo>
                <a:lnTo>
                  <a:pt x="22" y="106"/>
                </a:lnTo>
                <a:lnTo>
                  <a:pt x="9" y="77"/>
                </a:lnTo>
                <a:lnTo>
                  <a:pt x="0" y="42"/>
                </a:lnTo>
                <a:lnTo>
                  <a:pt x="1" y="45"/>
                </a:lnTo>
                <a:lnTo>
                  <a:pt x="5" y="52"/>
                </a:lnTo>
                <a:lnTo>
                  <a:pt x="11" y="63"/>
                </a:lnTo>
                <a:lnTo>
                  <a:pt x="21" y="77"/>
                </a:lnTo>
                <a:lnTo>
                  <a:pt x="32" y="90"/>
                </a:lnTo>
                <a:lnTo>
                  <a:pt x="48" y="104"/>
                </a:lnTo>
                <a:lnTo>
                  <a:pt x="66" y="117"/>
                </a:lnTo>
                <a:lnTo>
                  <a:pt x="87" y="128"/>
                </a:lnTo>
                <a:lnTo>
                  <a:pt x="112" y="134"/>
                </a:lnTo>
                <a:lnTo>
                  <a:pt x="109" y="133"/>
                </a:lnTo>
                <a:lnTo>
                  <a:pt x="100" y="128"/>
                </a:lnTo>
                <a:lnTo>
                  <a:pt x="88" y="120"/>
                </a:lnTo>
                <a:lnTo>
                  <a:pt x="74" y="111"/>
                </a:lnTo>
                <a:lnTo>
                  <a:pt x="57" y="98"/>
                </a:lnTo>
                <a:lnTo>
                  <a:pt x="41" y="82"/>
                </a:lnTo>
                <a:lnTo>
                  <a:pt x="27" y="64"/>
                </a:lnTo>
                <a:lnTo>
                  <a:pt x="17" y="43"/>
                </a:lnTo>
                <a:lnTo>
                  <a:pt x="10" y="20"/>
                </a:lnTo>
                <a:lnTo>
                  <a:pt x="11" y="19"/>
                </a:lnTo>
                <a:lnTo>
                  <a:pt x="18" y="16"/>
                </a:lnTo>
                <a:lnTo>
                  <a:pt x="27" y="12"/>
                </a:lnTo>
                <a:lnTo>
                  <a:pt x="39" y="8"/>
                </a:lnTo>
                <a:lnTo>
                  <a:pt x="54" y="6"/>
                </a:lnTo>
                <a:lnTo>
                  <a:pt x="70" y="2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千图PPT彼岸天：ID 8661124库_任意多边形 43"/>
          <p:cNvSpPr/>
          <p:nvPr>
            <p:custDataLst>
              <p:tags r:id="rId28"/>
            </p:custDataLst>
          </p:nvPr>
        </p:nvSpPr>
        <p:spPr bwMode="auto">
          <a:xfrm>
            <a:off x="5267116" y="4420094"/>
            <a:ext cx="370307" cy="262650"/>
          </a:xfrm>
          <a:custGeom>
            <a:avLst/>
            <a:gdLst>
              <a:gd name="T0" fmla="*/ 88 w 255"/>
              <a:gd name="T1" fmla="*/ 0 h 178"/>
              <a:gd name="T2" fmla="*/ 108 w 255"/>
              <a:gd name="T3" fmla="*/ 2 h 178"/>
              <a:gd name="T4" fmla="*/ 129 w 255"/>
              <a:gd name="T5" fmla="*/ 4 h 178"/>
              <a:gd name="T6" fmla="*/ 149 w 255"/>
              <a:gd name="T7" fmla="*/ 11 h 178"/>
              <a:gd name="T8" fmla="*/ 169 w 255"/>
              <a:gd name="T9" fmla="*/ 21 h 178"/>
              <a:gd name="T10" fmla="*/ 190 w 255"/>
              <a:gd name="T11" fmla="*/ 35 h 178"/>
              <a:gd name="T12" fmla="*/ 208 w 255"/>
              <a:gd name="T13" fmla="*/ 56 h 178"/>
              <a:gd name="T14" fmla="*/ 226 w 255"/>
              <a:gd name="T15" fmla="*/ 81 h 178"/>
              <a:gd name="T16" fmla="*/ 242 w 255"/>
              <a:gd name="T17" fmla="*/ 112 h 178"/>
              <a:gd name="T18" fmla="*/ 255 w 255"/>
              <a:gd name="T19" fmla="*/ 151 h 178"/>
              <a:gd name="T20" fmla="*/ 253 w 255"/>
              <a:gd name="T21" fmla="*/ 152 h 178"/>
              <a:gd name="T22" fmla="*/ 247 w 255"/>
              <a:gd name="T23" fmla="*/ 155 h 178"/>
              <a:gd name="T24" fmla="*/ 238 w 255"/>
              <a:gd name="T25" fmla="*/ 159 h 178"/>
              <a:gd name="T26" fmla="*/ 225 w 255"/>
              <a:gd name="T27" fmla="*/ 163 h 178"/>
              <a:gd name="T28" fmla="*/ 209 w 255"/>
              <a:gd name="T29" fmla="*/ 168 h 178"/>
              <a:gd name="T30" fmla="*/ 192 w 255"/>
              <a:gd name="T31" fmla="*/ 172 h 178"/>
              <a:gd name="T32" fmla="*/ 173 w 255"/>
              <a:gd name="T33" fmla="*/ 176 h 178"/>
              <a:gd name="T34" fmla="*/ 153 w 255"/>
              <a:gd name="T35" fmla="*/ 178 h 178"/>
              <a:gd name="T36" fmla="*/ 133 w 255"/>
              <a:gd name="T37" fmla="*/ 178 h 178"/>
              <a:gd name="T38" fmla="*/ 112 w 255"/>
              <a:gd name="T39" fmla="*/ 176 h 178"/>
              <a:gd name="T40" fmla="*/ 91 w 255"/>
              <a:gd name="T41" fmla="*/ 169 h 178"/>
              <a:gd name="T42" fmla="*/ 71 w 255"/>
              <a:gd name="T43" fmla="*/ 160 h 178"/>
              <a:gd name="T44" fmla="*/ 52 w 255"/>
              <a:gd name="T45" fmla="*/ 147 h 178"/>
              <a:gd name="T46" fmla="*/ 35 w 255"/>
              <a:gd name="T47" fmla="*/ 129 h 178"/>
              <a:gd name="T48" fmla="*/ 21 w 255"/>
              <a:gd name="T49" fmla="*/ 107 h 178"/>
              <a:gd name="T50" fmla="*/ 9 w 255"/>
              <a:gd name="T51" fmla="*/ 78 h 178"/>
              <a:gd name="T52" fmla="*/ 0 w 255"/>
              <a:gd name="T53" fmla="*/ 43 h 178"/>
              <a:gd name="T54" fmla="*/ 1 w 255"/>
              <a:gd name="T55" fmla="*/ 46 h 178"/>
              <a:gd name="T56" fmla="*/ 5 w 255"/>
              <a:gd name="T57" fmla="*/ 52 h 178"/>
              <a:gd name="T58" fmla="*/ 10 w 255"/>
              <a:gd name="T59" fmla="*/ 64 h 178"/>
              <a:gd name="T60" fmla="*/ 19 w 255"/>
              <a:gd name="T61" fmla="*/ 77 h 178"/>
              <a:gd name="T62" fmla="*/ 32 w 255"/>
              <a:gd name="T63" fmla="*/ 91 h 178"/>
              <a:gd name="T64" fmla="*/ 47 w 255"/>
              <a:gd name="T65" fmla="*/ 105 h 178"/>
              <a:gd name="T66" fmla="*/ 65 w 255"/>
              <a:gd name="T67" fmla="*/ 117 h 178"/>
              <a:gd name="T68" fmla="*/ 87 w 255"/>
              <a:gd name="T69" fmla="*/ 127 h 178"/>
              <a:gd name="T70" fmla="*/ 112 w 255"/>
              <a:gd name="T71" fmla="*/ 134 h 178"/>
              <a:gd name="T72" fmla="*/ 108 w 255"/>
              <a:gd name="T73" fmla="*/ 133 h 178"/>
              <a:gd name="T74" fmla="*/ 100 w 255"/>
              <a:gd name="T75" fmla="*/ 127 h 178"/>
              <a:gd name="T76" fmla="*/ 87 w 255"/>
              <a:gd name="T77" fmla="*/ 121 h 178"/>
              <a:gd name="T78" fmla="*/ 73 w 255"/>
              <a:gd name="T79" fmla="*/ 111 h 178"/>
              <a:gd name="T80" fmla="*/ 57 w 255"/>
              <a:gd name="T81" fmla="*/ 98 h 178"/>
              <a:gd name="T82" fmla="*/ 42 w 255"/>
              <a:gd name="T83" fmla="*/ 82 h 178"/>
              <a:gd name="T84" fmla="*/ 27 w 255"/>
              <a:gd name="T85" fmla="*/ 64 h 178"/>
              <a:gd name="T86" fmla="*/ 16 w 255"/>
              <a:gd name="T87" fmla="*/ 43 h 178"/>
              <a:gd name="T88" fmla="*/ 9 w 255"/>
              <a:gd name="T89" fmla="*/ 20 h 178"/>
              <a:gd name="T90" fmla="*/ 12 w 255"/>
              <a:gd name="T91" fmla="*/ 20 h 178"/>
              <a:gd name="T92" fmla="*/ 17 w 255"/>
              <a:gd name="T93" fmla="*/ 17 h 178"/>
              <a:gd name="T94" fmla="*/ 26 w 255"/>
              <a:gd name="T95" fmla="*/ 13 h 178"/>
              <a:gd name="T96" fmla="*/ 39 w 255"/>
              <a:gd name="T97" fmla="*/ 9 h 178"/>
              <a:gd name="T98" fmla="*/ 53 w 255"/>
              <a:gd name="T99" fmla="*/ 5 h 178"/>
              <a:gd name="T100" fmla="*/ 70 w 255"/>
              <a:gd name="T101" fmla="*/ 3 h 178"/>
              <a:gd name="T102" fmla="*/ 88 w 255"/>
              <a:gd name="T10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5" h="178">
                <a:moveTo>
                  <a:pt x="88" y="0"/>
                </a:moveTo>
                <a:lnTo>
                  <a:pt x="108" y="2"/>
                </a:lnTo>
                <a:lnTo>
                  <a:pt x="129" y="4"/>
                </a:lnTo>
                <a:lnTo>
                  <a:pt x="149" y="11"/>
                </a:lnTo>
                <a:lnTo>
                  <a:pt x="169" y="21"/>
                </a:lnTo>
                <a:lnTo>
                  <a:pt x="190" y="35"/>
                </a:lnTo>
                <a:lnTo>
                  <a:pt x="208" y="56"/>
                </a:lnTo>
                <a:lnTo>
                  <a:pt x="226" y="81"/>
                </a:lnTo>
                <a:lnTo>
                  <a:pt x="242" y="112"/>
                </a:lnTo>
                <a:lnTo>
                  <a:pt x="255" y="151"/>
                </a:lnTo>
                <a:lnTo>
                  <a:pt x="253" y="152"/>
                </a:lnTo>
                <a:lnTo>
                  <a:pt x="247" y="155"/>
                </a:lnTo>
                <a:lnTo>
                  <a:pt x="238" y="159"/>
                </a:lnTo>
                <a:lnTo>
                  <a:pt x="225" y="163"/>
                </a:lnTo>
                <a:lnTo>
                  <a:pt x="209" y="168"/>
                </a:lnTo>
                <a:lnTo>
                  <a:pt x="192" y="172"/>
                </a:lnTo>
                <a:lnTo>
                  <a:pt x="173" y="176"/>
                </a:lnTo>
                <a:lnTo>
                  <a:pt x="153" y="178"/>
                </a:lnTo>
                <a:lnTo>
                  <a:pt x="133" y="178"/>
                </a:lnTo>
                <a:lnTo>
                  <a:pt x="112" y="176"/>
                </a:lnTo>
                <a:lnTo>
                  <a:pt x="91" y="169"/>
                </a:lnTo>
                <a:lnTo>
                  <a:pt x="71" y="160"/>
                </a:lnTo>
                <a:lnTo>
                  <a:pt x="52" y="147"/>
                </a:lnTo>
                <a:lnTo>
                  <a:pt x="35" y="129"/>
                </a:lnTo>
                <a:lnTo>
                  <a:pt x="21" y="107"/>
                </a:lnTo>
                <a:lnTo>
                  <a:pt x="9" y="78"/>
                </a:lnTo>
                <a:lnTo>
                  <a:pt x="0" y="43"/>
                </a:lnTo>
                <a:lnTo>
                  <a:pt x="1" y="46"/>
                </a:lnTo>
                <a:lnTo>
                  <a:pt x="5" y="52"/>
                </a:lnTo>
                <a:lnTo>
                  <a:pt x="10" y="64"/>
                </a:lnTo>
                <a:lnTo>
                  <a:pt x="19" y="77"/>
                </a:lnTo>
                <a:lnTo>
                  <a:pt x="32" y="91"/>
                </a:lnTo>
                <a:lnTo>
                  <a:pt x="47" y="105"/>
                </a:lnTo>
                <a:lnTo>
                  <a:pt x="65" y="117"/>
                </a:lnTo>
                <a:lnTo>
                  <a:pt x="87" y="127"/>
                </a:lnTo>
                <a:lnTo>
                  <a:pt x="112" y="134"/>
                </a:lnTo>
                <a:lnTo>
                  <a:pt x="108" y="133"/>
                </a:lnTo>
                <a:lnTo>
                  <a:pt x="100" y="127"/>
                </a:lnTo>
                <a:lnTo>
                  <a:pt x="87" y="121"/>
                </a:lnTo>
                <a:lnTo>
                  <a:pt x="73" y="111"/>
                </a:lnTo>
                <a:lnTo>
                  <a:pt x="57" y="98"/>
                </a:lnTo>
                <a:lnTo>
                  <a:pt x="42" y="82"/>
                </a:lnTo>
                <a:lnTo>
                  <a:pt x="27" y="64"/>
                </a:lnTo>
                <a:lnTo>
                  <a:pt x="16" y="43"/>
                </a:lnTo>
                <a:lnTo>
                  <a:pt x="9" y="20"/>
                </a:lnTo>
                <a:lnTo>
                  <a:pt x="12" y="20"/>
                </a:lnTo>
                <a:lnTo>
                  <a:pt x="17" y="17"/>
                </a:lnTo>
                <a:lnTo>
                  <a:pt x="26" y="13"/>
                </a:lnTo>
                <a:lnTo>
                  <a:pt x="39" y="9"/>
                </a:lnTo>
                <a:lnTo>
                  <a:pt x="53" y="5"/>
                </a:lnTo>
                <a:lnTo>
                  <a:pt x="70" y="3"/>
                </a:lnTo>
                <a:lnTo>
                  <a:pt x="88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千图PPT彼岸天：ID 8661124库_任意多边形 44"/>
          <p:cNvSpPr/>
          <p:nvPr>
            <p:custDataLst>
              <p:tags r:id="rId29"/>
            </p:custDataLst>
          </p:nvPr>
        </p:nvSpPr>
        <p:spPr bwMode="auto">
          <a:xfrm>
            <a:off x="4774826" y="3915452"/>
            <a:ext cx="371758" cy="259699"/>
          </a:xfrm>
          <a:custGeom>
            <a:avLst/>
            <a:gdLst>
              <a:gd name="T0" fmla="*/ 89 w 256"/>
              <a:gd name="T1" fmla="*/ 0 h 176"/>
              <a:gd name="T2" fmla="*/ 109 w 256"/>
              <a:gd name="T3" fmla="*/ 0 h 176"/>
              <a:gd name="T4" fmla="*/ 128 w 256"/>
              <a:gd name="T5" fmla="*/ 3 h 176"/>
              <a:gd name="T6" fmla="*/ 149 w 256"/>
              <a:gd name="T7" fmla="*/ 10 h 176"/>
              <a:gd name="T8" fmla="*/ 170 w 256"/>
              <a:gd name="T9" fmla="*/ 20 h 176"/>
              <a:gd name="T10" fmla="*/ 190 w 256"/>
              <a:gd name="T11" fmla="*/ 35 h 176"/>
              <a:gd name="T12" fmla="*/ 209 w 256"/>
              <a:gd name="T13" fmla="*/ 54 h 176"/>
              <a:gd name="T14" fmla="*/ 226 w 256"/>
              <a:gd name="T15" fmla="*/ 80 h 176"/>
              <a:gd name="T16" fmla="*/ 243 w 256"/>
              <a:gd name="T17" fmla="*/ 111 h 176"/>
              <a:gd name="T18" fmla="*/ 256 w 256"/>
              <a:gd name="T19" fmla="*/ 149 h 176"/>
              <a:gd name="T20" fmla="*/ 253 w 256"/>
              <a:gd name="T21" fmla="*/ 150 h 176"/>
              <a:gd name="T22" fmla="*/ 248 w 256"/>
              <a:gd name="T23" fmla="*/ 153 h 176"/>
              <a:gd name="T24" fmla="*/ 238 w 256"/>
              <a:gd name="T25" fmla="*/ 157 h 176"/>
              <a:gd name="T26" fmla="*/ 225 w 256"/>
              <a:gd name="T27" fmla="*/ 162 h 176"/>
              <a:gd name="T28" fmla="*/ 210 w 256"/>
              <a:gd name="T29" fmla="*/ 167 h 176"/>
              <a:gd name="T30" fmla="*/ 193 w 256"/>
              <a:gd name="T31" fmla="*/ 171 h 176"/>
              <a:gd name="T32" fmla="*/ 174 w 256"/>
              <a:gd name="T33" fmla="*/ 175 h 176"/>
              <a:gd name="T34" fmla="*/ 154 w 256"/>
              <a:gd name="T35" fmla="*/ 176 h 176"/>
              <a:gd name="T36" fmla="*/ 134 w 256"/>
              <a:gd name="T37" fmla="*/ 176 h 176"/>
              <a:gd name="T38" fmla="*/ 113 w 256"/>
              <a:gd name="T39" fmla="*/ 174 h 176"/>
              <a:gd name="T40" fmla="*/ 92 w 256"/>
              <a:gd name="T41" fmla="*/ 168 h 176"/>
              <a:gd name="T42" fmla="*/ 71 w 256"/>
              <a:gd name="T43" fmla="*/ 159 h 176"/>
              <a:gd name="T44" fmla="*/ 53 w 256"/>
              <a:gd name="T45" fmla="*/ 146 h 176"/>
              <a:gd name="T46" fmla="*/ 36 w 256"/>
              <a:gd name="T47" fmla="*/ 128 h 176"/>
              <a:gd name="T48" fmla="*/ 22 w 256"/>
              <a:gd name="T49" fmla="*/ 105 h 176"/>
              <a:gd name="T50" fmla="*/ 9 w 256"/>
              <a:gd name="T51" fmla="*/ 76 h 176"/>
              <a:gd name="T52" fmla="*/ 0 w 256"/>
              <a:gd name="T53" fmla="*/ 41 h 176"/>
              <a:gd name="T54" fmla="*/ 1 w 256"/>
              <a:gd name="T55" fmla="*/ 44 h 176"/>
              <a:gd name="T56" fmla="*/ 5 w 256"/>
              <a:gd name="T57" fmla="*/ 51 h 176"/>
              <a:gd name="T58" fmla="*/ 11 w 256"/>
              <a:gd name="T59" fmla="*/ 62 h 176"/>
              <a:gd name="T60" fmla="*/ 21 w 256"/>
              <a:gd name="T61" fmla="*/ 75 h 176"/>
              <a:gd name="T62" fmla="*/ 32 w 256"/>
              <a:gd name="T63" fmla="*/ 89 h 176"/>
              <a:gd name="T64" fmla="*/ 48 w 256"/>
              <a:gd name="T65" fmla="*/ 103 h 176"/>
              <a:gd name="T66" fmla="*/ 66 w 256"/>
              <a:gd name="T67" fmla="*/ 116 h 176"/>
              <a:gd name="T68" fmla="*/ 87 w 256"/>
              <a:gd name="T69" fmla="*/ 127 h 176"/>
              <a:gd name="T70" fmla="*/ 112 w 256"/>
              <a:gd name="T71" fmla="*/ 133 h 176"/>
              <a:gd name="T72" fmla="*/ 109 w 256"/>
              <a:gd name="T73" fmla="*/ 131 h 176"/>
              <a:gd name="T74" fmla="*/ 100 w 256"/>
              <a:gd name="T75" fmla="*/ 127 h 176"/>
              <a:gd name="T76" fmla="*/ 88 w 256"/>
              <a:gd name="T77" fmla="*/ 119 h 176"/>
              <a:gd name="T78" fmla="*/ 74 w 256"/>
              <a:gd name="T79" fmla="*/ 109 h 176"/>
              <a:gd name="T80" fmla="*/ 57 w 256"/>
              <a:gd name="T81" fmla="*/ 96 h 176"/>
              <a:gd name="T82" fmla="*/ 41 w 256"/>
              <a:gd name="T83" fmla="*/ 80 h 176"/>
              <a:gd name="T84" fmla="*/ 27 w 256"/>
              <a:gd name="T85" fmla="*/ 62 h 176"/>
              <a:gd name="T86" fmla="*/ 17 w 256"/>
              <a:gd name="T87" fmla="*/ 42 h 176"/>
              <a:gd name="T88" fmla="*/ 10 w 256"/>
              <a:gd name="T89" fmla="*/ 19 h 176"/>
              <a:gd name="T90" fmla="*/ 11 w 256"/>
              <a:gd name="T91" fmla="*/ 18 h 176"/>
              <a:gd name="T92" fmla="*/ 18 w 256"/>
              <a:gd name="T93" fmla="*/ 15 h 176"/>
              <a:gd name="T94" fmla="*/ 27 w 256"/>
              <a:gd name="T95" fmla="*/ 11 h 176"/>
              <a:gd name="T96" fmla="*/ 39 w 256"/>
              <a:gd name="T97" fmla="*/ 7 h 176"/>
              <a:gd name="T98" fmla="*/ 54 w 256"/>
              <a:gd name="T99" fmla="*/ 3 h 176"/>
              <a:gd name="T100" fmla="*/ 70 w 256"/>
              <a:gd name="T101" fmla="*/ 1 h 176"/>
              <a:gd name="T102" fmla="*/ 89 w 256"/>
              <a:gd name="T10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6">
                <a:moveTo>
                  <a:pt x="89" y="0"/>
                </a:moveTo>
                <a:lnTo>
                  <a:pt x="109" y="0"/>
                </a:lnTo>
                <a:lnTo>
                  <a:pt x="128" y="3"/>
                </a:lnTo>
                <a:lnTo>
                  <a:pt x="149" y="10"/>
                </a:lnTo>
                <a:lnTo>
                  <a:pt x="170" y="20"/>
                </a:lnTo>
                <a:lnTo>
                  <a:pt x="190" y="35"/>
                </a:lnTo>
                <a:lnTo>
                  <a:pt x="209" y="54"/>
                </a:lnTo>
                <a:lnTo>
                  <a:pt x="226" y="80"/>
                </a:lnTo>
                <a:lnTo>
                  <a:pt x="243" y="111"/>
                </a:lnTo>
                <a:lnTo>
                  <a:pt x="256" y="149"/>
                </a:lnTo>
                <a:lnTo>
                  <a:pt x="253" y="150"/>
                </a:lnTo>
                <a:lnTo>
                  <a:pt x="248" y="153"/>
                </a:lnTo>
                <a:lnTo>
                  <a:pt x="238" y="157"/>
                </a:lnTo>
                <a:lnTo>
                  <a:pt x="225" y="162"/>
                </a:lnTo>
                <a:lnTo>
                  <a:pt x="210" y="167"/>
                </a:lnTo>
                <a:lnTo>
                  <a:pt x="193" y="171"/>
                </a:lnTo>
                <a:lnTo>
                  <a:pt x="174" y="175"/>
                </a:lnTo>
                <a:lnTo>
                  <a:pt x="154" y="176"/>
                </a:lnTo>
                <a:lnTo>
                  <a:pt x="134" y="176"/>
                </a:lnTo>
                <a:lnTo>
                  <a:pt x="113" y="174"/>
                </a:lnTo>
                <a:lnTo>
                  <a:pt x="92" y="168"/>
                </a:lnTo>
                <a:lnTo>
                  <a:pt x="71" y="159"/>
                </a:lnTo>
                <a:lnTo>
                  <a:pt x="53" y="146"/>
                </a:lnTo>
                <a:lnTo>
                  <a:pt x="36" y="128"/>
                </a:lnTo>
                <a:lnTo>
                  <a:pt x="22" y="105"/>
                </a:lnTo>
                <a:lnTo>
                  <a:pt x="9" y="76"/>
                </a:lnTo>
                <a:lnTo>
                  <a:pt x="0" y="41"/>
                </a:lnTo>
                <a:lnTo>
                  <a:pt x="1" y="44"/>
                </a:lnTo>
                <a:lnTo>
                  <a:pt x="5" y="51"/>
                </a:lnTo>
                <a:lnTo>
                  <a:pt x="11" y="62"/>
                </a:lnTo>
                <a:lnTo>
                  <a:pt x="21" y="75"/>
                </a:lnTo>
                <a:lnTo>
                  <a:pt x="32" y="89"/>
                </a:lnTo>
                <a:lnTo>
                  <a:pt x="48" y="103"/>
                </a:lnTo>
                <a:lnTo>
                  <a:pt x="66" y="116"/>
                </a:lnTo>
                <a:lnTo>
                  <a:pt x="87" y="127"/>
                </a:lnTo>
                <a:lnTo>
                  <a:pt x="112" y="133"/>
                </a:lnTo>
                <a:lnTo>
                  <a:pt x="109" y="131"/>
                </a:lnTo>
                <a:lnTo>
                  <a:pt x="100" y="127"/>
                </a:lnTo>
                <a:lnTo>
                  <a:pt x="88" y="119"/>
                </a:lnTo>
                <a:lnTo>
                  <a:pt x="74" y="109"/>
                </a:lnTo>
                <a:lnTo>
                  <a:pt x="57" y="96"/>
                </a:lnTo>
                <a:lnTo>
                  <a:pt x="41" y="80"/>
                </a:lnTo>
                <a:lnTo>
                  <a:pt x="27" y="62"/>
                </a:lnTo>
                <a:lnTo>
                  <a:pt x="17" y="42"/>
                </a:lnTo>
                <a:lnTo>
                  <a:pt x="10" y="19"/>
                </a:lnTo>
                <a:lnTo>
                  <a:pt x="11" y="18"/>
                </a:lnTo>
                <a:lnTo>
                  <a:pt x="18" y="15"/>
                </a:lnTo>
                <a:lnTo>
                  <a:pt x="27" y="11"/>
                </a:lnTo>
                <a:lnTo>
                  <a:pt x="39" y="7"/>
                </a:lnTo>
                <a:lnTo>
                  <a:pt x="54" y="3"/>
                </a:lnTo>
                <a:lnTo>
                  <a:pt x="70" y="1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千图PPT彼岸天：ID 8661124库_任意多边形 45"/>
          <p:cNvSpPr/>
          <p:nvPr>
            <p:custDataLst>
              <p:tags r:id="rId30"/>
            </p:custDataLst>
          </p:nvPr>
        </p:nvSpPr>
        <p:spPr bwMode="auto">
          <a:xfrm>
            <a:off x="4233163" y="3958243"/>
            <a:ext cx="371758" cy="261175"/>
          </a:xfrm>
          <a:custGeom>
            <a:avLst/>
            <a:gdLst>
              <a:gd name="T0" fmla="*/ 101 w 256"/>
              <a:gd name="T1" fmla="*/ 0 h 177"/>
              <a:gd name="T2" fmla="*/ 122 w 256"/>
              <a:gd name="T3" fmla="*/ 0 h 177"/>
              <a:gd name="T4" fmla="*/ 143 w 256"/>
              <a:gd name="T5" fmla="*/ 3 h 177"/>
              <a:gd name="T6" fmla="*/ 163 w 256"/>
              <a:gd name="T7" fmla="*/ 8 h 177"/>
              <a:gd name="T8" fmla="*/ 184 w 256"/>
              <a:gd name="T9" fmla="*/ 17 h 177"/>
              <a:gd name="T10" fmla="*/ 202 w 256"/>
              <a:gd name="T11" fmla="*/ 30 h 177"/>
              <a:gd name="T12" fmla="*/ 219 w 256"/>
              <a:gd name="T13" fmla="*/ 48 h 177"/>
              <a:gd name="T14" fmla="*/ 234 w 256"/>
              <a:gd name="T15" fmla="*/ 72 h 177"/>
              <a:gd name="T16" fmla="*/ 247 w 256"/>
              <a:gd name="T17" fmla="*/ 100 h 177"/>
              <a:gd name="T18" fmla="*/ 256 w 256"/>
              <a:gd name="T19" fmla="*/ 135 h 177"/>
              <a:gd name="T20" fmla="*/ 254 w 256"/>
              <a:gd name="T21" fmla="*/ 133 h 177"/>
              <a:gd name="T22" fmla="*/ 251 w 256"/>
              <a:gd name="T23" fmla="*/ 125 h 177"/>
              <a:gd name="T24" fmla="*/ 244 w 256"/>
              <a:gd name="T25" fmla="*/ 115 h 177"/>
              <a:gd name="T26" fmla="*/ 235 w 256"/>
              <a:gd name="T27" fmla="*/ 102 h 177"/>
              <a:gd name="T28" fmla="*/ 223 w 256"/>
              <a:gd name="T29" fmla="*/ 87 h 177"/>
              <a:gd name="T30" fmla="*/ 208 w 256"/>
              <a:gd name="T31" fmla="*/ 73 h 177"/>
              <a:gd name="T32" fmla="*/ 189 w 256"/>
              <a:gd name="T33" fmla="*/ 60 h 177"/>
              <a:gd name="T34" fmla="*/ 169 w 256"/>
              <a:gd name="T35" fmla="*/ 50 h 177"/>
              <a:gd name="T36" fmla="*/ 144 w 256"/>
              <a:gd name="T37" fmla="*/ 43 h 177"/>
              <a:gd name="T38" fmla="*/ 147 w 256"/>
              <a:gd name="T39" fmla="*/ 46 h 177"/>
              <a:gd name="T40" fmla="*/ 156 w 256"/>
              <a:gd name="T41" fmla="*/ 50 h 177"/>
              <a:gd name="T42" fmla="*/ 167 w 256"/>
              <a:gd name="T43" fmla="*/ 58 h 177"/>
              <a:gd name="T44" fmla="*/ 182 w 256"/>
              <a:gd name="T45" fmla="*/ 68 h 177"/>
              <a:gd name="T46" fmla="*/ 199 w 256"/>
              <a:gd name="T47" fmla="*/ 81 h 177"/>
              <a:gd name="T48" fmla="*/ 214 w 256"/>
              <a:gd name="T49" fmla="*/ 96 h 177"/>
              <a:gd name="T50" fmla="*/ 228 w 256"/>
              <a:gd name="T51" fmla="*/ 115 h 177"/>
              <a:gd name="T52" fmla="*/ 239 w 256"/>
              <a:gd name="T53" fmla="*/ 135 h 177"/>
              <a:gd name="T54" fmla="*/ 245 w 256"/>
              <a:gd name="T55" fmla="*/ 157 h 177"/>
              <a:gd name="T56" fmla="*/ 244 w 256"/>
              <a:gd name="T57" fmla="*/ 159 h 177"/>
              <a:gd name="T58" fmla="*/ 238 w 256"/>
              <a:gd name="T59" fmla="*/ 161 h 177"/>
              <a:gd name="T60" fmla="*/ 228 w 256"/>
              <a:gd name="T61" fmla="*/ 165 h 177"/>
              <a:gd name="T62" fmla="*/ 217 w 256"/>
              <a:gd name="T63" fmla="*/ 169 h 177"/>
              <a:gd name="T64" fmla="*/ 201 w 256"/>
              <a:gd name="T65" fmla="*/ 173 h 177"/>
              <a:gd name="T66" fmla="*/ 186 w 256"/>
              <a:gd name="T67" fmla="*/ 176 h 177"/>
              <a:gd name="T68" fmla="*/ 166 w 256"/>
              <a:gd name="T69" fmla="*/ 177 h 177"/>
              <a:gd name="T70" fmla="*/ 147 w 256"/>
              <a:gd name="T71" fmla="*/ 177 h 177"/>
              <a:gd name="T72" fmla="*/ 127 w 256"/>
              <a:gd name="T73" fmla="*/ 173 h 177"/>
              <a:gd name="T74" fmla="*/ 106 w 256"/>
              <a:gd name="T75" fmla="*/ 167 h 177"/>
              <a:gd name="T76" fmla="*/ 86 w 256"/>
              <a:gd name="T77" fmla="*/ 156 h 177"/>
              <a:gd name="T78" fmla="*/ 66 w 256"/>
              <a:gd name="T79" fmla="*/ 142 h 177"/>
              <a:gd name="T80" fmla="*/ 47 w 256"/>
              <a:gd name="T81" fmla="*/ 122 h 177"/>
              <a:gd name="T82" fmla="*/ 28 w 256"/>
              <a:gd name="T83" fmla="*/ 96 h 177"/>
              <a:gd name="T84" fmla="*/ 13 w 256"/>
              <a:gd name="T85" fmla="*/ 65 h 177"/>
              <a:gd name="T86" fmla="*/ 0 w 256"/>
              <a:gd name="T87" fmla="*/ 28 h 177"/>
              <a:gd name="T88" fmla="*/ 2 w 256"/>
              <a:gd name="T89" fmla="*/ 26 h 177"/>
              <a:gd name="T90" fmla="*/ 8 w 256"/>
              <a:gd name="T91" fmla="*/ 24 h 177"/>
              <a:gd name="T92" fmla="*/ 18 w 256"/>
              <a:gd name="T93" fmla="*/ 20 h 177"/>
              <a:gd name="T94" fmla="*/ 30 w 256"/>
              <a:gd name="T95" fmla="*/ 15 h 177"/>
              <a:gd name="T96" fmla="*/ 45 w 256"/>
              <a:gd name="T97" fmla="*/ 9 h 177"/>
              <a:gd name="T98" fmla="*/ 62 w 256"/>
              <a:gd name="T99" fmla="*/ 6 h 177"/>
              <a:gd name="T100" fmla="*/ 82 w 256"/>
              <a:gd name="T101" fmla="*/ 3 h 177"/>
              <a:gd name="T102" fmla="*/ 101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101" y="0"/>
                </a:moveTo>
                <a:lnTo>
                  <a:pt x="122" y="0"/>
                </a:lnTo>
                <a:lnTo>
                  <a:pt x="143" y="3"/>
                </a:lnTo>
                <a:lnTo>
                  <a:pt x="163" y="8"/>
                </a:lnTo>
                <a:lnTo>
                  <a:pt x="184" y="17"/>
                </a:lnTo>
                <a:lnTo>
                  <a:pt x="202" y="30"/>
                </a:lnTo>
                <a:lnTo>
                  <a:pt x="219" y="48"/>
                </a:lnTo>
                <a:lnTo>
                  <a:pt x="234" y="72"/>
                </a:lnTo>
                <a:lnTo>
                  <a:pt x="247" y="100"/>
                </a:lnTo>
                <a:lnTo>
                  <a:pt x="256" y="135"/>
                </a:lnTo>
                <a:lnTo>
                  <a:pt x="254" y="133"/>
                </a:lnTo>
                <a:lnTo>
                  <a:pt x="251" y="125"/>
                </a:lnTo>
                <a:lnTo>
                  <a:pt x="244" y="115"/>
                </a:lnTo>
                <a:lnTo>
                  <a:pt x="235" y="102"/>
                </a:lnTo>
                <a:lnTo>
                  <a:pt x="223" y="87"/>
                </a:lnTo>
                <a:lnTo>
                  <a:pt x="208" y="73"/>
                </a:lnTo>
                <a:lnTo>
                  <a:pt x="189" y="60"/>
                </a:lnTo>
                <a:lnTo>
                  <a:pt x="169" y="50"/>
                </a:lnTo>
                <a:lnTo>
                  <a:pt x="144" y="43"/>
                </a:lnTo>
                <a:lnTo>
                  <a:pt x="147" y="46"/>
                </a:lnTo>
                <a:lnTo>
                  <a:pt x="156" y="50"/>
                </a:lnTo>
                <a:lnTo>
                  <a:pt x="167" y="58"/>
                </a:lnTo>
                <a:lnTo>
                  <a:pt x="182" y="68"/>
                </a:lnTo>
                <a:lnTo>
                  <a:pt x="199" y="81"/>
                </a:lnTo>
                <a:lnTo>
                  <a:pt x="214" y="96"/>
                </a:lnTo>
                <a:lnTo>
                  <a:pt x="228" y="115"/>
                </a:lnTo>
                <a:lnTo>
                  <a:pt x="239" y="135"/>
                </a:lnTo>
                <a:lnTo>
                  <a:pt x="245" y="157"/>
                </a:lnTo>
                <a:lnTo>
                  <a:pt x="244" y="159"/>
                </a:lnTo>
                <a:lnTo>
                  <a:pt x="238" y="161"/>
                </a:lnTo>
                <a:lnTo>
                  <a:pt x="228" y="165"/>
                </a:lnTo>
                <a:lnTo>
                  <a:pt x="217" y="169"/>
                </a:lnTo>
                <a:lnTo>
                  <a:pt x="201" y="173"/>
                </a:lnTo>
                <a:lnTo>
                  <a:pt x="186" y="176"/>
                </a:lnTo>
                <a:lnTo>
                  <a:pt x="166" y="177"/>
                </a:lnTo>
                <a:lnTo>
                  <a:pt x="147" y="177"/>
                </a:lnTo>
                <a:lnTo>
                  <a:pt x="127" y="173"/>
                </a:lnTo>
                <a:lnTo>
                  <a:pt x="106" y="167"/>
                </a:lnTo>
                <a:lnTo>
                  <a:pt x="86" y="156"/>
                </a:lnTo>
                <a:lnTo>
                  <a:pt x="66" y="142"/>
                </a:lnTo>
                <a:lnTo>
                  <a:pt x="47" y="122"/>
                </a:lnTo>
                <a:lnTo>
                  <a:pt x="28" y="96"/>
                </a:lnTo>
                <a:lnTo>
                  <a:pt x="13" y="65"/>
                </a:lnTo>
                <a:lnTo>
                  <a:pt x="0" y="28"/>
                </a:lnTo>
                <a:lnTo>
                  <a:pt x="2" y="26"/>
                </a:lnTo>
                <a:lnTo>
                  <a:pt x="8" y="24"/>
                </a:lnTo>
                <a:lnTo>
                  <a:pt x="18" y="20"/>
                </a:lnTo>
                <a:lnTo>
                  <a:pt x="30" y="15"/>
                </a:lnTo>
                <a:lnTo>
                  <a:pt x="45" y="9"/>
                </a:lnTo>
                <a:lnTo>
                  <a:pt x="62" y="6"/>
                </a:lnTo>
                <a:lnTo>
                  <a:pt x="82" y="3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千图PPT彼岸天：ID 8661124库_任意多边形 46"/>
          <p:cNvSpPr/>
          <p:nvPr>
            <p:custDataLst>
              <p:tags r:id="rId31"/>
            </p:custDataLst>
          </p:nvPr>
        </p:nvSpPr>
        <p:spPr bwMode="auto">
          <a:xfrm>
            <a:off x="3904970" y="4443703"/>
            <a:ext cx="254132" cy="392499"/>
          </a:xfrm>
          <a:custGeom>
            <a:avLst/>
            <a:gdLst>
              <a:gd name="T0" fmla="*/ 58 w 175"/>
              <a:gd name="T1" fmla="*/ 0 h 266"/>
              <a:gd name="T2" fmla="*/ 61 w 175"/>
              <a:gd name="T3" fmla="*/ 1 h 266"/>
              <a:gd name="T4" fmla="*/ 66 w 175"/>
              <a:gd name="T5" fmla="*/ 2 h 266"/>
              <a:gd name="T6" fmla="*/ 74 w 175"/>
              <a:gd name="T7" fmla="*/ 6 h 266"/>
              <a:gd name="T8" fmla="*/ 84 w 175"/>
              <a:gd name="T9" fmla="*/ 12 h 266"/>
              <a:gd name="T10" fmla="*/ 96 w 175"/>
              <a:gd name="T11" fmla="*/ 18 h 266"/>
              <a:gd name="T12" fmla="*/ 109 w 175"/>
              <a:gd name="T13" fmla="*/ 27 h 266"/>
              <a:gd name="T14" fmla="*/ 122 w 175"/>
              <a:gd name="T15" fmla="*/ 37 h 266"/>
              <a:gd name="T16" fmla="*/ 135 w 175"/>
              <a:gd name="T17" fmla="*/ 49 h 266"/>
              <a:gd name="T18" fmla="*/ 148 w 175"/>
              <a:gd name="T19" fmla="*/ 65 h 266"/>
              <a:gd name="T20" fmla="*/ 158 w 175"/>
              <a:gd name="T21" fmla="*/ 80 h 266"/>
              <a:gd name="T22" fmla="*/ 166 w 175"/>
              <a:gd name="T23" fmla="*/ 100 h 266"/>
              <a:gd name="T24" fmla="*/ 172 w 175"/>
              <a:gd name="T25" fmla="*/ 121 h 266"/>
              <a:gd name="T26" fmla="*/ 175 w 175"/>
              <a:gd name="T27" fmla="*/ 145 h 266"/>
              <a:gd name="T28" fmla="*/ 174 w 175"/>
              <a:gd name="T29" fmla="*/ 171 h 266"/>
              <a:gd name="T30" fmla="*/ 167 w 175"/>
              <a:gd name="T31" fmla="*/ 200 h 266"/>
              <a:gd name="T32" fmla="*/ 157 w 175"/>
              <a:gd name="T33" fmla="*/ 232 h 266"/>
              <a:gd name="T34" fmla="*/ 140 w 175"/>
              <a:gd name="T35" fmla="*/ 266 h 266"/>
              <a:gd name="T36" fmla="*/ 137 w 175"/>
              <a:gd name="T37" fmla="*/ 266 h 266"/>
              <a:gd name="T38" fmla="*/ 131 w 175"/>
              <a:gd name="T39" fmla="*/ 263 h 266"/>
              <a:gd name="T40" fmla="*/ 122 w 175"/>
              <a:gd name="T41" fmla="*/ 259 h 266"/>
              <a:gd name="T42" fmla="*/ 109 w 175"/>
              <a:gd name="T43" fmla="*/ 253 h 266"/>
              <a:gd name="T44" fmla="*/ 96 w 175"/>
              <a:gd name="T45" fmla="*/ 247 h 266"/>
              <a:gd name="T46" fmla="*/ 80 w 175"/>
              <a:gd name="T47" fmla="*/ 237 h 266"/>
              <a:gd name="T48" fmla="*/ 65 w 175"/>
              <a:gd name="T49" fmla="*/ 226 h 266"/>
              <a:gd name="T50" fmla="*/ 49 w 175"/>
              <a:gd name="T51" fmla="*/ 213 h 266"/>
              <a:gd name="T52" fmla="*/ 35 w 175"/>
              <a:gd name="T53" fmla="*/ 198 h 266"/>
              <a:gd name="T54" fmla="*/ 22 w 175"/>
              <a:gd name="T55" fmla="*/ 182 h 266"/>
              <a:gd name="T56" fmla="*/ 10 w 175"/>
              <a:gd name="T57" fmla="*/ 163 h 266"/>
              <a:gd name="T58" fmla="*/ 3 w 175"/>
              <a:gd name="T59" fmla="*/ 143 h 266"/>
              <a:gd name="T60" fmla="*/ 0 w 175"/>
              <a:gd name="T61" fmla="*/ 121 h 266"/>
              <a:gd name="T62" fmla="*/ 0 w 175"/>
              <a:gd name="T63" fmla="*/ 96 h 266"/>
              <a:gd name="T64" fmla="*/ 6 w 175"/>
              <a:gd name="T65" fmla="*/ 70 h 266"/>
              <a:gd name="T66" fmla="*/ 18 w 175"/>
              <a:gd name="T67" fmla="*/ 40 h 266"/>
              <a:gd name="T68" fmla="*/ 36 w 175"/>
              <a:gd name="T69" fmla="*/ 9 h 266"/>
              <a:gd name="T70" fmla="*/ 35 w 175"/>
              <a:gd name="T71" fmla="*/ 13 h 266"/>
              <a:gd name="T72" fmla="*/ 32 w 175"/>
              <a:gd name="T73" fmla="*/ 21 h 266"/>
              <a:gd name="T74" fmla="*/ 28 w 175"/>
              <a:gd name="T75" fmla="*/ 32 h 266"/>
              <a:gd name="T76" fmla="*/ 26 w 175"/>
              <a:gd name="T77" fmla="*/ 48 h 266"/>
              <a:gd name="T78" fmla="*/ 24 w 175"/>
              <a:gd name="T79" fmla="*/ 66 h 266"/>
              <a:gd name="T80" fmla="*/ 24 w 175"/>
              <a:gd name="T81" fmla="*/ 87 h 266"/>
              <a:gd name="T82" fmla="*/ 28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49 h 266"/>
              <a:gd name="T90" fmla="*/ 46 w 175"/>
              <a:gd name="T91" fmla="*/ 140 h 266"/>
              <a:gd name="T92" fmla="*/ 42 w 175"/>
              <a:gd name="T93" fmla="*/ 127 h 266"/>
              <a:gd name="T94" fmla="*/ 39 w 175"/>
              <a:gd name="T95" fmla="*/ 109 h 266"/>
              <a:gd name="T96" fmla="*/ 37 w 175"/>
              <a:gd name="T97" fmla="*/ 88 h 266"/>
              <a:gd name="T98" fmla="*/ 37 w 175"/>
              <a:gd name="T99" fmla="*/ 66 h 266"/>
              <a:gd name="T100" fmla="*/ 40 w 175"/>
              <a:gd name="T101" fmla="*/ 44 h 266"/>
              <a:gd name="T102" fmla="*/ 46 w 175"/>
              <a:gd name="T103" fmla="*/ 21 h 266"/>
              <a:gd name="T104" fmla="*/ 58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58" y="0"/>
                </a:moveTo>
                <a:lnTo>
                  <a:pt x="61" y="1"/>
                </a:lnTo>
                <a:lnTo>
                  <a:pt x="66" y="2"/>
                </a:lnTo>
                <a:lnTo>
                  <a:pt x="74" y="6"/>
                </a:lnTo>
                <a:lnTo>
                  <a:pt x="84" y="12"/>
                </a:lnTo>
                <a:lnTo>
                  <a:pt x="96" y="18"/>
                </a:lnTo>
                <a:lnTo>
                  <a:pt x="109" y="27"/>
                </a:lnTo>
                <a:lnTo>
                  <a:pt x="122" y="37"/>
                </a:lnTo>
                <a:lnTo>
                  <a:pt x="135" y="49"/>
                </a:lnTo>
                <a:lnTo>
                  <a:pt x="148" y="65"/>
                </a:lnTo>
                <a:lnTo>
                  <a:pt x="158" y="80"/>
                </a:lnTo>
                <a:lnTo>
                  <a:pt x="166" y="100"/>
                </a:lnTo>
                <a:lnTo>
                  <a:pt x="172" y="121"/>
                </a:lnTo>
                <a:lnTo>
                  <a:pt x="175" y="145"/>
                </a:lnTo>
                <a:lnTo>
                  <a:pt x="174" y="171"/>
                </a:lnTo>
                <a:lnTo>
                  <a:pt x="167" y="200"/>
                </a:lnTo>
                <a:lnTo>
                  <a:pt x="157" y="232"/>
                </a:lnTo>
                <a:lnTo>
                  <a:pt x="140" y="266"/>
                </a:lnTo>
                <a:lnTo>
                  <a:pt x="137" y="266"/>
                </a:lnTo>
                <a:lnTo>
                  <a:pt x="131" y="263"/>
                </a:lnTo>
                <a:lnTo>
                  <a:pt x="122" y="259"/>
                </a:lnTo>
                <a:lnTo>
                  <a:pt x="109" y="253"/>
                </a:lnTo>
                <a:lnTo>
                  <a:pt x="96" y="247"/>
                </a:lnTo>
                <a:lnTo>
                  <a:pt x="80" y="237"/>
                </a:lnTo>
                <a:lnTo>
                  <a:pt x="65" y="226"/>
                </a:lnTo>
                <a:lnTo>
                  <a:pt x="49" y="213"/>
                </a:lnTo>
                <a:lnTo>
                  <a:pt x="35" y="198"/>
                </a:lnTo>
                <a:lnTo>
                  <a:pt x="22" y="182"/>
                </a:lnTo>
                <a:lnTo>
                  <a:pt x="10" y="163"/>
                </a:lnTo>
                <a:lnTo>
                  <a:pt x="3" y="143"/>
                </a:lnTo>
                <a:lnTo>
                  <a:pt x="0" y="121"/>
                </a:lnTo>
                <a:lnTo>
                  <a:pt x="0" y="96"/>
                </a:lnTo>
                <a:lnTo>
                  <a:pt x="6" y="70"/>
                </a:lnTo>
                <a:lnTo>
                  <a:pt x="18" y="40"/>
                </a:lnTo>
                <a:lnTo>
                  <a:pt x="36" y="9"/>
                </a:lnTo>
                <a:lnTo>
                  <a:pt x="35" y="13"/>
                </a:lnTo>
                <a:lnTo>
                  <a:pt x="32" y="21"/>
                </a:lnTo>
                <a:lnTo>
                  <a:pt x="28" y="32"/>
                </a:lnTo>
                <a:lnTo>
                  <a:pt x="26" y="48"/>
                </a:lnTo>
                <a:lnTo>
                  <a:pt x="24" y="66"/>
                </a:lnTo>
                <a:lnTo>
                  <a:pt x="24" y="87"/>
                </a:lnTo>
                <a:lnTo>
                  <a:pt x="28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49"/>
                </a:lnTo>
                <a:lnTo>
                  <a:pt x="46" y="140"/>
                </a:lnTo>
                <a:lnTo>
                  <a:pt x="42" y="127"/>
                </a:lnTo>
                <a:lnTo>
                  <a:pt x="39" y="109"/>
                </a:lnTo>
                <a:lnTo>
                  <a:pt x="37" y="88"/>
                </a:lnTo>
                <a:lnTo>
                  <a:pt x="37" y="66"/>
                </a:lnTo>
                <a:lnTo>
                  <a:pt x="40" y="44"/>
                </a:lnTo>
                <a:lnTo>
                  <a:pt x="46" y="21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千图PPT彼岸天：ID 8661124库_任意多边形 47"/>
          <p:cNvSpPr/>
          <p:nvPr>
            <p:custDataLst>
              <p:tags r:id="rId32"/>
            </p:custDataLst>
          </p:nvPr>
        </p:nvSpPr>
        <p:spPr bwMode="auto">
          <a:xfrm>
            <a:off x="4934566" y="4676841"/>
            <a:ext cx="371758" cy="261175"/>
          </a:xfrm>
          <a:custGeom>
            <a:avLst/>
            <a:gdLst>
              <a:gd name="T0" fmla="*/ 89 w 256"/>
              <a:gd name="T1" fmla="*/ 0 h 177"/>
              <a:gd name="T2" fmla="*/ 108 w 256"/>
              <a:gd name="T3" fmla="*/ 0 h 177"/>
              <a:gd name="T4" fmla="*/ 129 w 256"/>
              <a:gd name="T5" fmla="*/ 3 h 177"/>
              <a:gd name="T6" fmla="*/ 150 w 256"/>
              <a:gd name="T7" fmla="*/ 9 h 177"/>
              <a:gd name="T8" fmla="*/ 170 w 256"/>
              <a:gd name="T9" fmla="*/ 20 h 177"/>
              <a:gd name="T10" fmla="*/ 190 w 256"/>
              <a:gd name="T11" fmla="*/ 35 h 177"/>
              <a:gd name="T12" fmla="*/ 209 w 256"/>
              <a:gd name="T13" fmla="*/ 55 h 177"/>
              <a:gd name="T14" fmla="*/ 226 w 256"/>
              <a:gd name="T15" fmla="*/ 79 h 177"/>
              <a:gd name="T16" fmla="*/ 242 w 256"/>
              <a:gd name="T17" fmla="*/ 112 h 177"/>
              <a:gd name="T18" fmla="*/ 256 w 256"/>
              <a:gd name="T19" fmla="*/ 150 h 177"/>
              <a:gd name="T20" fmla="*/ 254 w 256"/>
              <a:gd name="T21" fmla="*/ 151 h 177"/>
              <a:gd name="T22" fmla="*/ 247 w 256"/>
              <a:gd name="T23" fmla="*/ 153 h 177"/>
              <a:gd name="T24" fmla="*/ 238 w 256"/>
              <a:gd name="T25" fmla="*/ 157 h 177"/>
              <a:gd name="T26" fmla="*/ 225 w 256"/>
              <a:gd name="T27" fmla="*/ 163 h 177"/>
              <a:gd name="T28" fmla="*/ 211 w 256"/>
              <a:gd name="T29" fmla="*/ 166 h 177"/>
              <a:gd name="T30" fmla="*/ 193 w 256"/>
              <a:gd name="T31" fmla="*/ 172 h 177"/>
              <a:gd name="T32" fmla="*/ 174 w 256"/>
              <a:gd name="T33" fmla="*/ 174 h 177"/>
              <a:gd name="T34" fmla="*/ 154 w 256"/>
              <a:gd name="T35" fmla="*/ 177 h 177"/>
              <a:gd name="T36" fmla="*/ 134 w 256"/>
              <a:gd name="T37" fmla="*/ 177 h 177"/>
              <a:gd name="T38" fmla="*/ 112 w 256"/>
              <a:gd name="T39" fmla="*/ 174 h 177"/>
              <a:gd name="T40" fmla="*/ 92 w 256"/>
              <a:gd name="T41" fmla="*/ 168 h 177"/>
              <a:gd name="T42" fmla="*/ 72 w 256"/>
              <a:gd name="T43" fmla="*/ 159 h 177"/>
              <a:gd name="T44" fmla="*/ 54 w 256"/>
              <a:gd name="T45" fmla="*/ 146 h 177"/>
              <a:gd name="T46" fmla="*/ 37 w 256"/>
              <a:gd name="T47" fmla="*/ 127 h 177"/>
              <a:gd name="T48" fmla="*/ 22 w 256"/>
              <a:gd name="T49" fmla="*/ 105 h 177"/>
              <a:gd name="T50" fmla="*/ 9 w 256"/>
              <a:gd name="T51" fmla="*/ 77 h 177"/>
              <a:gd name="T52" fmla="*/ 0 w 256"/>
              <a:gd name="T53" fmla="*/ 42 h 177"/>
              <a:gd name="T54" fmla="*/ 2 w 256"/>
              <a:gd name="T55" fmla="*/ 44 h 177"/>
              <a:gd name="T56" fmla="*/ 5 w 256"/>
              <a:gd name="T57" fmla="*/ 52 h 177"/>
              <a:gd name="T58" fmla="*/ 12 w 256"/>
              <a:gd name="T59" fmla="*/ 63 h 177"/>
              <a:gd name="T60" fmla="*/ 21 w 256"/>
              <a:gd name="T61" fmla="*/ 76 h 177"/>
              <a:gd name="T62" fmla="*/ 33 w 256"/>
              <a:gd name="T63" fmla="*/ 90 h 177"/>
              <a:gd name="T64" fmla="*/ 48 w 256"/>
              <a:gd name="T65" fmla="*/ 104 h 177"/>
              <a:gd name="T66" fmla="*/ 65 w 256"/>
              <a:gd name="T67" fmla="*/ 117 h 177"/>
              <a:gd name="T68" fmla="*/ 87 w 256"/>
              <a:gd name="T69" fmla="*/ 126 h 177"/>
              <a:gd name="T70" fmla="*/ 112 w 256"/>
              <a:gd name="T71" fmla="*/ 133 h 177"/>
              <a:gd name="T72" fmla="*/ 109 w 256"/>
              <a:gd name="T73" fmla="*/ 131 h 177"/>
              <a:gd name="T74" fmla="*/ 100 w 256"/>
              <a:gd name="T75" fmla="*/ 127 h 177"/>
              <a:gd name="T76" fmla="*/ 89 w 256"/>
              <a:gd name="T77" fmla="*/ 120 h 177"/>
              <a:gd name="T78" fmla="*/ 73 w 256"/>
              <a:gd name="T79" fmla="*/ 109 h 177"/>
              <a:gd name="T80" fmla="*/ 57 w 256"/>
              <a:gd name="T81" fmla="*/ 96 h 177"/>
              <a:gd name="T82" fmla="*/ 42 w 256"/>
              <a:gd name="T83" fmla="*/ 81 h 177"/>
              <a:gd name="T84" fmla="*/ 28 w 256"/>
              <a:gd name="T85" fmla="*/ 63 h 177"/>
              <a:gd name="T86" fmla="*/ 17 w 256"/>
              <a:gd name="T87" fmla="*/ 42 h 177"/>
              <a:gd name="T88" fmla="*/ 11 w 256"/>
              <a:gd name="T89" fmla="*/ 18 h 177"/>
              <a:gd name="T90" fmla="*/ 12 w 256"/>
              <a:gd name="T91" fmla="*/ 18 h 177"/>
              <a:gd name="T92" fmla="*/ 18 w 256"/>
              <a:gd name="T93" fmla="*/ 16 h 177"/>
              <a:gd name="T94" fmla="*/ 28 w 256"/>
              <a:gd name="T95" fmla="*/ 12 h 177"/>
              <a:gd name="T96" fmla="*/ 39 w 256"/>
              <a:gd name="T97" fmla="*/ 8 h 177"/>
              <a:gd name="T98" fmla="*/ 54 w 256"/>
              <a:gd name="T99" fmla="*/ 4 h 177"/>
              <a:gd name="T100" fmla="*/ 70 w 256"/>
              <a:gd name="T101" fmla="*/ 2 h 177"/>
              <a:gd name="T102" fmla="*/ 89 w 256"/>
              <a:gd name="T10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77">
                <a:moveTo>
                  <a:pt x="89" y="0"/>
                </a:moveTo>
                <a:lnTo>
                  <a:pt x="108" y="0"/>
                </a:lnTo>
                <a:lnTo>
                  <a:pt x="129" y="3"/>
                </a:lnTo>
                <a:lnTo>
                  <a:pt x="150" y="9"/>
                </a:lnTo>
                <a:lnTo>
                  <a:pt x="170" y="20"/>
                </a:lnTo>
                <a:lnTo>
                  <a:pt x="190" y="35"/>
                </a:lnTo>
                <a:lnTo>
                  <a:pt x="209" y="55"/>
                </a:lnTo>
                <a:lnTo>
                  <a:pt x="226" y="79"/>
                </a:lnTo>
                <a:lnTo>
                  <a:pt x="242" y="112"/>
                </a:lnTo>
                <a:lnTo>
                  <a:pt x="256" y="150"/>
                </a:lnTo>
                <a:lnTo>
                  <a:pt x="254" y="151"/>
                </a:lnTo>
                <a:lnTo>
                  <a:pt x="247" y="153"/>
                </a:lnTo>
                <a:lnTo>
                  <a:pt x="238" y="157"/>
                </a:lnTo>
                <a:lnTo>
                  <a:pt x="225" y="163"/>
                </a:lnTo>
                <a:lnTo>
                  <a:pt x="211" y="166"/>
                </a:lnTo>
                <a:lnTo>
                  <a:pt x="193" y="172"/>
                </a:lnTo>
                <a:lnTo>
                  <a:pt x="174" y="174"/>
                </a:lnTo>
                <a:lnTo>
                  <a:pt x="154" y="177"/>
                </a:lnTo>
                <a:lnTo>
                  <a:pt x="134" y="177"/>
                </a:lnTo>
                <a:lnTo>
                  <a:pt x="112" y="174"/>
                </a:lnTo>
                <a:lnTo>
                  <a:pt x="92" y="168"/>
                </a:lnTo>
                <a:lnTo>
                  <a:pt x="72" y="159"/>
                </a:lnTo>
                <a:lnTo>
                  <a:pt x="54" y="146"/>
                </a:lnTo>
                <a:lnTo>
                  <a:pt x="37" y="127"/>
                </a:lnTo>
                <a:lnTo>
                  <a:pt x="22" y="105"/>
                </a:lnTo>
                <a:lnTo>
                  <a:pt x="9" y="77"/>
                </a:lnTo>
                <a:lnTo>
                  <a:pt x="0" y="42"/>
                </a:lnTo>
                <a:lnTo>
                  <a:pt x="2" y="44"/>
                </a:lnTo>
                <a:lnTo>
                  <a:pt x="5" y="52"/>
                </a:lnTo>
                <a:lnTo>
                  <a:pt x="12" y="63"/>
                </a:lnTo>
                <a:lnTo>
                  <a:pt x="21" y="76"/>
                </a:lnTo>
                <a:lnTo>
                  <a:pt x="33" y="90"/>
                </a:lnTo>
                <a:lnTo>
                  <a:pt x="48" y="104"/>
                </a:lnTo>
                <a:lnTo>
                  <a:pt x="65" y="117"/>
                </a:lnTo>
                <a:lnTo>
                  <a:pt x="87" y="126"/>
                </a:lnTo>
                <a:lnTo>
                  <a:pt x="112" y="133"/>
                </a:lnTo>
                <a:lnTo>
                  <a:pt x="109" y="131"/>
                </a:lnTo>
                <a:lnTo>
                  <a:pt x="100" y="127"/>
                </a:lnTo>
                <a:lnTo>
                  <a:pt x="89" y="120"/>
                </a:lnTo>
                <a:lnTo>
                  <a:pt x="73" y="109"/>
                </a:lnTo>
                <a:lnTo>
                  <a:pt x="57" y="96"/>
                </a:lnTo>
                <a:lnTo>
                  <a:pt x="42" y="81"/>
                </a:lnTo>
                <a:lnTo>
                  <a:pt x="28" y="63"/>
                </a:lnTo>
                <a:lnTo>
                  <a:pt x="17" y="42"/>
                </a:lnTo>
                <a:lnTo>
                  <a:pt x="11" y="18"/>
                </a:lnTo>
                <a:lnTo>
                  <a:pt x="12" y="18"/>
                </a:lnTo>
                <a:lnTo>
                  <a:pt x="18" y="16"/>
                </a:lnTo>
                <a:lnTo>
                  <a:pt x="28" y="12"/>
                </a:lnTo>
                <a:lnTo>
                  <a:pt x="39" y="8"/>
                </a:lnTo>
                <a:lnTo>
                  <a:pt x="54" y="4"/>
                </a:lnTo>
                <a:lnTo>
                  <a:pt x="70" y="2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千图PPT彼岸天：ID 8661124库_任意多边形 48"/>
          <p:cNvSpPr/>
          <p:nvPr>
            <p:custDataLst>
              <p:tags r:id="rId33"/>
            </p:custDataLst>
          </p:nvPr>
        </p:nvSpPr>
        <p:spPr bwMode="auto">
          <a:xfrm>
            <a:off x="4347885" y="4573552"/>
            <a:ext cx="257036" cy="392499"/>
          </a:xfrm>
          <a:custGeom>
            <a:avLst/>
            <a:gdLst>
              <a:gd name="T0" fmla="*/ 60 w 177"/>
              <a:gd name="T1" fmla="*/ 0 h 266"/>
              <a:gd name="T2" fmla="*/ 61 w 177"/>
              <a:gd name="T3" fmla="*/ 1 h 266"/>
              <a:gd name="T4" fmla="*/ 66 w 177"/>
              <a:gd name="T5" fmla="*/ 3 h 266"/>
              <a:gd name="T6" fmla="*/ 75 w 177"/>
              <a:gd name="T7" fmla="*/ 7 h 266"/>
              <a:gd name="T8" fmla="*/ 86 w 177"/>
              <a:gd name="T9" fmla="*/ 12 h 266"/>
              <a:gd name="T10" fmla="*/ 97 w 177"/>
              <a:gd name="T11" fmla="*/ 18 h 266"/>
              <a:gd name="T12" fmla="*/ 110 w 177"/>
              <a:gd name="T13" fmla="*/ 27 h 266"/>
              <a:gd name="T14" fmla="*/ 123 w 177"/>
              <a:gd name="T15" fmla="*/ 38 h 266"/>
              <a:gd name="T16" fmla="*/ 136 w 177"/>
              <a:gd name="T17" fmla="*/ 49 h 266"/>
              <a:gd name="T18" fmla="*/ 148 w 177"/>
              <a:gd name="T19" fmla="*/ 64 h 266"/>
              <a:gd name="T20" fmla="*/ 160 w 177"/>
              <a:gd name="T21" fmla="*/ 81 h 266"/>
              <a:gd name="T22" fmla="*/ 168 w 177"/>
              <a:gd name="T23" fmla="*/ 100 h 266"/>
              <a:gd name="T24" fmla="*/ 174 w 177"/>
              <a:gd name="T25" fmla="*/ 121 h 266"/>
              <a:gd name="T26" fmla="*/ 177 w 177"/>
              <a:gd name="T27" fmla="*/ 144 h 266"/>
              <a:gd name="T28" fmla="*/ 175 w 177"/>
              <a:gd name="T29" fmla="*/ 171 h 266"/>
              <a:gd name="T30" fmla="*/ 169 w 177"/>
              <a:gd name="T31" fmla="*/ 200 h 266"/>
              <a:gd name="T32" fmla="*/ 157 w 177"/>
              <a:gd name="T33" fmla="*/ 231 h 266"/>
              <a:gd name="T34" fmla="*/ 142 w 177"/>
              <a:gd name="T35" fmla="*/ 266 h 266"/>
              <a:gd name="T36" fmla="*/ 139 w 177"/>
              <a:gd name="T37" fmla="*/ 265 h 266"/>
              <a:gd name="T38" fmla="*/ 133 w 177"/>
              <a:gd name="T39" fmla="*/ 264 h 266"/>
              <a:gd name="T40" fmla="*/ 123 w 177"/>
              <a:gd name="T41" fmla="*/ 260 h 266"/>
              <a:gd name="T42" fmla="*/ 110 w 177"/>
              <a:gd name="T43" fmla="*/ 253 h 266"/>
              <a:gd name="T44" fmla="*/ 96 w 177"/>
              <a:gd name="T45" fmla="*/ 247 h 266"/>
              <a:gd name="T46" fmla="*/ 82 w 177"/>
              <a:gd name="T47" fmla="*/ 236 h 266"/>
              <a:gd name="T48" fmla="*/ 65 w 177"/>
              <a:gd name="T49" fmla="*/ 226 h 266"/>
              <a:gd name="T50" fmla="*/ 51 w 177"/>
              <a:gd name="T51" fmla="*/ 213 h 266"/>
              <a:gd name="T52" fmla="*/ 35 w 177"/>
              <a:gd name="T53" fmla="*/ 199 h 266"/>
              <a:gd name="T54" fmla="*/ 22 w 177"/>
              <a:gd name="T55" fmla="*/ 182 h 266"/>
              <a:gd name="T56" fmla="*/ 12 w 177"/>
              <a:gd name="T57" fmla="*/ 164 h 266"/>
              <a:gd name="T58" fmla="*/ 4 w 177"/>
              <a:gd name="T59" fmla="*/ 143 h 266"/>
              <a:gd name="T60" fmla="*/ 0 w 177"/>
              <a:gd name="T61" fmla="*/ 121 h 266"/>
              <a:gd name="T62" fmla="*/ 1 w 177"/>
              <a:gd name="T63" fmla="*/ 96 h 266"/>
              <a:gd name="T64" fmla="*/ 7 w 177"/>
              <a:gd name="T65" fmla="*/ 69 h 266"/>
              <a:gd name="T66" fmla="*/ 18 w 177"/>
              <a:gd name="T67" fmla="*/ 40 h 266"/>
              <a:gd name="T68" fmla="*/ 36 w 177"/>
              <a:gd name="T69" fmla="*/ 9 h 266"/>
              <a:gd name="T70" fmla="*/ 36 w 177"/>
              <a:gd name="T71" fmla="*/ 12 h 266"/>
              <a:gd name="T72" fmla="*/ 34 w 177"/>
              <a:gd name="T73" fmla="*/ 20 h 266"/>
              <a:gd name="T74" fmla="*/ 30 w 177"/>
              <a:gd name="T75" fmla="*/ 33 h 266"/>
              <a:gd name="T76" fmla="*/ 27 w 177"/>
              <a:gd name="T77" fmla="*/ 48 h 266"/>
              <a:gd name="T78" fmla="*/ 26 w 177"/>
              <a:gd name="T79" fmla="*/ 66 h 266"/>
              <a:gd name="T80" fmla="*/ 26 w 177"/>
              <a:gd name="T81" fmla="*/ 87 h 266"/>
              <a:gd name="T82" fmla="*/ 30 w 177"/>
              <a:gd name="T83" fmla="*/ 108 h 266"/>
              <a:gd name="T84" fmla="*/ 38 w 177"/>
              <a:gd name="T85" fmla="*/ 131 h 266"/>
              <a:gd name="T86" fmla="*/ 51 w 177"/>
              <a:gd name="T87" fmla="*/ 153 h 266"/>
              <a:gd name="T88" fmla="*/ 49 w 177"/>
              <a:gd name="T89" fmla="*/ 149 h 266"/>
              <a:gd name="T90" fmla="*/ 47 w 177"/>
              <a:gd name="T91" fmla="*/ 140 h 266"/>
              <a:gd name="T92" fmla="*/ 44 w 177"/>
              <a:gd name="T93" fmla="*/ 126 h 266"/>
              <a:gd name="T94" fmla="*/ 40 w 177"/>
              <a:gd name="T95" fmla="*/ 109 h 266"/>
              <a:gd name="T96" fmla="*/ 39 w 177"/>
              <a:gd name="T97" fmla="*/ 88 h 266"/>
              <a:gd name="T98" fmla="*/ 39 w 177"/>
              <a:gd name="T99" fmla="*/ 66 h 266"/>
              <a:gd name="T100" fmla="*/ 42 w 177"/>
              <a:gd name="T101" fmla="*/ 44 h 266"/>
              <a:gd name="T102" fmla="*/ 48 w 177"/>
              <a:gd name="T103" fmla="*/ 21 h 266"/>
              <a:gd name="T104" fmla="*/ 60 w 177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266">
                <a:moveTo>
                  <a:pt x="60" y="0"/>
                </a:moveTo>
                <a:lnTo>
                  <a:pt x="61" y="1"/>
                </a:lnTo>
                <a:lnTo>
                  <a:pt x="66" y="3"/>
                </a:lnTo>
                <a:lnTo>
                  <a:pt x="75" y="7"/>
                </a:lnTo>
                <a:lnTo>
                  <a:pt x="86" y="12"/>
                </a:lnTo>
                <a:lnTo>
                  <a:pt x="97" y="18"/>
                </a:lnTo>
                <a:lnTo>
                  <a:pt x="110" y="27"/>
                </a:lnTo>
                <a:lnTo>
                  <a:pt x="123" y="38"/>
                </a:lnTo>
                <a:lnTo>
                  <a:pt x="136" y="49"/>
                </a:lnTo>
                <a:lnTo>
                  <a:pt x="148" y="64"/>
                </a:lnTo>
                <a:lnTo>
                  <a:pt x="160" y="81"/>
                </a:lnTo>
                <a:lnTo>
                  <a:pt x="168" y="100"/>
                </a:lnTo>
                <a:lnTo>
                  <a:pt x="174" y="121"/>
                </a:lnTo>
                <a:lnTo>
                  <a:pt x="177" y="144"/>
                </a:lnTo>
                <a:lnTo>
                  <a:pt x="175" y="171"/>
                </a:lnTo>
                <a:lnTo>
                  <a:pt x="169" y="200"/>
                </a:lnTo>
                <a:lnTo>
                  <a:pt x="157" y="231"/>
                </a:lnTo>
                <a:lnTo>
                  <a:pt x="142" y="266"/>
                </a:lnTo>
                <a:lnTo>
                  <a:pt x="139" y="265"/>
                </a:lnTo>
                <a:lnTo>
                  <a:pt x="133" y="264"/>
                </a:lnTo>
                <a:lnTo>
                  <a:pt x="123" y="260"/>
                </a:lnTo>
                <a:lnTo>
                  <a:pt x="110" y="253"/>
                </a:lnTo>
                <a:lnTo>
                  <a:pt x="96" y="247"/>
                </a:lnTo>
                <a:lnTo>
                  <a:pt x="82" y="236"/>
                </a:lnTo>
                <a:lnTo>
                  <a:pt x="65" y="226"/>
                </a:lnTo>
                <a:lnTo>
                  <a:pt x="51" y="213"/>
                </a:lnTo>
                <a:lnTo>
                  <a:pt x="35" y="199"/>
                </a:lnTo>
                <a:lnTo>
                  <a:pt x="22" y="182"/>
                </a:lnTo>
                <a:lnTo>
                  <a:pt x="12" y="164"/>
                </a:lnTo>
                <a:lnTo>
                  <a:pt x="4" y="143"/>
                </a:lnTo>
                <a:lnTo>
                  <a:pt x="0" y="121"/>
                </a:lnTo>
                <a:lnTo>
                  <a:pt x="1" y="96"/>
                </a:lnTo>
                <a:lnTo>
                  <a:pt x="7" y="69"/>
                </a:lnTo>
                <a:lnTo>
                  <a:pt x="18" y="40"/>
                </a:lnTo>
                <a:lnTo>
                  <a:pt x="36" y="9"/>
                </a:lnTo>
                <a:lnTo>
                  <a:pt x="36" y="12"/>
                </a:lnTo>
                <a:lnTo>
                  <a:pt x="34" y="20"/>
                </a:lnTo>
                <a:lnTo>
                  <a:pt x="30" y="33"/>
                </a:lnTo>
                <a:lnTo>
                  <a:pt x="27" y="48"/>
                </a:lnTo>
                <a:lnTo>
                  <a:pt x="26" y="66"/>
                </a:lnTo>
                <a:lnTo>
                  <a:pt x="26" y="87"/>
                </a:lnTo>
                <a:lnTo>
                  <a:pt x="30" y="108"/>
                </a:lnTo>
                <a:lnTo>
                  <a:pt x="38" y="131"/>
                </a:lnTo>
                <a:lnTo>
                  <a:pt x="51" y="153"/>
                </a:lnTo>
                <a:lnTo>
                  <a:pt x="49" y="149"/>
                </a:lnTo>
                <a:lnTo>
                  <a:pt x="47" y="140"/>
                </a:lnTo>
                <a:lnTo>
                  <a:pt x="44" y="126"/>
                </a:lnTo>
                <a:lnTo>
                  <a:pt x="40" y="109"/>
                </a:lnTo>
                <a:lnTo>
                  <a:pt x="39" y="88"/>
                </a:lnTo>
                <a:lnTo>
                  <a:pt x="39" y="66"/>
                </a:lnTo>
                <a:lnTo>
                  <a:pt x="42" y="44"/>
                </a:lnTo>
                <a:lnTo>
                  <a:pt x="48" y="21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千图PPT彼岸天：ID 8661124库_任意多边形 49"/>
          <p:cNvSpPr/>
          <p:nvPr>
            <p:custDataLst>
              <p:tags r:id="rId34"/>
            </p:custDataLst>
          </p:nvPr>
        </p:nvSpPr>
        <p:spPr bwMode="auto">
          <a:xfrm>
            <a:off x="3807674" y="3179147"/>
            <a:ext cx="257036" cy="377743"/>
          </a:xfrm>
          <a:custGeom>
            <a:avLst/>
            <a:gdLst>
              <a:gd name="T0" fmla="*/ 135 w 177"/>
              <a:gd name="T1" fmla="*/ 0 h 256"/>
              <a:gd name="T2" fmla="*/ 133 w 177"/>
              <a:gd name="T3" fmla="*/ 1 h 256"/>
              <a:gd name="T4" fmla="*/ 125 w 177"/>
              <a:gd name="T5" fmla="*/ 5 h 256"/>
              <a:gd name="T6" fmla="*/ 115 w 177"/>
              <a:gd name="T7" fmla="*/ 12 h 256"/>
              <a:gd name="T8" fmla="*/ 102 w 177"/>
              <a:gd name="T9" fmla="*/ 21 h 256"/>
              <a:gd name="T10" fmla="*/ 87 w 177"/>
              <a:gd name="T11" fmla="*/ 33 h 256"/>
              <a:gd name="T12" fmla="*/ 73 w 177"/>
              <a:gd name="T13" fmla="*/ 47 h 256"/>
              <a:gd name="T14" fmla="*/ 60 w 177"/>
              <a:gd name="T15" fmla="*/ 65 h 256"/>
              <a:gd name="T16" fmla="*/ 51 w 177"/>
              <a:gd name="T17" fmla="*/ 87 h 256"/>
              <a:gd name="T18" fmla="*/ 44 w 177"/>
              <a:gd name="T19" fmla="*/ 112 h 256"/>
              <a:gd name="T20" fmla="*/ 46 w 177"/>
              <a:gd name="T21" fmla="*/ 108 h 256"/>
              <a:gd name="T22" fmla="*/ 50 w 177"/>
              <a:gd name="T23" fmla="*/ 100 h 256"/>
              <a:gd name="T24" fmla="*/ 57 w 177"/>
              <a:gd name="T25" fmla="*/ 88 h 256"/>
              <a:gd name="T26" fmla="*/ 68 w 177"/>
              <a:gd name="T27" fmla="*/ 73 h 256"/>
              <a:gd name="T28" fmla="*/ 81 w 177"/>
              <a:gd name="T29" fmla="*/ 57 h 256"/>
              <a:gd name="T30" fmla="*/ 96 w 177"/>
              <a:gd name="T31" fmla="*/ 42 h 256"/>
              <a:gd name="T32" fmla="*/ 115 w 177"/>
              <a:gd name="T33" fmla="*/ 27 h 256"/>
              <a:gd name="T34" fmla="*/ 135 w 177"/>
              <a:gd name="T35" fmla="*/ 17 h 256"/>
              <a:gd name="T36" fmla="*/ 158 w 177"/>
              <a:gd name="T37" fmla="*/ 9 h 256"/>
              <a:gd name="T38" fmla="*/ 159 w 177"/>
              <a:gd name="T39" fmla="*/ 12 h 256"/>
              <a:gd name="T40" fmla="*/ 161 w 177"/>
              <a:gd name="T41" fmla="*/ 17 h 256"/>
              <a:gd name="T42" fmla="*/ 165 w 177"/>
              <a:gd name="T43" fmla="*/ 27 h 256"/>
              <a:gd name="T44" fmla="*/ 169 w 177"/>
              <a:gd name="T45" fmla="*/ 39 h 256"/>
              <a:gd name="T46" fmla="*/ 173 w 177"/>
              <a:gd name="T47" fmla="*/ 53 h 256"/>
              <a:gd name="T48" fmla="*/ 176 w 177"/>
              <a:gd name="T49" fmla="*/ 70 h 256"/>
              <a:gd name="T50" fmla="*/ 177 w 177"/>
              <a:gd name="T51" fmla="*/ 88 h 256"/>
              <a:gd name="T52" fmla="*/ 177 w 177"/>
              <a:gd name="T53" fmla="*/ 108 h 256"/>
              <a:gd name="T54" fmla="*/ 173 w 177"/>
              <a:gd name="T55" fmla="*/ 129 h 256"/>
              <a:gd name="T56" fmla="*/ 167 w 177"/>
              <a:gd name="T57" fmla="*/ 149 h 256"/>
              <a:gd name="T58" fmla="*/ 158 w 177"/>
              <a:gd name="T59" fmla="*/ 170 h 256"/>
              <a:gd name="T60" fmla="*/ 142 w 177"/>
              <a:gd name="T61" fmla="*/ 190 h 256"/>
              <a:gd name="T62" fmla="*/ 122 w 177"/>
              <a:gd name="T63" fmla="*/ 209 h 256"/>
              <a:gd name="T64" fmla="*/ 98 w 177"/>
              <a:gd name="T65" fmla="*/ 226 h 256"/>
              <a:gd name="T66" fmla="*/ 65 w 177"/>
              <a:gd name="T67" fmla="*/ 242 h 256"/>
              <a:gd name="T68" fmla="*/ 28 w 177"/>
              <a:gd name="T69" fmla="*/ 256 h 256"/>
              <a:gd name="T70" fmla="*/ 26 w 177"/>
              <a:gd name="T71" fmla="*/ 253 h 256"/>
              <a:gd name="T72" fmla="*/ 24 w 177"/>
              <a:gd name="T73" fmla="*/ 247 h 256"/>
              <a:gd name="T74" fmla="*/ 20 w 177"/>
              <a:gd name="T75" fmla="*/ 238 h 256"/>
              <a:gd name="T76" fmla="*/ 15 w 177"/>
              <a:gd name="T77" fmla="*/ 225 h 256"/>
              <a:gd name="T78" fmla="*/ 11 w 177"/>
              <a:gd name="T79" fmla="*/ 209 h 256"/>
              <a:gd name="T80" fmla="*/ 5 w 177"/>
              <a:gd name="T81" fmla="*/ 192 h 256"/>
              <a:gd name="T82" fmla="*/ 3 w 177"/>
              <a:gd name="T83" fmla="*/ 174 h 256"/>
              <a:gd name="T84" fmla="*/ 0 w 177"/>
              <a:gd name="T85" fmla="*/ 153 h 256"/>
              <a:gd name="T86" fmla="*/ 0 w 177"/>
              <a:gd name="T87" fmla="*/ 132 h 256"/>
              <a:gd name="T88" fmla="*/ 3 w 177"/>
              <a:gd name="T89" fmla="*/ 112 h 256"/>
              <a:gd name="T90" fmla="*/ 8 w 177"/>
              <a:gd name="T91" fmla="*/ 91 h 256"/>
              <a:gd name="T92" fmla="*/ 17 w 177"/>
              <a:gd name="T93" fmla="*/ 71 h 256"/>
              <a:gd name="T94" fmla="*/ 31 w 177"/>
              <a:gd name="T95" fmla="*/ 53 h 256"/>
              <a:gd name="T96" fmla="*/ 48 w 177"/>
              <a:gd name="T97" fmla="*/ 36 h 256"/>
              <a:gd name="T98" fmla="*/ 72 w 177"/>
              <a:gd name="T99" fmla="*/ 21 h 256"/>
              <a:gd name="T100" fmla="*/ 100 w 177"/>
              <a:gd name="T101" fmla="*/ 9 h 256"/>
              <a:gd name="T102" fmla="*/ 135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35" y="0"/>
                </a:moveTo>
                <a:lnTo>
                  <a:pt x="133" y="1"/>
                </a:lnTo>
                <a:lnTo>
                  <a:pt x="125" y="5"/>
                </a:lnTo>
                <a:lnTo>
                  <a:pt x="115" y="12"/>
                </a:lnTo>
                <a:lnTo>
                  <a:pt x="102" y="21"/>
                </a:lnTo>
                <a:lnTo>
                  <a:pt x="87" y="33"/>
                </a:lnTo>
                <a:lnTo>
                  <a:pt x="73" y="47"/>
                </a:lnTo>
                <a:lnTo>
                  <a:pt x="60" y="65"/>
                </a:lnTo>
                <a:lnTo>
                  <a:pt x="51" y="87"/>
                </a:lnTo>
                <a:lnTo>
                  <a:pt x="44" y="112"/>
                </a:lnTo>
                <a:lnTo>
                  <a:pt x="46" y="108"/>
                </a:lnTo>
                <a:lnTo>
                  <a:pt x="50" y="100"/>
                </a:lnTo>
                <a:lnTo>
                  <a:pt x="57" y="88"/>
                </a:lnTo>
                <a:lnTo>
                  <a:pt x="68" y="73"/>
                </a:lnTo>
                <a:lnTo>
                  <a:pt x="81" y="57"/>
                </a:lnTo>
                <a:lnTo>
                  <a:pt x="96" y="42"/>
                </a:lnTo>
                <a:lnTo>
                  <a:pt x="115" y="27"/>
                </a:lnTo>
                <a:lnTo>
                  <a:pt x="135" y="17"/>
                </a:lnTo>
                <a:lnTo>
                  <a:pt x="158" y="9"/>
                </a:lnTo>
                <a:lnTo>
                  <a:pt x="159" y="12"/>
                </a:lnTo>
                <a:lnTo>
                  <a:pt x="161" y="17"/>
                </a:lnTo>
                <a:lnTo>
                  <a:pt x="165" y="27"/>
                </a:lnTo>
                <a:lnTo>
                  <a:pt x="169" y="39"/>
                </a:lnTo>
                <a:lnTo>
                  <a:pt x="173" y="53"/>
                </a:lnTo>
                <a:lnTo>
                  <a:pt x="176" y="70"/>
                </a:lnTo>
                <a:lnTo>
                  <a:pt x="177" y="88"/>
                </a:lnTo>
                <a:lnTo>
                  <a:pt x="177" y="108"/>
                </a:lnTo>
                <a:lnTo>
                  <a:pt x="173" y="129"/>
                </a:lnTo>
                <a:lnTo>
                  <a:pt x="167" y="149"/>
                </a:lnTo>
                <a:lnTo>
                  <a:pt x="158" y="170"/>
                </a:lnTo>
                <a:lnTo>
                  <a:pt x="142" y="190"/>
                </a:lnTo>
                <a:lnTo>
                  <a:pt x="122" y="209"/>
                </a:lnTo>
                <a:lnTo>
                  <a:pt x="98" y="226"/>
                </a:lnTo>
                <a:lnTo>
                  <a:pt x="65" y="242"/>
                </a:lnTo>
                <a:lnTo>
                  <a:pt x="28" y="256"/>
                </a:lnTo>
                <a:lnTo>
                  <a:pt x="26" y="253"/>
                </a:lnTo>
                <a:lnTo>
                  <a:pt x="24" y="247"/>
                </a:lnTo>
                <a:lnTo>
                  <a:pt x="20" y="238"/>
                </a:lnTo>
                <a:lnTo>
                  <a:pt x="15" y="225"/>
                </a:lnTo>
                <a:lnTo>
                  <a:pt x="11" y="209"/>
                </a:lnTo>
                <a:lnTo>
                  <a:pt x="5" y="192"/>
                </a:lnTo>
                <a:lnTo>
                  <a:pt x="3" y="174"/>
                </a:lnTo>
                <a:lnTo>
                  <a:pt x="0" y="153"/>
                </a:lnTo>
                <a:lnTo>
                  <a:pt x="0" y="132"/>
                </a:lnTo>
                <a:lnTo>
                  <a:pt x="3" y="112"/>
                </a:lnTo>
                <a:lnTo>
                  <a:pt x="8" y="91"/>
                </a:lnTo>
                <a:lnTo>
                  <a:pt x="17" y="71"/>
                </a:lnTo>
                <a:lnTo>
                  <a:pt x="31" y="53"/>
                </a:lnTo>
                <a:lnTo>
                  <a:pt x="48" y="36"/>
                </a:lnTo>
                <a:lnTo>
                  <a:pt x="72" y="21"/>
                </a:lnTo>
                <a:lnTo>
                  <a:pt x="100" y="9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千图PPT彼岸天：ID 8661124库_任意多边形 50"/>
          <p:cNvSpPr/>
          <p:nvPr>
            <p:custDataLst>
              <p:tags r:id="rId35"/>
            </p:custDataLst>
          </p:nvPr>
        </p:nvSpPr>
        <p:spPr bwMode="auto">
          <a:xfrm>
            <a:off x="2904417" y="2779271"/>
            <a:ext cx="254132" cy="392499"/>
          </a:xfrm>
          <a:custGeom>
            <a:avLst/>
            <a:gdLst>
              <a:gd name="T0" fmla="*/ 60 w 175"/>
              <a:gd name="T1" fmla="*/ 0 h 266"/>
              <a:gd name="T2" fmla="*/ 61 w 175"/>
              <a:gd name="T3" fmla="*/ 1 h 266"/>
              <a:gd name="T4" fmla="*/ 66 w 175"/>
              <a:gd name="T5" fmla="*/ 2 h 266"/>
              <a:gd name="T6" fmla="*/ 75 w 175"/>
              <a:gd name="T7" fmla="*/ 6 h 266"/>
              <a:gd name="T8" fmla="*/ 84 w 175"/>
              <a:gd name="T9" fmla="*/ 11 h 266"/>
              <a:gd name="T10" fmla="*/ 97 w 175"/>
              <a:gd name="T11" fmla="*/ 18 h 266"/>
              <a:gd name="T12" fmla="*/ 110 w 175"/>
              <a:gd name="T13" fmla="*/ 27 h 266"/>
              <a:gd name="T14" fmla="*/ 123 w 175"/>
              <a:gd name="T15" fmla="*/ 37 h 266"/>
              <a:gd name="T16" fmla="*/ 136 w 175"/>
              <a:gd name="T17" fmla="*/ 49 h 266"/>
              <a:gd name="T18" fmla="*/ 148 w 175"/>
              <a:gd name="T19" fmla="*/ 65 h 266"/>
              <a:gd name="T20" fmla="*/ 158 w 175"/>
              <a:gd name="T21" fmla="*/ 80 h 266"/>
              <a:gd name="T22" fmla="*/ 167 w 175"/>
              <a:gd name="T23" fmla="*/ 100 h 266"/>
              <a:gd name="T24" fmla="*/ 173 w 175"/>
              <a:gd name="T25" fmla="*/ 120 h 266"/>
              <a:gd name="T26" fmla="*/ 175 w 175"/>
              <a:gd name="T27" fmla="*/ 145 h 266"/>
              <a:gd name="T28" fmla="*/ 174 w 175"/>
              <a:gd name="T29" fmla="*/ 171 h 266"/>
              <a:gd name="T30" fmla="*/ 169 w 175"/>
              <a:gd name="T31" fmla="*/ 200 h 266"/>
              <a:gd name="T32" fmla="*/ 157 w 175"/>
              <a:gd name="T33" fmla="*/ 232 h 266"/>
              <a:gd name="T34" fmla="*/ 140 w 175"/>
              <a:gd name="T35" fmla="*/ 266 h 266"/>
              <a:gd name="T36" fmla="*/ 139 w 175"/>
              <a:gd name="T37" fmla="*/ 266 h 266"/>
              <a:gd name="T38" fmla="*/ 132 w 175"/>
              <a:gd name="T39" fmla="*/ 263 h 266"/>
              <a:gd name="T40" fmla="*/ 122 w 175"/>
              <a:gd name="T41" fmla="*/ 259 h 266"/>
              <a:gd name="T42" fmla="*/ 110 w 175"/>
              <a:gd name="T43" fmla="*/ 253 h 266"/>
              <a:gd name="T44" fmla="*/ 96 w 175"/>
              <a:gd name="T45" fmla="*/ 246 h 266"/>
              <a:gd name="T46" fmla="*/ 80 w 175"/>
              <a:gd name="T47" fmla="*/ 237 h 266"/>
              <a:gd name="T48" fmla="*/ 65 w 175"/>
              <a:gd name="T49" fmla="*/ 226 h 266"/>
              <a:gd name="T50" fmla="*/ 49 w 175"/>
              <a:gd name="T51" fmla="*/ 213 h 266"/>
              <a:gd name="T52" fmla="*/ 35 w 175"/>
              <a:gd name="T53" fmla="*/ 198 h 266"/>
              <a:gd name="T54" fmla="*/ 22 w 175"/>
              <a:gd name="T55" fmla="*/ 181 h 266"/>
              <a:gd name="T56" fmla="*/ 11 w 175"/>
              <a:gd name="T57" fmla="*/ 163 h 266"/>
              <a:gd name="T58" fmla="*/ 4 w 175"/>
              <a:gd name="T59" fmla="*/ 143 h 266"/>
              <a:gd name="T60" fmla="*/ 0 w 175"/>
              <a:gd name="T61" fmla="*/ 120 h 266"/>
              <a:gd name="T62" fmla="*/ 1 w 175"/>
              <a:gd name="T63" fmla="*/ 96 h 266"/>
              <a:gd name="T64" fmla="*/ 6 w 175"/>
              <a:gd name="T65" fmla="*/ 70 h 266"/>
              <a:gd name="T66" fmla="*/ 18 w 175"/>
              <a:gd name="T67" fmla="*/ 40 h 266"/>
              <a:gd name="T68" fmla="*/ 36 w 175"/>
              <a:gd name="T69" fmla="*/ 9 h 266"/>
              <a:gd name="T70" fmla="*/ 35 w 175"/>
              <a:gd name="T71" fmla="*/ 11 h 266"/>
              <a:gd name="T72" fmla="*/ 32 w 175"/>
              <a:gd name="T73" fmla="*/ 21 h 266"/>
              <a:gd name="T74" fmla="*/ 30 w 175"/>
              <a:gd name="T75" fmla="*/ 32 h 266"/>
              <a:gd name="T76" fmla="*/ 27 w 175"/>
              <a:gd name="T77" fmla="*/ 48 h 266"/>
              <a:gd name="T78" fmla="*/ 24 w 175"/>
              <a:gd name="T79" fmla="*/ 66 h 266"/>
              <a:gd name="T80" fmla="*/ 26 w 175"/>
              <a:gd name="T81" fmla="*/ 87 h 266"/>
              <a:gd name="T82" fmla="*/ 30 w 175"/>
              <a:gd name="T83" fmla="*/ 109 h 266"/>
              <a:gd name="T84" fmla="*/ 37 w 175"/>
              <a:gd name="T85" fmla="*/ 131 h 266"/>
              <a:gd name="T86" fmla="*/ 50 w 175"/>
              <a:gd name="T87" fmla="*/ 153 h 266"/>
              <a:gd name="T88" fmla="*/ 49 w 175"/>
              <a:gd name="T89" fmla="*/ 149 h 266"/>
              <a:gd name="T90" fmla="*/ 47 w 175"/>
              <a:gd name="T91" fmla="*/ 140 h 266"/>
              <a:gd name="T92" fmla="*/ 43 w 175"/>
              <a:gd name="T93" fmla="*/ 127 h 266"/>
              <a:gd name="T94" fmla="*/ 40 w 175"/>
              <a:gd name="T95" fmla="*/ 109 h 266"/>
              <a:gd name="T96" fmla="*/ 37 w 175"/>
              <a:gd name="T97" fmla="*/ 88 h 266"/>
              <a:gd name="T98" fmla="*/ 37 w 175"/>
              <a:gd name="T99" fmla="*/ 66 h 266"/>
              <a:gd name="T100" fmla="*/ 41 w 175"/>
              <a:gd name="T101" fmla="*/ 44 h 266"/>
              <a:gd name="T102" fmla="*/ 48 w 175"/>
              <a:gd name="T103" fmla="*/ 22 h 266"/>
              <a:gd name="T104" fmla="*/ 60 w 175"/>
              <a:gd name="T10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5" h="266">
                <a:moveTo>
                  <a:pt x="60" y="0"/>
                </a:moveTo>
                <a:lnTo>
                  <a:pt x="61" y="1"/>
                </a:lnTo>
                <a:lnTo>
                  <a:pt x="66" y="2"/>
                </a:lnTo>
                <a:lnTo>
                  <a:pt x="75" y="6"/>
                </a:lnTo>
                <a:lnTo>
                  <a:pt x="84" y="11"/>
                </a:lnTo>
                <a:lnTo>
                  <a:pt x="97" y="18"/>
                </a:lnTo>
                <a:lnTo>
                  <a:pt x="110" y="27"/>
                </a:lnTo>
                <a:lnTo>
                  <a:pt x="123" y="37"/>
                </a:lnTo>
                <a:lnTo>
                  <a:pt x="136" y="49"/>
                </a:lnTo>
                <a:lnTo>
                  <a:pt x="148" y="65"/>
                </a:lnTo>
                <a:lnTo>
                  <a:pt x="158" y="80"/>
                </a:lnTo>
                <a:lnTo>
                  <a:pt x="167" y="100"/>
                </a:lnTo>
                <a:lnTo>
                  <a:pt x="173" y="120"/>
                </a:lnTo>
                <a:lnTo>
                  <a:pt x="175" y="145"/>
                </a:lnTo>
                <a:lnTo>
                  <a:pt x="174" y="171"/>
                </a:lnTo>
                <a:lnTo>
                  <a:pt x="169" y="200"/>
                </a:lnTo>
                <a:lnTo>
                  <a:pt x="157" y="232"/>
                </a:lnTo>
                <a:lnTo>
                  <a:pt x="140" y="266"/>
                </a:lnTo>
                <a:lnTo>
                  <a:pt x="139" y="266"/>
                </a:lnTo>
                <a:lnTo>
                  <a:pt x="132" y="263"/>
                </a:lnTo>
                <a:lnTo>
                  <a:pt x="122" y="259"/>
                </a:lnTo>
                <a:lnTo>
                  <a:pt x="110" y="253"/>
                </a:lnTo>
                <a:lnTo>
                  <a:pt x="96" y="246"/>
                </a:lnTo>
                <a:lnTo>
                  <a:pt x="80" y="237"/>
                </a:lnTo>
                <a:lnTo>
                  <a:pt x="65" y="226"/>
                </a:lnTo>
                <a:lnTo>
                  <a:pt x="49" y="213"/>
                </a:lnTo>
                <a:lnTo>
                  <a:pt x="35" y="198"/>
                </a:lnTo>
                <a:lnTo>
                  <a:pt x="22" y="181"/>
                </a:lnTo>
                <a:lnTo>
                  <a:pt x="11" y="163"/>
                </a:lnTo>
                <a:lnTo>
                  <a:pt x="4" y="143"/>
                </a:lnTo>
                <a:lnTo>
                  <a:pt x="0" y="120"/>
                </a:lnTo>
                <a:lnTo>
                  <a:pt x="1" y="96"/>
                </a:lnTo>
                <a:lnTo>
                  <a:pt x="6" y="70"/>
                </a:lnTo>
                <a:lnTo>
                  <a:pt x="18" y="40"/>
                </a:lnTo>
                <a:lnTo>
                  <a:pt x="36" y="9"/>
                </a:lnTo>
                <a:lnTo>
                  <a:pt x="35" y="11"/>
                </a:lnTo>
                <a:lnTo>
                  <a:pt x="32" y="21"/>
                </a:lnTo>
                <a:lnTo>
                  <a:pt x="30" y="32"/>
                </a:lnTo>
                <a:lnTo>
                  <a:pt x="27" y="48"/>
                </a:lnTo>
                <a:lnTo>
                  <a:pt x="24" y="66"/>
                </a:lnTo>
                <a:lnTo>
                  <a:pt x="26" y="87"/>
                </a:lnTo>
                <a:lnTo>
                  <a:pt x="30" y="109"/>
                </a:lnTo>
                <a:lnTo>
                  <a:pt x="37" y="131"/>
                </a:lnTo>
                <a:lnTo>
                  <a:pt x="50" y="153"/>
                </a:lnTo>
                <a:lnTo>
                  <a:pt x="49" y="149"/>
                </a:lnTo>
                <a:lnTo>
                  <a:pt x="47" y="140"/>
                </a:lnTo>
                <a:lnTo>
                  <a:pt x="43" y="127"/>
                </a:lnTo>
                <a:lnTo>
                  <a:pt x="40" y="109"/>
                </a:lnTo>
                <a:lnTo>
                  <a:pt x="37" y="88"/>
                </a:lnTo>
                <a:lnTo>
                  <a:pt x="37" y="66"/>
                </a:lnTo>
                <a:lnTo>
                  <a:pt x="41" y="44"/>
                </a:lnTo>
                <a:lnTo>
                  <a:pt x="48" y="22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千图PPT彼岸天：ID 8661124库_任意多边形 51"/>
          <p:cNvSpPr/>
          <p:nvPr>
            <p:custDataLst>
              <p:tags r:id="rId36"/>
            </p:custDataLst>
          </p:nvPr>
        </p:nvSpPr>
        <p:spPr bwMode="auto">
          <a:xfrm>
            <a:off x="3189045" y="3171770"/>
            <a:ext cx="257036" cy="377743"/>
          </a:xfrm>
          <a:custGeom>
            <a:avLst/>
            <a:gdLst>
              <a:gd name="T0" fmla="*/ 135 w 177"/>
              <a:gd name="T1" fmla="*/ 0 h 256"/>
              <a:gd name="T2" fmla="*/ 133 w 177"/>
              <a:gd name="T3" fmla="*/ 1 h 256"/>
              <a:gd name="T4" fmla="*/ 125 w 177"/>
              <a:gd name="T5" fmla="*/ 5 h 256"/>
              <a:gd name="T6" fmla="*/ 114 w 177"/>
              <a:gd name="T7" fmla="*/ 12 h 256"/>
              <a:gd name="T8" fmla="*/ 101 w 177"/>
              <a:gd name="T9" fmla="*/ 21 h 256"/>
              <a:gd name="T10" fmla="*/ 87 w 177"/>
              <a:gd name="T11" fmla="*/ 32 h 256"/>
              <a:gd name="T12" fmla="*/ 73 w 177"/>
              <a:gd name="T13" fmla="*/ 48 h 256"/>
              <a:gd name="T14" fmla="*/ 61 w 177"/>
              <a:gd name="T15" fmla="*/ 66 h 256"/>
              <a:gd name="T16" fmla="*/ 51 w 177"/>
              <a:gd name="T17" fmla="*/ 87 h 256"/>
              <a:gd name="T18" fmla="*/ 44 w 177"/>
              <a:gd name="T19" fmla="*/ 112 h 256"/>
              <a:gd name="T20" fmla="*/ 45 w 177"/>
              <a:gd name="T21" fmla="*/ 109 h 256"/>
              <a:gd name="T22" fmla="*/ 49 w 177"/>
              <a:gd name="T23" fmla="*/ 100 h 256"/>
              <a:gd name="T24" fmla="*/ 57 w 177"/>
              <a:gd name="T25" fmla="*/ 88 h 256"/>
              <a:gd name="T26" fmla="*/ 68 w 177"/>
              <a:gd name="T27" fmla="*/ 74 h 256"/>
              <a:gd name="T28" fmla="*/ 81 w 177"/>
              <a:gd name="T29" fmla="*/ 57 h 256"/>
              <a:gd name="T30" fmla="*/ 96 w 177"/>
              <a:gd name="T31" fmla="*/ 41 h 256"/>
              <a:gd name="T32" fmla="*/ 114 w 177"/>
              <a:gd name="T33" fmla="*/ 27 h 256"/>
              <a:gd name="T34" fmla="*/ 135 w 177"/>
              <a:gd name="T35" fmla="*/ 17 h 256"/>
              <a:gd name="T36" fmla="*/ 159 w 177"/>
              <a:gd name="T37" fmla="*/ 10 h 256"/>
              <a:gd name="T38" fmla="*/ 159 w 177"/>
              <a:gd name="T39" fmla="*/ 12 h 256"/>
              <a:gd name="T40" fmla="*/ 161 w 177"/>
              <a:gd name="T41" fmla="*/ 18 h 256"/>
              <a:gd name="T42" fmla="*/ 165 w 177"/>
              <a:gd name="T43" fmla="*/ 27 h 256"/>
              <a:gd name="T44" fmla="*/ 169 w 177"/>
              <a:gd name="T45" fmla="*/ 39 h 256"/>
              <a:gd name="T46" fmla="*/ 173 w 177"/>
              <a:gd name="T47" fmla="*/ 54 h 256"/>
              <a:gd name="T48" fmla="*/ 175 w 177"/>
              <a:gd name="T49" fmla="*/ 70 h 256"/>
              <a:gd name="T50" fmla="*/ 177 w 177"/>
              <a:gd name="T51" fmla="*/ 89 h 256"/>
              <a:gd name="T52" fmla="*/ 177 w 177"/>
              <a:gd name="T53" fmla="*/ 109 h 256"/>
              <a:gd name="T54" fmla="*/ 174 w 177"/>
              <a:gd name="T55" fmla="*/ 128 h 256"/>
              <a:gd name="T56" fmla="*/ 168 w 177"/>
              <a:gd name="T57" fmla="*/ 149 h 256"/>
              <a:gd name="T58" fmla="*/ 157 w 177"/>
              <a:gd name="T59" fmla="*/ 170 h 256"/>
              <a:gd name="T60" fmla="*/ 143 w 177"/>
              <a:gd name="T61" fmla="*/ 189 h 256"/>
              <a:gd name="T62" fmla="*/ 122 w 177"/>
              <a:gd name="T63" fmla="*/ 209 h 256"/>
              <a:gd name="T64" fmla="*/ 97 w 177"/>
              <a:gd name="T65" fmla="*/ 226 h 256"/>
              <a:gd name="T66" fmla="*/ 66 w 177"/>
              <a:gd name="T67" fmla="*/ 243 h 256"/>
              <a:gd name="T68" fmla="*/ 27 w 177"/>
              <a:gd name="T69" fmla="*/ 256 h 256"/>
              <a:gd name="T70" fmla="*/ 26 w 177"/>
              <a:gd name="T71" fmla="*/ 253 h 256"/>
              <a:gd name="T72" fmla="*/ 23 w 177"/>
              <a:gd name="T73" fmla="*/ 248 h 256"/>
              <a:gd name="T74" fmla="*/ 19 w 177"/>
              <a:gd name="T75" fmla="*/ 237 h 256"/>
              <a:gd name="T76" fmla="*/ 14 w 177"/>
              <a:gd name="T77" fmla="*/ 224 h 256"/>
              <a:gd name="T78" fmla="*/ 10 w 177"/>
              <a:gd name="T79" fmla="*/ 210 h 256"/>
              <a:gd name="T80" fmla="*/ 5 w 177"/>
              <a:gd name="T81" fmla="*/ 192 h 256"/>
              <a:gd name="T82" fmla="*/ 3 w 177"/>
              <a:gd name="T83" fmla="*/ 174 h 256"/>
              <a:gd name="T84" fmla="*/ 0 w 177"/>
              <a:gd name="T85" fmla="*/ 154 h 256"/>
              <a:gd name="T86" fmla="*/ 0 w 177"/>
              <a:gd name="T87" fmla="*/ 134 h 256"/>
              <a:gd name="T88" fmla="*/ 3 w 177"/>
              <a:gd name="T89" fmla="*/ 113 h 256"/>
              <a:gd name="T90" fmla="*/ 9 w 177"/>
              <a:gd name="T91" fmla="*/ 92 h 256"/>
              <a:gd name="T92" fmla="*/ 18 w 177"/>
              <a:gd name="T93" fmla="*/ 71 h 256"/>
              <a:gd name="T94" fmla="*/ 31 w 177"/>
              <a:gd name="T95" fmla="*/ 53 h 256"/>
              <a:gd name="T96" fmla="*/ 49 w 177"/>
              <a:gd name="T97" fmla="*/ 36 h 256"/>
              <a:gd name="T98" fmla="*/ 71 w 177"/>
              <a:gd name="T99" fmla="*/ 22 h 256"/>
              <a:gd name="T100" fmla="*/ 100 w 177"/>
              <a:gd name="T101" fmla="*/ 9 h 256"/>
              <a:gd name="T102" fmla="*/ 135 w 177"/>
              <a:gd name="T103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6">
                <a:moveTo>
                  <a:pt x="135" y="0"/>
                </a:moveTo>
                <a:lnTo>
                  <a:pt x="133" y="1"/>
                </a:lnTo>
                <a:lnTo>
                  <a:pt x="125" y="5"/>
                </a:lnTo>
                <a:lnTo>
                  <a:pt x="114" y="12"/>
                </a:lnTo>
                <a:lnTo>
                  <a:pt x="101" y="21"/>
                </a:lnTo>
                <a:lnTo>
                  <a:pt x="87" y="32"/>
                </a:lnTo>
                <a:lnTo>
                  <a:pt x="73" y="48"/>
                </a:lnTo>
                <a:lnTo>
                  <a:pt x="61" y="66"/>
                </a:lnTo>
                <a:lnTo>
                  <a:pt x="51" y="87"/>
                </a:lnTo>
                <a:lnTo>
                  <a:pt x="44" y="112"/>
                </a:lnTo>
                <a:lnTo>
                  <a:pt x="45" y="109"/>
                </a:lnTo>
                <a:lnTo>
                  <a:pt x="49" y="100"/>
                </a:lnTo>
                <a:lnTo>
                  <a:pt x="57" y="88"/>
                </a:lnTo>
                <a:lnTo>
                  <a:pt x="68" y="74"/>
                </a:lnTo>
                <a:lnTo>
                  <a:pt x="81" y="57"/>
                </a:lnTo>
                <a:lnTo>
                  <a:pt x="96" y="41"/>
                </a:lnTo>
                <a:lnTo>
                  <a:pt x="114" y="27"/>
                </a:lnTo>
                <a:lnTo>
                  <a:pt x="135" y="17"/>
                </a:lnTo>
                <a:lnTo>
                  <a:pt x="159" y="10"/>
                </a:lnTo>
                <a:lnTo>
                  <a:pt x="159" y="12"/>
                </a:lnTo>
                <a:lnTo>
                  <a:pt x="161" y="18"/>
                </a:lnTo>
                <a:lnTo>
                  <a:pt x="165" y="27"/>
                </a:lnTo>
                <a:lnTo>
                  <a:pt x="169" y="39"/>
                </a:lnTo>
                <a:lnTo>
                  <a:pt x="173" y="54"/>
                </a:lnTo>
                <a:lnTo>
                  <a:pt x="175" y="70"/>
                </a:lnTo>
                <a:lnTo>
                  <a:pt x="177" y="89"/>
                </a:lnTo>
                <a:lnTo>
                  <a:pt x="177" y="109"/>
                </a:lnTo>
                <a:lnTo>
                  <a:pt x="174" y="128"/>
                </a:lnTo>
                <a:lnTo>
                  <a:pt x="168" y="149"/>
                </a:lnTo>
                <a:lnTo>
                  <a:pt x="157" y="170"/>
                </a:lnTo>
                <a:lnTo>
                  <a:pt x="143" y="189"/>
                </a:lnTo>
                <a:lnTo>
                  <a:pt x="122" y="209"/>
                </a:lnTo>
                <a:lnTo>
                  <a:pt x="97" y="226"/>
                </a:lnTo>
                <a:lnTo>
                  <a:pt x="66" y="243"/>
                </a:lnTo>
                <a:lnTo>
                  <a:pt x="27" y="256"/>
                </a:lnTo>
                <a:lnTo>
                  <a:pt x="26" y="253"/>
                </a:lnTo>
                <a:lnTo>
                  <a:pt x="23" y="248"/>
                </a:lnTo>
                <a:lnTo>
                  <a:pt x="19" y="237"/>
                </a:lnTo>
                <a:lnTo>
                  <a:pt x="14" y="224"/>
                </a:lnTo>
                <a:lnTo>
                  <a:pt x="10" y="210"/>
                </a:lnTo>
                <a:lnTo>
                  <a:pt x="5" y="192"/>
                </a:lnTo>
                <a:lnTo>
                  <a:pt x="3" y="174"/>
                </a:lnTo>
                <a:lnTo>
                  <a:pt x="0" y="154"/>
                </a:lnTo>
                <a:lnTo>
                  <a:pt x="0" y="134"/>
                </a:lnTo>
                <a:lnTo>
                  <a:pt x="3" y="113"/>
                </a:lnTo>
                <a:lnTo>
                  <a:pt x="9" y="92"/>
                </a:lnTo>
                <a:lnTo>
                  <a:pt x="18" y="71"/>
                </a:lnTo>
                <a:lnTo>
                  <a:pt x="31" y="53"/>
                </a:lnTo>
                <a:lnTo>
                  <a:pt x="49" y="36"/>
                </a:lnTo>
                <a:lnTo>
                  <a:pt x="71" y="22"/>
                </a:lnTo>
                <a:lnTo>
                  <a:pt x="100" y="9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千图PPT彼岸天：ID 8661124库_任意多边形 52"/>
          <p:cNvSpPr/>
          <p:nvPr>
            <p:custDataLst>
              <p:tags r:id="rId37"/>
            </p:custDataLst>
          </p:nvPr>
        </p:nvSpPr>
        <p:spPr bwMode="auto">
          <a:xfrm>
            <a:off x="1289592" y="2026735"/>
            <a:ext cx="4228751" cy="3681523"/>
          </a:xfrm>
          <a:custGeom>
            <a:avLst/>
            <a:gdLst>
              <a:gd name="T0" fmla="*/ 1771 w 2912"/>
              <a:gd name="T1" fmla="*/ 212 h 2495"/>
              <a:gd name="T2" fmla="*/ 1821 w 2912"/>
              <a:gd name="T3" fmla="*/ 523 h 2495"/>
              <a:gd name="T4" fmla="*/ 2166 w 2912"/>
              <a:gd name="T5" fmla="*/ 719 h 2495"/>
              <a:gd name="T6" fmla="*/ 2127 w 2912"/>
              <a:gd name="T7" fmla="*/ 721 h 2495"/>
              <a:gd name="T8" fmla="*/ 1993 w 2912"/>
              <a:gd name="T9" fmla="*/ 734 h 2495"/>
              <a:gd name="T10" fmla="*/ 1970 w 2912"/>
              <a:gd name="T11" fmla="*/ 668 h 2495"/>
              <a:gd name="T12" fmla="*/ 1784 w 2912"/>
              <a:gd name="T13" fmla="*/ 579 h 2495"/>
              <a:gd name="T14" fmla="*/ 1693 w 2912"/>
              <a:gd name="T15" fmla="*/ 823 h 2495"/>
              <a:gd name="T16" fmla="*/ 1672 w 2912"/>
              <a:gd name="T17" fmla="*/ 1263 h 2495"/>
              <a:gd name="T18" fmla="*/ 2279 w 2912"/>
              <a:gd name="T19" fmla="*/ 1043 h 2495"/>
              <a:gd name="T20" fmla="*/ 2512 w 2912"/>
              <a:gd name="T21" fmla="*/ 751 h 2495"/>
              <a:gd name="T22" fmla="*/ 2531 w 2912"/>
              <a:gd name="T23" fmla="*/ 416 h 2495"/>
              <a:gd name="T24" fmla="*/ 2540 w 2912"/>
              <a:gd name="T25" fmla="*/ 680 h 2495"/>
              <a:gd name="T26" fmla="*/ 2714 w 2912"/>
              <a:gd name="T27" fmla="*/ 610 h 2495"/>
              <a:gd name="T28" fmla="*/ 2812 w 2912"/>
              <a:gd name="T29" fmla="*/ 553 h 2495"/>
              <a:gd name="T30" fmla="*/ 2414 w 2912"/>
              <a:gd name="T31" fmla="*/ 1060 h 2495"/>
              <a:gd name="T32" fmla="*/ 2656 w 2912"/>
              <a:gd name="T33" fmla="*/ 1202 h 2495"/>
              <a:gd name="T34" fmla="*/ 2899 w 2912"/>
              <a:gd name="T35" fmla="*/ 1204 h 2495"/>
              <a:gd name="T36" fmla="*/ 2652 w 2912"/>
              <a:gd name="T37" fmla="*/ 1277 h 2495"/>
              <a:gd name="T38" fmla="*/ 2305 w 2912"/>
              <a:gd name="T39" fmla="*/ 1129 h 2495"/>
              <a:gd name="T40" fmla="*/ 1921 w 2912"/>
              <a:gd name="T41" fmla="*/ 1342 h 2495"/>
              <a:gd name="T42" fmla="*/ 1916 w 2912"/>
              <a:gd name="T43" fmla="*/ 1456 h 2495"/>
              <a:gd name="T44" fmla="*/ 2436 w 2912"/>
              <a:gd name="T45" fmla="*/ 1563 h 2495"/>
              <a:gd name="T46" fmla="*/ 2652 w 2912"/>
              <a:gd name="T47" fmla="*/ 1526 h 2495"/>
              <a:gd name="T48" fmla="*/ 2372 w 2912"/>
              <a:gd name="T49" fmla="*/ 1620 h 2495"/>
              <a:gd name="T50" fmla="*/ 2395 w 2912"/>
              <a:gd name="T51" fmla="*/ 1808 h 2495"/>
              <a:gd name="T52" fmla="*/ 2223 w 2912"/>
              <a:gd name="T53" fmla="*/ 1608 h 2495"/>
              <a:gd name="T54" fmla="*/ 1763 w 2912"/>
              <a:gd name="T55" fmla="*/ 1592 h 2495"/>
              <a:gd name="T56" fmla="*/ 1711 w 2912"/>
              <a:gd name="T57" fmla="*/ 2043 h 2495"/>
              <a:gd name="T58" fmla="*/ 1944 w 2912"/>
              <a:gd name="T59" fmla="*/ 2432 h 2495"/>
              <a:gd name="T60" fmla="*/ 1675 w 2912"/>
              <a:gd name="T61" fmla="*/ 2448 h 2495"/>
              <a:gd name="T62" fmla="*/ 1097 w 2912"/>
              <a:gd name="T63" fmla="*/ 2487 h 2495"/>
              <a:gd name="T64" fmla="*/ 1415 w 2912"/>
              <a:gd name="T65" fmla="*/ 2369 h 2495"/>
              <a:gd name="T66" fmla="*/ 1296 w 2912"/>
              <a:gd name="T67" fmla="*/ 1765 h 2495"/>
              <a:gd name="T68" fmla="*/ 867 w 2912"/>
              <a:gd name="T69" fmla="*/ 1553 h 2495"/>
              <a:gd name="T70" fmla="*/ 596 w 2912"/>
              <a:gd name="T71" fmla="*/ 1669 h 2495"/>
              <a:gd name="T72" fmla="*/ 372 w 2912"/>
              <a:gd name="T73" fmla="*/ 1769 h 2495"/>
              <a:gd name="T74" fmla="*/ 574 w 2912"/>
              <a:gd name="T75" fmla="*/ 1595 h 2495"/>
              <a:gd name="T76" fmla="*/ 281 w 2912"/>
              <a:gd name="T77" fmla="*/ 1443 h 2495"/>
              <a:gd name="T78" fmla="*/ 2 w 2912"/>
              <a:gd name="T79" fmla="*/ 1182 h 2495"/>
              <a:gd name="T80" fmla="*/ 232 w 2912"/>
              <a:gd name="T81" fmla="*/ 1374 h 2495"/>
              <a:gd name="T82" fmla="*/ 367 w 2912"/>
              <a:gd name="T83" fmla="*/ 1342 h 2495"/>
              <a:gd name="T84" fmla="*/ 420 w 2912"/>
              <a:gd name="T85" fmla="*/ 1194 h 2495"/>
              <a:gd name="T86" fmla="*/ 488 w 2912"/>
              <a:gd name="T87" fmla="*/ 1417 h 2495"/>
              <a:gd name="T88" fmla="*/ 984 w 2912"/>
              <a:gd name="T89" fmla="*/ 1443 h 2495"/>
              <a:gd name="T90" fmla="*/ 1199 w 2912"/>
              <a:gd name="T91" fmla="*/ 1196 h 2495"/>
              <a:gd name="T92" fmla="*/ 926 w 2912"/>
              <a:gd name="T93" fmla="*/ 678 h 2495"/>
              <a:gd name="T94" fmla="*/ 648 w 2912"/>
              <a:gd name="T95" fmla="*/ 566 h 2495"/>
              <a:gd name="T96" fmla="*/ 849 w 2912"/>
              <a:gd name="T97" fmla="*/ 630 h 2495"/>
              <a:gd name="T98" fmla="*/ 837 w 2912"/>
              <a:gd name="T99" fmla="*/ 342 h 2495"/>
              <a:gd name="T100" fmla="*/ 912 w 2912"/>
              <a:gd name="T101" fmla="*/ 194 h 2495"/>
              <a:gd name="T102" fmla="*/ 940 w 2912"/>
              <a:gd name="T103" fmla="*/ 460 h 2495"/>
              <a:gd name="T104" fmla="*/ 1181 w 2912"/>
              <a:gd name="T105" fmla="*/ 331 h 2495"/>
              <a:gd name="T106" fmla="*/ 947 w 2912"/>
              <a:gd name="T107" fmla="*/ 528 h 2495"/>
              <a:gd name="T108" fmla="*/ 1166 w 2912"/>
              <a:gd name="T109" fmla="*/ 904 h 2495"/>
              <a:gd name="T110" fmla="*/ 1496 w 2912"/>
              <a:gd name="T111" fmla="*/ 1139 h 2495"/>
              <a:gd name="T112" fmla="*/ 1564 w 2912"/>
              <a:gd name="T113" fmla="*/ 746 h 2495"/>
              <a:gd name="T114" fmla="*/ 1334 w 2912"/>
              <a:gd name="T115" fmla="*/ 449 h 2495"/>
              <a:gd name="T116" fmla="*/ 1517 w 2912"/>
              <a:gd name="T117" fmla="*/ 654 h 2495"/>
              <a:gd name="T118" fmla="*/ 1701 w 2912"/>
              <a:gd name="T119" fmla="*/ 386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12" h="2495">
                <a:moveTo>
                  <a:pt x="1750" y="0"/>
                </a:moveTo>
                <a:lnTo>
                  <a:pt x="1750" y="2"/>
                </a:lnTo>
                <a:lnTo>
                  <a:pt x="1752" y="7"/>
                </a:lnTo>
                <a:lnTo>
                  <a:pt x="1755" y="16"/>
                </a:lnTo>
                <a:lnTo>
                  <a:pt x="1759" y="31"/>
                </a:lnTo>
                <a:lnTo>
                  <a:pt x="1763" y="49"/>
                </a:lnTo>
                <a:lnTo>
                  <a:pt x="1765" y="72"/>
                </a:lnTo>
                <a:lnTo>
                  <a:pt x="1768" y="100"/>
                </a:lnTo>
                <a:lnTo>
                  <a:pt x="1771" y="132"/>
                </a:lnTo>
                <a:lnTo>
                  <a:pt x="1772" y="170"/>
                </a:lnTo>
                <a:lnTo>
                  <a:pt x="1771" y="212"/>
                </a:lnTo>
                <a:lnTo>
                  <a:pt x="1768" y="262"/>
                </a:lnTo>
                <a:lnTo>
                  <a:pt x="1763" y="315"/>
                </a:lnTo>
                <a:lnTo>
                  <a:pt x="1756" y="376"/>
                </a:lnTo>
                <a:lnTo>
                  <a:pt x="1746" y="442"/>
                </a:lnTo>
                <a:lnTo>
                  <a:pt x="1732" y="515"/>
                </a:lnTo>
                <a:lnTo>
                  <a:pt x="1734" y="515"/>
                </a:lnTo>
                <a:lnTo>
                  <a:pt x="1743" y="515"/>
                </a:lnTo>
                <a:lnTo>
                  <a:pt x="1756" y="516"/>
                </a:lnTo>
                <a:lnTo>
                  <a:pt x="1775" y="518"/>
                </a:lnTo>
                <a:lnTo>
                  <a:pt x="1797" y="519"/>
                </a:lnTo>
                <a:lnTo>
                  <a:pt x="1821" y="523"/>
                </a:lnTo>
                <a:lnTo>
                  <a:pt x="1850" y="528"/>
                </a:lnTo>
                <a:lnTo>
                  <a:pt x="1880" y="534"/>
                </a:lnTo>
                <a:lnTo>
                  <a:pt x="1912" y="543"/>
                </a:lnTo>
                <a:lnTo>
                  <a:pt x="1946" y="555"/>
                </a:lnTo>
                <a:lnTo>
                  <a:pt x="1980" y="568"/>
                </a:lnTo>
                <a:lnTo>
                  <a:pt x="2014" y="585"/>
                </a:lnTo>
                <a:lnTo>
                  <a:pt x="2048" y="604"/>
                </a:lnTo>
                <a:lnTo>
                  <a:pt x="2080" y="628"/>
                </a:lnTo>
                <a:lnTo>
                  <a:pt x="2111" y="654"/>
                </a:lnTo>
                <a:lnTo>
                  <a:pt x="2140" y="685"/>
                </a:lnTo>
                <a:lnTo>
                  <a:pt x="2166" y="719"/>
                </a:lnTo>
                <a:lnTo>
                  <a:pt x="2189" y="758"/>
                </a:lnTo>
                <a:lnTo>
                  <a:pt x="2207" y="802"/>
                </a:lnTo>
                <a:lnTo>
                  <a:pt x="2223" y="850"/>
                </a:lnTo>
                <a:lnTo>
                  <a:pt x="2222" y="847"/>
                </a:lnTo>
                <a:lnTo>
                  <a:pt x="2216" y="838"/>
                </a:lnTo>
                <a:lnTo>
                  <a:pt x="2209" y="825"/>
                </a:lnTo>
                <a:lnTo>
                  <a:pt x="2197" y="807"/>
                </a:lnTo>
                <a:lnTo>
                  <a:pt x="2183" y="788"/>
                </a:lnTo>
                <a:lnTo>
                  <a:pt x="2167" y="765"/>
                </a:lnTo>
                <a:lnTo>
                  <a:pt x="2148" y="743"/>
                </a:lnTo>
                <a:lnTo>
                  <a:pt x="2127" y="721"/>
                </a:lnTo>
                <a:lnTo>
                  <a:pt x="2103" y="699"/>
                </a:lnTo>
                <a:lnTo>
                  <a:pt x="2077" y="681"/>
                </a:lnTo>
                <a:lnTo>
                  <a:pt x="2051" y="666"/>
                </a:lnTo>
                <a:lnTo>
                  <a:pt x="2022" y="654"/>
                </a:lnTo>
                <a:lnTo>
                  <a:pt x="1992" y="647"/>
                </a:lnTo>
                <a:lnTo>
                  <a:pt x="1993" y="650"/>
                </a:lnTo>
                <a:lnTo>
                  <a:pt x="1996" y="659"/>
                </a:lnTo>
                <a:lnTo>
                  <a:pt x="1997" y="672"/>
                </a:lnTo>
                <a:lnTo>
                  <a:pt x="1998" y="690"/>
                </a:lnTo>
                <a:lnTo>
                  <a:pt x="1997" y="711"/>
                </a:lnTo>
                <a:lnTo>
                  <a:pt x="1993" y="734"/>
                </a:lnTo>
                <a:lnTo>
                  <a:pt x="1984" y="759"/>
                </a:lnTo>
                <a:lnTo>
                  <a:pt x="1968" y="785"/>
                </a:lnTo>
                <a:lnTo>
                  <a:pt x="1946" y="812"/>
                </a:lnTo>
                <a:lnTo>
                  <a:pt x="1949" y="810"/>
                </a:lnTo>
                <a:lnTo>
                  <a:pt x="1953" y="802"/>
                </a:lnTo>
                <a:lnTo>
                  <a:pt x="1960" y="790"/>
                </a:lnTo>
                <a:lnTo>
                  <a:pt x="1967" y="773"/>
                </a:lnTo>
                <a:lnTo>
                  <a:pt x="1972" y="751"/>
                </a:lnTo>
                <a:lnTo>
                  <a:pt x="1976" y="727"/>
                </a:lnTo>
                <a:lnTo>
                  <a:pt x="1976" y="699"/>
                </a:lnTo>
                <a:lnTo>
                  <a:pt x="1970" y="668"/>
                </a:lnTo>
                <a:lnTo>
                  <a:pt x="1958" y="633"/>
                </a:lnTo>
                <a:lnTo>
                  <a:pt x="1955" y="632"/>
                </a:lnTo>
                <a:lnTo>
                  <a:pt x="1947" y="628"/>
                </a:lnTo>
                <a:lnTo>
                  <a:pt x="1934" y="623"/>
                </a:lnTo>
                <a:lnTo>
                  <a:pt x="1919" y="615"/>
                </a:lnTo>
                <a:lnTo>
                  <a:pt x="1899" y="607"/>
                </a:lnTo>
                <a:lnTo>
                  <a:pt x="1877" y="599"/>
                </a:lnTo>
                <a:lnTo>
                  <a:pt x="1855" y="592"/>
                </a:lnTo>
                <a:lnTo>
                  <a:pt x="1830" y="585"/>
                </a:lnTo>
                <a:lnTo>
                  <a:pt x="1807" y="581"/>
                </a:lnTo>
                <a:lnTo>
                  <a:pt x="1784" y="579"/>
                </a:lnTo>
                <a:lnTo>
                  <a:pt x="1763" y="580"/>
                </a:lnTo>
                <a:lnTo>
                  <a:pt x="1742" y="584"/>
                </a:lnTo>
                <a:lnTo>
                  <a:pt x="1725" y="593"/>
                </a:lnTo>
                <a:lnTo>
                  <a:pt x="1725" y="597"/>
                </a:lnTo>
                <a:lnTo>
                  <a:pt x="1724" y="610"/>
                </a:lnTo>
                <a:lnTo>
                  <a:pt x="1721" y="629"/>
                </a:lnTo>
                <a:lnTo>
                  <a:pt x="1717" y="655"/>
                </a:lnTo>
                <a:lnTo>
                  <a:pt x="1712" y="689"/>
                </a:lnTo>
                <a:lnTo>
                  <a:pt x="1707" y="728"/>
                </a:lnTo>
                <a:lnTo>
                  <a:pt x="1701" y="773"/>
                </a:lnTo>
                <a:lnTo>
                  <a:pt x="1693" y="823"/>
                </a:lnTo>
                <a:lnTo>
                  <a:pt x="1684" y="877"/>
                </a:lnTo>
                <a:lnTo>
                  <a:pt x="1673" y="936"/>
                </a:lnTo>
                <a:lnTo>
                  <a:pt x="1662" y="998"/>
                </a:lnTo>
                <a:lnTo>
                  <a:pt x="1650" y="1063"/>
                </a:lnTo>
                <a:lnTo>
                  <a:pt x="1636" y="1130"/>
                </a:lnTo>
                <a:lnTo>
                  <a:pt x="1621" y="1199"/>
                </a:lnTo>
                <a:lnTo>
                  <a:pt x="1606" y="1269"/>
                </a:lnTo>
                <a:lnTo>
                  <a:pt x="1611" y="1269"/>
                </a:lnTo>
                <a:lnTo>
                  <a:pt x="1623" y="1268"/>
                </a:lnTo>
                <a:lnTo>
                  <a:pt x="1643" y="1267"/>
                </a:lnTo>
                <a:lnTo>
                  <a:pt x="1672" y="1263"/>
                </a:lnTo>
                <a:lnTo>
                  <a:pt x="1706" y="1257"/>
                </a:lnTo>
                <a:lnTo>
                  <a:pt x="1746" y="1250"/>
                </a:lnTo>
                <a:lnTo>
                  <a:pt x="1791" y="1241"/>
                </a:lnTo>
                <a:lnTo>
                  <a:pt x="1842" y="1228"/>
                </a:lnTo>
                <a:lnTo>
                  <a:pt x="1897" y="1213"/>
                </a:lnTo>
                <a:lnTo>
                  <a:pt x="1955" y="1195"/>
                </a:lnTo>
                <a:lnTo>
                  <a:pt x="2016" y="1173"/>
                </a:lnTo>
                <a:lnTo>
                  <a:pt x="2080" y="1147"/>
                </a:lnTo>
                <a:lnTo>
                  <a:pt x="2146" y="1117"/>
                </a:lnTo>
                <a:lnTo>
                  <a:pt x="2213" y="1082"/>
                </a:lnTo>
                <a:lnTo>
                  <a:pt x="2279" y="1043"/>
                </a:lnTo>
                <a:lnTo>
                  <a:pt x="2346" y="999"/>
                </a:lnTo>
                <a:lnTo>
                  <a:pt x="2413" y="950"/>
                </a:lnTo>
                <a:lnTo>
                  <a:pt x="2478" y="895"/>
                </a:lnTo>
                <a:lnTo>
                  <a:pt x="2541" y="833"/>
                </a:lnTo>
                <a:lnTo>
                  <a:pt x="2543" y="830"/>
                </a:lnTo>
                <a:lnTo>
                  <a:pt x="2540" y="824"/>
                </a:lnTo>
                <a:lnTo>
                  <a:pt x="2538" y="815"/>
                </a:lnTo>
                <a:lnTo>
                  <a:pt x="2531" y="803"/>
                </a:lnTo>
                <a:lnTo>
                  <a:pt x="2526" y="789"/>
                </a:lnTo>
                <a:lnTo>
                  <a:pt x="2518" y="772"/>
                </a:lnTo>
                <a:lnTo>
                  <a:pt x="2512" y="751"/>
                </a:lnTo>
                <a:lnTo>
                  <a:pt x="2505" y="728"/>
                </a:lnTo>
                <a:lnTo>
                  <a:pt x="2500" y="701"/>
                </a:lnTo>
                <a:lnTo>
                  <a:pt x="2496" y="671"/>
                </a:lnTo>
                <a:lnTo>
                  <a:pt x="2493" y="636"/>
                </a:lnTo>
                <a:lnTo>
                  <a:pt x="2495" y="598"/>
                </a:lnTo>
                <a:lnTo>
                  <a:pt x="2499" y="555"/>
                </a:lnTo>
                <a:lnTo>
                  <a:pt x="2505" y="510"/>
                </a:lnTo>
                <a:lnTo>
                  <a:pt x="2517" y="459"/>
                </a:lnTo>
                <a:lnTo>
                  <a:pt x="2532" y="405"/>
                </a:lnTo>
                <a:lnTo>
                  <a:pt x="2532" y="407"/>
                </a:lnTo>
                <a:lnTo>
                  <a:pt x="2531" y="416"/>
                </a:lnTo>
                <a:lnTo>
                  <a:pt x="2531" y="429"/>
                </a:lnTo>
                <a:lnTo>
                  <a:pt x="2531" y="446"/>
                </a:lnTo>
                <a:lnTo>
                  <a:pt x="2530" y="467"/>
                </a:lnTo>
                <a:lnTo>
                  <a:pt x="2530" y="490"/>
                </a:lnTo>
                <a:lnTo>
                  <a:pt x="2530" y="515"/>
                </a:lnTo>
                <a:lnTo>
                  <a:pt x="2530" y="542"/>
                </a:lnTo>
                <a:lnTo>
                  <a:pt x="2531" y="571"/>
                </a:lnTo>
                <a:lnTo>
                  <a:pt x="2532" y="599"/>
                </a:lnTo>
                <a:lnTo>
                  <a:pt x="2534" y="627"/>
                </a:lnTo>
                <a:lnTo>
                  <a:pt x="2536" y="654"/>
                </a:lnTo>
                <a:lnTo>
                  <a:pt x="2540" y="680"/>
                </a:lnTo>
                <a:lnTo>
                  <a:pt x="2544" y="703"/>
                </a:lnTo>
                <a:lnTo>
                  <a:pt x="2551" y="724"/>
                </a:lnTo>
                <a:lnTo>
                  <a:pt x="2557" y="742"/>
                </a:lnTo>
                <a:lnTo>
                  <a:pt x="2565" y="755"/>
                </a:lnTo>
                <a:lnTo>
                  <a:pt x="2573" y="763"/>
                </a:lnTo>
                <a:lnTo>
                  <a:pt x="2583" y="767"/>
                </a:lnTo>
                <a:lnTo>
                  <a:pt x="2596" y="764"/>
                </a:lnTo>
                <a:lnTo>
                  <a:pt x="2609" y="755"/>
                </a:lnTo>
                <a:lnTo>
                  <a:pt x="2625" y="740"/>
                </a:lnTo>
                <a:lnTo>
                  <a:pt x="2671" y="677"/>
                </a:lnTo>
                <a:lnTo>
                  <a:pt x="2714" y="610"/>
                </a:lnTo>
                <a:lnTo>
                  <a:pt x="2756" y="538"/>
                </a:lnTo>
                <a:lnTo>
                  <a:pt x="2794" y="462"/>
                </a:lnTo>
                <a:lnTo>
                  <a:pt x="2827" y="380"/>
                </a:lnTo>
                <a:lnTo>
                  <a:pt x="2829" y="384"/>
                </a:lnTo>
                <a:lnTo>
                  <a:pt x="2829" y="393"/>
                </a:lnTo>
                <a:lnTo>
                  <a:pt x="2830" y="407"/>
                </a:lnTo>
                <a:lnTo>
                  <a:pt x="2829" y="428"/>
                </a:lnTo>
                <a:lnTo>
                  <a:pt x="2827" y="453"/>
                </a:lnTo>
                <a:lnTo>
                  <a:pt x="2825" y="482"/>
                </a:lnTo>
                <a:lnTo>
                  <a:pt x="2820" y="515"/>
                </a:lnTo>
                <a:lnTo>
                  <a:pt x="2812" y="553"/>
                </a:lnTo>
                <a:lnTo>
                  <a:pt x="2801" y="592"/>
                </a:lnTo>
                <a:lnTo>
                  <a:pt x="2787" y="634"/>
                </a:lnTo>
                <a:lnTo>
                  <a:pt x="2768" y="678"/>
                </a:lnTo>
                <a:lnTo>
                  <a:pt x="2745" y="725"/>
                </a:lnTo>
                <a:lnTo>
                  <a:pt x="2717" y="773"/>
                </a:lnTo>
                <a:lnTo>
                  <a:pt x="2683" y="821"/>
                </a:lnTo>
                <a:lnTo>
                  <a:pt x="2643" y="869"/>
                </a:lnTo>
                <a:lnTo>
                  <a:pt x="2597" y="919"/>
                </a:lnTo>
                <a:lnTo>
                  <a:pt x="2544" y="967"/>
                </a:lnTo>
                <a:lnTo>
                  <a:pt x="2483" y="1015"/>
                </a:lnTo>
                <a:lnTo>
                  <a:pt x="2414" y="1060"/>
                </a:lnTo>
                <a:lnTo>
                  <a:pt x="2418" y="1063"/>
                </a:lnTo>
                <a:lnTo>
                  <a:pt x="2426" y="1068"/>
                </a:lnTo>
                <a:lnTo>
                  <a:pt x="2437" y="1078"/>
                </a:lnTo>
                <a:lnTo>
                  <a:pt x="2456" y="1090"/>
                </a:lnTo>
                <a:lnTo>
                  <a:pt x="2476" y="1104"/>
                </a:lnTo>
                <a:lnTo>
                  <a:pt x="2500" y="1121"/>
                </a:lnTo>
                <a:lnTo>
                  <a:pt x="2527" y="1138"/>
                </a:lnTo>
                <a:lnTo>
                  <a:pt x="2557" y="1155"/>
                </a:lnTo>
                <a:lnTo>
                  <a:pt x="2588" y="1172"/>
                </a:lnTo>
                <a:lnTo>
                  <a:pt x="2622" y="1187"/>
                </a:lnTo>
                <a:lnTo>
                  <a:pt x="2656" y="1202"/>
                </a:lnTo>
                <a:lnTo>
                  <a:pt x="2691" y="1215"/>
                </a:lnTo>
                <a:lnTo>
                  <a:pt x="2725" y="1225"/>
                </a:lnTo>
                <a:lnTo>
                  <a:pt x="2760" y="1230"/>
                </a:lnTo>
                <a:lnTo>
                  <a:pt x="2794" y="1233"/>
                </a:lnTo>
                <a:lnTo>
                  <a:pt x="2826" y="1232"/>
                </a:lnTo>
                <a:lnTo>
                  <a:pt x="2857" y="1224"/>
                </a:lnTo>
                <a:lnTo>
                  <a:pt x="2886" y="1211"/>
                </a:lnTo>
                <a:lnTo>
                  <a:pt x="2912" y="1191"/>
                </a:lnTo>
                <a:lnTo>
                  <a:pt x="2911" y="1194"/>
                </a:lnTo>
                <a:lnTo>
                  <a:pt x="2907" y="1198"/>
                </a:lnTo>
                <a:lnTo>
                  <a:pt x="2899" y="1204"/>
                </a:lnTo>
                <a:lnTo>
                  <a:pt x="2890" y="1213"/>
                </a:lnTo>
                <a:lnTo>
                  <a:pt x="2877" y="1224"/>
                </a:lnTo>
                <a:lnTo>
                  <a:pt x="2862" y="1234"/>
                </a:lnTo>
                <a:lnTo>
                  <a:pt x="2844" y="1245"/>
                </a:lnTo>
                <a:lnTo>
                  <a:pt x="2825" y="1255"/>
                </a:lnTo>
                <a:lnTo>
                  <a:pt x="2801" y="1264"/>
                </a:lnTo>
                <a:lnTo>
                  <a:pt x="2777" y="1272"/>
                </a:lnTo>
                <a:lnTo>
                  <a:pt x="2748" y="1277"/>
                </a:lnTo>
                <a:lnTo>
                  <a:pt x="2718" y="1281"/>
                </a:lnTo>
                <a:lnTo>
                  <a:pt x="2687" y="1281"/>
                </a:lnTo>
                <a:lnTo>
                  <a:pt x="2652" y="1277"/>
                </a:lnTo>
                <a:lnTo>
                  <a:pt x="2615" y="1269"/>
                </a:lnTo>
                <a:lnTo>
                  <a:pt x="2575" y="1256"/>
                </a:lnTo>
                <a:lnTo>
                  <a:pt x="2535" y="1238"/>
                </a:lnTo>
                <a:lnTo>
                  <a:pt x="2491" y="1215"/>
                </a:lnTo>
                <a:lnTo>
                  <a:pt x="2445" y="1185"/>
                </a:lnTo>
                <a:lnTo>
                  <a:pt x="2398" y="1147"/>
                </a:lnTo>
                <a:lnTo>
                  <a:pt x="2349" y="1102"/>
                </a:lnTo>
                <a:lnTo>
                  <a:pt x="2345" y="1104"/>
                </a:lnTo>
                <a:lnTo>
                  <a:pt x="2337" y="1109"/>
                </a:lnTo>
                <a:lnTo>
                  <a:pt x="2323" y="1117"/>
                </a:lnTo>
                <a:lnTo>
                  <a:pt x="2305" y="1129"/>
                </a:lnTo>
                <a:lnTo>
                  <a:pt x="2283" y="1143"/>
                </a:lnTo>
                <a:lnTo>
                  <a:pt x="2257" y="1159"/>
                </a:lnTo>
                <a:lnTo>
                  <a:pt x="2227" y="1176"/>
                </a:lnTo>
                <a:lnTo>
                  <a:pt x="2194" y="1195"/>
                </a:lnTo>
                <a:lnTo>
                  <a:pt x="2159" y="1216"/>
                </a:lnTo>
                <a:lnTo>
                  <a:pt x="2122" y="1237"/>
                </a:lnTo>
                <a:lnTo>
                  <a:pt x="2083" y="1257"/>
                </a:lnTo>
                <a:lnTo>
                  <a:pt x="2044" y="1280"/>
                </a:lnTo>
                <a:lnTo>
                  <a:pt x="2002" y="1300"/>
                </a:lnTo>
                <a:lnTo>
                  <a:pt x="1962" y="1321"/>
                </a:lnTo>
                <a:lnTo>
                  <a:pt x="1921" y="1342"/>
                </a:lnTo>
                <a:lnTo>
                  <a:pt x="1881" y="1360"/>
                </a:lnTo>
                <a:lnTo>
                  <a:pt x="1842" y="1378"/>
                </a:lnTo>
                <a:lnTo>
                  <a:pt x="1804" y="1392"/>
                </a:lnTo>
                <a:lnTo>
                  <a:pt x="1769" y="1405"/>
                </a:lnTo>
                <a:lnTo>
                  <a:pt x="1773" y="1407"/>
                </a:lnTo>
                <a:lnTo>
                  <a:pt x="1782" y="1411"/>
                </a:lnTo>
                <a:lnTo>
                  <a:pt x="1799" y="1417"/>
                </a:lnTo>
                <a:lnTo>
                  <a:pt x="1821" y="1425"/>
                </a:lnTo>
                <a:lnTo>
                  <a:pt x="1849" y="1434"/>
                </a:lnTo>
                <a:lnTo>
                  <a:pt x="1880" y="1444"/>
                </a:lnTo>
                <a:lnTo>
                  <a:pt x="1916" y="1456"/>
                </a:lnTo>
                <a:lnTo>
                  <a:pt x="1955" y="1468"/>
                </a:lnTo>
                <a:lnTo>
                  <a:pt x="1998" y="1481"/>
                </a:lnTo>
                <a:lnTo>
                  <a:pt x="2042" y="1494"/>
                </a:lnTo>
                <a:lnTo>
                  <a:pt x="2090" y="1505"/>
                </a:lnTo>
                <a:lnTo>
                  <a:pt x="2139" y="1518"/>
                </a:lnTo>
                <a:lnTo>
                  <a:pt x="2188" y="1529"/>
                </a:lnTo>
                <a:lnTo>
                  <a:pt x="2239" y="1539"/>
                </a:lnTo>
                <a:lnTo>
                  <a:pt x="2289" y="1548"/>
                </a:lnTo>
                <a:lnTo>
                  <a:pt x="2339" y="1555"/>
                </a:lnTo>
                <a:lnTo>
                  <a:pt x="2388" y="1560"/>
                </a:lnTo>
                <a:lnTo>
                  <a:pt x="2436" y="1563"/>
                </a:lnTo>
                <a:lnTo>
                  <a:pt x="2482" y="1564"/>
                </a:lnTo>
                <a:lnTo>
                  <a:pt x="2525" y="1561"/>
                </a:lnTo>
                <a:lnTo>
                  <a:pt x="2564" y="1556"/>
                </a:lnTo>
                <a:lnTo>
                  <a:pt x="2601" y="1547"/>
                </a:lnTo>
                <a:lnTo>
                  <a:pt x="2634" y="1534"/>
                </a:lnTo>
                <a:lnTo>
                  <a:pt x="2661" y="1518"/>
                </a:lnTo>
                <a:lnTo>
                  <a:pt x="2684" y="1498"/>
                </a:lnTo>
                <a:lnTo>
                  <a:pt x="2682" y="1499"/>
                </a:lnTo>
                <a:lnTo>
                  <a:pt x="2677" y="1505"/>
                </a:lnTo>
                <a:lnTo>
                  <a:pt x="2666" y="1515"/>
                </a:lnTo>
                <a:lnTo>
                  <a:pt x="2652" y="1526"/>
                </a:lnTo>
                <a:lnTo>
                  <a:pt x="2635" y="1540"/>
                </a:lnTo>
                <a:lnTo>
                  <a:pt x="2613" y="1555"/>
                </a:lnTo>
                <a:lnTo>
                  <a:pt x="2588" y="1569"/>
                </a:lnTo>
                <a:lnTo>
                  <a:pt x="2560" y="1582"/>
                </a:lnTo>
                <a:lnTo>
                  <a:pt x="2527" y="1594"/>
                </a:lnTo>
                <a:lnTo>
                  <a:pt x="2492" y="1603"/>
                </a:lnTo>
                <a:lnTo>
                  <a:pt x="2453" y="1609"/>
                </a:lnTo>
                <a:lnTo>
                  <a:pt x="2411" y="1612"/>
                </a:lnTo>
                <a:lnTo>
                  <a:pt x="2366" y="1609"/>
                </a:lnTo>
                <a:lnTo>
                  <a:pt x="2369" y="1612"/>
                </a:lnTo>
                <a:lnTo>
                  <a:pt x="2372" y="1620"/>
                </a:lnTo>
                <a:lnTo>
                  <a:pt x="2379" y="1633"/>
                </a:lnTo>
                <a:lnTo>
                  <a:pt x="2387" y="1650"/>
                </a:lnTo>
                <a:lnTo>
                  <a:pt x="2393" y="1670"/>
                </a:lnTo>
                <a:lnTo>
                  <a:pt x="2400" y="1696"/>
                </a:lnTo>
                <a:lnTo>
                  <a:pt x="2405" y="1726"/>
                </a:lnTo>
                <a:lnTo>
                  <a:pt x="2408" y="1760"/>
                </a:lnTo>
                <a:lnTo>
                  <a:pt x="2406" y="1798"/>
                </a:lnTo>
                <a:lnTo>
                  <a:pt x="2400" y="1838"/>
                </a:lnTo>
                <a:lnTo>
                  <a:pt x="2400" y="1835"/>
                </a:lnTo>
                <a:lnTo>
                  <a:pt x="2397" y="1825"/>
                </a:lnTo>
                <a:lnTo>
                  <a:pt x="2395" y="1808"/>
                </a:lnTo>
                <a:lnTo>
                  <a:pt x="2391" y="1788"/>
                </a:lnTo>
                <a:lnTo>
                  <a:pt x="2384" y="1765"/>
                </a:lnTo>
                <a:lnTo>
                  <a:pt x="2378" y="1740"/>
                </a:lnTo>
                <a:lnTo>
                  <a:pt x="2367" y="1714"/>
                </a:lnTo>
                <a:lnTo>
                  <a:pt x="2357" y="1688"/>
                </a:lnTo>
                <a:lnTo>
                  <a:pt x="2344" y="1665"/>
                </a:lnTo>
                <a:lnTo>
                  <a:pt x="2328" y="1644"/>
                </a:lnTo>
                <a:lnTo>
                  <a:pt x="2310" y="1627"/>
                </a:lnTo>
                <a:lnTo>
                  <a:pt x="2291" y="1616"/>
                </a:lnTo>
                <a:lnTo>
                  <a:pt x="2268" y="1611"/>
                </a:lnTo>
                <a:lnTo>
                  <a:pt x="2223" y="1608"/>
                </a:lnTo>
                <a:lnTo>
                  <a:pt x="2172" y="1604"/>
                </a:lnTo>
                <a:lnTo>
                  <a:pt x="2118" y="1600"/>
                </a:lnTo>
                <a:lnTo>
                  <a:pt x="2059" y="1594"/>
                </a:lnTo>
                <a:lnTo>
                  <a:pt x="1999" y="1586"/>
                </a:lnTo>
                <a:lnTo>
                  <a:pt x="1940" y="1576"/>
                </a:lnTo>
                <a:lnTo>
                  <a:pt x="1881" y="1563"/>
                </a:lnTo>
                <a:lnTo>
                  <a:pt x="1851" y="1557"/>
                </a:lnTo>
                <a:lnTo>
                  <a:pt x="1824" y="1559"/>
                </a:lnTo>
                <a:lnTo>
                  <a:pt x="1801" y="1565"/>
                </a:lnTo>
                <a:lnTo>
                  <a:pt x="1780" y="1576"/>
                </a:lnTo>
                <a:lnTo>
                  <a:pt x="1763" y="1592"/>
                </a:lnTo>
                <a:lnTo>
                  <a:pt x="1749" y="1613"/>
                </a:lnTo>
                <a:lnTo>
                  <a:pt x="1737" y="1639"/>
                </a:lnTo>
                <a:lnTo>
                  <a:pt x="1726" y="1669"/>
                </a:lnTo>
                <a:lnTo>
                  <a:pt x="1719" y="1704"/>
                </a:lnTo>
                <a:lnTo>
                  <a:pt x="1713" y="1742"/>
                </a:lnTo>
                <a:lnTo>
                  <a:pt x="1710" y="1785"/>
                </a:lnTo>
                <a:lnTo>
                  <a:pt x="1708" y="1830"/>
                </a:lnTo>
                <a:lnTo>
                  <a:pt x="1707" y="1879"/>
                </a:lnTo>
                <a:lnTo>
                  <a:pt x="1707" y="1931"/>
                </a:lnTo>
                <a:lnTo>
                  <a:pt x="1708" y="1986"/>
                </a:lnTo>
                <a:lnTo>
                  <a:pt x="1711" y="2043"/>
                </a:lnTo>
                <a:lnTo>
                  <a:pt x="1713" y="2104"/>
                </a:lnTo>
                <a:lnTo>
                  <a:pt x="1716" y="2166"/>
                </a:lnTo>
                <a:lnTo>
                  <a:pt x="1719" y="2231"/>
                </a:lnTo>
                <a:lnTo>
                  <a:pt x="1721" y="2297"/>
                </a:lnTo>
                <a:lnTo>
                  <a:pt x="1724" y="2365"/>
                </a:lnTo>
                <a:lnTo>
                  <a:pt x="1764" y="2371"/>
                </a:lnTo>
                <a:lnTo>
                  <a:pt x="1803" y="2382"/>
                </a:lnTo>
                <a:lnTo>
                  <a:pt x="1841" y="2392"/>
                </a:lnTo>
                <a:lnTo>
                  <a:pt x="1877" y="2405"/>
                </a:lnTo>
                <a:lnTo>
                  <a:pt x="1912" y="2418"/>
                </a:lnTo>
                <a:lnTo>
                  <a:pt x="1944" y="2432"/>
                </a:lnTo>
                <a:lnTo>
                  <a:pt x="1972" y="2445"/>
                </a:lnTo>
                <a:lnTo>
                  <a:pt x="1997" y="2458"/>
                </a:lnTo>
                <a:lnTo>
                  <a:pt x="2019" y="2470"/>
                </a:lnTo>
                <a:lnTo>
                  <a:pt x="2036" y="2480"/>
                </a:lnTo>
                <a:lnTo>
                  <a:pt x="2049" y="2487"/>
                </a:lnTo>
                <a:lnTo>
                  <a:pt x="2057" y="2492"/>
                </a:lnTo>
                <a:lnTo>
                  <a:pt x="2059" y="2495"/>
                </a:lnTo>
                <a:lnTo>
                  <a:pt x="1955" y="2478"/>
                </a:lnTo>
                <a:lnTo>
                  <a:pt x="1855" y="2465"/>
                </a:lnTo>
                <a:lnTo>
                  <a:pt x="1763" y="2454"/>
                </a:lnTo>
                <a:lnTo>
                  <a:pt x="1675" y="2448"/>
                </a:lnTo>
                <a:lnTo>
                  <a:pt x="1593" y="2445"/>
                </a:lnTo>
                <a:lnTo>
                  <a:pt x="1516" y="2444"/>
                </a:lnTo>
                <a:lnTo>
                  <a:pt x="1446" y="2445"/>
                </a:lnTo>
                <a:lnTo>
                  <a:pt x="1381" y="2448"/>
                </a:lnTo>
                <a:lnTo>
                  <a:pt x="1322" y="2452"/>
                </a:lnTo>
                <a:lnTo>
                  <a:pt x="1270" y="2457"/>
                </a:lnTo>
                <a:lnTo>
                  <a:pt x="1224" y="2462"/>
                </a:lnTo>
                <a:lnTo>
                  <a:pt x="1183" y="2469"/>
                </a:lnTo>
                <a:lnTo>
                  <a:pt x="1148" y="2475"/>
                </a:lnTo>
                <a:lnTo>
                  <a:pt x="1120" y="2482"/>
                </a:lnTo>
                <a:lnTo>
                  <a:pt x="1097" y="2487"/>
                </a:lnTo>
                <a:lnTo>
                  <a:pt x="1082" y="2491"/>
                </a:lnTo>
                <a:lnTo>
                  <a:pt x="1073" y="2493"/>
                </a:lnTo>
                <a:lnTo>
                  <a:pt x="1069" y="2495"/>
                </a:lnTo>
                <a:lnTo>
                  <a:pt x="1127" y="2463"/>
                </a:lnTo>
                <a:lnTo>
                  <a:pt x="1182" y="2439"/>
                </a:lnTo>
                <a:lnTo>
                  <a:pt x="1233" y="2419"/>
                </a:lnTo>
                <a:lnTo>
                  <a:pt x="1279" y="2402"/>
                </a:lnTo>
                <a:lnTo>
                  <a:pt x="1321" y="2391"/>
                </a:lnTo>
                <a:lnTo>
                  <a:pt x="1357" y="2382"/>
                </a:lnTo>
                <a:lnTo>
                  <a:pt x="1390" y="2374"/>
                </a:lnTo>
                <a:lnTo>
                  <a:pt x="1415" y="2369"/>
                </a:lnTo>
                <a:lnTo>
                  <a:pt x="1434" y="2365"/>
                </a:lnTo>
                <a:lnTo>
                  <a:pt x="1433" y="2280"/>
                </a:lnTo>
                <a:lnTo>
                  <a:pt x="1429" y="2204"/>
                </a:lnTo>
                <a:lnTo>
                  <a:pt x="1422" y="2134"/>
                </a:lnTo>
                <a:lnTo>
                  <a:pt x="1413" y="2069"/>
                </a:lnTo>
                <a:lnTo>
                  <a:pt x="1402" y="2009"/>
                </a:lnTo>
                <a:lnTo>
                  <a:pt x="1387" y="1953"/>
                </a:lnTo>
                <a:lnTo>
                  <a:pt x="1370" y="1903"/>
                </a:lnTo>
                <a:lnTo>
                  <a:pt x="1350" y="1855"/>
                </a:lnTo>
                <a:lnTo>
                  <a:pt x="1325" y="1809"/>
                </a:lnTo>
                <a:lnTo>
                  <a:pt x="1296" y="1765"/>
                </a:lnTo>
                <a:lnTo>
                  <a:pt x="1264" y="1724"/>
                </a:lnTo>
                <a:lnTo>
                  <a:pt x="1227" y="1682"/>
                </a:lnTo>
                <a:lnTo>
                  <a:pt x="1187" y="1640"/>
                </a:lnTo>
                <a:lnTo>
                  <a:pt x="1161" y="1621"/>
                </a:lnTo>
                <a:lnTo>
                  <a:pt x="1130" y="1604"/>
                </a:lnTo>
                <a:lnTo>
                  <a:pt x="1095" y="1590"/>
                </a:lnTo>
                <a:lnTo>
                  <a:pt x="1056" y="1579"/>
                </a:lnTo>
                <a:lnTo>
                  <a:pt x="1013" y="1570"/>
                </a:lnTo>
                <a:lnTo>
                  <a:pt x="967" y="1564"/>
                </a:lnTo>
                <a:lnTo>
                  <a:pt x="918" y="1559"/>
                </a:lnTo>
                <a:lnTo>
                  <a:pt x="867" y="1553"/>
                </a:lnTo>
                <a:lnTo>
                  <a:pt x="814" y="1550"/>
                </a:lnTo>
                <a:lnTo>
                  <a:pt x="760" y="1546"/>
                </a:lnTo>
                <a:lnTo>
                  <a:pt x="704" y="1542"/>
                </a:lnTo>
                <a:lnTo>
                  <a:pt x="702" y="1544"/>
                </a:lnTo>
                <a:lnTo>
                  <a:pt x="697" y="1552"/>
                </a:lnTo>
                <a:lnTo>
                  <a:pt x="691" y="1565"/>
                </a:lnTo>
                <a:lnTo>
                  <a:pt x="679" y="1581"/>
                </a:lnTo>
                <a:lnTo>
                  <a:pt x="665" y="1600"/>
                </a:lnTo>
                <a:lnTo>
                  <a:pt x="646" y="1622"/>
                </a:lnTo>
                <a:lnTo>
                  <a:pt x="623" y="1646"/>
                </a:lnTo>
                <a:lnTo>
                  <a:pt x="596" y="1669"/>
                </a:lnTo>
                <a:lnTo>
                  <a:pt x="563" y="1694"/>
                </a:lnTo>
                <a:lnTo>
                  <a:pt x="526" y="1718"/>
                </a:lnTo>
                <a:lnTo>
                  <a:pt x="483" y="1742"/>
                </a:lnTo>
                <a:lnTo>
                  <a:pt x="435" y="1764"/>
                </a:lnTo>
                <a:lnTo>
                  <a:pt x="380" y="1783"/>
                </a:lnTo>
                <a:lnTo>
                  <a:pt x="319" y="1799"/>
                </a:lnTo>
                <a:lnTo>
                  <a:pt x="322" y="1798"/>
                </a:lnTo>
                <a:lnTo>
                  <a:pt x="329" y="1794"/>
                </a:lnTo>
                <a:lnTo>
                  <a:pt x="340" y="1787"/>
                </a:lnTo>
                <a:lnTo>
                  <a:pt x="355" y="1779"/>
                </a:lnTo>
                <a:lnTo>
                  <a:pt x="372" y="1769"/>
                </a:lnTo>
                <a:lnTo>
                  <a:pt x="392" y="1757"/>
                </a:lnTo>
                <a:lnTo>
                  <a:pt x="414" y="1744"/>
                </a:lnTo>
                <a:lnTo>
                  <a:pt x="436" y="1730"/>
                </a:lnTo>
                <a:lnTo>
                  <a:pt x="458" y="1714"/>
                </a:lnTo>
                <a:lnTo>
                  <a:pt x="480" y="1698"/>
                </a:lnTo>
                <a:lnTo>
                  <a:pt x="502" y="1681"/>
                </a:lnTo>
                <a:lnTo>
                  <a:pt x="522" y="1664"/>
                </a:lnTo>
                <a:lnTo>
                  <a:pt x="540" y="1647"/>
                </a:lnTo>
                <a:lnTo>
                  <a:pt x="554" y="1629"/>
                </a:lnTo>
                <a:lnTo>
                  <a:pt x="566" y="1612"/>
                </a:lnTo>
                <a:lnTo>
                  <a:pt x="574" y="1595"/>
                </a:lnTo>
                <a:lnTo>
                  <a:pt x="576" y="1579"/>
                </a:lnTo>
                <a:lnTo>
                  <a:pt x="574" y="1565"/>
                </a:lnTo>
                <a:lnTo>
                  <a:pt x="566" y="1551"/>
                </a:lnTo>
                <a:lnTo>
                  <a:pt x="550" y="1538"/>
                </a:lnTo>
                <a:lnTo>
                  <a:pt x="528" y="1528"/>
                </a:lnTo>
                <a:lnTo>
                  <a:pt x="487" y="1511"/>
                </a:lnTo>
                <a:lnTo>
                  <a:pt x="445" y="1496"/>
                </a:lnTo>
                <a:lnTo>
                  <a:pt x="403" y="1483"/>
                </a:lnTo>
                <a:lnTo>
                  <a:pt x="362" y="1470"/>
                </a:lnTo>
                <a:lnTo>
                  <a:pt x="322" y="1456"/>
                </a:lnTo>
                <a:lnTo>
                  <a:pt x="281" y="1443"/>
                </a:lnTo>
                <a:lnTo>
                  <a:pt x="244" y="1429"/>
                </a:lnTo>
                <a:lnTo>
                  <a:pt x="207" y="1412"/>
                </a:lnTo>
                <a:lnTo>
                  <a:pt x="172" y="1395"/>
                </a:lnTo>
                <a:lnTo>
                  <a:pt x="140" y="1374"/>
                </a:lnTo>
                <a:lnTo>
                  <a:pt x="108" y="1351"/>
                </a:lnTo>
                <a:lnTo>
                  <a:pt x="81" y="1325"/>
                </a:lnTo>
                <a:lnTo>
                  <a:pt x="55" y="1295"/>
                </a:lnTo>
                <a:lnTo>
                  <a:pt x="33" y="1261"/>
                </a:lnTo>
                <a:lnTo>
                  <a:pt x="15" y="1224"/>
                </a:lnTo>
                <a:lnTo>
                  <a:pt x="0" y="1180"/>
                </a:lnTo>
                <a:lnTo>
                  <a:pt x="2" y="1182"/>
                </a:lnTo>
                <a:lnTo>
                  <a:pt x="8" y="1191"/>
                </a:lnTo>
                <a:lnTo>
                  <a:pt x="16" y="1204"/>
                </a:lnTo>
                <a:lnTo>
                  <a:pt x="29" y="1220"/>
                </a:lnTo>
                <a:lnTo>
                  <a:pt x="45" y="1239"/>
                </a:lnTo>
                <a:lnTo>
                  <a:pt x="63" y="1260"/>
                </a:lnTo>
                <a:lnTo>
                  <a:pt x="85" y="1281"/>
                </a:lnTo>
                <a:lnTo>
                  <a:pt x="108" y="1303"/>
                </a:lnTo>
                <a:lnTo>
                  <a:pt x="136" y="1324"/>
                </a:lnTo>
                <a:lnTo>
                  <a:pt x="166" y="1343"/>
                </a:lnTo>
                <a:lnTo>
                  <a:pt x="198" y="1360"/>
                </a:lnTo>
                <a:lnTo>
                  <a:pt x="232" y="1374"/>
                </a:lnTo>
                <a:lnTo>
                  <a:pt x="268" y="1383"/>
                </a:lnTo>
                <a:lnTo>
                  <a:pt x="307" y="1387"/>
                </a:lnTo>
                <a:lnTo>
                  <a:pt x="309" y="1387"/>
                </a:lnTo>
                <a:lnTo>
                  <a:pt x="312" y="1387"/>
                </a:lnTo>
                <a:lnTo>
                  <a:pt x="316" y="1387"/>
                </a:lnTo>
                <a:lnTo>
                  <a:pt x="323" y="1386"/>
                </a:lnTo>
                <a:lnTo>
                  <a:pt x="331" y="1382"/>
                </a:lnTo>
                <a:lnTo>
                  <a:pt x="340" y="1377"/>
                </a:lnTo>
                <a:lnTo>
                  <a:pt x="349" y="1369"/>
                </a:lnTo>
                <a:lnTo>
                  <a:pt x="358" y="1357"/>
                </a:lnTo>
                <a:lnTo>
                  <a:pt x="367" y="1342"/>
                </a:lnTo>
                <a:lnTo>
                  <a:pt x="376" y="1322"/>
                </a:lnTo>
                <a:lnTo>
                  <a:pt x="384" y="1298"/>
                </a:lnTo>
                <a:lnTo>
                  <a:pt x="392" y="1268"/>
                </a:lnTo>
                <a:lnTo>
                  <a:pt x="398" y="1232"/>
                </a:lnTo>
                <a:lnTo>
                  <a:pt x="403" y="1189"/>
                </a:lnTo>
                <a:lnTo>
                  <a:pt x="406" y="1138"/>
                </a:lnTo>
                <a:lnTo>
                  <a:pt x="407" y="1141"/>
                </a:lnTo>
                <a:lnTo>
                  <a:pt x="410" y="1147"/>
                </a:lnTo>
                <a:lnTo>
                  <a:pt x="414" y="1159"/>
                </a:lnTo>
                <a:lnTo>
                  <a:pt x="418" y="1174"/>
                </a:lnTo>
                <a:lnTo>
                  <a:pt x="420" y="1194"/>
                </a:lnTo>
                <a:lnTo>
                  <a:pt x="423" y="1219"/>
                </a:lnTo>
                <a:lnTo>
                  <a:pt x="424" y="1247"/>
                </a:lnTo>
                <a:lnTo>
                  <a:pt x="422" y="1281"/>
                </a:lnTo>
                <a:lnTo>
                  <a:pt x="418" y="1318"/>
                </a:lnTo>
                <a:lnTo>
                  <a:pt x="409" y="1361"/>
                </a:lnTo>
                <a:lnTo>
                  <a:pt x="396" y="1407"/>
                </a:lnTo>
                <a:lnTo>
                  <a:pt x="399" y="1408"/>
                </a:lnTo>
                <a:lnTo>
                  <a:pt x="412" y="1409"/>
                </a:lnTo>
                <a:lnTo>
                  <a:pt x="431" y="1411"/>
                </a:lnTo>
                <a:lnTo>
                  <a:pt x="457" y="1413"/>
                </a:lnTo>
                <a:lnTo>
                  <a:pt x="488" y="1417"/>
                </a:lnTo>
                <a:lnTo>
                  <a:pt x="524" y="1420"/>
                </a:lnTo>
                <a:lnTo>
                  <a:pt x="563" y="1424"/>
                </a:lnTo>
                <a:lnTo>
                  <a:pt x="607" y="1428"/>
                </a:lnTo>
                <a:lnTo>
                  <a:pt x="653" y="1430"/>
                </a:lnTo>
                <a:lnTo>
                  <a:pt x="701" y="1434"/>
                </a:lnTo>
                <a:lnTo>
                  <a:pt x="750" y="1437"/>
                </a:lnTo>
                <a:lnTo>
                  <a:pt x="800" y="1439"/>
                </a:lnTo>
                <a:lnTo>
                  <a:pt x="848" y="1442"/>
                </a:lnTo>
                <a:lnTo>
                  <a:pt x="896" y="1443"/>
                </a:lnTo>
                <a:lnTo>
                  <a:pt x="941" y="1443"/>
                </a:lnTo>
                <a:lnTo>
                  <a:pt x="984" y="1443"/>
                </a:lnTo>
                <a:lnTo>
                  <a:pt x="1025" y="1442"/>
                </a:lnTo>
                <a:lnTo>
                  <a:pt x="1060" y="1439"/>
                </a:lnTo>
                <a:lnTo>
                  <a:pt x="1090" y="1435"/>
                </a:lnTo>
                <a:lnTo>
                  <a:pt x="1116" y="1429"/>
                </a:lnTo>
                <a:lnTo>
                  <a:pt x="1134" y="1422"/>
                </a:lnTo>
                <a:lnTo>
                  <a:pt x="1144" y="1413"/>
                </a:lnTo>
                <a:lnTo>
                  <a:pt x="1172" y="1370"/>
                </a:lnTo>
                <a:lnTo>
                  <a:pt x="1190" y="1328"/>
                </a:lnTo>
                <a:lnTo>
                  <a:pt x="1200" y="1285"/>
                </a:lnTo>
                <a:lnTo>
                  <a:pt x="1203" y="1241"/>
                </a:lnTo>
                <a:lnTo>
                  <a:pt x="1199" y="1196"/>
                </a:lnTo>
                <a:lnTo>
                  <a:pt x="1188" y="1152"/>
                </a:lnTo>
                <a:lnTo>
                  <a:pt x="1173" y="1108"/>
                </a:lnTo>
                <a:lnTo>
                  <a:pt x="1153" y="1063"/>
                </a:lnTo>
                <a:lnTo>
                  <a:pt x="1130" y="1017"/>
                </a:lnTo>
                <a:lnTo>
                  <a:pt x="1104" y="971"/>
                </a:lnTo>
                <a:lnTo>
                  <a:pt x="1075" y="924"/>
                </a:lnTo>
                <a:lnTo>
                  <a:pt x="1044" y="876"/>
                </a:lnTo>
                <a:lnTo>
                  <a:pt x="1014" y="828"/>
                </a:lnTo>
                <a:lnTo>
                  <a:pt x="983" y="780"/>
                </a:lnTo>
                <a:lnTo>
                  <a:pt x="954" y="729"/>
                </a:lnTo>
                <a:lnTo>
                  <a:pt x="926" y="678"/>
                </a:lnTo>
                <a:lnTo>
                  <a:pt x="923" y="678"/>
                </a:lnTo>
                <a:lnTo>
                  <a:pt x="915" y="678"/>
                </a:lnTo>
                <a:lnTo>
                  <a:pt x="904" y="677"/>
                </a:lnTo>
                <a:lnTo>
                  <a:pt x="887" y="675"/>
                </a:lnTo>
                <a:lnTo>
                  <a:pt x="865" y="669"/>
                </a:lnTo>
                <a:lnTo>
                  <a:pt x="839" y="662"/>
                </a:lnTo>
                <a:lnTo>
                  <a:pt x="809" y="651"/>
                </a:lnTo>
                <a:lnTo>
                  <a:pt x="775" y="637"/>
                </a:lnTo>
                <a:lnTo>
                  <a:pt x="736" y="619"/>
                </a:lnTo>
                <a:lnTo>
                  <a:pt x="693" y="595"/>
                </a:lnTo>
                <a:lnTo>
                  <a:pt x="648" y="566"/>
                </a:lnTo>
                <a:lnTo>
                  <a:pt x="650" y="567"/>
                </a:lnTo>
                <a:lnTo>
                  <a:pt x="658" y="571"/>
                </a:lnTo>
                <a:lnTo>
                  <a:pt x="672" y="575"/>
                </a:lnTo>
                <a:lnTo>
                  <a:pt x="689" y="581"/>
                </a:lnTo>
                <a:lnTo>
                  <a:pt x="709" y="588"/>
                </a:lnTo>
                <a:lnTo>
                  <a:pt x="732" y="595"/>
                </a:lnTo>
                <a:lnTo>
                  <a:pt x="756" y="603"/>
                </a:lnTo>
                <a:lnTo>
                  <a:pt x="780" y="611"/>
                </a:lnTo>
                <a:lnTo>
                  <a:pt x="805" y="619"/>
                </a:lnTo>
                <a:lnTo>
                  <a:pt x="828" y="625"/>
                </a:lnTo>
                <a:lnTo>
                  <a:pt x="849" y="630"/>
                </a:lnTo>
                <a:lnTo>
                  <a:pt x="869" y="634"/>
                </a:lnTo>
                <a:lnTo>
                  <a:pt x="884" y="637"/>
                </a:lnTo>
                <a:lnTo>
                  <a:pt x="896" y="638"/>
                </a:lnTo>
                <a:lnTo>
                  <a:pt x="901" y="636"/>
                </a:lnTo>
                <a:lnTo>
                  <a:pt x="902" y="632"/>
                </a:lnTo>
                <a:lnTo>
                  <a:pt x="883" y="585"/>
                </a:lnTo>
                <a:lnTo>
                  <a:pt x="866" y="538"/>
                </a:lnTo>
                <a:lnTo>
                  <a:pt x="853" y="490"/>
                </a:lnTo>
                <a:lnTo>
                  <a:pt x="843" y="442"/>
                </a:lnTo>
                <a:lnTo>
                  <a:pt x="837" y="393"/>
                </a:lnTo>
                <a:lnTo>
                  <a:pt x="837" y="342"/>
                </a:lnTo>
                <a:lnTo>
                  <a:pt x="843" y="292"/>
                </a:lnTo>
                <a:lnTo>
                  <a:pt x="853" y="240"/>
                </a:lnTo>
                <a:lnTo>
                  <a:pt x="871" y="188"/>
                </a:lnTo>
                <a:lnTo>
                  <a:pt x="896" y="133"/>
                </a:lnTo>
                <a:lnTo>
                  <a:pt x="928" y="79"/>
                </a:lnTo>
                <a:lnTo>
                  <a:pt x="928" y="83"/>
                </a:lnTo>
                <a:lnTo>
                  <a:pt x="926" y="94"/>
                </a:lnTo>
                <a:lnTo>
                  <a:pt x="923" y="112"/>
                </a:lnTo>
                <a:lnTo>
                  <a:pt x="919" y="136"/>
                </a:lnTo>
                <a:lnTo>
                  <a:pt x="915" y="163"/>
                </a:lnTo>
                <a:lnTo>
                  <a:pt x="912" y="194"/>
                </a:lnTo>
                <a:lnTo>
                  <a:pt x="909" y="228"/>
                </a:lnTo>
                <a:lnTo>
                  <a:pt x="906" y="263"/>
                </a:lnTo>
                <a:lnTo>
                  <a:pt x="904" y="298"/>
                </a:lnTo>
                <a:lnTo>
                  <a:pt x="904" y="332"/>
                </a:lnTo>
                <a:lnTo>
                  <a:pt x="905" y="366"/>
                </a:lnTo>
                <a:lnTo>
                  <a:pt x="909" y="395"/>
                </a:lnTo>
                <a:lnTo>
                  <a:pt x="915" y="421"/>
                </a:lnTo>
                <a:lnTo>
                  <a:pt x="923" y="444"/>
                </a:lnTo>
                <a:lnTo>
                  <a:pt x="935" y="459"/>
                </a:lnTo>
                <a:lnTo>
                  <a:pt x="936" y="459"/>
                </a:lnTo>
                <a:lnTo>
                  <a:pt x="940" y="460"/>
                </a:lnTo>
                <a:lnTo>
                  <a:pt x="947" y="460"/>
                </a:lnTo>
                <a:lnTo>
                  <a:pt x="957" y="460"/>
                </a:lnTo>
                <a:lnTo>
                  <a:pt x="969" y="459"/>
                </a:lnTo>
                <a:lnTo>
                  <a:pt x="984" y="457"/>
                </a:lnTo>
                <a:lnTo>
                  <a:pt x="1003" y="450"/>
                </a:lnTo>
                <a:lnTo>
                  <a:pt x="1025" y="441"/>
                </a:lnTo>
                <a:lnTo>
                  <a:pt x="1049" y="429"/>
                </a:lnTo>
                <a:lnTo>
                  <a:pt x="1077" y="412"/>
                </a:lnTo>
                <a:lnTo>
                  <a:pt x="1108" y="390"/>
                </a:lnTo>
                <a:lnTo>
                  <a:pt x="1143" y="363"/>
                </a:lnTo>
                <a:lnTo>
                  <a:pt x="1181" y="331"/>
                </a:lnTo>
                <a:lnTo>
                  <a:pt x="1179" y="334"/>
                </a:lnTo>
                <a:lnTo>
                  <a:pt x="1175" y="342"/>
                </a:lnTo>
                <a:lnTo>
                  <a:pt x="1168" y="357"/>
                </a:lnTo>
                <a:lnTo>
                  <a:pt x="1156" y="375"/>
                </a:lnTo>
                <a:lnTo>
                  <a:pt x="1140" y="395"/>
                </a:lnTo>
                <a:lnTo>
                  <a:pt x="1121" y="418"/>
                </a:lnTo>
                <a:lnTo>
                  <a:pt x="1096" y="441"/>
                </a:lnTo>
                <a:lnTo>
                  <a:pt x="1066" y="466"/>
                </a:lnTo>
                <a:lnTo>
                  <a:pt x="1032" y="488"/>
                </a:lnTo>
                <a:lnTo>
                  <a:pt x="992" y="510"/>
                </a:lnTo>
                <a:lnTo>
                  <a:pt x="947" y="528"/>
                </a:lnTo>
                <a:lnTo>
                  <a:pt x="948" y="532"/>
                </a:lnTo>
                <a:lnTo>
                  <a:pt x="953" y="542"/>
                </a:lnTo>
                <a:lnTo>
                  <a:pt x="961" y="560"/>
                </a:lnTo>
                <a:lnTo>
                  <a:pt x="971" y="584"/>
                </a:lnTo>
                <a:lnTo>
                  <a:pt x="987" y="614"/>
                </a:lnTo>
                <a:lnTo>
                  <a:pt x="1005" y="649"/>
                </a:lnTo>
                <a:lnTo>
                  <a:pt x="1029" y="690"/>
                </a:lnTo>
                <a:lnTo>
                  <a:pt x="1056" y="737"/>
                </a:lnTo>
                <a:lnTo>
                  <a:pt x="1087" y="788"/>
                </a:lnTo>
                <a:lnTo>
                  <a:pt x="1125" y="843"/>
                </a:lnTo>
                <a:lnTo>
                  <a:pt x="1166" y="904"/>
                </a:lnTo>
                <a:lnTo>
                  <a:pt x="1213" y="968"/>
                </a:lnTo>
                <a:lnTo>
                  <a:pt x="1265" y="1035"/>
                </a:lnTo>
                <a:lnTo>
                  <a:pt x="1322" y="1107"/>
                </a:lnTo>
                <a:lnTo>
                  <a:pt x="1386" y="1181"/>
                </a:lnTo>
                <a:lnTo>
                  <a:pt x="1456" y="1257"/>
                </a:lnTo>
                <a:lnTo>
                  <a:pt x="1457" y="1254"/>
                </a:lnTo>
                <a:lnTo>
                  <a:pt x="1461" y="1243"/>
                </a:lnTo>
                <a:lnTo>
                  <a:pt x="1467" y="1226"/>
                </a:lnTo>
                <a:lnTo>
                  <a:pt x="1476" y="1203"/>
                </a:lnTo>
                <a:lnTo>
                  <a:pt x="1485" y="1174"/>
                </a:lnTo>
                <a:lnTo>
                  <a:pt x="1496" y="1139"/>
                </a:lnTo>
                <a:lnTo>
                  <a:pt x="1509" y="1100"/>
                </a:lnTo>
                <a:lnTo>
                  <a:pt x="1524" y="1056"/>
                </a:lnTo>
                <a:lnTo>
                  <a:pt x="1539" y="1008"/>
                </a:lnTo>
                <a:lnTo>
                  <a:pt x="1555" y="956"/>
                </a:lnTo>
                <a:lnTo>
                  <a:pt x="1572" y="900"/>
                </a:lnTo>
                <a:lnTo>
                  <a:pt x="1589" y="842"/>
                </a:lnTo>
                <a:lnTo>
                  <a:pt x="1606" y="781"/>
                </a:lnTo>
                <a:lnTo>
                  <a:pt x="1603" y="776"/>
                </a:lnTo>
                <a:lnTo>
                  <a:pt x="1595" y="768"/>
                </a:lnTo>
                <a:lnTo>
                  <a:pt x="1582" y="759"/>
                </a:lnTo>
                <a:lnTo>
                  <a:pt x="1564" y="746"/>
                </a:lnTo>
                <a:lnTo>
                  <a:pt x="1542" y="730"/>
                </a:lnTo>
                <a:lnTo>
                  <a:pt x="1519" y="711"/>
                </a:lnTo>
                <a:lnTo>
                  <a:pt x="1491" y="688"/>
                </a:lnTo>
                <a:lnTo>
                  <a:pt x="1464" y="660"/>
                </a:lnTo>
                <a:lnTo>
                  <a:pt x="1434" y="628"/>
                </a:lnTo>
                <a:lnTo>
                  <a:pt x="1405" y="590"/>
                </a:lnTo>
                <a:lnTo>
                  <a:pt x="1378" y="547"/>
                </a:lnTo>
                <a:lnTo>
                  <a:pt x="1352" y="498"/>
                </a:lnTo>
                <a:lnTo>
                  <a:pt x="1329" y="444"/>
                </a:lnTo>
                <a:lnTo>
                  <a:pt x="1329" y="444"/>
                </a:lnTo>
                <a:lnTo>
                  <a:pt x="1334" y="449"/>
                </a:lnTo>
                <a:lnTo>
                  <a:pt x="1342" y="459"/>
                </a:lnTo>
                <a:lnTo>
                  <a:pt x="1352" y="472"/>
                </a:lnTo>
                <a:lnTo>
                  <a:pt x="1365" y="488"/>
                </a:lnTo>
                <a:lnTo>
                  <a:pt x="1381" y="506"/>
                </a:lnTo>
                <a:lnTo>
                  <a:pt x="1398" y="527"/>
                </a:lnTo>
                <a:lnTo>
                  <a:pt x="1416" y="547"/>
                </a:lnTo>
                <a:lnTo>
                  <a:pt x="1435" y="569"/>
                </a:lnTo>
                <a:lnTo>
                  <a:pt x="1455" y="592"/>
                </a:lnTo>
                <a:lnTo>
                  <a:pt x="1476" y="614"/>
                </a:lnTo>
                <a:lnTo>
                  <a:pt x="1496" y="634"/>
                </a:lnTo>
                <a:lnTo>
                  <a:pt x="1517" y="654"/>
                </a:lnTo>
                <a:lnTo>
                  <a:pt x="1537" y="671"/>
                </a:lnTo>
                <a:lnTo>
                  <a:pt x="1556" y="685"/>
                </a:lnTo>
                <a:lnTo>
                  <a:pt x="1574" y="695"/>
                </a:lnTo>
                <a:lnTo>
                  <a:pt x="1590" y="703"/>
                </a:lnTo>
                <a:lnTo>
                  <a:pt x="1604" y="706"/>
                </a:lnTo>
                <a:lnTo>
                  <a:pt x="1616" y="703"/>
                </a:lnTo>
                <a:lnTo>
                  <a:pt x="1626" y="694"/>
                </a:lnTo>
                <a:lnTo>
                  <a:pt x="1632" y="680"/>
                </a:lnTo>
                <a:lnTo>
                  <a:pt x="1656" y="584"/>
                </a:lnTo>
                <a:lnTo>
                  <a:pt x="1680" y="486"/>
                </a:lnTo>
                <a:lnTo>
                  <a:pt x="1701" y="386"/>
                </a:lnTo>
                <a:lnTo>
                  <a:pt x="1717" y="286"/>
                </a:lnTo>
                <a:lnTo>
                  <a:pt x="1733" y="188"/>
                </a:lnTo>
                <a:lnTo>
                  <a:pt x="1743" y="92"/>
                </a:lnTo>
                <a:lnTo>
                  <a:pt x="175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5" name="千图PPT彼岸天：ID 8661124库_组合 54"/>
          <p:cNvGrpSpPr/>
          <p:nvPr>
            <p:custDataLst>
              <p:tags r:id="rId38"/>
            </p:custDataLst>
          </p:nvPr>
        </p:nvGrpSpPr>
        <p:grpSpPr>
          <a:xfrm>
            <a:off x="6645053" y="4388138"/>
            <a:ext cx="4676354" cy="616730"/>
            <a:chOff x="6645053" y="4388138"/>
            <a:chExt cx="4676354" cy="616730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6645053" y="4494097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文本框 8"/>
            <p:cNvSpPr txBox="1"/>
            <p:nvPr/>
          </p:nvSpPr>
          <p:spPr>
            <a:xfrm>
              <a:off x="7006254" y="4388138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tx1"/>
                  </a:solidFill>
                </a:rPr>
              </a:br>
              <a:r>
                <a:rPr lang="zh-CN" altLang="en-US" sz="1100" dirty="0">
                  <a:solidFill>
                    <a:schemeClr val="tx1"/>
                  </a:solidFill>
                </a:rPr>
                <a:t>如需更改请在（设置形状格式）菜单下（文本选项）中调整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9"/>
            </p:custDataLst>
          </p:nvPr>
        </p:nvGrpSpPr>
        <p:grpSpPr>
          <a:xfrm>
            <a:off x="6645053" y="2180884"/>
            <a:ext cx="4676354" cy="844806"/>
            <a:chOff x="6645053" y="2180884"/>
            <a:chExt cx="4676354" cy="844806"/>
          </a:xfrm>
        </p:grpSpPr>
        <p:sp>
          <p:nvSpPr>
            <p:cNvPr id="15" name="任意多边形: 形状 14"/>
            <p:cNvSpPr/>
            <p:nvPr/>
          </p:nvSpPr>
          <p:spPr bwMode="auto">
            <a:xfrm>
              <a:off x="6645053" y="2286843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7006254" y="2180884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tx1"/>
                  </a:solidFill>
                </a:rPr>
              </a:br>
              <a:r>
                <a:rPr lang="zh-CN" altLang="en-US" sz="1100" dirty="0">
                  <a:solidFill>
                    <a:schemeClr val="tx1"/>
                  </a:solidFill>
                </a:rPr>
                <a:t>如需更改请在（设置形状格式）菜单下（文本选项）中调整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645053" y="3025690"/>
              <a:ext cx="4315009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千图PPT彼岸天：ID 8661124库_组合 53"/>
          <p:cNvGrpSpPr/>
          <p:nvPr>
            <p:custDataLst>
              <p:tags r:id="rId40"/>
            </p:custDataLst>
          </p:nvPr>
        </p:nvGrpSpPr>
        <p:grpSpPr>
          <a:xfrm>
            <a:off x="6645053" y="3284511"/>
            <a:ext cx="4676354" cy="865129"/>
            <a:chOff x="6645053" y="3284511"/>
            <a:chExt cx="4676354" cy="865129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6645053" y="3390470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文本框 10"/>
            <p:cNvSpPr txBox="1"/>
            <p:nvPr/>
          </p:nvSpPr>
          <p:spPr>
            <a:xfrm>
              <a:off x="7006254" y="3284511"/>
              <a:ext cx="4315153" cy="616730"/>
            </a:xfrm>
            <a:prstGeom prst="rect">
              <a:avLst/>
            </a:prstGeom>
          </p:spPr>
          <p:txBody>
            <a:bodyPr vert="horz" wrap="square" lIns="109728" tIns="54864" rIns="109728" bIns="54864" anchor="ctr" anchorCtr="0">
              <a:normAutofit/>
            </a:bodyPr>
            <a:lstStyle/>
            <a:p>
              <a:pPr algn="l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 dirty="0">
                  <a:solidFill>
                    <a:schemeClr val="tx1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tx1"/>
                  </a:solidFill>
                </a:rPr>
              </a:br>
              <a:r>
                <a:rPr lang="zh-CN" altLang="en-US" sz="1100" dirty="0">
                  <a:solidFill>
                    <a:schemeClr val="tx1"/>
                  </a:solidFill>
                </a:rPr>
                <a:t>如需更改请在（设置形状格式）菜单下（文本选项）中调整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645053" y="4149640"/>
              <a:ext cx="4315009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4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15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68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96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39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8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82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43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8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91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10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17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17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137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87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77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132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42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15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21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108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105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141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126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104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5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18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grpId="0" nodeType="withEffect">
                                  <p:stCondLst>
                                    <p:cond delay="81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79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grpId="0" nodeType="withEffect">
                                  <p:stCondLst>
                                    <p:cond delay="141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55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34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34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34"/>
                            </p:stCondLst>
                            <p:childTnLst>
                              <p:par>
                                <p:cTn id="1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文本框 3"/>
          <p:cNvSpPr txBox="1"/>
          <p:nvPr>
            <p:custDataLst>
              <p:tags r:id="rId1"/>
            </p:custDataLst>
          </p:nvPr>
        </p:nvSpPr>
        <p:spPr>
          <a:xfrm>
            <a:off x="3268980" y="1157790"/>
            <a:ext cx="5654040" cy="530997"/>
          </a:xfrm>
          <a:prstGeom prst="rect">
            <a:avLst/>
          </a:prstGeom>
          <a:noFill/>
        </p:spPr>
        <p:txBody>
          <a:bodyPr wrap="none" anchor="t" anchorCtr="1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</a:rPr>
              <a:t>输入标题文本</a:t>
            </a:r>
          </a:p>
        </p:txBody>
      </p:sp>
      <p:sp>
        <p:nvSpPr>
          <p:cNvPr id="5" name="千图PPT彼岸天：ID 8661124库_文本框 4"/>
          <p:cNvSpPr txBox="1"/>
          <p:nvPr>
            <p:custDataLst>
              <p:tags r:id="rId2"/>
            </p:custDataLst>
          </p:nvPr>
        </p:nvSpPr>
        <p:spPr bwMode="auto">
          <a:xfrm>
            <a:off x="803412" y="5432899"/>
            <a:ext cx="10585176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</a:t>
            </a:r>
            <a:br>
              <a:rPr lang="zh-CN" altLang="en-US" sz="14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400" dirty="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grpSp>
        <p:nvGrpSpPr>
          <p:cNvPr id="7" name="千图PPT彼岸天：ID 8661124库_组合 6"/>
          <p:cNvGrpSpPr/>
          <p:nvPr>
            <p:custDataLst>
              <p:tags r:id="rId3"/>
            </p:custDataLst>
          </p:nvPr>
        </p:nvGrpSpPr>
        <p:grpSpPr>
          <a:xfrm>
            <a:off x="1020843" y="2056369"/>
            <a:ext cx="2464701" cy="3008948"/>
            <a:chOff x="884823" y="2680315"/>
            <a:chExt cx="1442523" cy="1761056"/>
          </a:xfrm>
        </p:grpSpPr>
        <p:sp>
          <p:nvSpPr>
            <p:cNvPr id="16" name="矩形 15"/>
            <p:cNvSpPr/>
            <p:nvPr/>
          </p:nvSpPr>
          <p:spPr>
            <a:xfrm>
              <a:off x="884823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19"/>
            <p:cNvSpPr txBox="1"/>
            <p:nvPr/>
          </p:nvSpPr>
          <p:spPr>
            <a:xfrm>
              <a:off x="888182" y="4019700"/>
              <a:ext cx="1435805" cy="24750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400" b="1" spc="30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  <a:endParaRPr lang="zh-CN" altLang="en-US" sz="1400" b="1" spc="300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8" name="任意多边形 20"/>
            <p:cNvSpPr/>
            <p:nvPr/>
          </p:nvSpPr>
          <p:spPr bwMode="auto">
            <a:xfrm flipH="1">
              <a:off x="1363084" y="3221833"/>
              <a:ext cx="486000" cy="399016"/>
            </a:xfrm>
            <a:custGeom>
              <a:avLst/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4"/>
            </p:custDataLst>
          </p:nvPr>
        </p:nvGrpSpPr>
        <p:grpSpPr>
          <a:xfrm>
            <a:off x="4863650" y="2056369"/>
            <a:ext cx="2464701" cy="3008948"/>
            <a:chOff x="3620403" y="2680315"/>
            <a:chExt cx="1442523" cy="1761056"/>
          </a:xfrm>
        </p:grpSpPr>
        <p:sp>
          <p:nvSpPr>
            <p:cNvPr id="13" name="矩形 12"/>
            <p:cNvSpPr/>
            <p:nvPr/>
          </p:nvSpPr>
          <p:spPr>
            <a:xfrm>
              <a:off x="3620403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文本框 16"/>
            <p:cNvSpPr txBox="1"/>
            <p:nvPr/>
          </p:nvSpPr>
          <p:spPr>
            <a:xfrm>
              <a:off x="3636034" y="4019700"/>
              <a:ext cx="1411261" cy="24750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15" name="任意多边形 17"/>
            <p:cNvSpPr/>
            <p:nvPr/>
          </p:nvSpPr>
          <p:spPr bwMode="auto">
            <a:xfrm flipH="1">
              <a:off x="4098664" y="3221833"/>
              <a:ext cx="486000" cy="354845"/>
            </a:xfrm>
            <a:custGeom>
              <a:avLst/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8706457" y="2056369"/>
            <a:ext cx="2464701" cy="3008948"/>
            <a:chOff x="6714123" y="2680315"/>
            <a:chExt cx="1442523" cy="1761056"/>
          </a:xfrm>
        </p:grpSpPr>
        <p:sp>
          <p:nvSpPr>
            <p:cNvPr id="10" name="矩形 9"/>
            <p:cNvSpPr/>
            <p:nvPr/>
          </p:nvSpPr>
          <p:spPr>
            <a:xfrm>
              <a:off x="6714123" y="2680315"/>
              <a:ext cx="1442523" cy="176105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文本框 13"/>
            <p:cNvSpPr txBox="1"/>
            <p:nvPr/>
          </p:nvSpPr>
          <p:spPr>
            <a:xfrm>
              <a:off x="6717482" y="4019700"/>
              <a:ext cx="1435805" cy="24750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12" name="任意多边形 14"/>
            <p:cNvSpPr/>
            <p:nvPr/>
          </p:nvSpPr>
          <p:spPr bwMode="auto">
            <a:xfrm flipH="1">
              <a:off x="7192384" y="3221833"/>
              <a:ext cx="486000" cy="443188"/>
            </a:xfrm>
            <a:custGeom>
              <a:avLst/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33922" y="1701800"/>
            <a:ext cx="2567227" cy="3657600"/>
            <a:chOff x="833922" y="1701800"/>
            <a:chExt cx="2567227" cy="3657600"/>
          </a:xfrm>
        </p:grpSpPr>
        <p:sp>
          <p:nvSpPr>
            <p:cNvPr id="40" name="Freeform: Shape 8"/>
            <p:cNvSpPr/>
            <p:nvPr/>
          </p:nvSpPr>
          <p:spPr bwMode="auto">
            <a:xfrm>
              <a:off x="1634803" y="3213921"/>
              <a:ext cx="671564" cy="433504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9"/>
            <p:cNvSpPr/>
            <p:nvPr/>
          </p:nvSpPr>
          <p:spPr bwMode="auto">
            <a:xfrm>
              <a:off x="1564266" y="3334421"/>
              <a:ext cx="671564" cy="433504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0"/>
            <p:cNvSpPr/>
            <p:nvPr/>
          </p:nvSpPr>
          <p:spPr bwMode="auto">
            <a:xfrm>
              <a:off x="833922" y="3456390"/>
              <a:ext cx="1343128" cy="1903010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1"/>
            <p:cNvSpPr/>
            <p:nvPr/>
          </p:nvSpPr>
          <p:spPr bwMode="auto">
            <a:xfrm>
              <a:off x="3163089" y="2395407"/>
              <a:ext cx="238060" cy="129317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2"/>
            <p:cNvSpPr/>
            <p:nvPr/>
          </p:nvSpPr>
          <p:spPr bwMode="auto">
            <a:xfrm>
              <a:off x="2106514" y="1701800"/>
              <a:ext cx="130786" cy="236590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3"/>
            <p:cNvSpPr/>
            <p:nvPr/>
          </p:nvSpPr>
          <p:spPr bwMode="auto">
            <a:xfrm>
              <a:off x="2553244" y="3432878"/>
              <a:ext cx="130786" cy="236590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4"/>
            <p:cNvSpPr/>
            <p:nvPr/>
          </p:nvSpPr>
          <p:spPr bwMode="auto">
            <a:xfrm>
              <a:off x="1433480" y="2870057"/>
              <a:ext cx="238060" cy="132256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15"/>
            <p:cNvSpPr/>
            <p:nvPr/>
          </p:nvSpPr>
          <p:spPr bwMode="auto">
            <a:xfrm>
              <a:off x="2794243" y="1776745"/>
              <a:ext cx="168993" cy="224834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6"/>
            <p:cNvSpPr/>
            <p:nvPr/>
          </p:nvSpPr>
          <p:spPr bwMode="auto">
            <a:xfrm>
              <a:off x="1512834" y="2220536"/>
              <a:ext cx="224834" cy="16752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17"/>
            <p:cNvSpPr/>
            <p:nvPr/>
          </p:nvSpPr>
          <p:spPr bwMode="auto">
            <a:xfrm>
              <a:off x="3016138" y="3089013"/>
              <a:ext cx="224834" cy="167524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18"/>
            <p:cNvSpPr/>
            <p:nvPr/>
          </p:nvSpPr>
          <p:spPr bwMode="auto">
            <a:xfrm>
              <a:off x="1699461" y="1967781"/>
              <a:ext cx="1444524" cy="1575310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19"/>
            <p:cNvSpPr/>
            <p:nvPr/>
          </p:nvSpPr>
          <p:spPr bwMode="auto">
            <a:xfrm>
              <a:off x="2537079" y="2242578"/>
              <a:ext cx="467303" cy="536370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0"/>
            <p:cNvSpPr/>
            <p:nvPr/>
          </p:nvSpPr>
          <p:spPr bwMode="auto">
            <a:xfrm>
              <a:off x="2253465" y="2533540"/>
              <a:ext cx="700954" cy="646583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1"/>
            <p:cNvSpPr/>
            <p:nvPr/>
          </p:nvSpPr>
          <p:spPr bwMode="auto">
            <a:xfrm>
              <a:off x="1887558" y="2130896"/>
              <a:ext cx="752387" cy="869947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2"/>
            <p:cNvSpPr/>
            <p:nvPr/>
          </p:nvSpPr>
          <p:spPr bwMode="auto">
            <a:xfrm>
              <a:off x="1949277" y="2980270"/>
              <a:ext cx="141073" cy="255694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3"/>
            <p:cNvSpPr/>
            <p:nvPr/>
          </p:nvSpPr>
          <p:spPr bwMode="auto">
            <a:xfrm>
              <a:off x="2132965" y="3131629"/>
              <a:ext cx="210139" cy="213078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" name="千图PPT彼岸天：ID 8661124库_组合 2"/>
          <p:cNvGrpSpPr/>
          <p:nvPr>
            <p:custDataLst>
              <p:tags r:id="rId2"/>
            </p:custDataLst>
          </p:nvPr>
        </p:nvGrpSpPr>
        <p:grpSpPr>
          <a:xfrm>
            <a:off x="6625120" y="1701800"/>
            <a:ext cx="2567225" cy="3657596"/>
            <a:chOff x="6625120" y="1701800"/>
            <a:chExt cx="2567225" cy="3657596"/>
          </a:xfrm>
        </p:grpSpPr>
        <p:sp>
          <p:nvSpPr>
            <p:cNvPr id="24" name="Freeform: Shape 29"/>
            <p:cNvSpPr/>
            <p:nvPr/>
          </p:nvSpPr>
          <p:spPr bwMode="auto">
            <a:xfrm>
              <a:off x="7426000" y="3213920"/>
              <a:ext cx="671564" cy="433504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/>
            <p:cNvSpPr/>
            <p:nvPr/>
          </p:nvSpPr>
          <p:spPr bwMode="auto">
            <a:xfrm>
              <a:off x="7355464" y="3334419"/>
              <a:ext cx="671564" cy="433504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6625120" y="3456388"/>
              <a:ext cx="1343127" cy="1903008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2"/>
            <p:cNvSpPr/>
            <p:nvPr/>
          </p:nvSpPr>
          <p:spPr bwMode="auto">
            <a:xfrm>
              <a:off x="8954285" y="2395406"/>
              <a:ext cx="238060" cy="129316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3"/>
            <p:cNvSpPr/>
            <p:nvPr/>
          </p:nvSpPr>
          <p:spPr bwMode="auto">
            <a:xfrm>
              <a:off x="7897711" y="1701800"/>
              <a:ext cx="130786" cy="236590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4"/>
            <p:cNvSpPr/>
            <p:nvPr/>
          </p:nvSpPr>
          <p:spPr bwMode="auto">
            <a:xfrm>
              <a:off x="8344441" y="3432876"/>
              <a:ext cx="130786" cy="236590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5"/>
            <p:cNvSpPr/>
            <p:nvPr/>
          </p:nvSpPr>
          <p:spPr bwMode="auto">
            <a:xfrm>
              <a:off x="7224678" y="2870056"/>
              <a:ext cx="238060" cy="132255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6"/>
            <p:cNvSpPr/>
            <p:nvPr/>
          </p:nvSpPr>
          <p:spPr bwMode="auto">
            <a:xfrm>
              <a:off x="8585439" y="1776745"/>
              <a:ext cx="168993" cy="224834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7"/>
            <p:cNvSpPr/>
            <p:nvPr/>
          </p:nvSpPr>
          <p:spPr bwMode="auto">
            <a:xfrm>
              <a:off x="7304031" y="2220535"/>
              <a:ext cx="224834" cy="167523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38"/>
            <p:cNvSpPr/>
            <p:nvPr/>
          </p:nvSpPr>
          <p:spPr bwMode="auto">
            <a:xfrm>
              <a:off x="8807335" y="3089012"/>
              <a:ext cx="224834" cy="167523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39"/>
            <p:cNvSpPr/>
            <p:nvPr/>
          </p:nvSpPr>
          <p:spPr bwMode="auto">
            <a:xfrm>
              <a:off x="7490658" y="1967780"/>
              <a:ext cx="1444523" cy="1575309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8328276" y="2242578"/>
              <a:ext cx="467303" cy="536369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8044662" y="2533539"/>
              <a:ext cx="700954" cy="646582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7678755" y="2130895"/>
              <a:ext cx="752386" cy="869946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43"/>
            <p:cNvSpPr/>
            <p:nvPr/>
          </p:nvSpPr>
          <p:spPr bwMode="auto">
            <a:xfrm>
              <a:off x="7740474" y="2980269"/>
              <a:ext cx="141072" cy="255694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44"/>
            <p:cNvSpPr/>
            <p:nvPr/>
          </p:nvSpPr>
          <p:spPr bwMode="auto">
            <a:xfrm>
              <a:off x="7924162" y="3131628"/>
              <a:ext cx="210139" cy="213078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" name="千图PPT彼岸天：ID 8661124库_文本框 47"/>
          <p:cNvSpPr txBox="1"/>
          <p:nvPr>
            <p:custDataLst>
              <p:tags r:id="rId3"/>
            </p:custDataLst>
          </p:nvPr>
        </p:nvSpPr>
        <p:spPr>
          <a:xfrm>
            <a:off x="4068266" y="2001579"/>
            <a:ext cx="2018395" cy="367921"/>
          </a:xfrm>
          <a:prstGeom prst="rect">
            <a:avLst/>
          </a:prstGeom>
        </p:spPr>
        <p:txBody>
          <a:bodyPr vert="horz" wrap="none" lIns="0" tIns="0" rIns="0" bIns="0" anchor="b" anchorCtr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accent1"/>
                </a:solidFill>
              </a:rPr>
              <a:t>输入标题文本</a:t>
            </a:r>
          </a:p>
        </p:txBody>
      </p:sp>
      <p:sp>
        <p:nvSpPr>
          <p:cNvPr id="23" name="千图PPT彼岸天：ID 8661124库_文本框 53"/>
          <p:cNvSpPr txBox="1"/>
          <p:nvPr>
            <p:custDataLst>
              <p:tags r:id="rId4"/>
            </p:custDataLst>
          </p:nvPr>
        </p:nvSpPr>
        <p:spPr>
          <a:xfrm>
            <a:off x="4068266" y="2369500"/>
            <a:ext cx="2018395" cy="769096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lvl="0" indent="0" defTabSz="91440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/>
                </a:solidFill>
              </a:rPr>
              <a:t>请替换文字内容复制你的内容到此</a:t>
            </a:r>
            <a:br>
              <a:rPr lang="zh-CN" altLang="en-US" sz="1000" dirty="0">
                <a:solidFill>
                  <a:schemeClr val="tx1"/>
                </a:solidFill>
              </a:rPr>
            </a:b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千图PPT彼岸天：ID 8661124库_文本框 55"/>
          <p:cNvSpPr txBox="1"/>
          <p:nvPr>
            <p:custDataLst>
              <p:tags r:id="rId5"/>
            </p:custDataLst>
          </p:nvPr>
        </p:nvSpPr>
        <p:spPr>
          <a:xfrm>
            <a:off x="3235108" y="3225426"/>
            <a:ext cx="2018395" cy="367921"/>
          </a:xfrm>
          <a:prstGeom prst="rect">
            <a:avLst/>
          </a:prstGeom>
        </p:spPr>
        <p:txBody>
          <a:bodyPr vert="horz" wrap="none" lIns="0" tIns="0" rIns="0" bIns="0" anchor="b" anchorCtr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accent2"/>
                </a:solidFill>
              </a:rPr>
              <a:t>输入标题文本</a:t>
            </a:r>
          </a:p>
        </p:txBody>
      </p:sp>
      <p:sp>
        <p:nvSpPr>
          <p:cNvPr id="21" name="千图PPT彼岸天：ID 8661124库_文本框 56"/>
          <p:cNvSpPr txBox="1"/>
          <p:nvPr>
            <p:custDataLst>
              <p:tags r:id="rId6"/>
            </p:custDataLst>
          </p:nvPr>
        </p:nvSpPr>
        <p:spPr>
          <a:xfrm>
            <a:off x="3235108" y="3593347"/>
            <a:ext cx="2018395" cy="769096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lvl="0" indent="0" defTabSz="91440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/>
                </a:solidFill>
              </a:rPr>
              <a:t>请替换文字内容复制你的内容到此</a:t>
            </a:r>
            <a:br>
              <a:rPr lang="zh-CN" altLang="en-US" sz="1000" dirty="0">
                <a:solidFill>
                  <a:schemeClr val="tx1"/>
                </a:solidFill>
              </a:rPr>
            </a:b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千图PPT彼岸天：ID 8661124库_文本框 58"/>
          <p:cNvSpPr txBox="1"/>
          <p:nvPr>
            <p:custDataLst>
              <p:tags r:id="rId7"/>
            </p:custDataLst>
          </p:nvPr>
        </p:nvSpPr>
        <p:spPr>
          <a:xfrm>
            <a:off x="2401951" y="4329100"/>
            <a:ext cx="2018395" cy="367921"/>
          </a:xfrm>
          <a:prstGeom prst="rect">
            <a:avLst/>
          </a:prstGeom>
        </p:spPr>
        <p:txBody>
          <a:bodyPr vert="horz" wrap="none" lIns="0" tIns="0" rIns="0" bIns="0" anchor="b" anchorCtr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accent3"/>
                </a:solidFill>
              </a:rPr>
              <a:t>输入标题文本</a:t>
            </a:r>
          </a:p>
        </p:txBody>
      </p:sp>
      <p:sp>
        <p:nvSpPr>
          <p:cNvPr id="19" name="千图PPT彼岸天：ID 8661124库_文本框 59"/>
          <p:cNvSpPr txBox="1"/>
          <p:nvPr>
            <p:custDataLst>
              <p:tags r:id="rId8"/>
            </p:custDataLst>
          </p:nvPr>
        </p:nvSpPr>
        <p:spPr>
          <a:xfrm>
            <a:off x="2401951" y="4697021"/>
            <a:ext cx="2018395" cy="769096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lvl="0" indent="0" defTabSz="91440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/>
                </a:solidFill>
              </a:rPr>
              <a:t>请替换文字内容复制你的内容到此</a:t>
            </a:r>
            <a:br>
              <a:rPr lang="zh-CN" altLang="en-US" sz="1000" dirty="0">
                <a:solidFill>
                  <a:schemeClr val="tx1"/>
                </a:solidFill>
              </a:rPr>
            </a:b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千图PPT彼岸天：ID 8661124库_文本框 61"/>
          <p:cNvSpPr txBox="1"/>
          <p:nvPr>
            <p:custDataLst>
              <p:tags r:id="rId9"/>
            </p:custDataLst>
          </p:nvPr>
        </p:nvSpPr>
        <p:spPr>
          <a:xfrm>
            <a:off x="9454468" y="2001579"/>
            <a:ext cx="2018395" cy="367921"/>
          </a:xfrm>
          <a:prstGeom prst="rect">
            <a:avLst/>
          </a:prstGeom>
        </p:spPr>
        <p:txBody>
          <a:bodyPr vert="horz" wrap="none" lIns="0" tIns="0" rIns="0" bIns="0" anchor="b" anchorCtr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accent4"/>
                </a:solidFill>
              </a:rPr>
              <a:t>输入标题文本</a:t>
            </a:r>
          </a:p>
        </p:txBody>
      </p:sp>
      <p:sp>
        <p:nvSpPr>
          <p:cNvPr id="17" name="千图PPT彼岸天：ID 8661124库_文本框 62"/>
          <p:cNvSpPr txBox="1"/>
          <p:nvPr>
            <p:custDataLst>
              <p:tags r:id="rId10"/>
            </p:custDataLst>
          </p:nvPr>
        </p:nvSpPr>
        <p:spPr>
          <a:xfrm>
            <a:off x="9454468" y="2369500"/>
            <a:ext cx="2018395" cy="769096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lvl="0" indent="0" defTabSz="91440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/>
                </a:solidFill>
              </a:rPr>
              <a:t>请替换文字内容复制你的内容到此</a:t>
            </a:r>
            <a:br>
              <a:rPr lang="zh-CN" altLang="en-US" sz="1000" dirty="0">
                <a:solidFill>
                  <a:schemeClr val="tx1"/>
                </a:solidFill>
              </a:rPr>
            </a:b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千图PPT彼岸天：ID 8661124库_文本框 64"/>
          <p:cNvSpPr txBox="1"/>
          <p:nvPr>
            <p:custDataLst>
              <p:tags r:id="rId11"/>
            </p:custDataLst>
          </p:nvPr>
        </p:nvSpPr>
        <p:spPr>
          <a:xfrm>
            <a:off x="8621310" y="3225426"/>
            <a:ext cx="2018395" cy="367921"/>
          </a:xfrm>
          <a:prstGeom prst="rect">
            <a:avLst/>
          </a:prstGeom>
        </p:spPr>
        <p:txBody>
          <a:bodyPr vert="horz" wrap="none" lIns="0" tIns="0" rIns="0" bIns="0" anchor="b" anchorCtr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accent5"/>
                </a:solidFill>
              </a:rPr>
              <a:t>输入标题文本</a:t>
            </a:r>
          </a:p>
        </p:txBody>
      </p:sp>
      <p:sp>
        <p:nvSpPr>
          <p:cNvPr id="15" name="千图PPT彼岸天：ID 8661124库_文本框 65"/>
          <p:cNvSpPr txBox="1"/>
          <p:nvPr>
            <p:custDataLst>
              <p:tags r:id="rId12"/>
            </p:custDataLst>
          </p:nvPr>
        </p:nvSpPr>
        <p:spPr>
          <a:xfrm>
            <a:off x="8621310" y="3593347"/>
            <a:ext cx="2018395" cy="769096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lvl="0" indent="0" defTabSz="91440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/>
                </a:solidFill>
              </a:rPr>
              <a:t>请替换文字内容复制你的内容到此</a:t>
            </a:r>
            <a:br>
              <a:rPr lang="zh-CN" altLang="en-US" sz="1000" dirty="0">
                <a:solidFill>
                  <a:schemeClr val="tx1"/>
                </a:solidFill>
              </a:rPr>
            </a:b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千图PPT彼岸天：ID 8661124库_文本框 67"/>
          <p:cNvSpPr txBox="1"/>
          <p:nvPr>
            <p:custDataLst>
              <p:tags r:id="rId13"/>
            </p:custDataLst>
          </p:nvPr>
        </p:nvSpPr>
        <p:spPr>
          <a:xfrm>
            <a:off x="7788153" y="4329100"/>
            <a:ext cx="2018395" cy="367921"/>
          </a:xfrm>
          <a:prstGeom prst="rect">
            <a:avLst/>
          </a:prstGeom>
        </p:spPr>
        <p:txBody>
          <a:bodyPr vert="horz" wrap="none" lIns="0" tIns="0" rIns="0" bIns="0" anchor="b" anchorCtr="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b="1" dirty="0">
                <a:solidFill>
                  <a:schemeClr val="accent6"/>
                </a:solidFill>
              </a:rPr>
              <a:t>输入标题文本</a:t>
            </a:r>
          </a:p>
        </p:txBody>
      </p:sp>
      <p:sp>
        <p:nvSpPr>
          <p:cNvPr id="13" name="千图PPT彼岸天：ID 8661124库_文本框 68"/>
          <p:cNvSpPr txBox="1"/>
          <p:nvPr>
            <p:custDataLst>
              <p:tags r:id="rId14"/>
            </p:custDataLst>
          </p:nvPr>
        </p:nvSpPr>
        <p:spPr>
          <a:xfrm>
            <a:off x="7788153" y="4697021"/>
            <a:ext cx="2018395" cy="769096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/>
          <a:p>
            <a:pPr marL="0" lvl="0" indent="0" defTabSz="914400">
              <a:lnSpc>
                <a:spcPct val="120000"/>
              </a:lnSpc>
              <a:buNone/>
            </a:pPr>
            <a:r>
              <a:rPr lang="zh-CN" altLang="en-US" sz="1000" dirty="0">
                <a:solidFill>
                  <a:schemeClr val="tx1"/>
                </a:solidFill>
              </a:rPr>
              <a:t>请替换文字内容复制你的内容到此</a:t>
            </a:r>
            <a:br>
              <a:rPr lang="zh-CN" altLang="en-US" sz="1000" dirty="0">
                <a:solidFill>
                  <a:schemeClr val="tx1"/>
                </a:solidFill>
              </a:rPr>
            </a:br>
            <a:endParaRPr lang="zh-CN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0" grpId="0"/>
      <p:bldP spid="21" grpId="0"/>
      <p:bldP spid="18" grpId="0"/>
      <p:bldP spid="19" grpId="0"/>
      <p:bldP spid="16" grpId="0"/>
      <p:bldP spid="17" grpId="0"/>
      <p:bldP spid="14" grpId="0"/>
      <p:bldP spid="15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圆框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8180" y="1353185"/>
            <a:ext cx="2912110" cy="22917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35225" y="1838325"/>
            <a:ext cx="19386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PART</a:t>
            </a:r>
          </a:p>
          <a:p>
            <a:pPr algn="ctr" fontAlgn="auto">
              <a:lnSpc>
                <a:spcPct val="10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02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1615" y="3904615"/>
            <a:ext cx="3750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zh-CN" altLang="en-US" sz="240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单击此处输入标题文本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82027" y="4364990"/>
            <a:ext cx="4769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200" dirty="0">
                <a:solidFill>
                  <a:srgbClr val="565656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ea"/>
              </a:rPr>
              <a:t>For our ever-lasting friendship, send sincere blessings and warm greetings to my friends whom I miss so much.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F4771A3B-E4A3-4B95-9686-0E44C9653E1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64D47"/>
      </a:accent1>
      <a:accent2>
        <a:srgbClr val="B57F5F"/>
      </a:accent2>
      <a:accent3>
        <a:srgbClr val="8C8A88"/>
      </a:accent3>
      <a:accent4>
        <a:srgbClr val="664D47"/>
      </a:accent4>
      <a:accent5>
        <a:srgbClr val="B57F5F"/>
      </a:accent5>
      <a:accent6>
        <a:srgbClr val="8C8A88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1448</Words>
  <Application>Microsoft Office PowerPoint</Application>
  <PresentationFormat>宽屏</PresentationFormat>
  <Paragraphs>230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方正清刻本悦宋简体</vt:lpstr>
      <vt:lpstr>Arial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20</cp:revision>
  <dcterms:created xsi:type="dcterms:W3CDTF">2017-11-10T03:43:00Z</dcterms:created>
  <dcterms:modified xsi:type="dcterms:W3CDTF">2021-01-06T03:37:08Z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