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1" r:id="rId2"/>
    <p:sldId id="3192" r:id="rId3"/>
    <p:sldId id="3193" r:id="rId4"/>
    <p:sldId id="3104" r:id="rId5"/>
    <p:sldId id="3105" r:id="rId6"/>
    <p:sldId id="3117" r:id="rId7"/>
    <p:sldId id="3107" r:id="rId8"/>
    <p:sldId id="3194" r:id="rId9"/>
    <p:sldId id="3115" r:id="rId10"/>
    <p:sldId id="3111" r:id="rId11"/>
    <p:sldId id="3112" r:id="rId12"/>
    <p:sldId id="3114" r:id="rId13"/>
    <p:sldId id="3195" r:id="rId14"/>
    <p:sldId id="3109" r:id="rId15"/>
    <p:sldId id="3113" r:id="rId16"/>
    <p:sldId id="3106" r:id="rId17"/>
    <p:sldId id="3116" r:id="rId18"/>
    <p:sldId id="3196" r:id="rId19"/>
    <p:sldId id="3108" r:id="rId20"/>
    <p:sldId id="3103" r:id="rId21"/>
    <p:sldId id="3110" r:id="rId22"/>
    <p:sldId id="3197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766"/>
    <a:srgbClr val="E54867"/>
    <a:srgbClr val="DE0261"/>
    <a:srgbClr val="E25772"/>
    <a:srgbClr val="D667A1"/>
    <a:srgbClr val="01A8A1"/>
    <a:srgbClr val="067BEC"/>
    <a:srgbClr val="F3C5BE"/>
    <a:srgbClr val="60AEA9"/>
    <a:srgbClr val="00B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5" autoAdjust="0"/>
    <p:restoredTop sz="96340" autoAdjust="0"/>
  </p:normalViewPr>
  <p:slideViewPr>
    <p:cSldViewPr>
      <p:cViewPr varScale="1">
        <p:scale>
          <a:sx n="57" d="100"/>
          <a:sy n="57" d="100"/>
        </p:scale>
        <p:origin x="-108" y="-143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51AD-4AE0-A4A9-4975F3F5E88F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51AD-4AE0-A4A9-4975F3F5E88F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51AD-4AE0-A4A9-4975F3F5E88F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51AD-4AE0-A4A9-4975F3F5E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506304"/>
        <c:axId val="169507840"/>
      </c:areaChart>
      <c:catAx>
        <c:axId val="169506304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169507840"/>
        <c:crosses val="autoZero"/>
        <c:auto val="1"/>
        <c:lblAlgn val="ctr"/>
        <c:lblOffset val="100"/>
        <c:noMultiLvlLbl val="1"/>
      </c:catAx>
      <c:valAx>
        <c:axId val="169507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950630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E5-4392-A27C-D4DD706A1F2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9E5-4392-A27C-D4DD706A1F2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9E5-4392-A27C-D4DD706A1F2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9E5-4392-A27C-D4DD706A1F27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9E5-4392-A27C-D4DD706A1F2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29E5-4392-A27C-D4DD706A1F2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29E5-4392-A27C-D4DD706A1F2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29E5-4392-A27C-D4DD706A1F2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29E5-4392-A27C-D4DD706A1F2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29E5-4392-A27C-D4DD706A1F27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29E5-4392-A27C-D4DD706A1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3B4-44E9-A89A-E2873F21A7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3B4-44E9-A89A-E2873F21A7B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3B4-44E9-A89A-E2873F21A7B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3B4-44E9-A89A-E2873F21A7BD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3B4-44E9-A89A-E2873F21A7BD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3B4-44E9-A89A-E2873F21A7BD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3B4-44E9-A89A-E2873F21A7B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83B4-44E9-A89A-E2873F21A7B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83B4-44E9-A89A-E2873F21A7B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83B4-44E9-A89A-E2873F21A7BD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83B4-44E9-A89A-E2873F21A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81C-45FC-9D15-BF4A232CD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81C-45FC-9D15-BF4A232CD8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81C-45FC-9D15-BF4A232CD88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81C-45FC-9D15-BF4A232CD889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81C-45FC-9D15-BF4A232CD889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81C-45FC-9D15-BF4A232CD889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81C-45FC-9D15-BF4A232CD889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81C-45FC-9D15-BF4A232CD88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981C-45FC-9D15-BF4A232CD88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981C-45FC-9D15-BF4A232CD889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981C-45FC-9D15-BF4A232CD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47A-4474-800C-03FCDC680E2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47A-4474-800C-03FCDC680E2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47A-4474-800C-03FCDC680E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47A-4474-800C-03FCDC680E28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47A-4474-800C-03FCDC680E2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B47A-4474-800C-03FCDC680E2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B47A-4474-800C-03FCDC680E2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B47A-4474-800C-03FCDC680E28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B47A-4474-800C-03FCDC680E28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B47A-4474-800C-03FCDC680E28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B47A-4474-800C-03FCDC680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CEDA688F-47F3-434D-A3A7-906655BCDF8A}" type="slidenum">
              <a:rPr lang="zh-CN" altLang="en-US" sz="1200">
                <a:latin typeface="Calibri" panose="020F0502020204030204" pitchFamily="34" charset="0"/>
              </a:rPr>
              <a:t>20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圆角矩形 3"/>
          <p:cNvSpPr/>
          <p:nvPr userDrawn="1"/>
        </p:nvSpPr>
        <p:spPr>
          <a:xfrm>
            <a:off x="380703" y="339961"/>
            <a:ext cx="12097344" cy="6552728"/>
          </a:xfrm>
          <a:prstGeom prst="roundRect">
            <a:avLst/>
          </a:prstGeom>
          <a:solidFill>
            <a:srgbClr val="E54867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" y="1085"/>
            <a:ext cx="12857578" cy="7230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024018" y="5332041"/>
            <a:ext cx="4810715" cy="4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</a:t>
            </a:r>
            <a:r>
              <a:rPr lang="zh-CN" altLang="en-US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工作报告</a:t>
            </a:r>
            <a:r>
              <a:rPr lang="en-US" altLang="zh-CN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工作总结</a:t>
            </a:r>
            <a:r>
              <a:rPr lang="en-US" altLang="zh-CN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年度会议</a:t>
            </a:r>
            <a:r>
              <a:rPr lang="en-US" altLang="zh-CN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</a:t>
            </a:r>
            <a:endParaRPr lang="zh-CN" altLang="en-US" sz="2110" spc="316" dirty="0">
              <a:solidFill>
                <a:srgbClr val="E2577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486150" y="4279900"/>
            <a:ext cx="82473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2800" dirty="0">
                <a:solidFill>
                  <a:srgbClr val="E44766"/>
                </a:solidFill>
                <a:latin typeface="张海山锐谐体" panose="02000000000000000000" charset="-122"/>
                <a:ea typeface="张海山锐谐体" panose="02000000000000000000" charset="-122"/>
                <a:sym typeface="+mn-ea"/>
              </a:rPr>
              <a:t>适用于唯美梦幻主题及相关类别演示</a:t>
            </a:r>
            <a:endParaRPr lang="zh-CN" altLang="zh-CN" sz="2800" cap="all" dirty="0">
              <a:solidFill>
                <a:srgbClr val="E44766"/>
              </a:solidFill>
              <a:latin typeface="张海山锐谐体" panose="02000000000000000000" charset="-122"/>
              <a:ea typeface="张海山锐谐体" panose="020000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4289573" y="5753862"/>
            <a:ext cx="4279605" cy="380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xiazaii</a:t>
            </a:r>
            <a:endParaRPr lang="zh-CN" altLang="en-US" sz="1600" dirty="0">
              <a:solidFill>
                <a:srgbClr val="E2577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2379" y="2007140"/>
            <a:ext cx="1932598" cy="1932598"/>
            <a:chOff x="5252030" y="2008764"/>
            <a:chExt cx="809336" cy="809336"/>
          </a:xfrm>
          <a:solidFill>
            <a:srgbClr val="E54867"/>
          </a:solidFill>
        </p:grpSpPr>
        <p:sp>
          <p:nvSpPr>
            <p:cNvPr id="15" name="椭圆 1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5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latin typeface="方正正大黑简体" panose="02000000000000000000" pitchFamily="2" charset="-122"/>
                  <a:ea typeface="方正正大黑简体" panose="02000000000000000000" pitchFamily="2" charset="-122"/>
                  <a:cs typeface="Arial" panose="020B0604020202020204" pitchFamily="34" charset="0"/>
                </a:rPr>
                <a:t>唯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1454" y="2007140"/>
            <a:ext cx="1932598" cy="1932598"/>
            <a:chOff x="5252030" y="2008764"/>
            <a:chExt cx="809336" cy="809336"/>
          </a:xfrm>
          <a:solidFill>
            <a:srgbClr val="E54867"/>
          </a:solidFill>
        </p:grpSpPr>
        <p:sp>
          <p:nvSpPr>
            <p:cNvPr id="18" name="椭圆 1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5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latin typeface="方正正大黑简体" panose="02000000000000000000" pitchFamily="2" charset="-122"/>
                  <a:ea typeface="方正正大黑简体" panose="02000000000000000000" pitchFamily="2" charset="-122"/>
                  <a:cs typeface="Arial" panose="020B0604020202020204" pitchFamily="34" charset="0"/>
                </a:rPr>
                <a:t>美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49552" y="2007140"/>
            <a:ext cx="1932598" cy="1932598"/>
            <a:chOff x="5252030" y="2008764"/>
            <a:chExt cx="809336" cy="809336"/>
          </a:xfrm>
          <a:solidFill>
            <a:srgbClr val="E54867"/>
          </a:solidFill>
        </p:grpSpPr>
        <p:sp>
          <p:nvSpPr>
            <p:cNvPr id="21" name="椭圆 2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5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latin typeface="方正正大黑简体" panose="02000000000000000000" pitchFamily="2" charset="-122"/>
                  <a:ea typeface="方正正大黑简体" panose="02000000000000000000" pitchFamily="2" charset="-122"/>
                  <a:cs typeface="Arial" panose="020B0604020202020204" pitchFamily="34" charset="0"/>
                </a:rPr>
                <a:t>樱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58626" y="2007140"/>
            <a:ext cx="1932598" cy="1932598"/>
            <a:chOff x="5252030" y="2008764"/>
            <a:chExt cx="809336" cy="809336"/>
          </a:xfrm>
          <a:solidFill>
            <a:srgbClr val="E54867"/>
          </a:solidFill>
        </p:grpSpPr>
        <p:sp>
          <p:nvSpPr>
            <p:cNvPr id="24" name="椭圆 2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5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latin typeface="方正正大黑简体" panose="02000000000000000000" pitchFamily="2" charset="-122"/>
                  <a:ea typeface="方正正大黑简体" panose="02000000000000000000" pitchFamily="2" charset="-122"/>
                  <a:cs typeface="Arial" panose="020B0604020202020204" pitchFamily="34" charset="0"/>
                </a:rPr>
                <a:t>花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2" grpId="0"/>
          <p:bldP spid="13" grpId="0" bldLvl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2" grpId="0"/>
          <p:bldP spid="13" grpId="0" bldLvl="0" animBg="1"/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1" cy="834877"/>
            <a:chOff x="922980" y="3281022"/>
            <a:chExt cx="630088" cy="683671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7" y="4690307"/>
            <a:ext cx="769441" cy="1231900"/>
            <a:chOff x="1580321" y="3281022"/>
            <a:chExt cx="630088" cy="1008791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1" cy="834877"/>
            <a:chOff x="922980" y="3281022"/>
            <a:chExt cx="630088" cy="683671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5" y="4690307"/>
            <a:ext cx="769441" cy="1231900"/>
            <a:chOff x="1580321" y="3281022"/>
            <a:chExt cx="630088" cy="1008791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1" cy="834877"/>
            <a:chOff x="922980" y="3281022"/>
            <a:chExt cx="630088" cy="683671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3" y="4690307"/>
            <a:ext cx="769441" cy="1231900"/>
            <a:chOff x="1580321" y="3281022"/>
            <a:chExt cx="630088" cy="1008791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1" cy="834877"/>
            <a:chOff x="922980" y="3281022"/>
            <a:chExt cx="630088" cy="683671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1" y="4690307"/>
            <a:ext cx="769441" cy="1231900"/>
            <a:chOff x="1580321" y="3281022"/>
            <a:chExt cx="630088" cy="1008791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1" cy="834877"/>
            <a:chOff x="922980" y="3281022"/>
            <a:chExt cx="630088" cy="683671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8" cy="489219"/>
              <a:chOff x="980587" y="3705902"/>
              <a:chExt cx="630088" cy="489219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6" y="4690307"/>
            <a:ext cx="769441" cy="1231900"/>
            <a:chOff x="1580321" y="3281022"/>
            <a:chExt cx="630088" cy="1008791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8" cy="814339"/>
              <a:chOff x="1629117" y="3705902"/>
              <a:chExt cx="630088" cy="814339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8" cy="138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8"/>
            <a:ext cx="2862461" cy="752648"/>
            <a:chOff x="8130600" y="2810798"/>
            <a:chExt cx="3856715" cy="713663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6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8"/>
            <a:ext cx="2880524" cy="752648"/>
            <a:chOff x="163141" y="3887744"/>
            <a:chExt cx="3881053" cy="713663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6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1"/>
            <a:ext cx="2862459" cy="752649"/>
            <a:chOff x="1251208" y="1633722"/>
            <a:chExt cx="3856715" cy="713660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67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03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1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5" grpId="0"/>
      <p:bldP spid="27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14687"/>
            <a:chOff x="4597686" y="3155872"/>
            <a:chExt cx="1583966" cy="508250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14687"/>
            <a:chOff x="6978976" y="3155872"/>
            <a:chExt cx="1542507" cy="508250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5"/>
            <a:ext cx="2036110" cy="714688"/>
            <a:chOff x="4597685" y="3914331"/>
            <a:chExt cx="1542507" cy="508250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5"/>
            <a:ext cx="2036110" cy="714688"/>
            <a:chOff x="6978976" y="3914331"/>
            <a:chExt cx="1542507" cy="508250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68"/>
            <a:ext cx="2036110" cy="714688"/>
            <a:chOff x="4597685" y="3914331"/>
            <a:chExt cx="1542507" cy="508250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68"/>
            <a:ext cx="2036110" cy="714688"/>
            <a:chOff x="6978976" y="3914331"/>
            <a:chExt cx="1542507" cy="508250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 l="28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413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04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/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53964"/>
            <a:chOff x="8767813" y="2706527"/>
            <a:chExt cx="2889664" cy="864023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12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855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6"/>
            <a:ext cx="1895662" cy="693510"/>
            <a:chOff x="9703193" y="4640973"/>
            <a:chExt cx="2504575" cy="916273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120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855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3"/>
            <a:ext cx="1904910" cy="675662"/>
            <a:chOff x="846858" y="2675652"/>
            <a:chExt cx="2516793" cy="892692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120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855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201"/>
            <a:ext cx="1916813" cy="653606"/>
            <a:chOff x="-71668" y="4696256"/>
            <a:chExt cx="2532520" cy="86355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120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855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6930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6930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6930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46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907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68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46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2691185" y="6136605"/>
            <a:ext cx="624629" cy="62462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27" name="椭圆 2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508257" y="6438617"/>
            <a:ext cx="624629" cy="62462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30" name="椭圆 2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73406" y="6577345"/>
            <a:ext cx="461852" cy="461851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868553" y="6657516"/>
            <a:ext cx="558387" cy="558386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87394" y="6908626"/>
            <a:ext cx="396844" cy="396843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79472" y="6701963"/>
            <a:ext cx="483037" cy="483035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97846" y="6675987"/>
            <a:ext cx="306939" cy="306938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07386" y="6492222"/>
            <a:ext cx="311740" cy="311740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48" name="椭圆 4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800909" y="6064362"/>
            <a:ext cx="311740" cy="311740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51" name="椭圆 5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82041" y="6891988"/>
            <a:ext cx="311740" cy="311740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54" name="椭圆 5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86163" y="6577669"/>
            <a:ext cx="231768" cy="231768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57" name="椭圆 5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96382" y="6864042"/>
            <a:ext cx="452115" cy="452115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60" name="椭圆 5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1819893" y="6693553"/>
            <a:ext cx="226057" cy="226057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63" name="椭圆 6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椭圆 64"/>
          <p:cNvSpPr/>
          <p:nvPr/>
        </p:nvSpPr>
        <p:spPr>
          <a:xfrm>
            <a:off x="1749434" y="2447507"/>
            <a:ext cx="2418293" cy="2418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>
              <a:solidFill>
                <a:schemeClr val="accent1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008764" y="1884909"/>
            <a:ext cx="841222" cy="841222"/>
            <a:chOff x="3529981" y="507683"/>
            <a:chExt cx="598350" cy="598350"/>
          </a:xfrm>
        </p:grpSpPr>
        <p:sp>
          <p:nvSpPr>
            <p:cNvPr id="67" name="椭圆 6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44899" y="2888877"/>
            <a:ext cx="1627369" cy="1548969"/>
            <a:chOff x="1369560" y="1867224"/>
            <a:chExt cx="1157526" cy="1101761"/>
          </a:xfrm>
        </p:grpSpPr>
        <p:sp>
          <p:nvSpPr>
            <p:cNvPr id="70" name="TextBox 34"/>
            <p:cNvSpPr txBox="1"/>
            <p:nvPr/>
          </p:nvSpPr>
          <p:spPr>
            <a:xfrm>
              <a:off x="1369560" y="1867224"/>
              <a:ext cx="1157526" cy="8803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435" baseline="120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71" name="TextBox 24"/>
            <p:cNvSpPr txBox="1"/>
            <p:nvPr/>
          </p:nvSpPr>
          <p:spPr>
            <a:xfrm>
              <a:off x="1398632" y="2524993"/>
              <a:ext cx="1099376" cy="443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935" baseline="120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3935" baseline="120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7354433" y="2032346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354433" y="3091403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312689" y="5209518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056931" y="2993919"/>
            <a:ext cx="841222" cy="841222"/>
            <a:chOff x="3529981" y="507683"/>
            <a:chExt cx="598350" cy="598350"/>
          </a:xfrm>
        </p:grpSpPr>
        <p:sp>
          <p:nvSpPr>
            <p:cNvPr id="76" name="椭圆 75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064914" y="5091648"/>
            <a:ext cx="841222" cy="841222"/>
            <a:chOff x="3529981" y="507683"/>
            <a:chExt cx="598350" cy="598350"/>
          </a:xfrm>
        </p:grpSpPr>
        <p:sp>
          <p:nvSpPr>
            <p:cNvPr id="79" name="椭圆 78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901080" y="1829275"/>
            <a:ext cx="1056595" cy="4227475"/>
            <a:chOff x="5901014" y="1112411"/>
            <a:chExt cx="1056725" cy="4227997"/>
          </a:xfrm>
        </p:grpSpPr>
        <p:sp>
          <p:nvSpPr>
            <p:cNvPr id="82" name="弧形 81"/>
            <p:cNvSpPr/>
            <p:nvPr/>
          </p:nvSpPr>
          <p:spPr>
            <a:xfrm>
              <a:off x="5901014" y="3226592"/>
              <a:ext cx="1056724" cy="1056724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弧形 82"/>
            <p:cNvSpPr/>
            <p:nvPr/>
          </p:nvSpPr>
          <p:spPr>
            <a:xfrm>
              <a:off x="5901014" y="1112411"/>
              <a:ext cx="1056724" cy="1056724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弧形 83"/>
            <p:cNvSpPr/>
            <p:nvPr/>
          </p:nvSpPr>
          <p:spPr>
            <a:xfrm flipH="1">
              <a:off x="5901015" y="2169503"/>
              <a:ext cx="1056724" cy="1056724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弧形 84"/>
            <p:cNvSpPr/>
            <p:nvPr/>
          </p:nvSpPr>
          <p:spPr>
            <a:xfrm flipH="1">
              <a:off x="5901015" y="4283684"/>
              <a:ext cx="1056724" cy="1056724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053833" y="4050877"/>
            <a:ext cx="841222" cy="841222"/>
            <a:chOff x="3529981" y="507683"/>
            <a:chExt cx="598350" cy="598350"/>
          </a:xfrm>
        </p:grpSpPr>
        <p:sp>
          <p:nvSpPr>
            <p:cNvPr id="87" name="椭圆 8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7312688" y="4150461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8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0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1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7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9" dur="1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0" dur="1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6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8" dur="1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9" dur="1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1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1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65" grpId="0" animBg="1"/>
          <p:bldP spid="72" grpId="0"/>
          <p:bldP spid="73" grpId="0"/>
          <p:bldP spid="74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8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1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1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1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65" grpId="0" animBg="1"/>
          <p:bldP spid="72" grpId="0"/>
          <p:bldP spid="73" grpId="0"/>
          <p:bldP spid="74" grpId="0"/>
          <p:bldP spid="8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任意多边形 17"/>
          <p:cNvSpPr/>
          <p:nvPr/>
        </p:nvSpPr>
        <p:spPr bwMode="auto">
          <a:xfrm>
            <a:off x="3095426" y="0"/>
            <a:ext cx="5997072" cy="6425674"/>
          </a:xfrm>
          <a:custGeom>
            <a:avLst/>
            <a:gdLst>
              <a:gd name="T0" fmla="*/ 0 w 1641135"/>
              <a:gd name="T1" fmla="*/ 0 h 1714500"/>
              <a:gd name="T2" fmla="*/ 236550717 w 1641135"/>
              <a:gd name="T3" fmla="*/ 0 h 1714500"/>
              <a:gd name="T4" fmla="*/ 213100770 w 1641135"/>
              <a:gd name="T5" fmla="*/ 273440078 h 1714500"/>
              <a:gd name="T6" fmla="*/ 0 w 1641135"/>
              <a:gd name="T7" fmla="*/ 0 h 1714500"/>
              <a:gd name="T8" fmla="*/ 0 60000 65536"/>
              <a:gd name="T9" fmla="*/ 0 60000 65536"/>
              <a:gd name="T10" fmla="*/ 0 60000 65536"/>
              <a:gd name="T11" fmla="*/ 0 60000 65536"/>
              <a:gd name="T12" fmla="*/ 0 w 1641135"/>
              <a:gd name="T13" fmla="*/ 0 h 1714500"/>
              <a:gd name="T14" fmla="*/ 1641135 w 1641135"/>
              <a:gd name="T15" fmla="*/ 1714500 h 1714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1135" h="1714500">
                <a:moveTo>
                  <a:pt x="0" y="0"/>
                </a:moveTo>
                <a:lnTo>
                  <a:pt x="1641135" y="0"/>
                </a:lnTo>
                <a:lnTo>
                  <a:pt x="1478445" y="1714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175" cmpd="sng">
            <a:noFill/>
            <a:round/>
          </a:ln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778" name="任意多边形 12"/>
          <p:cNvSpPr/>
          <p:nvPr/>
        </p:nvSpPr>
        <p:spPr bwMode="auto">
          <a:xfrm>
            <a:off x="5303928" y="0"/>
            <a:ext cx="7554822" cy="7232650"/>
          </a:xfrm>
          <a:custGeom>
            <a:avLst/>
            <a:gdLst>
              <a:gd name="T0" fmla="*/ 3457570 w 7144661"/>
              <a:gd name="T1" fmla="*/ 0 h 6858000"/>
              <a:gd name="T2" fmla="*/ 7147365 w 7144661"/>
              <a:gd name="T3" fmla="*/ 0 h 6858000"/>
              <a:gd name="T4" fmla="*/ 7147365 w 7144661"/>
              <a:gd name="T5" fmla="*/ 6858000 h 6858000"/>
              <a:gd name="T6" fmla="*/ 0 w 7144661"/>
              <a:gd name="T7" fmla="*/ 6858000 h 6858000"/>
              <a:gd name="T8" fmla="*/ 3457570 w 714466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4661"/>
              <a:gd name="T16" fmla="*/ 0 h 6858000"/>
              <a:gd name="T17" fmla="*/ 7144661 w 714466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4661" h="6858000">
                <a:moveTo>
                  <a:pt x="3456261" y="0"/>
                </a:moveTo>
                <a:lnTo>
                  <a:pt x="7144661" y="0"/>
                </a:lnTo>
                <a:lnTo>
                  <a:pt x="7144661" y="6858000"/>
                </a:lnTo>
                <a:lnTo>
                  <a:pt x="0" y="6858000"/>
                </a:lnTo>
                <a:lnTo>
                  <a:pt x="3456261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3175" cmpd="sng">
            <a:noFill/>
            <a:round/>
          </a:ln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12458" y="4783108"/>
            <a:ext cx="4988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2800" y="4624437"/>
            <a:ext cx="4752528" cy="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967" y="4223797"/>
            <a:ext cx="1691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 animBg="1"/>
      <p:bldP spid="75778" grpId="0" animBg="1"/>
      <p:bldP spid="5" grpId="0"/>
      <p:bldP spid="6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0147" y="5858408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9265" y="5858407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3995" y="5858407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597" y="5854862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8483" y="5855290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024018" y="5332041"/>
            <a:ext cx="4810715" cy="4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</a:t>
            </a:r>
            <a:r>
              <a:rPr lang="zh-CN" altLang="en-US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工作报告</a:t>
            </a:r>
            <a:r>
              <a:rPr lang="en-US" altLang="zh-CN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工作总结</a:t>
            </a:r>
            <a:r>
              <a:rPr lang="en-US" altLang="zh-CN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年度会议</a:t>
            </a:r>
            <a:r>
              <a:rPr lang="en-US" altLang="zh-CN" sz="2110" spc="316" dirty="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</a:t>
            </a:r>
            <a:endParaRPr lang="zh-CN" altLang="en-US" sz="2110" spc="316" dirty="0">
              <a:solidFill>
                <a:srgbClr val="E2577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488003" y="4473872"/>
            <a:ext cx="5882745" cy="92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5400" cap="all" dirty="0">
                <a:solidFill>
                  <a:srgbClr val="DE026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4289573" y="5753862"/>
            <a:ext cx="4279605" cy="380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rgbClr val="E257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xiazaii</a:t>
            </a:r>
            <a:endParaRPr lang="zh-CN" altLang="en-US" sz="1600" dirty="0">
              <a:solidFill>
                <a:srgbClr val="E2577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2379" y="2007140"/>
            <a:ext cx="1932598" cy="1932598"/>
            <a:chOff x="5252030" y="2008764"/>
            <a:chExt cx="809336" cy="809336"/>
          </a:xfrm>
          <a:solidFill>
            <a:srgbClr val="E54867"/>
          </a:solidFill>
        </p:grpSpPr>
        <p:sp>
          <p:nvSpPr>
            <p:cNvPr id="15" name="椭圆 1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5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latin typeface="方正正大黑简体" panose="02000000000000000000" pitchFamily="2" charset="-122"/>
                  <a:ea typeface="方正正大黑简体" panose="02000000000000000000" pitchFamily="2" charset="-122"/>
                  <a:cs typeface="Arial" panose="020B0604020202020204" pitchFamily="34" charset="0"/>
                </a:rPr>
                <a:t>唯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1454" y="2007140"/>
            <a:ext cx="1932598" cy="1932598"/>
            <a:chOff x="5252030" y="2008764"/>
            <a:chExt cx="809336" cy="809336"/>
          </a:xfrm>
          <a:solidFill>
            <a:srgbClr val="E54867"/>
          </a:solidFill>
        </p:grpSpPr>
        <p:sp>
          <p:nvSpPr>
            <p:cNvPr id="18" name="椭圆 1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5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latin typeface="方正正大黑简体" panose="02000000000000000000" pitchFamily="2" charset="-122"/>
                  <a:ea typeface="方正正大黑简体" panose="02000000000000000000" pitchFamily="2" charset="-122"/>
                  <a:cs typeface="Arial" panose="020B0604020202020204" pitchFamily="34" charset="0"/>
                </a:rPr>
                <a:t>美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49552" y="2007140"/>
            <a:ext cx="1932598" cy="1932598"/>
            <a:chOff x="5252030" y="2008764"/>
            <a:chExt cx="809336" cy="809336"/>
          </a:xfrm>
          <a:solidFill>
            <a:srgbClr val="E54867"/>
          </a:solidFill>
        </p:grpSpPr>
        <p:sp>
          <p:nvSpPr>
            <p:cNvPr id="21" name="椭圆 2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5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latin typeface="方正正大黑简体" panose="02000000000000000000" pitchFamily="2" charset="-122"/>
                  <a:ea typeface="方正正大黑简体" panose="02000000000000000000" pitchFamily="2" charset="-122"/>
                  <a:cs typeface="Arial" panose="020B0604020202020204" pitchFamily="34" charset="0"/>
                </a:rPr>
                <a:t>樱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58626" y="2007140"/>
            <a:ext cx="1932598" cy="1932598"/>
            <a:chOff x="5252030" y="2008764"/>
            <a:chExt cx="809336" cy="809336"/>
          </a:xfrm>
          <a:solidFill>
            <a:srgbClr val="E54867"/>
          </a:solidFill>
        </p:grpSpPr>
        <p:sp>
          <p:nvSpPr>
            <p:cNvPr id="24" name="椭圆 2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595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latin typeface="方正正大黑简体" panose="02000000000000000000" pitchFamily="2" charset="-122"/>
                  <a:ea typeface="方正正大黑简体" panose="02000000000000000000" pitchFamily="2" charset="-122"/>
                  <a:cs typeface="Arial" panose="020B0604020202020204" pitchFamily="34" charset="0"/>
                </a:rPr>
                <a:t>花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2" grpId="0"/>
          <p:bldP spid="13" grpId="0"/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1" name="直接连接符 90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6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9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90" grpId="0"/>
      <p:bldP spid="92" grpId="0"/>
      <p:bldP spid="96" grpId="0"/>
      <p:bldP spid="97" grpId="0"/>
      <p:bldP spid="98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17453" y="1199980"/>
            <a:ext cx="11217889" cy="4045517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MH_Text_1"/>
          <p:cNvSpPr txBox="1"/>
          <p:nvPr/>
        </p:nvSpPr>
        <p:spPr>
          <a:xfrm>
            <a:off x="1460823" y="6230912"/>
            <a:ext cx="10440665" cy="55376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0824" y="5902285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flip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330592" y="5609377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2062" y="4491890"/>
            <a:ext cx="216388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30334" y="3394026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07225" y="2196210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27275" y="5153230"/>
            <a:ext cx="1194815" cy="1124575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08406" y="4028662"/>
            <a:ext cx="1194815" cy="1124576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6708" y="2904099"/>
            <a:ext cx="1194815" cy="1124573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9307" y="1842193"/>
            <a:ext cx="1194815" cy="1124575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802304"/>
              <a:ext cx="771727" cy="55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030321" y="1802601"/>
            <a:ext cx="901620" cy="901620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011260" y="5140260"/>
            <a:ext cx="901619" cy="901620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912184" y="4039223"/>
            <a:ext cx="901620" cy="901620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826516" y="2873633"/>
            <a:ext cx="901620" cy="901620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232576" y="1999830"/>
            <a:ext cx="488379" cy="48837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2020" y="5422854"/>
            <a:ext cx="433144" cy="331053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29720" y="4293656"/>
            <a:ext cx="448210" cy="385986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6079787" y="3099178"/>
            <a:ext cx="424142" cy="413042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29621" y="5070355"/>
            <a:ext cx="1768573" cy="20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6974" y="4029336"/>
            <a:ext cx="1768573" cy="20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6002" y="2816461"/>
            <a:ext cx="1768573" cy="20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450" y="1699230"/>
            <a:ext cx="1768573" cy="20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0222" y="1937276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251" y="3035584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16992" y="4254369"/>
            <a:ext cx="26441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722" y="5304510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02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4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7" cy="831542"/>
            <a:chOff x="-158386" y="2124222"/>
            <a:chExt cx="4463257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58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5" cy="831542"/>
            <a:chOff x="-159167" y="2124222"/>
            <a:chExt cx="4466319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58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58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79891" y="2162574"/>
              <a:ext cx="1573817" cy="35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0454" y="3795078"/>
              <a:ext cx="1573817" cy="35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84974" y="5516234"/>
              <a:ext cx="1573817" cy="35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办公资源网">
  <a:themeElements>
    <a:clrScheme name="自定义 6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10054"/>
      </a:accent1>
      <a:accent2>
        <a:srgbClr val="E54867"/>
      </a:accent2>
      <a:accent3>
        <a:srgbClr val="E10054"/>
      </a:accent3>
      <a:accent4>
        <a:srgbClr val="E54867"/>
      </a:accent4>
      <a:accent5>
        <a:srgbClr val="E10054"/>
      </a:accent5>
      <a:accent6>
        <a:srgbClr val="E54867"/>
      </a:accent6>
      <a:hlink>
        <a:srgbClr val="E10054"/>
      </a:hlink>
      <a:folHlink>
        <a:srgbClr val="E5486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</Words>
  <Application>Microsoft Office PowerPoint</Application>
  <PresentationFormat>自定义</PresentationFormat>
  <Paragraphs>248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方正粗谭黑简体</vt:lpstr>
      <vt:lpstr>方正正大黑简体</vt:lpstr>
      <vt:lpstr>宋体</vt:lpstr>
      <vt:lpstr>微软雅黑</vt:lpstr>
      <vt:lpstr>张海山锐谐体</vt:lpstr>
      <vt:lpstr>Arial</vt:lpstr>
      <vt:lpstr>Calibri</vt:lpstr>
      <vt:lpstr>Calibri Light</vt:lpstr>
      <vt:lpstr>Franklin Gothic Book</vt:lpstr>
      <vt:lpstr>Impact</vt:lpstr>
      <vt:lpstr>办公资源网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唯美樱花</dc:title>
  <dc:creator/>
  <cp:lastModifiedBy/>
  <cp:revision>3</cp:revision>
  <dcterms:created xsi:type="dcterms:W3CDTF">2016-10-17T14:00:00Z</dcterms:created>
  <dcterms:modified xsi:type="dcterms:W3CDTF">2021-01-06T03:37:14Z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