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84" r:id="rId4"/>
    <p:sldId id="259" r:id="rId5"/>
    <p:sldId id="288" r:id="rId6"/>
    <p:sldId id="274" r:id="rId7"/>
    <p:sldId id="292" r:id="rId8"/>
    <p:sldId id="285" r:id="rId9"/>
    <p:sldId id="291" r:id="rId10"/>
    <p:sldId id="268" r:id="rId11"/>
    <p:sldId id="257" r:id="rId12"/>
    <p:sldId id="266" r:id="rId13"/>
    <p:sldId id="286" r:id="rId14"/>
    <p:sldId id="263" r:id="rId15"/>
    <p:sldId id="269" r:id="rId16"/>
    <p:sldId id="290" r:id="rId17"/>
    <p:sldId id="262" r:id="rId18"/>
    <p:sldId id="287" r:id="rId19"/>
    <p:sldId id="261" r:id="rId20"/>
    <p:sldId id="265" r:id="rId21"/>
    <p:sldId id="258" r:id="rId22"/>
    <p:sldId id="27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9A6"/>
    <a:srgbClr val="F47264"/>
    <a:srgbClr val="F8D35E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8A93-21C3-46AF-AF3D-37E67A0F0970}" type="doc">
      <dgm:prSet loTypeId="urn:microsoft.com/office/officeart/2005/8/layout/pyramid1#1" loCatId="pyramid" qsTypeId="urn:microsoft.com/office/officeart/2005/8/quickstyle/simple1#1" qsCatId="simple" csTypeId="urn:microsoft.com/office/officeart/2005/8/colors/accent1_2#1" csCatId="accent1" phldr="1"/>
      <dgm:spPr/>
    </dgm:pt>
    <dgm:pt modelId="{4F7A3D8C-2ABE-4709-9FF3-DB9BE20A0895}">
      <dgm:prSet phldrT="[Text]"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E5901950-4B18-4A04-AD71-71D73AB1AA8B}" type="parTrans" cxnId="{850EC51F-5BB8-48E9-9C26-D46EB02319E6}">
      <dgm:prSet/>
      <dgm:spPr/>
      <dgm:t>
        <a:bodyPr/>
        <a:lstStyle/>
        <a:p>
          <a:endParaRPr lang="th-TH"/>
        </a:p>
      </dgm:t>
    </dgm:pt>
    <dgm:pt modelId="{F8A1FA5C-49B7-4623-B79A-AA18F583D1B5}" type="sibTrans" cxnId="{850EC51F-5BB8-48E9-9C26-D46EB02319E6}">
      <dgm:prSet/>
      <dgm:spPr/>
      <dgm:t>
        <a:bodyPr/>
        <a:lstStyle/>
        <a:p>
          <a:endParaRPr lang="th-TH"/>
        </a:p>
      </dgm:t>
    </dgm:pt>
    <dgm:pt modelId="{7C25047C-CF91-4FDA-BAAE-4DCEC216C55C}">
      <dgm:prSet phldrT="[Text]"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AF5C8B10-E8F3-4BA0-8C8C-98E5CC6E0D1A}" type="parTrans" cxnId="{33DF6BE5-5ED5-44AB-BB78-AAC6E5796CB0}">
      <dgm:prSet/>
      <dgm:spPr/>
      <dgm:t>
        <a:bodyPr/>
        <a:lstStyle/>
        <a:p>
          <a:endParaRPr lang="th-TH"/>
        </a:p>
      </dgm:t>
    </dgm:pt>
    <dgm:pt modelId="{5FAC7B72-E583-4F62-AD55-22292DC3E783}" type="sibTrans" cxnId="{33DF6BE5-5ED5-44AB-BB78-AAC6E5796CB0}">
      <dgm:prSet/>
      <dgm:spPr/>
      <dgm:t>
        <a:bodyPr/>
        <a:lstStyle/>
        <a:p>
          <a:endParaRPr lang="th-TH"/>
        </a:p>
      </dgm:t>
    </dgm:pt>
    <dgm:pt modelId="{6646DE50-EBCD-4991-9D2F-034041C8567F}">
      <dgm:prSet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8A838BBD-7A4F-4F70-8321-30DCC6F23CF2}" type="parTrans" cxnId="{F60783E2-E2B4-452B-9076-B403C4FAE370}">
      <dgm:prSet/>
      <dgm:spPr/>
      <dgm:t>
        <a:bodyPr/>
        <a:lstStyle/>
        <a:p>
          <a:endParaRPr lang="th-TH"/>
        </a:p>
      </dgm:t>
    </dgm:pt>
    <dgm:pt modelId="{8C3D6A23-3775-43B4-9526-E949EECBAF35}" type="sibTrans" cxnId="{F60783E2-E2B4-452B-9076-B403C4FAE370}">
      <dgm:prSet/>
      <dgm:spPr/>
      <dgm:t>
        <a:bodyPr/>
        <a:lstStyle/>
        <a:p>
          <a:endParaRPr lang="th-TH"/>
        </a:p>
      </dgm:t>
    </dgm:pt>
    <dgm:pt modelId="{F02B389E-5B7E-48BD-84A8-4543E9006C5E}">
      <dgm:prSet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3FDC2CA5-273C-476C-85B4-4F58EF174F41}" type="parTrans" cxnId="{9A0201E0-2DE7-475C-A6D3-18526D33E739}">
      <dgm:prSet/>
      <dgm:spPr/>
      <dgm:t>
        <a:bodyPr/>
        <a:lstStyle/>
        <a:p>
          <a:endParaRPr lang="th-TH"/>
        </a:p>
      </dgm:t>
    </dgm:pt>
    <dgm:pt modelId="{8543CCDC-EE2D-40F8-88E2-0ED3E4A1D6B4}" type="sibTrans" cxnId="{9A0201E0-2DE7-475C-A6D3-18526D33E739}">
      <dgm:prSet/>
      <dgm:spPr/>
      <dgm:t>
        <a:bodyPr/>
        <a:lstStyle/>
        <a:p>
          <a:endParaRPr lang="th-TH"/>
        </a:p>
      </dgm:t>
    </dgm:pt>
    <dgm:pt modelId="{DF40B860-DF84-4D2C-A01B-801C7EA8BFD8}" type="pres">
      <dgm:prSet presAssocID="{BFB98A93-21C3-46AF-AF3D-37E67A0F0970}" presName="Name0" presStyleCnt="0">
        <dgm:presLayoutVars>
          <dgm:dir/>
          <dgm:animLvl val="lvl"/>
          <dgm:resizeHandles val="exact"/>
        </dgm:presLayoutVars>
      </dgm:prSet>
      <dgm:spPr/>
    </dgm:pt>
    <dgm:pt modelId="{A2FFAFA7-A5DF-4D63-9A30-B25F50078A5B}" type="pres">
      <dgm:prSet presAssocID="{4F7A3D8C-2ABE-4709-9FF3-DB9BE20A0895}" presName="Name8" presStyleCnt="0"/>
      <dgm:spPr/>
    </dgm:pt>
    <dgm:pt modelId="{904848FB-A5ED-4970-8D17-47AC64E79A09}" type="pres">
      <dgm:prSet presAssocID="{4F7A3D8C-2ABE-4709-9FF3-DB9BE20A0895}" presName="level" presStyleLbl="node1" presStyleIdx="0" presStyleCnt="4" custLinFactNeighborX="65" custLinFactNeighborY="-863">
        <dgm:presLayoutVars>
          <dgm:chMax val="1"/>
          <dgm:bulletEnabled val="1"/>
        </dgm:presLayoutVars>
      </dgm:prSet>
      <dgm:spPr/>
    </dgm:pt>
    <dgm:pt modelId="{02E47382-21CD-4411-BF8E-CB0A540C0F5C}" type="pres">
      <dgm:prSet presAssocID="{4F7A3D8C-2ABE-4709-9FF3-DB9BE20A08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A4B9AF-7D3E-4EF7-8599-09FE0B801674}" type="pres">
      <dgm:prSet presAssocID="{6646DE50-EBCD-4991-9D2F-034041C8567F}" presName="Name8" presStyleCnt="0"/>
      <dgm:spPr/>
    </dgm:pt>
    <dgm:pt modelId="{86EDECF7-8C2B-42E7-8BE4-DB99253A9E9C}" type="pres">
      <dgm:prSet presAssocID="{6646DE50-EBCD-4991-9D2F-034041C8567F}" presName="level" presStyleLbl="node1" presStyleIdx="1" presStyleCnt="4">
        <dgm:presLayoutVars>
          <dgm:chMax val="1"/>
          <dgm:bulletEnabled val="1"/>
        </dgm:presLayoutVars>
      </dgm:prSet>
      <dgm:spPr/>
    </dgm:pt>
    <dgm:pt modelId="{27A82536-04E7-496C-A645-C6AE104CFE6A}" type="pres">
      <dgm:prSet presAssocID="{6646DE50-EBCD-4991-9D2F-034041C856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AFE94E-92F8-4E4F-AD07-E9A3023B725B}" type="pres">
      <dgm:prSet presAssocID="{F02B389E-5B7E-48BD-84A8-4543E9006C5E}" presName="Name8" presStyleCnt="0"/>
      <dgm:spPr/>
    </dgm:pt>
    <dgm:pt modelId="{265CC81A-68B2-46B8-A687-5EACDF263374}" type="pres">
      <dgm:prSet presAssocID="{F02B389E-5B7E-48BD-84A8-4543E9006C5E}" presName="level" presStyleLbl="node1" presStyleIdx="2" presStyleCnt="4">
        <dgm:presLayoutVars>
          <dgm:chMax val="1"/>
          <dgm:bulletEnabled val="1"/>
        </dgm:presLayoutVars>
      </dgm:prSet>
      <dgm:spPr/>
    </dgm:pt>
    <dgm:pt modelId="{351FBC17-164B-452B-89CB-588954E499F4}" type="pres">
      <dgm:prSet presAssocID="{F02B389E-5B7E-48BD-84A8-4543E9006C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958493-CF1F-4B8F-BD92-7E20050C5FF8}" type="pres">
      <dgm:prSet presAssocID="{7C25047C-CF91-4FDA-BAAE-4DCEC216C55C}" presName="Name8" presStyleCnt="0"/>
      <dgm:spPr/>
    </dgm:pt>
    <dgm:pt modelId="{85284294-4D67-476A-916A-A7001C17983A}" type="pres">
      <dgm:prSet presAssocID="{7C25047C-CF91-4FDA-BAAE-4DCEC216C55C}" presName="level" presStyleLbl="node1" presStyleIdx="3" presStyleCnt="4">
        <dgm:presLayoutVars>
          <dgm:chMax val="1"/>
          <dgm:bulletEnabled val="1"/>
        </dgm:presLayoutVars>
      </dgm:prSet>
      <dgm:spPr/>
    </dgm:pt>
    <dgm:pt modelId="{059BDC99-E20B-40E5-850E-BCDDB880DF08}" type="pres">
      <dgm:prSet presAssocID="{7C25047C-CF91-4FDA-BAAE-4DCEC216C55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20E730C-87E9-434B-933A-B47EC4D7F2D6}" type="presOf" srcId="{F02B389E-5B7E-48BD-84A8-4543E9006C5E}" destId="{351FBC17-164B-452B-89CB-588954E499F4}" srcOrd="1" destOrd="0" presId="urn:microsoft.com/office/officeart/2005/8/layout/pyramid1#1"/>
    <dgm:cxn modelId="{850EC51F-5BB8-48E9-9C26-D46EB02319E6}" srcId="{BFB98A93-21C3-46AF-AF3D-37E67A0F0970}" destId="{4F7A3D8C-2ABE-4709-9FF3-DB9BE20A0895}" srcOrd="0" destOrd="0" parTransId="{E5901950-4B18-4A04-AD71-71D73AB1AA8B}" sibTransId="{F8A1FA5C-49B7-4623-B79A-AA18F583D1B5}"/>
    <dgm:cxn modelId="{5A3F8035-64A6-427C-8ADC-2931607A6AF1}" type="presOf" srcId="{6646DE50-EBCD-4991-9D2F-034041C8567F}" destId="{86EDECF7-8C2B-42E7-8BE4-DB99253A9E9C}" srcOrd="0" destOrd="0" presId="urn:microsoft.com/office/officeart/2005/8/layout/pyramid1#1"/>
    <dgm:cxn modelId="{E7DBA442-A7AE-4AEA-9A80-CB6AF399758C}" type="presOf" srcId="{7C25047C-CF91-4FDA-BAAE-4DCEC216C55C}" destId="{85284294-4D67-476A-916A-A7001C17983A}" srcOrd="0" destOrd="0" presId="urn:microsoft.com/office/officeart/2005/8/layout/pyramid1#1"/>
    <dgm:cxn modelId="{C2838451-3B5B-4180-99BD-EBAA43CCA478}" type="presOf" srcId="{BFB98A93-21C3-46AF-AF3D-37E67A0F0970}" destId="{DF40B860-DF84-4D2C-A01B-801C7EA8BFD8}" srcOrd="0" destOrd="0" presId="urn:microsoft.com/office/officeart/2005/8/layout/pyramid1#1"/>
    <dgm:cxn modelId="{E92E627B-71A3-49EE-BF55-DD75A5AC8B3A}" type="presOf" srcId="{F02B389E-5B7E-48BD-84A8-4543E9006C5E}" destId="{265CC81A-68B2-46B8-A687-5EACDF263374}" srcOrd="0" destOrd="0" presId="urn:microsoft.com/office/officeart/2005/8/layout/pyramid1#1"/>
    <dgm:cxn modelId="{D92689C3-2DA9-4A6B-90A8-31BA0690D32F}" type="presOf" srcId="{7C25047C-CF91-4FDA-BAAE-4DCEC216C55C}" destId="{059BDC99-E20B-40E5-850E-BCDDB880DF08}" srcOrd="1" destOrd="0" presId="urn:microsoft.com/office/officeart/2005/8/layout/pyramid1#1"/>
    <dgm:cxn modelId="{38CD31D2-A0B4-4D29-9CE1-DA7ABED4EE92}" type="presOf" srcId="{6646DE50-EBCD-4991-9D2F-034041C8567F}" destId="{27A82536-04E7-496C-A645-C6AE104CFE6A}" srcOrd="1" destOrd="0" presId="urn:microsoft.com/office/officeart/2005/8/layout/pyramid1#1"/>
    <dgm:cxn modelId="{9A0201E0-2DE7-475C-A6D3-18526D33E739}" srcId="{BFB98A93-21C3-46AF-AF3D-37E67A0F0970}" destId="{F02B389E-5B7E-48BD-84A8-4543E9006C5E}" srcOrd="2" destOrd="0" parTransId="{3FDC2CA5-273C-476C-85B4-4F58EF174F41}" sibTransId="{8543CCDC-EE2D-40F8-88E2-0ED3E4A1D6B4}"/>
    <dgm:cxn modelId="{F60783E2-E2B4-452B-9076-B403C4FAE370}" srcId="{BFB98A93-21C3-46AF-AF3D-37E67A0F0970}" destId="{6646DE50-EBCD-4991-9D2F-034041C8567F}" srcOrd="1" destOrd="0" parTransId="{8A838BBD-7A4F-4F70-8321-30DCC6F23CF2}" sibTransId="{8C3D6A23-3775-43B4-9526-E949EECBAF35}"/>
    <dgm:cxn modelId="{33DF6BE5-5ED5-44AB-BB78-AAC6E5796CB0}" srcId="{BFB98A93-21C3-46AF-AF3D-37E67A0F0970}" destId="{7C25047C-CF91-4FDA-BAAE-4DCEC216C55C}" srcOrd="3" destOrd="0" parTransId="{AF5C8B10-E8F3-4BA0-8C8C-98E5CC6E0D1A}" sibTransId="{5FAC7B72-E583-4F62-AD55-22292DC3E783}"/>
    <dgm:cxn modelId="{667029E7-08C4-401A-B2EC-642C386D8AF6}" type="presOf" srcId="{4F7A3D8C-2ABE-4709-9FF3-DB9BE20A0895}" destId="{02E47382-21CD-4411-BF8E-CB0A540C0F5C}" srcOrd="1" destOrd="0" presId="urn:microsoft.com/office/officeart/2005/8/layout/pyramid1#1"/>
    <dgm:cxn modelId="{5336EDE7-B123-404A-A529-6989FAC9AB80}" type="presOf" srcId="{4F7A3D8C-2ABE-4709-9FF3-DB9BE20A0895}" destId="{904848FB-A5ED-4970-8D17-47AC64E79A09}" srcOrd="0" destOrd="0" presId="urn:microsoft.com/office/officeart/2005/8/layout/pyramid1#1"/>
    <dgm:cxn modelId="{C663F031-5675-4B3F-A11E-8B0FAF5C8125}" type="presParOf" srcId="{DF40B860-DF84-4D2C-A01B-801C7EA8BFD8}" destId="{A2FFAFA7-A5DF-4D63-9A30-B25F50078A5B}" srcOrd="0" destOrd="0" presId="urn:microsoft.com/office/officeart/2005/8/layout/pyramid1#1"/>
    <dgm:cxn modelId="{6DC6D284-617A-4528-9464-E1D218A24998}" type="presParOf" srcId="{A2FFAFA7-A5DF-4D63-9A30-B25F50078A5B}" destId="{904848FB-A5ED-4970-8D17-47AC64E79A09}" srcOrd="0" destOrd="0" presId="urn:microsoft.com/office/officeart/2005/8/layout/pyramid1#1"/>
    <dgm:cxn modelId="{6A88B225-4514-4549-A455-E744C8244535}" type="presParOf" srcId="{A2FFAFA7-A5DF-4D63-9A30-B25F50078A5B}" destId="{02E47382-21CD-4411-BF8E-CB0A540C0F5C}" srcOrd="1" destOrd="0" presId="urn:microsoft.com/office/officeart/2005/8/layout/pyramid1#1"/>
    <dgm:cxn modelId="{96089CFD-C490-4738-B906-340D039161FA}" type="presParOf" srcId="{DF40B860-DF84-4D2C-A01B-801C7EA8BFD8}" destId="{93A4B9AF-7D3E-4EF7-8599-09FE0B801674}" srcOrd="1" destOrd="0" presId="urn:microsoft.com/office/officeart/2005/8/layout/pyramid1#1"/>
    <dgm:cxn modelId="{FB1D00C8-32DA-4EA1-8FA2-F0948F7A617C}" type="presParOf" srcId="{93A4B9AF-7D3E-4EF7-8599-09FE0B801674}" destId="{86EDECF7-8C2B-42E7-8BE4-DB99253A9E9C}" srcOrd="0" destOrd="0" presId="urn:microsoft.com/office/officeart/2005/8/layout/pyramid1#1"/>
    <dgm:cxn modelId="{072451A9-961E-4B35-AC8F-FA469A12F498}" type="presParOf" srcId="{93A4B9AF-7D3E-4EF7-8599-09FE0B801674}" destId="{27A82536-04E7-496C-A645-C6AE104CFE6A}" srcOrd="1" destOrd="0" presId="urn:microsoft.com/office/officeart/2005/8/layout/pyramid1#1"/>
    <dgm:cxn modelId="{090041FB-34A2-4ACE-858D-C0D13E17B947}" type="presParOf" srcId="{DF40B860-DF84-4D2C-A01B-801C7EA8BFD8}" destId="{87AFE94E-92F8-4E4F-AD07-E9A3023B725B}" srcOrd="2" destOrd="0" presId="urn:microsoft.com/office/officeart/2005/8/layout/pyramid1#1"/>
    <dgm:cxn modelId="{B83212D1-82C6-4502-AF34-EC2CA8452175}" type="presParOf" srcId="{87AFE94E-92F8-4E4F-AD07-E9A3023B725B}" destId="{265CC81A-68B2-46B8-A687-5EACDF263374}" srcOrd="0" destOrd="0" presId="urn:microsoft.com/office/officeart/2005/8/layout/pyramid1#1"/>
    <dgm:cxn modelId="{F1AC9B38-A0E5-4939-9422-B1B7326A1D6C}" type="presParOf" srcId="{87AFE94E-92F8-4E4F-AD07-E9A3023B725B}" destId="{351FBC17-164B-452B-89CB-588954E499F4}" srcOrd="1" destOrd="0" presId="urn:microsoft.com/office/officeart/2005/8/layout/pyramid1#1"/>
    <dgm:cxn modelId="{4F9A38B1-46BF-4AC6-AF82-8DFBC64AA625}" type="presParOf" srcId="{DF40B860-DF84-4D2C-A01B-801C7EA8BFD8}" destId="{93958493-CF1F-4B8F-BD92-7E20050C5FF8}" srcOrd="3" destOrd="0" presId="urn:microsoft.com/office/officeart/2005/8/layout/pyramid1#1"/>
    <dgm:cxn modelId="{282004C1-B130-4710-9F99-E1BEB7685993}" type="presParOf" srcId="{93958493-CF1F-4B8F-BD92-7E20050C5FF8}" destId="{85284294-4D67-476A-916A-A7001C17983A}" srcOrd="0" destOrd="0" presId="urn:microsoft.com/office/officeart/2005/8/layout/pyramid1#1"/>
    <dgm:cxn modelId="{65637F24-C161-4545-8C42-9AE1F2DA70F4}" type="presParOf" srcId="{93958493-CF1F-4B8F-BD92-7E20050C5FF8}" destId="{059BDC99-E20B-40E5-850E-BCDDB880DF08}" srcOrd="1" destOrd="0" presId="urn:microsoft.com/office/officeart/2005/8/layout/pyramid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848FB-A5ED-4970-8D17-47AC64E79A09}">
      <dsp:nvSpPr>
        <dsp:cNvPr id="0" name=""/>
        <dsp:cNvSpPr/>
      </dsp:nvSpPr>
      <dsp:spPr>
        <a:xfrm>
          <a:off x="1455428" y="0"/>
          <a:ext cx="969865" cy="883450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1455428" y="0"/>
        <a:ext cx="969865" cy="883450"/>
      </dsp:txXfrm>
    </dsp:sp>
    <dsp:sp modelId="{86EDECF7-8C2B-42E7-8BE4-DB99253A9E9C}">
      <dsp:nvSpPr>
        <dsp:cNvPr id="0" name=""/>
        <dsp:cNvSpPr/>
      </dsp:nvSpPr>
      <dsp:spPr>
        <a:xfrm>
          <a:off x="969865" y="883450"/>
          <a:ext cx="1939730" cy="883450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1309318" y="883450"/>
        <a:ext cx="1260824" cy="883450"/>
      </dsp:txXfrm>
    </dsp:sp>
    <dsp:sp modelId="{265CC81A-68B2-46B8-A687-5EACDF263374}">
      <dsp:nvSpPr>
        <dsp:cNvPr id="0" name=""/>
        <dsp:cNvSpPr/>
      </dsp:nvSpPr>
      <dsp:spPr>
        <a:xfrm>
          <a:off x="484932" y="1766900"/>
          <a:ext cx="2909595" cy="883450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994111" y="1766900"/>
        <a:ext cx="1891237" cy="883450"/>
      </dsp:txXfrm>
    </dsp:sp>
    <dsp:sp modelId="{85284294-4D67-476A-916A-A7001C17983A}">
      <dsp:nvSpPr>
        <dsp:cNvPr id="0" name=""/>
        <dsp:cNvSpPr/>
      </dsp:nvSpPr>
      <dsp:spPr>
        <a:xfrm>
          <a:off x="0" y="2650349"/>
          <a:ext cx="3879460" cy="883450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678905" y="2650349"/>
        <a:ext cx="2521649" cy="88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5021944" y="857916"/>
            <a:ext cx="4057614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3945919">
            <a:off x="10303310" y="4034318"/>
            <a:ext cx="391729" cy="337697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 rot="8598772">
            <a:off x="10372801" y="5007513"/>
            <a:ext cx="266912" cy="230096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8598772">
            <a:off x="10879854" y="4946293"/>
            <a:ext cx="266912" cy="230096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 rot="7938589">
            <a:off x="9932817" y="4575168"/>
            <a:ext cx="1368693" cy="1257291"/>
            <a:chOff x="1145739" y="762009"/>
            <a:chExt cx="1001675" cy="920146"/>
          </a:xfrm>
        </p:grpSpPr>
        <p:sp>
          <p:nvSpPr>
            <p:cNvPr id="48" name="等腰三角形 47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3953573">
            <a:off x="3510689" y="3514989"/>
            <a:ext cx="848663" cy="779588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62411" y="1436839"/>
            <a:ext cx="5202504" cy="4484918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4362411" y="1538357"/>
            <a:ext cx="5202504" cy="3961050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12021" y="3494001"/>
            <a:ext cx="330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PowerPoint</a:t>
            </a:r>
            <a:endParaRPr lang="zh-CN" altLang="en-US" sz="4000" dirty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44650" y="2442769"/>
            <a:ext cx="3005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20XX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12737" y="565770"/>
            <a:ext cx="3097450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055036" y="4330098"/>
            <a:ext cx="399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29B9A6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工作计划商务模板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 txBox="1"/>
          <p:nvPr/>
        </p:nvSpPr>
        <p:spPr>
          <a:xfrm>
            <a:off x="2003986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/>
          <p:nvPr/>
        </p:nvSpPr>
        <p:spPr>
          <a:xfrm>
            <a:off x="4923722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4" name="Text Placeholder 3"/>
          <p:cNvSpPr txBox="1"/>
          <p:nvPr/>
        </p:nvSpPr>
        <p:spPr>
          <a:xfrm>
            <a:off x="7822437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7" name="Text Placeholder 3"/>
          <p:cNvSpPr txBox="1"/>
          <p:nvPr/>
        </p:nvSpPr>
        <p:spPr>
          <a:xfrm>
            <a:off x="2003986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Text Placeholder 3"/>
          <p:cNvSpPr txBox="1"/>
          <p:nvPr/>
        </p:nvSpPr>
        <p:spPr>
          <a:xfrm>
            <a:off x="4909629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Text Placeholder 3"/>
          <p:cNvSpPr txBox="1"/>
          <p:nvPr/>
        </p:nvSpPr>
        <p:spPr>
          <a:xfrm>
            <a:off x="7867279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61" name="Straight Connector 25"/>
          <p:cNvCxnSpPr/>
          <p:nvPr/>
        </p:nvCxnSpPr>
        <p:spPr>
          <a:xfrm>
            <a:off x="2814270" y="2171423"/>
            <a:ext cx="1958535" cy="0"/>
          </a:xfrm>
          <a:prstGeom prst="line">
            <a:avLst/>
          </a:prstGeom>
          <a:ln w="38100" cap="rnd">
            <a:solidFill>
              <a:srgbClr val="29B9A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"/>
          <p:cNvCxnSpPr/>
          <p:nvPr/>
        </p:nvCxnSpPr>
        <p:spPr>
          <a:xfrm>
            <a:off x="5774218" y="2171423"/>
            <a:ext cx="1958535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9"/>
          <p:cNvCxnSpPr/>
          <p:nvPr/>
        </p:nvCxnSpPr>
        <p:spPr>
          <a:xfrm>
            <a:off x="8711268" y="21714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4"/>
          <p:cNvCxnSpPr/>
          <p:nvPr/>
        </p:nvCxnSpPr>
        <p:spPr>
          <a:xfrm rot="5400000">
            <a:off x="8503655" y="2265975"/>
            <a:ext cx="2260700" cy="2071596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7"/>
          <p:cNvCxnSpPr/>
          <p:nvPr/>
        </p:nvCxnSpPr>
        <p:spPr>
          <a:xfrm flipH="1">
            <a:off x="5732433" y="4432123"/>
            <a:ext cx="1958535" cy="0"/>
          </a:xfrm>
          <a:prstGeom prst="line">
            <a:avLst/>
          </a:prstGeom>
          <a:ln w="38100" cap="rnd">
            <a:solidFill>
              <a:srgbClr val="84CBC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8"/>
          <p:cNvCxnSpPr/>
          <p:nvPr/>
        </p:nvCxnSpPr>
        <p:spPr>
          <a:xfrm flipH="1">
            <a:off x="2772485" y="44321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79" name="文本框 7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939360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939360" y="2874496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4927760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843458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4927760" y="2874496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843458" y="2874496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939360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1939360" y="5077742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927760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843458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4927760" y="5077742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7843458" y="5077742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2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ardrop 7"/>
          <p:cNvSpPr/>
          <p:nvPr/>
        </p:nvSpPr>
        <p:spPr>
          <a:xfrm rot="16200000">
            <a:off x="3194255" y="3581595"/>
            <a:ext cx="1955603" cy="1955604"/>
          </a:xfrm>
          <a:prstGeom prst="teardrop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11" name="Teardrop 10"/>
          <p:cNvSpPr/>
          <p:nvPr/>
        </p:nvSpPr>
        <p:spPr>
          <a:xfrm rot="10800000">
            <a:off x="3194254" y="2121189"/>
            <a:ext cx="1391511" cy="1391510"/>
          </a:xfrm>
          <a:prstGeom prst="teardrop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rtlCol="0" anchor="ctr"/>
          <a:lstStyle/>
          <a:p>
            <a:pPr algn="ctr"/>
            <a:endParaRPr lang="th-TH" sz="4000" dirty="0"/>
          </a:p>
        </p:txBody>
      </p:sp>
      <p:sp>
        <p:nvSpPr>
          <p:cNvPr id="9" name="Teardrop 6"/>
          <p:cNvSpPr/>
          <p:nvPr/>
        </p:nvSpPr>
        <p:spPr>
          <a:xfrm>
            <a:off x="1734760" y="3581595"/>
            <a:ext cx="1391511" cy="1391510"/>
          </a:xfrm>
          <a:prstGeom prst="teardrop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7" name="Teardrop 8"/>
          <p:cNvSpPr/>
          <p:nvPr/>
        </p:nvSpPr>
        <p:spPr>
          <a:xfrm rot="5400000">
            <a:off x="1727201" y="2135225"/>
            <a:ext cx="1391510" cy="1391511"/>
          </a:xfrm>
          <a:prstGeom prst="teardrop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rtlCol="0" anchor="ctr"/>
          <a:lstStyle/>
          <a:p>
            <a:pPr algn="ctr"/>
            <a:endParaRPr lang="th-TH" sz="3600" dirty="0"/>
          </a:p>
        </p:txBody>
      </p:sp>
      <p:grpSp>
        <p:nvGrpSpPr>
          <p:cNvPr id="8" name="组合 7"/>
          <p:cNvGrpSpPr/>
          <p:nvPr/>
        </p:nvGrpSpPr>
        <p:grpSpPr>
          <a:xfrm>
            <a:off x="-3175" y="587118"/>
            <a:ext cx="3342481" cy="520091"/>
            <a:chOff x="-12700" y="587118"/>
            <a:chExt cx="3342481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2144656" y="3933546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3860569" y="4241089"/>
            <a:ext cx="622974" cy="53623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3578522" y="2596379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2217203" y="2501105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6167028" y="2135225"/>
            <a:ext cx="2076450" cy="1443081"/>
            <a:chOff x="6167028" y="2135225"/>
            <a:chExt cx="2076450" cy="1443081"/>
          </a:xfrm>
        </p:grpSpPr>
        <p:sp>
          <p:nvSpPr>
            <p:cNvPr id="19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53049" y="2135225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67028" y="2525710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点击输入内容点击输入内容点击输入内容点击输入内容。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719728" y="2135225"/>
            <a:ext cx="2076450" cy="1443081"/>
            <a:chOff x="8719728" y="2135225"/>
            <a:chExt cx="2076450" cy="1443081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72424" y="2135225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19728" y="2525710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点击输入内容点击输入内容点击输入内容点击输入内容。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67028" y="3933546"/>
            <a:ext cx="2076450" cy="1443081"/>
            <a:chOff x="6167028" y="3933546"/>
            <a:chExt cx="2076450" cy="1443081"/>
          </a:xfrm>
        </p:grpSpPr>
        <p:sp>
          <p:nvSpPr>
            <p:cNvPr id="2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7028" y="4324031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点击输入内容点击输入内容点击输入内容点击输入内容。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19728" y="3933546"/>
            <a:ext cx="2076450" cy="1443081"/>
            <a:chOff x="8719728" y="3933546"/>
            <a:chExt cx="2076450" cy="1443081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72424" y="3933546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19728" y="4324031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点击输入内容点击输入内容点击输入内容点击输入内容。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7"/>
          <p:cNvSpPr/>
          <p:nvPr/>
        </p:nvSpPr>
        <p:spPr>
          <a:xfrm flipH="1">
            <a:off x="4068747" y="3628525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39" name="文本框 3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Round Diagonal Corner Rectangle 37"/>
          <p:cNvSpPr/>
          <p:nvPr/>
        </p:nvSpPr>
        <p:spPr>
          <a:xfrm flipH="1">
            <a:off x="1836960" y="3628525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 Diagonal Corner Rectangle 37"/>
          <p:cNvSpPr/>
          <p:nvPr/>
        </p:nvSpPr>
        <p:spPr>
          <a:xfrm>
            <a:off x="1836960" y="2037401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 Diagonal Corner Rectangle 37"/>
          <p:cNvSpPr/>
          <p:nvPr/>
        </p:nvSpPr>
        <p:spPr>
          <a:xfrm flipH="1">
            <a:off x="3329781" y="2037401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32"/>
          <p:cNvCxnSpPr/>
          <p:nvPr/>
        </p:nvCxnSpPr>
        <p:spPr>
          <a:xfrm>
            <a:off x="6776296" y="2248692"/>
            <a:ext cx="2413000" cy="0"/>
          </a:xfrm>
          <a:prstGeom prst="line">
            <a:avLst/>
          </a:prstGeom>
          <a:ln w="19050">
            <a:solidFill>
              <a:srgbClr val="84CBC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6776296" y="3199500"/>
            <a:ext cx="2525476" cy="0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2"/>
          <p:cNvCxnSpPr/>
          <p:nvPr/>
        </p:nvCxnSpPr>
        <p:spPr>
          <a:xfrm flipH="1">
            <a:off x="6776296" y="4150308"/>
            <a:ext cx="2525476" cy="0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2"/>
          <p:cNvCxnSpPr/>
          <p:nvPr/>
        </p:nvCxnSpPr>
        <p:spPr>
          <a:xfrm flipH="1">
            <a:off x="6776296" y="5101117"/>
            <a:ext cx="2525476" cy="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67"/>
          <p:cNvGrpSpPr>
            <a:grpSpLocks noChangeAspect="1"/>
          </p:cNvGrpSpPr>
          <p:nvPr/>
        </p:nvGrpSpPr>
        <p:grpSpPr bwMode="auto">
          <a:xfrm>
            <a:off x="2300620" y="2536676"/>
            <a:ext cx="528640" cy="554474"/>
            <a:chOff x="5541" y="-146"/>
            <a:chExt cx="1064" cy="1116"/>
          </a:xfrm>
        </p:grpSpPr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3784467" y="2543093"/>
            <a:ext cx="597124" cy="541640"/>
            <a:chOff x="2535" y="1120"/>
            <a:chExt cx="635" cy="576"/>
          </a:xfrm>
        </p:grpSpPr>
        <p:sp>
          <p:nvSpPr>
            <p:cNvPr id="57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9"/>
          <p:cNvGrpSpPr>
            <a:grpSpLocks noChangeAspect="1"/>
          </p:cNvGrpSpPr>
          <p:nvPr/>
        </p:nvGrpSpPr>
        <p:grpSpPr bwMode="auto">
          <a:xfrm>
            <a:off x="2326871" y="4071705"/>
            <a:ext cx="476138" cy="579624"/>
            <a:chOff x="1541" y="-155"/>
            <a:chExt cx="934" cy="1137"/>
          </a:xfrm>
        </p:grpSpPr>
        <p:sp>
          <p:nvSpPr>
            <p:cNvPr id="65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Freeform 15"/>
          <p:cNvSpPr>
            <a:spLocks noEditPoints="1"/>
          </p:cNvSpPr>
          <p:nvPr/>
        </p:nvSpPr>
        <p:spPr bwMode="auto">
          <a:xfrm>
            <a:off x="4533728" y="4045144"/>
            <a:ext cx="519583" cy="632747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4" name="Group 67"/>
          <p:cNvGrpSpPr>
            <a:grpSpLocks noChangeAspect="1"/>
          </p:cNvGrpSpPr>
          <p:nvPr/>
        </p:nvGrpSpPr>
        <p:grpSpPr bwMode="auto">
          <a:xfrm>
            <a:off x="6156626" y="3962534"/>
            <a:ext cx="358050" cy="375548"/>
            <a:chOff x="5541" y="-146"/>
            <a:chExt cx="1064" cy="1116"/>
          </a:xfrm>
          <a:solidFill>
            <a:srgbClr val="29B9A6"/>
          </a:solidFill>
        </p:grpSpPr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Group 12"/>
          <p:cNvGrpSpPr>
            <a:grpSpLocks noChangeAspect="1"/>
          </p:cNvGrpSpPr>
          <p:nvPr/>
        </p:nvGrpSpPr>
        <p:grpSpPr bwMode="auto">
          <a:xfrm>
            <a:off x="6133434" y="2037401"/>
            <a:ext cx="404434" cy="366854"/>
            <a:chOff x="2535" y="1120"/>
            <a:chExt cx="635" cy="576"/>
          </a:xfrm>
          <a:solidFill>
            <a:srgbClr val="84CBC5"/>
          </a:solidFill>
        </p:grpSpPr>
        <p:sp>
          <p:nvSpPr>
            <p:cNvPr id="7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15"/>
          <p:cNvSpPr>
            <a:spLocks noEditPoints="1"/>
          </p:cNvSpPr>
          <p:nvPr/>
        </p:nvSpPr>
        <p:spPr bwMode="auto">
          <a:xfrm>
            <a:off x="6159694" y="2959145"/>
            <a:ext cx="351916" cy="428562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Group 49"/>
          <p:cNvGrpSpPr>
            <a:grpSpLocks noChangeAspect="1"/>
          </p:cNvGrpSpPr>
          <p:nvPr/>
        </p:nvGrpSpPr>
        <p:grpSpPr bwMode="auto">
          <a:xfrm>
            <a:off x="6174406" y="4901062"/>
            <a:ext cx="322490" cy="392582"/>
            <a:chOff x="1541" y="-155"/>
            <a:chExt cx="934" cy="1137"/>
          </a:xfrm>
          <a:solidFill>
            <a:srgbClr val="F8D35E"/>
          </a:solidFill>
        </p:grpSpPr>
        <p:sp>
          <p:nvSpPr>
            <p:cNvPr id="88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7205909" y="1820718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205909" y="2758825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205909" y="3750200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7205909" y="4701007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72" grpId="0" animBg="1"/>
      <p:bldP spid="86" grpId="0" animBg="1"/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37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01061" y="2482880"/>
            <a:ext cx="1269940" cy="1269940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191294" y="3076575"/>
            <a:ext cx="1269940" cy="1269940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416778" y="2482880"/>
            <a:ext cx="1269940" cy="1269940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689448" y="3076575"/>
            <a:ext cx="1269940" cy="1269940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3464" y="587118"/>
            <a:ext cx="3342481" cy="520091"/>
            <a:chOff x="-12700" y="587118"/>
            <a:chExt cx="3342481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838302" y="4081837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80524" y="4675532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54019" y="4081837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26689" y="4675532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grpSp>
        <p:nvGrpSpPr>
          <p:cNvPr id="16" name="Group 12"/>
          <p:cNvGrpSpPr/>
          <p:nvPr/>
        </p:nvGrpSpPr>
        <p:grpSpPr>
          <a:xfrm>
            <a:off x="4613958" y="3592172"/>
            <a:ext cx="424612" cy="301994"/>
            <a:chOff x="4362884" y="1304483"/>
            <a:chExt cx="466712" cy="331938"/>
          </a:xfrm>
          <a:solidFill>
            <a:schemeClr val="bg1"/>
          </a:solidFill>
        </p:grpSpPr>
        <p:sp>
          <p:nvSpPr>
            <p:cNvPr id="17" name="Freeform 32"/>
            <p:cNvSpPr/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2301958" y="2894358"/>
            <a:ext cx="468145" cy="446983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6829376" y="2911758"/>
            <a:ext cx="444744" cy="429583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9048500" y="3493671"/>
            <a:ext cx="589935" cy="435748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43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46" name="Straight Connector 25"/>
          <p:cNvCxnSpPr/>
          <p:nvPr/>
        </p:nvCxnSpPr>
        <p:spPr>
          <a:xfrm>
            <a:off x="3301073" y="3341341"/>
            <a:ext cx="741507" cy="263105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1744899" y="2326718"/>
            <a:ext cx="1582264" cy="1582264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035132" y="2920413"/>
            <a:ext cx="1582264" cy="1582264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260616" y="2326718"/>
            <a:ext cx="1582264" cy="1582264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533286" y="2920413"/>
            <a:ext cx="1582264" cy="1582264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Straight Connector 25"/>
          <p:cNvCxnSpPr/>
          <p:nvPr/>
        </p:nvCxnSpPr>
        <p:spPr>
          <a:xfrm flipV="1">
            <a:off x="5601108" y="3488142"/>
            <a:ext cx="741507" cy="263105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7806724" y="3329067"/>
            <a:ext cx="741507" cy="263105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3464" y="587118"/>
            <a:ext cx="3342481" cy="520091"/>
            <a:chOff x="-12700" y="587118"/>
            <a:chExt cx="3342481" cy="520091"/>
          </a:xfrm>
        </p:grpSpPr>
        <p:sp>
          <p:nvSpPr>
            <p:cNvPr id="32" name="文本框 3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4552170" y="1948785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29B9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6967389" y="1937195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9" name="Freeform 27"/>
          <p:cNvSpPr>
            <a:spLocks noEditPoints="1"/>
          </p:cNvSpPr>
          <p:nvPr/>
        </p:nvSpPr>
        <p:spPr bwMode="auto">
          <a:xfrm>
            <a:off x="9263685" y="1949505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0" name="Freeform 62"/>
          <p:cNvSpPr>
            <a:spLocks noEditPoints="1"/>
          </p:cNvSpPr>
          <p:nvPr/>
        </p:nvSpPr>
        <p:spPr bwMode="auto">
          <a:xfrm>
            <a:off x="2112597" y="1889782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8D3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684245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4075020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6457116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7" name="Rectangle 4"/>
          <p:cNvSpPr/>
          <p:nvPr/>
        </p:nvSpPr>
        <p:spPr>
          <a:xfrm flipH="1">
            <a:off x="1434513" y="3173234"/>
            <a:ext cx="2038350" cy="3075166"/>
          </a:xfrm>
          <a:prstGeom prst="rect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4"/>
          <p:cNvSpPr/>
          <p:nvPr/>
        </p:nvSpPr>
        <p:spPr>
          <a:xfrm flipH="1">
            <a:off x="3819502" y="3173234"/>
            <a:ext cx="2038350" cy="3075166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4"/>
          <p:cNvSpPr/>
          <p:nvPr/>
        </p:nvSpPr>
        <p:spPr>
          <a:xfrm flipH="1">
            <a:off x="6204491" y="3173234"/>
            <a:ext cx="2038350" cy="3075166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4"/>
          <p:cNvSpPr/>
          <p:nvPr/>
        </p:nvSpPr>
        <p:spPr>
          <a:xfrm flipH="1">
            <a:off x="8589480" y="3173234"/>
            <a:ext cx="2038350" cy="3075166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8839212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34513" y="3409951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19502" y="3409952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04491" y="3409951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589480" y="3409952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9" grpId="0" animBg="1"/>
      <p:bldP spid="70" grpId="0" animBg="1"/>
      <p:bldP spid="71" grpId="0"/>
      <p:bldP spid="74" grpId="0"/>
      <p:bldP spid="77" grpId="0"/>
      <p:bldP spid="57" grpId="0" animBg="1"/>
      <p:bldP spid="73" grpId="0" animBg="1"/>
      <p:bldP spid="76" grpId="0" animBg="1"/>
      <p:bldP spid="78" grpId="0" animBg="1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27" name="文本框 26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86280" y="1929410"/>
            <a:ext cx="7191696" cy="3154437"/>
            <a:chOff x="2086280" y="1929410"/>
            <a:chExt cx="7191696" cy="3154437"/>
          </a:xfrm>
        </p:grpSpPr>
        <p:grpSp>
          <p:nvGrpSpPr>
            <p:cNvPr id="41" name="组合 40"/>
            <p:cNvGrpSpPr/>
            <p:nvPr/>
          </p:nvGrpSpPr>
          <p:grpSpPr>
            <a:xfrm>
              <a:off x="6319812" y="1943101"/>
              <a:ext cx="2958164" cy="1908810"/>
              <a:chOff x="6757637" y="1682716"/>
              <a:chExt cx="3765220" cy="2429579"/>
            </a:xfrm>
          </p:grpSpPr>
          <p:sp>
            <p:nvSpPr>
              <p:cNvPr id="37" name="Arc 21"/>
              <p:cNvSpPr/>
              <p:nvPr/>
            </p:nvSpPr>
            <p:spPr>
              <a:xfrm flipH="1">
                <a:off x="7480162" y="1900061"/>
                <a:ext cx="1966059" cy="1966058"/>
              </a:xfrm>
              <a:prstGeom prst="arc">
                <a:avLst>
                  <a:gd name="adj1" fmla="val 16200000"/>
                  <a:gd name="adj2" fmla="val 5426856"/>
                </a:avLst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25"/>
              <p:cNvCxnSpPr/>
              <p:nvPr/>
            </p:nvCxnSpPr>
            <p:spPr>
              <a:xfrm flipH="1">
                <a:off x="6757637" y="2883090"/>
                <a:ext cx="2322805" cy="0"/>
              </a:xfrm>
              <a:prstGeom prst="line">
                <a:avLst/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1"/>
              <p:cNvSpPr/>
              <p:nvPr/>
            </p:nvSpPr>
            <p:spPr>
              <a:xfrm flipH="1">
                <a:off x="8369584" y="168271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9" name="Rounded Rectangle 32"/>
              <p:cNvSpPr/>
              <p:nvPr/>
            </p:nvSpPr>
            <p:spPr>
              <a:xfrm flipH="1">
                <a:off x="8369584" y="2671344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0" name="Rounded Rectangle 33"/>
              <p:cNvSpPr/>
              <p:nvPr/>
            </p:nvSpPr>
            <p:spPr>
              <a:xfrm flipH="1">
                <a:off x="8369584" y="364289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3" name="Sev01"/>
            <p:cNvSpPr>
              <a:spLocks noChangeAspect="1"/>
            </p:cNvSpPr>
            <p:nvPr/>
          </p:nvSpPr>
          <p:spPr>
            <a:xfrm flipH="1">
              <a:off x="2086280" y="3367315"/>
              <a:ext cx="997610" cy="997610"/>
            </a:xfrm>
            <a:prstGeom prst="ellipse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cxnSp>
          <p:nvCxnSpPr>
            <p:cNvPr id="16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21"/>
            <p:cNvSpPr/>
            <p:nvPr/>
          </p:nvSpPr>
          <p:spPr>
            <a:xfrm flipH="1">
              <a:off x="3464331" y="2883089"/>
              <a:ext cx="1966059" cy="1966058"/>
            </a:xfrm>
            <a:prstGeom prst="arc">
              <a:avLst>
                <a:gd name="adj1" fmla="val 16200000"/>
                <a:gd name="adj2" fmla="val 5426856"/>
              </a:avLst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31"/>
            <p:cNvSpPr/>
            <p:nvPr/>
          </p:nvSpPr>
          <p:spPr>
            <a:xfrm flipH="1">
              <a:off x="4353753" y="265426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22" name="Rounded Rectangle 32"/>
            <p:cNvSpPr/>
            <p:nvPr/>
          </p:nvSpPr>
          <p:spPr>
            <a:xfrm flipH="1">
              <a:off x="4353753" y="3642896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3" name="Rounded Rectangle 33"/>
            <p:cNvSpPr/>
            <p:nvPr/>
          </p:nvSpPr>
          <p:spPr>
            <a:xfrm flipH="1">
              <a:off x="4353753" y="461444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Freeform 62"/>
            <p:cNvSpPr>
              <a:spLocks noEditPoints="1"/>
            </p:cNvSpPr>
            <p:nvPr/>
          </p:nvSpPr>
          <p:spPr bwMode="auto">
            <a:xfrm>
              <a:off x="2291234" y="3598192"/>
              <a:ext cx="598296" cy="533405"/>
            </a:xfrm>
            <a:custGeom>
              <a:avLst/>
              <a:gdLst>
                <a:gd name="T0" fmla="*/ 384 w 387"/>
                <a:gd name="T1" fmla="*/ 320 h 345"/>
                <a:gd name="T2" fmla="*/ 347 w 387"/>
                <a:gd name="T3" fmla="*/ 241 h 345"/>
                <a:gd name="T4" fmla="*/ 326 w 387"/>
                <a:gd name="T5" fmla="*/ 226 h 345"/>
                <a:gd name="T6" fmla="*/ 284 w 387"/>
                <a:gd name="T7" fmla="*/ 226 h 345"/>
                <a:gd name="T8" fmla="*/ 284 w 387"/>
                <a:gd name="T9" fmla="*/ 214 h 345"/>
                <a:gd name="T10" fmla="*/ 319 w 387"/>
                <a:gd name="T11" fmla="*/ 214 h 345"/>
                <a:gd name="T12" fmla="*/ 345 w 387"/>
                <a:gd name="T13" fmla="*/ 187 h 345"/>
                <a:gd name="T14" fmla="*/ 345 w 387"/>
                <a:gd name="T15" fmla="*/ 27 h 345"/>
                <a:gd name="T16" fmla="*/ 319 w 387"/>
                <a:gd name="T17" fmla="*/ 0 h 345"/>
                <a:gd name="T18" fmla="*/ 68 w 387"/>
                <a:gd name="T19" fmla="*/ 0 h 345"/>
                <a:gd name="T20" fmla="*/ 42 w 387"/>
                <a:gd name="T21" fmla="*/ 27 h 345"/>
                <a:gd name="T22" fmla="*/ 42 w 387"/>
                <a:gd name="T23" fmla="*/ 187 h 345"/>
                <a:gd name="T24" fmla="*/ 68 w 387"/>
                <a:gd name="T25" fmla="*/ 214 h 345"/>
                <a:gd name="T26" fmla="*/ 102 w 387"/>
                <a:gd name="T27" fmla="*/ 214 h 345"/>
                <a:gd name="T28" fmla="*/ 102 w 387"/>
                <a:gd name="T29" fmla="*/ 226 h 345"/>
                <a:gd name="T30" fmla="*/ 60 w 387"/>
                <a:gd name="T31" fmla="*/ 226 h 345"/>
                <a:gd name="T32" fmla="*/ 39 w 387"/>
                <a:gd name="T33" fmla="*/ 241 h 345"/>
                <a:gd name="T34" fmla="*/ 3 w 387"/>
                <a:gd name="T35" fmla="*/ 320 h 345"/>
                <a:gd name="T36" fmla="*/ 3 w 387"/>
                <a:gd name="T37" fmla="*/ 338 h 345"/>
                <a:gd name="T38" fmla="*/ 16 w 387"/>
                <a:gd name="T39" fmla="*/ 345 h 345"/>
                <a:gd name="T40" fmla="*/ 116 w 387"/>
                <a:gd name="T41" fmla="*/ 345 h 345"/>
                <a:gd name="T42" fmla="*/ 116 w 387"/>
                <a:gd name="T43" fmla="*/ 345 h 345"/>
                <a:gd name="T44" fmla="*/ 193 w 387"/>
                <a:gd name="T45" fmla="*/ 345 h 345"/>
                <a:gd name="T46" fmla="*/ 270 w 387"/>
                <a:gd name="T47" fmla="*/ 345 h 345"/>
                <a:gd name="T48" fmla="*/ 271 w 387"/>
                <a:gd name="T49" fmla="*/ 345 h 345"/>
                <a:gd name="T50" fmla="*/ 370 w 387"/>
                <a:gd name="T51" fmla="*/ 345 h 345"/>
                <a:gd name="T52" fmla="*/ 384 w 387"/>
                <a:gd name="T53" fmla="*/ 338 h 345"/>
                <a:gd name="T54" fmla="*/ 384 w 387"/>
                <a:gd name="T55" fmla="*/ 320 h 345"/>
                <a:gd name="T56" fmla="*/ 64 w 387"/>
                <a:gd name="T57" fmla="*/ 187 h 345"/>
                <a:gd name="T58" fmla="*/ 64 w 387"/>
                <a:gd name="T59" fmla="*/ 27 h 345"/>
                <a:gd name="T60" fmla="*/ 68 w 387"/>
                <a:gd name="T61" fmla="*/ 23 h 345"/>
                <a:gd name="T62" fmla="*/ 319 w 387"/>
                <a:gd name="T63" fmla="*/ 23 h 345"/>
                <a:gd name="T64" fmla="*/ 323 w 387"/>
                <a:gd name="T65" fmla="*/ 27 h 345"/>
                <a:gd name="T66" fmla="*/ 323 w 387"/>
                <a:gd name="T67" fmla="*/ 187 h 345"/>
                <a:gd name="T68" fmla="*/ 319 w 387"/>
                <a:gd name="T69" fmla="*/ 191 h 345"/>
                <a:gd name="T70" fmla="*/ 68 w 387"/>
                <a:gd name="T71" fmla="*/ 191 h 345"/>
                <a:gd name="T72" fmla="*/ 64 w 387"/>
                <a:gd name="T73" fmla="*/ 187 h 345"/>
                <a:gd name="T74" fmla="*/ 256 w 387"/>
                <a:gd name="T75" fmla="*/ 316 h 345"/>
                <a:gd name="T76" fmla="*/ 252 w 387"/>
                <a:gd name="T77" fmla="*/ 318 h 345"/>
                <a:gd name="T78" fmla="*/ 222 w 387"/>
                <a:gd name="T79" fmla="*/ 319 h 345"/>
                <a:gd name="T80" fmla="*/ 210 w 387"/>
                <a:gd name="T81" fmla="*/ 319 h 345"/>
                <a:gd name="T82" fmla="*/ 176 w 387"/>
                <a:gd name="T83" fmla="*/ 319 h 345"/>
                <a:gd name="T84" fmla="*/ 164 w 387"/>
                <a:gd name="T85" fmla="*/ 319 h 345"/>
                <a:gd name="T86" fmla="*/ 135 w 387"/>
                <a:gd name="T87" fmla="*/ 318 h 345"/>
                <a:gd name="T88" fmla="*/ 130 w 387"/>
                <a:gd name="T89" fmla="*/ 316 h 345"/>
                <a:gd name="T90" fmla="*/ 129 w 387"/>
                <a:gd name="T91" fmla="*/ 311 h 345"/>
                <a:gd name="T92" fmla="*/ 134 w 387"/>
                <a:gd name="T93" fmla="*/ 288 h 345"/>
                <a:gd name="T94" fmla="*/ 140 w 387"/>
                <a:gd name="T95" fmla="*/ 283 h 345"/>
                <a:gd name="T96" fmla="*/ 168 w 387"/>
                <a:gd name="T97" fmla="*/ 283 h 345"/>
                <a:gd name="T98" fmla="*/ 218 w 387"/>
                <a:gd name="T99" fmla="*/ 283 h 345"/>
                <a:gd name="T100" fmla="*/ 247 w 387"/>
                <a:gd name="T101" fmla="*/ 283 h 345"/>
                <a:gd name="T102" fmla="*/ 252 w 387"/>
                <a:gd name="T103" fmla="*/ 288 h 345"/>
                <a:gd name="T104" fmla="*/ 257 w 387"/>
                <a:gd name="T105" fmla="*/ 311 h 345"/>
                <a:gd name="T106" fmla="*/ 256 w 387"/>
                <a:gd name="T107" fmla="*/ 3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45">
                  <a:moveTo>
                    <a:pt x="384" y="320"/>
                  </a:moveTo>
                  <a:cubicBezTo>
                    <a:pt x="347" y="241"/>
                    <a:pt x="347" y="241"/>
                    <a:pt x="347" y="241"/>
                  </a:cubicBezTo>
                  <a:cubicBezTo>
                    <a:pt x="343" y="232"/>
                    <a:pt x="334" y="226"/>
                    <a:pt x="326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14"/>
                    <a:pt x="284" y="214"/>
                    <a:pt x="284" y="214"/>
                  </a:cubicBezTo>
                  <a:cubicBezTo>
                    <a:pt x="319" y="214"/>
                    <a:pt x="319" y="214"/>
                    <a:pt x="319" y="214"/>
                  </a:cubicBezTo>
                  <a:cubicBezTo>
                    <a:pt x="333" y="214"/>
                    <a:pt x="345" y="202"/>
                    <a:pt x="345" y="18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12"/>
                    <a:pt x="333" y="0"/>
                    <a:pt x="3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42" y="12"/>
                    <a:pt x="42" y="2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202"/>
                    <a:pt x="53" y="214"/>
                    <a:pt x="68" y="214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52" y="226"/>
                    <a:pt x="43" y="232"/>
                    <a:pt x="39" y="241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0" y="326"/>
                    <a:pt x="0" y="333"/>
                    <a:pt x="3" y="338"/>
                  </a:cubicBezTo>
                  <a:cubicBezTo>
                    <a:pt x="6" y="342"/>
                    <a:pt x="10" y="345"/>
                    <a:pt x="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270" y="345"/>
                    <a:pt x="270" y="345"/>
                    <a:pt x="270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6" y="345"/>
                    <a:pt x="381" y="342"/>
                    <a:pt x="384" y="338"/>
                  </a:cubicBezTo>
                  <a:cubicBezTo>
                    <a:pt x="387" y="333"/>
                    <a:pt x="387" y="326"/>
                    <a:pt x="384" y="320"/>
                  </a:cubicBezTo>
                  <a:close/>
                  <a:moveTo>
                    <a:pt x="64" y="18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5" y="23"/>
                    <a:pt x="6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21" y="23"/>
                    <a:pt x="323" y="25"/>
                    <a:pt x="323" y="27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323" y="189"/>
                    <a:pt x="321" y="191"/>
                    <a:pt x="31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5" y="191"/>
                    <a:pt x="64" y="189"/>
                    <a:pt x="64" y="187"/>
                  </a:cubicBezTo>
                  <a:close/>
                  <a:moveTo>
                    <a:pt x="256" y="316"/>
                  </a:moveTo>
                  <a:cubicBezTo>
                    <a:pt x="255" y="318"/>
                    <a:pt x="254" y="318"/>
                    <a:pt x="252" y="318"/>
                  </a:cubicBezTo>
                  <a:cubicBezTo>
                    <a:pt x="222" y="319"/>
                    <a:pt x="222" y="319"/>
                    <a:pt x="22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33" y="318"/>
                    <a:pt x="131" y="318"/>
                    <a:pt x="130" y="316"/>
                  </a:cubicBezTo>
                  <a:cubicBezTo>
                    <a:pt x="129" y="315"/>
                    <a:pt x="129" y="313"/>
                    <a:pt x="129" y="311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135" y="285"/>
                    <a:pt x="137" y="283"/>
                    <a:pt x="140" y="283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9" y="283"/>
                    <a:pt x="251" y="285"/>
                    <a:pt x="252" y="288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8" y="313"/>
                    <a:pt x="257" y="315"/>
                    <a:pt x="256" y="3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693033" y="269451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693033" y="3678129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693033" y="464909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691699" y="1929410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91699" y="2719821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691699" y="3474110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63"/>
          <p:cNvSpPr/>
          <p:nvPr/>
        </p:nvSpPr>
        <p:spPr>
          <a:xfrm>
            <a:off x="8429117" y="1648351"/>
            <a:ext cx="381508" cy="499852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999537" y="162190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18" name="Flowchart: Off-page Connector 63"/>
          <p:cNvSpPr/>
          <p:nvPr/>
        </p:nvSpPr>
        <p:spPr>
          <a:xfrm>
            <a:off x="8429117" y="3172351"/>
            <a:ext cx="381508" cy="499852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999537" y="314590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20" name="Flowchart: Off-page Connector 63"/>
          <p:cNvSpPr/>
          <p:nvPr/>
        </p:nvSpPr>
        <p:spPr>
          <a:xfrm>
            <a:off x="8429117" y="4696351"/>
            <a:ext cx="381508" cy="499852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999537" y="466990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23" name="Freeform 30"/>
          <p:cNvSpPr/>
          <p:nvPr/>
        </p:nvSpPr>
        <p:spPr bwMode="auto">
          <a:xfrm>
            <a:off x="2264185" y="3494990"/>
            <a:ext cx="9668" cy="120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4" name="Freeform 163"/>
          <p:cNvSpPr/>
          <p:nvPr/>
        </p:nvSpPr>
        <p:spPr bwMode="auto">
          <a:xfrm>
            <a:off x="2636379" y="2412245"/>
            <a:ext cx="43502" cy="3867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25" name="Group 341"/>
          <p:cNvGrpSpPr/>
          <p:nvPr/>
        </p:nvGrpSpPr>
        <p:grpSpPr>
          <a:xfrm>
            <a:off x="3894482" y="3525427"/>
            <a:ext cx="1274285" cy="1425142"/>
            <a:chOff x="4097338" y="2217738"/>
            <a:chExt cx="1139825" cy="1274763"/>
          </a:xfrm>
          <a:solidFill>
            <a:srgbClr val="F47264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8" name="Group 274"/>
          <p:cNvGrpSpPr/>
          <p:nvPr/>
        </p:nvGrpSpPr>
        <p:grpSpPr>
          <a:xfrm>
            <a:off x="2701837" y="4036560"/>
            <a:ext cx="871413" cy="1407394"/>
            <a:chOff x="3030538" y="2674938"/>
            <a:chExt cx="779463" cy="1258888"/>
          </a:xfrm>
          <a:solidFill>
            <a:schemeClr val="bg1">
              <a:lumMod val="75000"/>
            </a:schemeClr>
          </a:solidFill>
        </p:grpSpPr>
        <p:sp>
          <p:nvSpPr>
            <p:cNvPr id="29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1" name="Group 277"/>
          <p:cNvGrpSpPr/>
          <p:nvPr/>
        </p:nvGrpSpPr>
        <p:grpSpPr>
          <a:xfrm>
            <a:off x="1086795" y="2119807"/>
            <a:ext cx="2896426" cy="2017915"/>
            <a:chOff x="1585913" y="960438"/>
            <a:chExt cx="2590800" cy="1804987"/>
          </a:xfrm>
          <a:solidFill>
            <a:srgbClr val="29B9A6"/>
          </a:solidFill>
        </p:grpSpPr>
        <p:sp>
          <p:nvSpPr>
            <p:cNvPr id="32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0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3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2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3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4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95" name="Group 345"/>
          <p:cNvGrpSpPr/>
          <p:nvPr/>
        </p:nvGrpSpPr>
        <p:grpSpPr>
          <a:xfrm>
            <a:off x="4031138" y="2263564"/>
            <a:ext cx="768476" cy="1292035"/>
            <a:chOff x="4219575" y="1089025"/>
            <a:chExt cx="687388" cy="1155701"/>
          </a:xfrm>
          <a:solidFill>
            <a:schemeClr val="bg1">
              <a:lumMod val="75000"/>
            </a:schemeClr>
          </a:solidFill>
        </p:grpSpPr>
        <p:sp>
          <p:nvSpPr>
            <p:cNvPr id="96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97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98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9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0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1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2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3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4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5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6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7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8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11" name="Group 363"/>
          <p:cNvGrpSpPr/>
          <p:nvPr/>
        </p:nvGrpSpPr>
        <p:grpSpPr>
          <a:xfrm>
            <a:off x="6329468" y="4265505"/>
            <a:ext cx="1080837" cy="944179"/>
            <a:chOff x="6275388" y="2879725"/>
            <a:chExt cx="966788" cy="844551"/>
          </a:xfrm>
          <a:solidFill>
            <a:schemeClr val="bg1">
              <a:lumMod val="75000"/>
            </a:schemeClr>
          </a:solidFill>
        </p:grpSpPr>
        <p:sp>
          <p:nvSpPr>
            <p:cNvPr id="112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113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4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5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6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7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8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9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0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1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2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3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4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5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6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7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8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30" name="Group 383"/>
          <p:cNvGrpSpPr/>
          <p:nvPr/>
        </p:nvGrpSpPr>
        <p:grpSpPr>
          <a:xfrm>
            <a:off x="4583093" y="2206770"/>
            <a:ext cx="3183939" cy="2250409"/>
            <a:chOff x="4713288" y="1038225"/>
            <a:chExt cx="2847975" cy="2012950"/>
          </a:xfrm>
          <a:solidFill>
            <a:srgbClr val="F8D35E"/>
          </a:solidFill>
        </p:grpSpPr>
        <p:sp>
          <p:nvSpPr>
            <p:cNvPr id="131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2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3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4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5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6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7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8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9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0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1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2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3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4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5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6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7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8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9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0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1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2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3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4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5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6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7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8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9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0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1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2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3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4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5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6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7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8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9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0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1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2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3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4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5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6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7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8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9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0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1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2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3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4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5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6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7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8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9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0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1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2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3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4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5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6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7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37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55"/>
          <p:cNvSpPr/>
          <p:nvPr/>
        </p:nvSpPr>
        <p:spPr>
          <a:xfrm>
            <a:off x="1875951" y="17132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Callout 55"/>
          <p:cNvSpPr/>
          <p:nvPr/>
        </p:nvSpPr>
        <p:spPr>
          <a:xfrm>
            <a:off x="4696939" y="21196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Callout 55"/>
          <p:cNvSpPr/>
          <p:nvPr/>
        </p:nvSpPr>
        <p:spPr>
          <a:xfrm>
            <a:off x="7517926" y="1713200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17" name="文本框 16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8458745" y="2138651"/>
            <a:ext cx="436826" cy="35227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2818542" y="2119601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5644363" y="2585815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1998626" y="2685491"/>
            <a:ext cx="2073111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7640602" y="2685491"/>
            <a:ext cx="2073111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</a:t>
            </a:r>
          </a:p>
        </p:txBody>
      </p:sp>
      <p:sp>
        <p:nvSpPr>
          <p:cNvPr id="15" name="矩形 14"/>
          <p:cNvSpPr/>
          <p:nvPr/>
        </p:nvSpPr>
        <p:spPr>
          <a:xfrm>
            <a:off x="4819615" y="3161009"/>
            <a:ext cx="2073111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</a:t>
            </a:r>
          </a:p>
        </p:txBody>
      </p:sp>
      <p:cxnSp>
        <p:nvCxnSpPr>
          <p:cNvPr id="23" name="Straight Connector 43"/>
          <p:cNvCxnSpPr/>
          <p:nvPr/>
        </p:nvCxnSpPr>
        <p:spPr>
          <a:xfrm>
            <a:off x="1406661" y="6011525"/>
            <a:ext cx="915973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>
            <a:off x="3035181" y="5417125"/>
            <a:ext cx="0" cy="594400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/>
          <p:cNvCxnSpPr/>
          <p:nvPr/>
        </p:nvCxnSpPr>
        <p:spPr>
          <a:xfrm>
            <a:off x="8677157" y="5417125"/>
            <a:ext cx="0" cy="594400"/>
          </a:xfrm>
          <a:prstGeom prst="line">
            <a:avLst/>
          </a:prstGeom>
          <a:ln w="19050" cap="rnd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10" idx="2"/>
          </p:cNvCxnSpPr>
          <p:nvPr/>
        </p:nvCxnSpPr>
        <p:spPr>
          <a:xfrm flipH="1">
            <a:off x="5856170" y="5823526"/>
            <a:ext cx="1" cy="187999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648199" y="1572808"/>
            <a:ext cx="2484781" cy="830997"/>
            <a:chOff x="2015383" y="1928500"/>
            <a:chExt cx="2484781" cy="830997"/>
          </a:xfrm>
        </p:grpSpPr>
        <p:sp>
          <p:nvSpPr>
            <p:cNvPr id="2" name="Text Placeholder 3"/>
            <p:cNvSpPr txBox="1"/>
            <p:nvPr/>
          </p:nvSpPr>
          <p:spPr>
            <a:xfrm>
              <a:off x="2015383" y="1928500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54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719785" y="1947922"/>
              <a:ext cx="1780379" cy="754053"/>
              <a:chOff x="2948385" y="1921931"/>
              <a:chExt cx="1780379" cy="754053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989396" y="1921931"/>
                <a:ext cx="1378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One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121080" y="2417687"/>
            <a:ext cx="2549821" cy="830997"/>
            <a:chOff x="3609974" y="2795249"/>
            <a:chExt cx="2549821" cy="830997"/>
          </a:xfrm>
        </p:grpSpPr>
        <p:sp>
          <p:nvSpPr>
            <p:cNvPr id="3" name="Text Placeholder 3"/>
            <p:cNvSpPr txBox="1"/>
            <p:nvPr/>
          </p:nvSpPr>
          <p:spPr>
            <a:xfrm>
              <a:off x="3609974" y="2795249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79416" y="2814671"/>
              <a:ext cx="1780379" cy="754053"/>
              <a:chOff x="2948385" y="1921931"/>
              <a:chExt cx="1780379" cy="75405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989396" y="1921931"/>
                <a:ext cx="1537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Two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4658275" y="3262566"/>
            <a:ext cx="2549821" cy="830997"/>
            <a:chOff x="5197219" y="3606824"/>
            <a:chExt cx="2549821" cy="830997"/>
          </a:xfrm>
        </p:grpSpPr>
        <p:sp>
          <p:nvSpPr>
            <p:cNvPr id="4" name="Text Placeholder 3"/>
            <p:cNvSpPr txBox="1"/>
            <p:nvPr/>
          </p:nvSpPr>
          <p:spPr>
            <a:xfrm>
              <a:off x="5197219" y="3606824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66661" y="3626246"/>
              <a:ext cx="1780379" cy="754053"/>
              <a:chOff x="2948385" y="1921931"/>
              <a:chExt cx="1780379" cy="754053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989396" y="1921931"/>
                <a:ext cx="1739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Three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196196" y="4107445"/>
            <a:ext cx="2549821" cy="830997"/>
            <a:chOff x="6781706" y="4603606"/>
            <a:chExt cx="2549821" cy="830997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6781706" y="4603606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5400" dirty="0">
                  <a:solidFill>
                    <a:srgbClr val="84C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551148" y="4623028"/>
              <a:ext cx="1780379" cy="754053"/>
              <a:chOff x="2948385" y="1921931"/>
              <a:chExt cx="1780379" cy="754053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989396" y="1921931"/>
                <a:ext cx="15563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Four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06" name="Straight Connector 13"/>
          <p:cNvCxnSpPr/>
          <p:nvPr/>
        </p:nvCxnSpPr>
        <p:spPr>
          <a:xfrm>
            <a:off x="2032920" y="2463259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3505801" y="3345488"/>
            <a:ext cx="0" cy="3512514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5056297" y="4099541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6580917" y="4919020"/>
            <a:ext cx="0" cy="196438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1"/>
          <p:cNvCxnSpPr/>
          <p:nvPr/>
        </p:nvCxnSpPr>
        <p:spPr>
          <a:xfrm flipH="1">
            <a:off x="3342534" y="3726578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Callout 133"/>
          <p:cNvSpPr/>
          <p:nvPr/>
        </p:nvSpPr>
        <p:spPr>
          <a:xfrm>
            <a:off x="3294039" y="185566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4562666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8" name="Straight Connector 141"/>
          <p:cNvCxnSpPr/>
          <p:nvPr/>
        </p:nvCxnSpPr>
        <p:spPr>
          <a:xfrm flipH="1">
            <a:off x="6128936" y="3726578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144"/>
          <p:cNvSpPr/>
          <p:nvPr/>
        </p:nvSpPr>
        <p:spPr>
          <a:xfrm flipV="1">
            <a:off x="6080441" y="387191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7349068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9803611" y="3978119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15" name="Straight Connector 149"/>
          <p:cNvCxnSpPr/>
          <p:nvPr/>
        </p:nvCxnSpPr>
        <p:spPr>
          <a:xfrm flipH="1">
            <a:off x="8919051" y="3726578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Callout 152"/>
          <p:cNvSpPr/>
          <p:nvPr/>
        </p:nvSpPr>
        <p:spPr>
          <a:xfrm>
            <a:off x="8870556" y="185566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10139183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7013496" y="2572265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4217948" y="3978119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26" name="Straight Connector 141"/>
          <p:cNvCxnSpPr/>
          <p:nvPr/>
        </p:nvCxnSpPr>
        <p:spPr>
          <a:xfrm flipH="1">
            <a:off x="529323" y="3726578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Callout 144"/>
          <p:cNvSpPr/>
          <p:nvPr/>
        </p:nvSpPr>
        <p:spPr>
          <a:xfrm flipV="1">
            <a:off x="480827" y="387191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>
            <a:off x="1749455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>
            <a:off x="1413883" y="2572265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35" name="文本框 34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4381261" y="4173417"/>
            <a:ext cx="598296" cy="53340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Group 71"/>
          <p:cNvGrpSpPr>
            <a:grpSpLocks noChangeAspect="1"/>
          </p:cNvGrpSpPr>
          <p:nvPr/>
        </p:nvGrpSpPr>
        <p:grpSpPr bwMode="auto">
          <a:xfrm>
            <a:off x="7196292" y="2763125"/>
            <a:ext cx="576624" cy="576033"/>
            <a:chOff x="3349" y="1673"/>
            <a:chExt cx="977" cy="976"/>
          </a:xfrm>
          <a:solidFill>
            <a:schemeClr val="bg1"/>
          </a:solidFill>
        </p:grpSpPr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Freeform 86"/>
          <p:cNvSpPr>
            <a:spLocks noEditPoints="1"/>
          </p:cNvSpPr>
          <p:nvPr/>
        </p:nvSpPr>
        <p:spPr bwMode="auto">
          <a:xfrm>
            <a:off x="1574615" y="2763125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96"/>
          <p:cNvSpPr>
            <a:spLocks noEditPoints="1"/>
          </p:cNvSpPr>
          <p:nvPr/>
        </p:nvSpPr>
        <p:spPr bwMode="auto">
          <a:xfrm>
            <a:off x="10027905" y="4257500"/>
            <a:ext cx="500816" cy="390638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00075" y="4165359"/>
            <a:ext cx="2552699" cy="1408075"/>
            <a:chOff x="600075" y="4165359"/>
            <a:chExt cx="2552699" cy="1408075"/>
          </a:xfrm>
        </p:grpSpPr>
        <p:sp>
          <p:nvSpPr>
            <p:cNvPr id="47" name="文本框 46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点击输入内容点击输入内容点击输入内容点击输入内容。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196155" y="4165359"/>
            <a:ext cx="2552699" cy="1408075"/>
            <a:chOff x="600075" y="4165359"/>
            <a:chExt cx="2552699" cy="1408075"/>
          </a:xfrm>
        </p:grpSpPr>
        <p:sp>
          <p:nvSpPr>
            <p:cNvPr id="50" name="文本框 49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点击输入内容点击输入内容点击输入内容点击输入内容。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394984" y="1964527"/>
            <a:ext cx="2552699" cy="1408075"/>
            <a:chOff x="600075" y="4165359"/>
            <a:chExt cx="2552699" cy="1408075"/>
          </a:xfrm>
        </p:grpSpPr>
        <p:sp>
          <p:nvSpPr>
            <p:cNvPr id="54" name="文本框 53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点击输入内容点击输入内容点击输入内容点击输入内容。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989263" y="1964527"/>
            <a:ext cx="2552699" cy="1408075"/>
            <a:chOff x="600075" y="4165359"/>
            <a:chExt cx="2552699" cy="1408075"/>
          </a:xfrm>
        </p:grpSpPr>
        <p:sp>
          <p:nvSpPr>
            <p:cNvPr id="57" name="文本框 56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点击输入内容点击输入内容点击输入内容点击输入内容。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4" grpId="0" animBg="1"/>
      <p:bldP spid="28" grpId="0" animBg="1"/>
      <p:bldP spid="31" grpId="0" animBg="1"/>
      <p:bldP spid="32" grpId="0" animBg="1"/>
      <p:bldP spid="2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4"/>
          <p:cNvGraphicFramePr/>
          <p:nvPr/>
        </p:nvGraphicFramePr>
        <p:xfrm>
          <a:off x="1664089" y="1853917"/>
          <a:ext cx="3879461" cy="35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-3175" y="587118"/>
            <a:ext cx="3342481" cy="520091"/>
            <a:chOff x="-12700" y="587118"/>
            <a:chExt cx="3342481" cy="520091"/>
          </a:xfrm>
        </p:grpSpPr>
        <p:sp>
          <p:nvSpPr>
            <p:cNvPr id="9" name="文本框 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258238" y="209912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53137" y="2499234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3449395" y="2191770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3449395" y="295775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3449395" y="383336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3449395" y="470897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75214" y="209912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770113" y="2499234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58238" y="3875078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53137" y="4275188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975214" y="3875078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770113" y="4275188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32" name="Text Placeholder 3"/>
          <p:cNvSpPr txBox="1"/>
          <p:nvPr/>
        </p:nvSpPr>
        <p:spPr>
          <a:xfrm>
            <a:off x="5554155" y="201072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8362950" y="201072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5554155" y="387388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8362950" y="387388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/>
          <p:nvPr/>
        </p:nvGrpSpPr>
        <p:grpSpPr>
          <a:xfrm>
            <a:off x="880582" y="2329186"/>
            <a:ext cx="5755259" cy="2863869"/>
            <a:chOff x="538789" y="1131575"/>
            <a:chExt cx="5819028" cy="2895599"/>
          </a:xfrm>
          <a:solidFill>
            <a:schemeClr val="bg1">
              <a:lumMod val="85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5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3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0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1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2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3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4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5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6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8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9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0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1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2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3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4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5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6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7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8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9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0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1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2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3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4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5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6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7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8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9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0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1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2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3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4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5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6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7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8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9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0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1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2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3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4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5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6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7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8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2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4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5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6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7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8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9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0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1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7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8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9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0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1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2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3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4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5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6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7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8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0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1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2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3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4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5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6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7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8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9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0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1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2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3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8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6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7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8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9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6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7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8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9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0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1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2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3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4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5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6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7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8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9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0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1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2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3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4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5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6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7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8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9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0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1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2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3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4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5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6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7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8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9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0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1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2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3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4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5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82" name="Group 465"/>
          <p:cNvGrpSpPr/>
          <p:nvPr/>
        </p:nvGrpSpPr>
        <p:grpSpPr>
          <a:xfrm>
            <a:off x="2314915" y="3829162"/>
            <a:ext cx="718643" cy="718643"/>
            <a:chOff x="2055977" y="2917001"/>
            <a:chExt cx="767013" cy="767013"/>
          </a:xfrm>
        </p:grpSpPr>
        <p:sp>
          <p:nvSpPr>
            <p:cNvPr id="183" name="Oval 228"/>
            <p:cNvSpPr/>
            <p:nvPr/>
          </p:nvSpPr>
          <p:spPr>
            <a:xfrm>
              <a:off x="2055977" y="2917001"/>
              <a:ext cx="767013" cy="767013"/>
            </a:xfrm>
            <a:prstGeom prst="ellipse">
              <a:avLst/>
            </a:prstGeom>
            <a:solidFill>
              <a:srgbClr val="29B9A6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4" name="Text Placeholder 3"/>
            <p:cNvSpPr txBox="1"/>
            <p:nvPr/>
          </p:nvSpPr>
          <p:spPr>
            <a:xfrm>
              <a:off x="2158994" y="3167216"/>
              <a:ext cx="560979" cy="26658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185" name="Group 461"/>
          <p:cNvGrpSpPr/>
          <p:nvPr/>
        </p:nvGrpSpPr>
        <p:grpSpPr>
          <a:xfrm>
            <a:off x="1530904" y="2492027"/>
            <a:ext cx="845552" cy="845552"/>
            <a:chOff x="1217540" y="1555314"/>
            <a:chExt cx="902464" cy="902464"/>
          </a:xfrm>
        </p:grpSpPr>
        <p:sp>
          <p:nvSpPr>
            <p:cNvPr id="186" name="Oval 227"/>
            <p:cNvSpPr/>
            <p:nvPr/>
          </p:nvSpPr>
          <p:spPr>
            <a:xfrm>
              <a:off x="1217540" y="1555314"/>
              <a:ext cx="902464" cy="902464"/>
            </a:xfrm>
            <a:prstGeom prst="ellipse">
              <a:avLst/>
            </a:prstGeom>
            <a:solidFill>
              <a:srgbClr val="F47264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7" name="Text Placeholder 3"/>
            <p:cNvSpPr txBox="1"/>
            <p:nvPr/>
          </p:nvSpPr>
          <p:spPr>
            <a:xfrm>
              <a:off x="1388283" y="1873255"/>
              <a:ext cx="560979" cy="26658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</p:grpSp>
      <p:grpSp>
        <p:nvGrpSpPr>
          <p:cNvPr id="188" name="Group 463"/>
          <p:cNvGrpSpPr/>
          <p:nvPr/>
        </p:nvGrpSpPr>
        <p:grpSpPr>
          <a:xfrm>
            <a:off x="4634294" y="2580528"/>
            <a:ext cx="1191114" cy="1191114"/>
            <a:chOff x="4315448" y="1515048"/>
            <a:chExt cx="1271285" cy="1271285"/>
          </a:xfrm>
        </p:grpSpPr>
        <p:sp>
          <p:nvSpPr>
            <p:cNvPr id="189" name="Oval 230"/>
            <p:cNvSpPr/>
            <p:nvPr/>
          </p:nvSpPr>
          <p:spPr>
            <a:xfrm>
              <a:off x="4315448" y="1515048"/>
              <a:ext cx="1271285" cy="1271285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0" name="Text Placeholder 3"/>
            <p:cNvSpPr txBox="1"/>
            <p:nvPr/>
          </p:nvSpPr>
          <p:spPr>
            <a:xfrm>
              <a:off x="4578075" y="1953596"/>
              <a:ext cx="746030" cy="39419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91" name="Group 464"/>
          <p:cNvGrpSpPr/>
          <p:nvPr/>
        </p:nvGrpSpPr>
        <p:grpSpPr>
          <a:xfrm>
            <a:off x="3700955" y="3768766"/>
            <a:ext cx="582560" cy="582560"/>
            <a:chOff x="3489577" y="2804611"/>
            <a:chExt cx="621771" cy="621771"/>
          </a:xfrm>
        </p:grpSpPr>
        <p:sp>
          <p:nvSpPr>
            <p:cNvPr id="192" name="Oval 232"/>
            <p:cNvSpPr/>
            <p:nvPr/>
          </p:nvSpPr>
          <p:spPr>
            <a:xfrm>
              <a:off x="3489577" y="2804611"/>
              <a:ext cx="621771" cy="621771"/>
            </a:xfrm>
            <a:prstGeom prst="ellipse">
              <a:avLst/>
            </a:prstGeom>
            <a:solidFill>
              <a:srgbClr val="84CBC5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3" name="Text Placeholder 3"/>
            <p:cNvSpPr txBox="1"/>
            <p:nvPr/>
          </p:nvSpPr>
          <p:spPr>
            <a:xfrm>
              <a:off x="3567328" y="2984100"/>
              <a:ext cx="466268" cy="26279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202" name="文本框 20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203" name="矩形 20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4" name="Flowchart: Off-page Connector 63"/>
          <p:cNvSpPr/>
          <p:nvPr/>
        </p:nvSpPr>
        <p:spPr>
          <a:xfrm>
            <a:off x="7333906" y="2007091"/>
            <a:ext cx="381508" cy="499852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Flowchart: Off-page Connector 63"/>
          <p:cNvSpPr/>
          <p:nvPr/>
        </p:nvSpPr>
        <p:spPr>
          <a:xfrm>
            <a:off x="7333906" y="2902462"/>
            <a:ext cx="381508" cy="499852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lowchart: Off-page Connector 63"/>
          <p:cNvSpPr/>
          <p:nvPr/>
        </p:nvSpPr>
        <p:spPr>
          <a:xfrm>
            <a:off x="7333906" y="4693203"/>
            <a:ext cx="381508" cy="499852"/>
          </a:xfrm>
          <a:prstGeom prst="flowChartOffpageConnector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Flowchart: Off-page Connector 63"/>
          <p:cNvSpPr/>
          <p:nvPr/>
        </p:nvSpPr>
        <p:spPr>
          <a:xfrm>
            <a:off x="7333906" y="3797833"/>
            <a:ext cx="381508" cy="499852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文本框 207"/>
          <p:cNvSpPr txBox="1"/>
          <p:nvPr/>
        </p:nvSpPr>
        <p:spPr>
          <a:xfrm>
            <a:off x="7806749" y="1811133"/>
            <a:ext cx="306436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209" name="文本框 208"/>
          <p:cNvSpPr txBox="1"/>
          <p:nvPr/>
        </p:nvSpPr>
        <p:spPr>
          <a:xfrm>
            <a:off x="7806749" y="2745420"/>
            <a:ext cx="306436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210" name="文本框 209"/>
          <p:cNvSpPr txBox="1"/>
          <p:nvPr/>
        </p:nvSpPr>
        <p:spPr>
          <a:xfrm>
            <a:off x="7806749" y="3654333"/>
            <a:ext cx="306436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7806749" y="4588620"/>
            <a:ext cx="306436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898518" y="3233210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145981" y="408886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350816" y="3233210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444558" y="408886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315518" y="2723665"/>
            <a:ext cx="1196276" cy="1196274"/>
            <a:chOff x="4315518" y="2723665"/>
            <a:chExt cx="1196276" cy="1196274"/>
          </a:xfrm>
        </p:grpSpPr>
        <p:sp>
          <p:nvSpPr>
            <p:cNvPr id="17" name="Teardrop 40"/>
            <p:cNvSpPr/>
            <p:nvPr/>
          </p:nvSpPr>
          <p:spPr>
            <a:xfrm>
              <a:off x="4315518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8D3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80"/>
            <p:cNvGrpSpPr>
              <a:grpSpLocks noChangeAspect="1"/>
            </p:cNvGrpSpPr>
            <p:nvPr/>
          </p:nvGrpSpPr>
          <p:grpSpPr bwMode="auto">
            <a:xfrm>
              <a:off x="4674224" y="2892590"/>
              <a:ext cx="610129" cy="647440"/>
              <a:chOff x="4738" y="3130"/>
              <a:chExt cx="551" cy="590"/>
            </a:xfrm>
            <a:solidFill>
              <a:schemeClr val="bg1"/>
            </a:solidFill>
          </p:grpSpPr>
          <p:sp>
            <p:nvSpPr>
              <p:cNvPr id="41" name="Freeform 81"/>
              <p:cNvSpPr/>
              <p:nvPr/>
            </p:nvSpPr>
            <p:spPr bwMode="auto">
              <a:xfrm>
                <a:off x="4738" y="3376"/>
                <a:ext cx="307" cy="344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82"/>
              <p:cNvSpPr/>
              <p:nvPr/>
            </p:nvSpPr>
            <p:spPr bwMode="auto">
              <a:xfrm>
                <a:off x="4940" y="3216"/>
                <a:ext cx="313" cy="504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83"/>
              <p:cNvSpPr/>
              <p:nvPr/>
            </p:nvSpPr>
            <p:spPr bwMode="auto">
              <a:xfrm>
                <a:off x="5081" y="3412"/>
                <a:ext cx="208" cy="298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84"/>
              <p:cNvSpPr/>
              <p:nvPr/>
            </p:nvSpPr>
            <p:spPr bwMode="auto">
              <a:xfrm>
                <a:off x="5129" y="3130"/>
                <a:ext cx="102" cy="102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133505" y="1868011"/>
            <a:ext cx="1196276" cy="1196274"/>
            <a:chOff x="2133505" y="1868011"/>
            <a:chExt cx="1196276" cy="1196274"/>
          </a:xfrm>
        </p:grpSpPr>
        <p:sp>
          <p:nvSpPr>
            <p:cNvPr id="14" name="Teardrop 40"/>
            <p:cNvSpPr/>
            <p:nvPr/>
          </p:nvSpPr>
          <p:spPr>
            <a:xfrm>
              <a:off x="2133505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594152" y="2091252"/>
              <a:ext cx="489277" cy="684119"/>
              <a:chOff x="9451975" y="2613025"/>
              <a:chExt cx="538163" cy="752475"/>
            </a:xfrm>
            <a:solidFill>
              <a:schemeClr val="bg1"/>
            </a:solidFill>
          </p:grpSpPr>
          <p:sp>
            <p:nvSpPr>
              <p:cNvPr id="46" name="Freeform 10"/>
              <p:cNvSpPr/>
              <p:nvPr/>
            </p:nvSpPr>
            <p:spPr bwMode="auto">
              <a:xfrm>
                <a:off x="9526588" y="2651125"/>
                <a:ext cx="142875" cy="153987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1"/>
              <p:cNvSpPr/>
              <p:nvPr/>
            </p:nvSpPr>
            <p:spPr bwMode="auto">
              <a:xfrm>
                <a:off x="9451975" y="2813050"/>
                <a:ext cx="398463" cy="552450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2"/>
              <p:cNvSpPr/>
              <p:nvPr/>
            </p:nvSpPr>
            <p:spPr bwMode="auto">
              <a:xfrm>
                <a:off x="9771063" y="2613025"/>
                <a:ext cx="219075" cy="339725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97531" y="1868011"/>
            <a:ext cx="1196276" cy="1196274"/>
            <a:chOff x="6497531" y="1868011"/>
            <a:chExt cx="1196276" cy="1196274"/>
          </a:xfrm>
        </p:grpSpPr>
        <p:sp>
          <p:nvSpPr>
            <p:cNvPr id="18" name="Teardrop 40"/>
            <p:cNvSpPr/>
            <p:nvPr/>
          </p:nvSpPr>
          <p:spPr>
            <a:xfrm>
              <a:off x="6497531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30"/>
            <p:cNvGrpSpPr>
              <a:grpSpLocks noChangeAspect="1"/>
            </p:cNvGrpSpPr>
            <p:nvPr/>
          </p:nvGrpSpPr>
          <p:grpSpPr bwMode="auto">
            <a:xfrm>
              <a:off x="6803608" y="2159197"/>
              <a:ext cx="671337" cy="481838"/>
              <a:chOff x="3670" y="2036"/>
              <a:chExt cx="581" cy="417"/>
            </a:xfrm>
          </p:grpSpPr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3919" y="2251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3887" y="2337"/>
                <a:ext cx="147" cy="116"/>
              </a:xfrm>
              <a:custGeom>
                <a:avLst/>
                <a:gdLst>
                  <a:gd name="T0" fmla="*/ 27 w 36"/>
                  <a:gd name="T1" fmla="*/ 0 h 28"/>
                  <a:gd name="T2" fmla="*/ 18 w 36"/>
                  <a:gd name="T3" fmla="*/ 11 h 28"/>
                  <a:gd name="T4" fmla="*/ 9 w 36"/>
                  <a:gd name="T5" fmla="*/ 0 h 28"/>
                  <a:gd name="T6" fmla="*/ 0 w 36"/>
                  <a:gd name="T7" fmla="*/ 18 h 28"/>
                  <a:gd name="T8" fmla="*/ 1 w 36"/>
                  <a:gd name="T9" fmla="*/ 26 h 28"/>
                  <a:gd name="T10" fmla="*/ 18 w 36"/>
                  <a:gd name="T11" fmla="*/ 28 h 28"/>
                  <a:gd name="T12" fmla="*/ 35 w 36"/>
                  <a:gd name="T13" fmla="*/ 26 h 28"/>
                  <a:gd name="T14" fmla="*/ 36 w 36"/>
                  <a:gd name="T15" fmla="*/ 18 h 28"/>
                  <a:gd name="T16" fmla="*/ 27 w 3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3707" y="2251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4"/>
              <p:cNvSpPr/>
              <p:nvPr/>
            </p:nvSpPr>
            <p:spPr bwMode="auto">
              <a:xfrm>
                <a:off x="3670" y="2337"/>
                <a:ext cx="151" cy="116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4136" y="2251"/>
                <a:ext cx="78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4099" y="2337"/>
                <a:ext cx="152" cy="116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Oval 37"/>
              <p:cNvSpPr>
                <a:spLocks noChangeArrowheads="1"/>
              </p:cNvSpPr>
              <p:nvPr/>
            </p:nvSpPr>
            <p:spPr bwMode="auto">
              <a:xfrm>
                <a:off x="3813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3776" y="2123"/>
                <a:ext cx="152" cy="115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2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auto">
              <a:xfrm>
                <a:off x="4026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3993" y="2123"/>
                <a:ext cx="151" cy="115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5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679545" y="2723665"/>
            <a:ext cx="1196276" cy="1196274"/>
            <a:chOff x="8679545" y="2723665"/>
            <a:chExt cx="1196276" cy="1196274"/>
          </a:xfrm>
        </p:grpSpPr>
        <p:sp>
          <p:nvSpPr>
            <p:cNvPr id="19" name="Teardrop 40"/>
            <p:cNvSpPr/>
            <p:nvPr/>
          </p:nvSpPr>
          <p:spPr>
            <a:xfrm>
              <a:off x="8679545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84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098807" y="3037776"/>
              <a:ext cx="433949" cy="491850"/>
              <a:chOff x="2471074" y="6170447"/>
              <a:chExt cx="1106488" cy="1254125"/>
            </a:xfrm>
            <a:solidFill>
              <a:schemeClr val="bg1"/>
            </a:solidFill>
          </p:grpSpPr>
          <p:sp>
            <p:nvSpPr>
              <p:cNvPr id="61" name="Freeform 11"/>
              <p:cNvSpPr/>
              <p:nvPr/>
            </p:nvSpPr>
            <p:spPr bwMode="auto">
              <a:xfrm>
                <a:off x="2471074" y="6843547"/>
                <a:ext cx="1106488" cy="581025"/>
              </a:xfrm>
              <a:custGeom>
                <a:avLst/>
                <a:gdLst>
                  <a:gd name="T0" fmla="*/ 0 w 38"/>
                  <a:gd name="T1" fmla="*/ 9 h 19"/>
                  <a:gd name="T2" fmla="*/ 4 w 38"/>
                  <a:gd name="T3" fmla="*/ 2 h 19"/>
                  <a:gd name="T4" fmla="*/ 12 w 38"/>
                  <a:gd name="T5" fmla="*/ 0 h 19"/>
                  <a:gd name="T6" fmla="*/ 19 w 38"/>
                  <a:gd name="T7" fmla="*/ 17 h 19"/>
                  <a:gd name="T8" fmla="*/ 26 w 38"/>
                  <a:gd name="T9" fmla="*/ 0 h 19"/>
                  <a:gd name="T10" fmla="*/ 34 w 38"/>
                  <a:gd name="T11" fmla="*/ 2 h 19"/>
                  <a:gd name="T12" fmla="*/ 38 w 38"/>
                  <a:gd name="T13" fmla="*/ 9 h 19"/>
                  <a:gd name="T14" fmla="*/ 38 w 38"/>
                  <a:gd name="T15" fmla="*/ 19 h 19"/>
                  <a:gd name="T16" fmla="*/ 19 w 38"/>
                  <a:gd name="T17" fmla="*/ 19 h 19"/>
                  <a:gd name="T18" fmla="*/ 0 w 38"/>
                  <a:gd name="T19" fmla="*/ 19 h 19"/>
                  <a:gd name="T20" fmla="*/ 0 w 3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9">
                    <a:moveTo>
                      <a:pt x="0" y="9"/>
                    </a:moveTo>
                    <a:cubicBezTo>
                      <a:pt x="0" y="6"/>
                      <a:pt x="1" y="3"/>
                      <a:pt x="4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3"/>
                      <a:pt x="38" y="6"/>
                      <a:pt x="38" y="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2"/>
              <p:cNvSpPr/>
              <p:nvPr/>
            </p:nvSpPr>
            <p:spPr bwMode="auto">
              <a:xfrm>
                <a:off x="2761587" y="6170447"/>
                <a:ext cx="495300" cy="611188"/>
              </a:xfrm>
              <a:custGeom>
                <a:avLst/>
                <a:gdLst>
                  <a:gd name="T0" fmla="*/ 9 w 17"/>
                  <a:gd name="T1" fmla="*/ 20 h 20"/>
                  <a:gd name="T2" fmla="*/ 3 w 17"/>
                  <a:gd name="T3" fmla="*/ 16 h 20"/>
                  <a:gd name="T4" fmla="*/ 1 w 17"/>
                  <a:gd name="T5" fmla="*/ 6 h 20"/>
                  <a:gd name="T6" fmla="*/ 9 w 17"/>
                  <a:gd name="T7" fmla="*/ 0 h 20"/>
                  <a:gd name="T8" fmla="*/ 16 w 17"/>
                  <a:gd name="T9" fmla="*/ 6 h 20"/>
                  <a:gd name="T10" fmla="*/ 15 w 17"/>
                  <a:gd name="T11" fmla="*/ 16 h 20"/>
                  <a:gd name="T12" fmla="*/ 9 w 1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9" y="20"/>
                    </a:moveTo>
                    <a:cubicBezTo>
                      <a:pt x="6" y="20"/>
                      <a:pt x="4" y="18"/>
                      <a:pt x="3" y="16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2" y="3"/>
                      <a:pt x="4" y="0"/>
                      <a:pt x="9" y="0"/>
                    </a:cubicBezTo>
                    <a:cubicBezTo>
                      <a:pt x="13" y="0"/>
                      <a:pt x="16" y="3"/>
                      <a:pt x="16" y="6"/>
                    </a:cubicBezTo>
                    <a:cubicBezTo>
                      <a:pt x="17" y="9"/>
                      <a:pt x="16" y="13"/>
                      <a:pt x="15" y="16"/>
                    </a:cubicBezTo>
                    <a:cubicBezTo>
                      <a:pt x="13" y="18"/>
                      <a:pt x="11" y="20"/>
                      <a:pt x="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3"/>
              <p:cNvSpPr/>
              <p:nvPr/>
            </p:nvSpPr>
            <p:spPr bwMode="auto">
              <a:xfrm>
                <a:off x="2936212" y="6965785"/>
                <a:ext cx="174625" cy="396875"/>
              </a:xfrm>
              <a:custGeom>
                <a:avLst/>
                <a:gdLst>
                  <a:gd name="T0" fmla="*/ 37 w 110"/>
                  <a:gd name="T1" fmla="*/ 0 h 250"/>
                  <a:gd name="T2" fmla="*/ 74 w 110"/>
                  <a:gd name="T3" fmla="*/ 0 h 250"/>
                  <a:gd name="T4" fmla="*/ 110 w 110"/>
                  <a:gd name="T5" fmla="*/ 250 h 250"/>
                  <a:gd name="T6" fmla="*/ 0 w 110"/>
                  <a:gd name="T7" fmla="*/ 250 h 250"/>
                  <a:gd name="T8" fmla="*/ 37 w 110"/>
                  <a:gd name="T9" fmla="*/ 0 h 250"/>
                  <a:gd name="T10" fmla="*/ 37 w 11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50">
                    <a:moveTo>
                      <a:pt x="37" y="0"/>
                    </a:moveTo>
                    <a:lnTo>
                      <a:pt x="74" y="0"/>
                    </a:lnTo>
                    <a:lnTo>
                      <a:pt x="110" y="250"/>
                    </a:lnTo>
                    <a:lnTo>
                      <a:pt x="0" y="25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14"/>
              <p:cNvSpPr>
                <a:spLocks noChangeArrowheads="1"/>
              </p:cNvSpPr>
              <p:nvPr/>
            </p:nvSpPr>
            <p:spPr bwMode="auto">
              <a:xfrm>
                <a:off x="2936212" y="6843547"/>
                <a:ext cx="146050" cy="152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5" name="文本框 64"/>
          <p:cNvSpPr txBox="1"/>
          <p:nvPr/>
        </p:nvSpPr>
        <p:spPr>
          <a:xfrm>
            <a:off x="1809499" y="3633320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271620" y="3633320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047887" y="4488974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402933" y="4488974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65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8502555" y="2032000"/>
            <a:ext cx="2930318" cy="2435810"/>
          </a:xfrm>
          <a:prstGeom prst="rect">
            <a:avLst/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256" r="15887" b="10837"/>
          <a:stretch>
            <a:fillRect/>
          </a:stretch>
        </p:blipFill>
        <p:spPr>
          <a:xfrm>
            <a:off x="8630480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4" name="矩形 43"/>
          <p:cNvSpPr/>
          <p:nvPr/>
        </p:nvSpPr>
        <p:spPr>
          <a:xfrm>
            <a:off x="4722741" y="2032000"/>
            <a:ext cx="2930318" cy="2435810"/>
          </a:xfrm>
          <a:prstGeom prst="rect">
            <a:avLst/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787" r="30482" b="15893"/>
          <a:stretch>
            <a:fillRect/>
          </a:stretch>
        </p:blipFill>
        <p:spPr>
          <a:xfrm>
            <a:off x="4850666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2" name="矩形 41"/>
          <p:cNvSpPr/>
          <p:nvPr/>
        </p:nvSpPr>
        <p:spPr>
          <a:xfrm>
            <a:off x="960366" y="2032000"/>
            <a:ext cx="2930318" cy="2435810"/>
          </a:xfrm>
          <a:prstGeom prst="rect">
            <a:avLst/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55289" y="4662970"/>
            <a:ext cx="319127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 b="2415"/>
          <a:stretch>
            <a:fillRect/>
          </a:stretch>
        </p:blipFill>
        <p:spPr>
          <a:xfrm>
            <a:off x="1088291" y="2138337"/>
            <a:ext cx="2674468" cy="2223136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5" name="五边形 4"/>
          <p:cNvSpPr/>
          <p:nvPr/>
        </p:nvSpPr>
        <p:spPr>
          <a:xfrm>
            <a:off x="960366" y="3771704"/>
            <a:ext cx="2133600" cy="428625"/>
          </a:xfrm>
          <a:prstGeom prst="homePlat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239021" y="377170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655764" y="4662970"/>
            <a:ext cx="319127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47" name="五边形 46"/>
          <p:cNvSpPr/>
          <p:nvPr/>
        </p:nvSpPr>
        <p:spPr>
          <a:xfrm>
            <a:off x="4722741" y="3771704"/>
            <a:ext cx="2133600" cy="428625"/>
          </a:xfrm>
          <a:prstGeom prst="homePlat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5001396" y="377170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435578" y="4662970"/>
            <a:ext cx="319127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52" name="五边形 51"/>
          <p:cNvSpPr/>
          <p:nvPr/>
        </p:nvSpPr>
        <p:spPr>
          <a:xfrm>
            <a:off x="8502555" y="3771704"/>
            <a:ext cx="2133600" cy="428625"/>
          </a:xfrm>
          <a:prstGeom prst="homePlate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8781210" y="377170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42" grpId="0" animBg="1"/>
      <p:bldP spid="16" grpId="0"/>
      <p:bldP spid="5" grpId="0" animBg="1"/>
      <p:bldP spid="40" grpId="0"/>
      <p:bldP spid="45" grpId="0"/>
      <p:bldP spid="47" grpId="0" animBg="1"/>
      <p:bldP spid="48" grpId="0"/>
      <p:bldP spid="50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1" y="2877442"/>
            <a:ext cx="10210800" cy="772235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4"/>
          <p:cNvSpPr/>
          <p:nvPr/>
        </p:nvSpPr>
        <p:spPr>
          <a:xfrm>
            <a:off x="2249766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4"/>
          <p:cNvSpPr/>
          <p:nvPr/>
        </p:nvSpPr>
        <p:spPr>
          <a:xfrm>
            <a:off x="5002491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4"/>
          <p:cNvSpPr/>
          <p:nvPr/>
        </p:nvSpPr>
        <p:spPr>
          <a:xfrm>
            <a:off x="7783625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34"/>
          <p:cNvSpPr/>
          <p:nvPr/>
        </p:nvSpPr>
        <p:spPr>
          <a:xfrm>
            <a:off x="10095895" y="3514166"/>
            <a:ext cx="172658" cy="1726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32"/>
          <p:cNvCxnSpPr/>
          <p:nvPr/>
        </p:nvCxnSpPr>
        <p:spPr>
          <a:xfrm flipV="1">
            <a:off x="2380062" y="2877441"/>
            <a:ext cx="0" cy="723052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V="1">
            <a:off x="5128766" y="2877441"/>
            <a:ext cx="0" cy="723052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V="1">
            <a:off x="7910855" y="2877441"/>
            <a:ext cx="0" cy="723052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1407852" y="3726769"/>
            <a:ext cx="1936377" cy="414925"/>
          </a:xfrm>
          <a:prstGeom prst="roundRect">
            <a:avLst/>
          </a:prstGeom>
          <a:solidFill>
            <a:srgbClr val="F47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160577" y="3726769"/>
            <a:ext cx="1936377" cy="414925"/>
          </a:xfrm>
          <a:prstGeom prst="roundRect">
            <a:avLst/>
          </a:prstGeom>
          <a:solidFill>
            <a:srgbClr val="F8D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6913302" y="3726769"/>
            <a:ext cx="1936377" cy="414925"/>
          </a:xfrm>
          <a:prstGeom prst="roundRect">
            <a:avLst/>
          </a:prstGeom>
          <a:solidFill>
            <a:srgbClr val="29B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626666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407852" y="4218786"/>
            <a:ext cx="19363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379391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160577" y="4218786"/>
            <a:ext cx="19363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161481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942667" y="4218786"/>
            <a:ext cx="19363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7569247" y="1996086"/>
            <a:ext cx="624494" cy="624492"/>
            <a:chOff x="7473695" y="1743073"/>
            <a:chExt cx="815598" cy="815596"/>
          </a:xfrm>
        </p:grpSpPr>
        <p:sp>
          <p:nvSpPr>
            <p:cNvPr id="58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29B9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7653542" y="1926222"/>
              <a:ext cx="455905" cy="4492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067815" y="1996086"/>
            <a:ext cx="624494" cy="624492"/>
            <a:chOff x="1972263" y="1791342"/>
            <a:chExt cx="815598" cy="815596"/>
          </a:xfrm>
        </p:grpSpPr>
        <p:sp>
          <p:nvSpPr>
            <p:cNvPr id="59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F472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818531" y="1996086"/>
            <a:ext cx="624494" cy="624492"/>
            <a:chOff x="4722979" y="1746592"/>
            <a:chExt cx="815598" cy="815596"/>
          </a:xfrm>
        </p:grpSpPr>
        <p:sp>
          <p:nvSpPr>
            <p:cNvPr id="60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8D3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9768876" y="3727329"/>
            <a:ext cx="88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Rectangle 1"/>
          <p:cNvSpPr/>
          <p:nvPr/>
        </p:nvSpPr>
        <p:spPr>
          <a:xfrm>
            <a:off x="-9148" y="3576918"/>
            <a:ext cx="12201147" cy="3281082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文本框 35"/>
          <p:cNvSpPr txBox="1"/>
          <p:nvPr/>
        </p:nvSpPr>
        <p:spPr>
          <a:xfrm>
            <a:off x="721657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494620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267583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070525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cxnSp>
        <p:nvCxnSpPr>
          <p:cNvPr id="44" name="Straight Connector 32"/>
          <p:cNvCxnSpPr/>
          <p:nvPr/>
        </p:nvCxnSpPr>
        <p:spPr>
          <a:xfrm>
            <a:off x="985096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2"/>
          <p:cNvCxnSpPr/>
          <p:nvPr/>
        </p:nvCxnSpPr>
        <p:spPr>
          <a:xfrm>
            <a:off x="3737260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>
            <a:off x="6570108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>
            <a:off x="9322272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121" r="5209"/>
          <a:stretch>
            <a:fillRect/>
          </a:stretch>
        </p:blipFill>
        <p:spPr>
          <a:xfrm>
            <a:off x="721657" y="205606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5204" r="17137" b="2341"/>
          <a:stretch>
            <a:fillRect/>
          </a:stretch>
        </p:blipFill>
        <p:spPr>
          <a:xfrm>
            <a:off x="3494620" y="205606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3" t="11391" r="507" b="8793"/>
          <a:stretch>
            <a:fillRect/>
          </a:stretch>
        </p:blipFill>
        <p:spPr>
          <a:xfrm>
            <a:off x="6246416" y="205782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71" r="16382" b="3201"/>
          <a:stretch>
            <a:fillRect/>
          </a:stretch>
        </p:blipFill>
        <p:spPr>
          <a:xfrm>
            <a:off x="9082882" y="205782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8" grpId="0"/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832184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69" name="Round Same Side Corner Rectangle 154"/>
          <p:cNvSpPr/>
          <p:nvPr/>
        </p:nvSpPr>
        <p:spPr>
          <a:xfrm>
            <a:off x="2694714" y="2053614"/>
            <a:ext cx="1808891" cy="41948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Freeform 116"/>
          <p:cNvSpPr>
            <a:spLocks noEditPoints="1"/>
          </p:cNvSpPr>
          <p:nvPr/>
        </p:nvSpPr>
        <p:spPr bwMode="auto">
          <a:xfrm>
            <a:off x="3359225" y="1500061"/>
            <a:ext cx="443219" cy="35743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1" name="文本框 70"/>
          <p:cNvSpPr txBox="1"/>
          <p:nvPr/>
        </p:nvSpPr>
        <p:spPr>
          <a:xfrm>
            <a:off x="5222959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2" name="Round Same Side Corner Rectangle 154"/>
          <p:cNvSpPr/>
          <p:nvPr/>
        </p:nvSpPr>
        <p:spPr>
          <a:xfrm>
            <a:off x="5085489" y="2053614"/>
            <a:ext cx="1808891" cy="419482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613734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5" name="Round Same Side Corner Rectangle 154"/>
          <p:cNvSpPr/>
          <p:nvPr/>
        </p:nvSpPr>
        <p:spPr>
          <a:xfrm>
            <a:off x="7476264" y="2053614"/>
            <a:ext cx="1808891" cy="41948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832184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8" name="Round Same Side Corner Rectangle 154"/>
          <p:cNvSpPr/>
          <p:nvPr/>
        </p:nvSpPr>
        <p:spPr>
          <a:xfrm>
            <a:off x="2694714" y="4420513"/>
            <a:ext cx="1808891" cy="419482"/>
          </a:xfrm>
          <a:prstGeom prst="round2SameRect">
            <a:avLst/>
          </a:prstGeom>
          <a:noFill/>
          <a:ln w="28575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222959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1" name="Round Same Side Corner Rectangle 154"/>
          <p:cNvSpPr/>
          <p:nvPr/>
        </p:nvSpPr>
        <p:spPr>
          <a:xfrm>
            <a:off x="5085489" y="4420513"/>
            <a:ext cx="1808891" cy="41948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613734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4" name="Round Same Side Corner Rectangle 154"/>
          <p:cNvSpPr/>
          <p:nvPr/>
        </p:nvSpPr>
        <p:spPr>
          <a:xfrm>
            <a:off x="7476264" y="4420513"/>
            <a:ext cx="1808891" cy="41948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Freeform 105"/>
          <p:cNvSpPr>
            <a:spLocks noEditPoints="1"/>
          </p:cNvSpPr>
          <p:nvPr/>
        </p:nvSpPr>
        <p:spPr bwMode="auto">
          <a:xfrm>
            <a:off x="5763652" y="1454828"/>
            <a:ext cx="408587" cy="40266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Freeform 15"/>
          <p:cNvSpPr>
            <a:spLocks noEditPoints="1"/>
          </p:cNvSpPr>
          <p:nvPr/>
        </p:nvSpPr>
        <p:spPr bwMode="auto">
          <a:xfrm>
            <a:off x="8140135" y="1529616"/>
            <a:ext cx="437172" cy="32787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" name="Freeform 57"/>
          <p:cNvSpPr>
            <a:spLocks noEditPoints="1"/>
          </p:cNvSpPr>
          <p:nvPr/>
        </p:nvSpPr>
        <p:spPr bwMode="auto">
          <a:xfrm>
            <a:off x="3395882" y="3823269"/>
            <a:ext cx="406553" cy="406551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7" name="Freeform 52"/>
          <p:cNvSpPr>
            <a:spLocks noEditPoints="1"/>
          </p:cNvSpPr>
          <p:nvPr/>
        </p:nvSpPr>
        <p:spPr bwMode="auto">
          <a:xfrm>
            <a:off x="5805306" y="3832605"/>
            <a:ext cx="387879" cy="38787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245"/>
          <p:cNvSpPr/>
          <p:nvPr/>
        </p:nvSpPr>
        <p:spPr bwMode="auto">
          <a:xfrm>
            <a:off x="8140135" y="3819048"/>
            <a:ext cx="414992" cy="4149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2579211" y="251092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4961020" y="251092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51796" y="251092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2604611" y="4876946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4986420" y="4876946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7377196" y="4876946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点击输入内容点击输入内容点击输入内容点击输入内容。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2" grpId="0" animBg="1"/>
      <p:bldP spid="75" grpId="0" animBg="1"/>
      <p:bldP spid="78" grpId="0" animBg="1"/>
      <p:bldP spid="81" grpId="0" animBg="1"/>
      <p:bldP spid="84" grpId="0" animBg="1"/>
      <p:bldP spid="86" grpId="0" animBg="1"/>
      <p:bldP spid="87" grpId="0" animBg="1"/>
      <p:bldP spid="88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宽屏</PresentationFormat>
  <Paragraphs>167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FontAwesome</vt:lpstr>
      <vt:lpstr>迷你简汉真广标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416</cp:revision>
  <dcterms:created xsi:type="dcterms:W3CDTF">2015-03-19T06:14:00Z</dcterms:created>
  <dcterms:modified xsi:type="dcterms:W3CDTF">2021-01-06T01:17:22Z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