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496" r:id="rId14"/>
    <p:sldId id="494" r:id="rId15"/>
    <p:sldId id="495" r:id="rId16"/>
    <p:sldId id="352"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772"/>
    <a:srgbClr val="3296A8"/>
    <a:srgbClr val="6D8AAB"/>
    <a:srgbClr val="31709C"/>
    <a:srgbClr val="7697B3"/>
    <a:srgbClr val="6FA094"/>
    <a:srgbClr val="94BCB4"/>
    <a:srgbClr val="59503C"/>
    <a:srgbClr val="1FBCE4"/>
    <a:srgbClr val="C02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7778" autoAdjust="0"/>
  </p:normalViewPr>
  <p:slideViewPr>
    <p:cSldViewPr snapToGrid="0" showGuides="1">
      <p:cViewPr varScale="1">
        <p:scale>
          <a:sx n="58" d="100"/>
          <a:sy n="58" d="100"/>
        </p:scale>
        <p:origin x="96" y="58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3.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5.xml"/><Relationship Id="rId7" Type="http://schemas.openxmlformats.org/officeDocument/2006/relationships/image" Target="../media/image1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7.xml"/><Relationship Id="rId5" Type="http://schemas.openxmlformats.org/officeDocument/2006/relationships/slideLayout" Target="../slideLayouts/slideLayout43.xml"/><Relationship Id="rId4" Type="http://schemas.openxmlformats.org/officeDocument/2006/relationships/tags" Target="../tags/tag6.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矩形 4"/>
          <p:cNvSpPr/>
          <p:nvPr/>
        </p:nvSpPr>
        <p:spPr>
          <a:xfrm>
            <a:off x="354012" y="342900"/>
            <a:ext cx="11482388" cy="6173786"/>
          </a:xfrm>
          <a:prstGeom prst="rect">
            <a:avLst/>
          </a:prstGeom>
          <a:no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1542" y="1110289"/>
            <a:ext cx="2932138" cy="3821891"/>
          </a:xfrm>
          <a:prstGeom prst="rect">
            <a:avLst/>
          </a:prstGeom>
        </p:spPr>
      </p:pic>
      <p:sp>
        <p:nvSpPr>
          <p:cNvPr id="8" name="TextBox 1"/>
          <p:cNvSpPr txBox="1">
            <a:spLocks noChangeArrowheads="1"/>
          </p:cNvSpPr>
          <p:nvPr/>
        </p:nvSpPr>
        <p:spPr bwMode="auto">
          <a:xfrm>
            <a:off x="5862975" y="1069425"/>
            <a:ext cx="195438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solidFill>
                  <a:srgbClr val="767772"/>
                </a:solidFill>
                <a:latin typeface="叶根友行书繁" panose="02010601030101010101" pitchFamily="2" charset="-122"/>
                <a:ea typeface="叶根友行书繁" panose="02010601030101010101" pitchFamily="2" charset="-122"/>
              </a:rPr>
              <a:t>年</a:t>
            </a:r>
          </a:p>
        </p:txBody>
      </p:sp>
      <p:sp>
        <p:nvSpPr>
          <p:cNvPr id="10" name="TextBox 1"/>
          <p:cNvSpPr txBox="1">
            <a:spLocks noChangeArrowheads="1"/>
          </p:cNvSpPr>
          <p:nvPr/>
        </p:nvSpPr>
        <p:spPr bwMode="auto">
          <a:xfrm>
            <a:off x="5812597" y="2522768"/>
            <a:ext cx="1292662" cy="122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7200" dirty="0">
                <a:solidFill>
                  <a:srgbClr val="767772"/>
                </a:solidFill>
                <a:latin typeface="叶根友行书繁" panose="02010601030101010101" pitchFamily="2" charset="-122"/>
                <a:ea typeface="叶根友行书繁" panose="02010601030101010101" pitchFamily="2" charset="-122"/>
              </a:rPr>
              <a:t>度</a:t>
            </a:r>
          </a:p>
        </p:txBody>
      </p:sp>
      <p:sp>
        <p:nvSpPr>
          <p:cNvPr id="11" name="TextBox 1"/>
          <p:cNvSpPr txBox="1">
            <a:spLocks noChangeArrowheads="1"/>
          </p:cNvSpPr>
          <p:nvPr/>
        </p:nvSpPr>
        <p:spPr bwMode="auto">
          <a:xfrm>
            <a:off x="6576162" y="2694034"/>
            <a:ext cx="1661993"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9600" dirty="0">
                <a:solidFill>
                  <a:srgbClr val="767772"/>
                </a:solidFill>
                <a:latin typeface="叶根友行书繁" panose="02010601030101010101" pitchFamily="2" charset="-122"/>
                <a:ea typeface="叶根友行书繁" panose="02010601030101010101" pitchFamily="2" charset="-122"/>
              </a:rPr>
              <a:t>总</a:t>
            </a:r>
          </a:p>
        </p:txBody>
      </p:sp>
      <p:sp>
        <p:nvSpPr>
          <p:cNvPr id="12" name="TextBox 1"/>
          <p:cNvSpPr txBox="1">
            <a:spLocks noChangeArrowheads="1"/>
          </p:cNvSpPr>
          <p:nvPr/>
        </p:nvSpPr>
        <p:spPr bwMode="auto">
          <a:xfrm>
            <a:off x="5862975" y="3939102"/>
            <a:ext cx="1954381"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solidFill>
                  <a:srgbClr val="767772"/>
                </a:solidFill>
                <a:latin typeface="叶根友行书繁" panose="02010601030101010101" pitchFamily="2" charset="-122"/>
                <a:ea typeface="叶根友行书繁" panose="02010601030101010101" pitchFamily="2" charset="-122"/>
              </a:rPr>
              <a:t>结</a:t>
            </a:r>
          </a:p>
        </p:txBody>
      </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614" y="1629603"/>
            <a:ext cx="1059184" cy="973304"/>
          </a:xfrm>
          <a:prstGeom prst="rect">
            <a:avLst/>
          </a:prstGeom>
        </p:spPr>
      </p:pic>
      <p:pic>
        <p:nvPicPr>
          <p:cNvPr id="14" name="moving.mp3">
            <a:hlinkClick r:id="" action="ppaction://media"/>
          </p:cNvPr>
          <p:cNvPicPr>
            <a:picLocks noChangeAspect="1"/>
          </p:cNvPicPr>
          <p:nvPr>
            <a:audioFile r:link="rId1"/>
            <p:extLst>
              <p:ext uri="{DAA4B4D4-6D71-4841-9C94-3DE7FCFB9230}">
                <p14:media xmlns:p14="http://schemas.microsoft.com/office/powerpoint/2010/main" r:embed="rId2">
                  <p14:trim st="19889.794922" end="4366.054199"/>
                </p14:media>
              </p:ext>
            </p:extLst>
          </p:nvPr>
        </p:nvPicPr>
        <p:blipFill>
          <a:blip r:embed="rId8" cstate="print"/>
          <a:stretch>
            <a:fillRect/>
          </a:stretch>
        </p:blipFill>
        <p:spPr>
          <a:xfrm>
            <a:off x="1097379" y="-1128485"/>
            <a:ext cx="609600" cy="609600"/>
          </a:xfrm>
          <a:prstGeom prst="rect">
            <a:avLst/>
          </a:prstGeom>
        </p:spPr>
      </p:pic>
      <p:sp>
        <p:nvSpPr>
          <p:cNvPr id="2" name="矩形 1"/>
          <p:cNvSpPr/>
          <p:nvPr/>
        </p:nvSpPr>
        <p:spPr>
          <a:xfrm>
            <a:off x="4003126" y="5793965"/>
            <a:ext cx="4051935" cy="368300"/>
          </a:xfrm>
          <a:prstGeom prst="rect">
            <a:avLst/>
          </a:prstGeom>
        </p:spPr>
        <p:txBody>
          <a:bodyPr wrap="none">
            <a:spAutoFit/>
          </a:bodyPr>
          <a:lstStyle/>
          <a:p>
            <a:r>
              <a:rPr lang="zh-CN" altLang="en-US"/>
              <a:t>汇报人：</a:t>
            </a:r>
            <a:r>
              <a:rPr lang="en-US" altLang="zh-CN"/>
              <a:t>xiazaii  </a:t>
            </a:r>
            <a:r>
              <a:rPr lang="zh-CN" altLang="en-US"/>
              <a:t>汇报时间：</a:t>
            </a:r>
            <a:r>
              <a:rPr lang="en-US" altLang="zh-CN"/>
              <a:t>202x</a:t>
            </a:r>
            <a:r>
              <a:rPr lang="zh-CN" altLang="en-US"/>
              <a:t>年</a:t>
            </a:r>
            <a:r>
              <a:rPr lang="en-US" altLang="zh-CN"/>
              <a:t>12</a:t>
            </a:r>
            <a:r>
              <a:rPr lang="zh-CN" altLang="en-US"/>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7" repeatCount="indefinite" fill="remove" display="0">
                  <p:stCondLst>
                    <p:cond delay="indefinite"/>
                  </p:stCondLst>
                  <p:endCondLst>
                    <p:cond evt="onStopAudio" delay="0">
                      <p:tgtEl>
                        <p:sldTgt/>
                      </p:tgtEl>
                    </p:cond>
                  </p:endCondLst>
                </p:cTn>
                <p:tgtEl>
                  <p:spTgt spid="14"/>
                </p:tgtEl>
              </p:cMediaNode>
            </p:audio>
          </p:childTnLst>
        </p:cTn>
      </p:par>
    </p:tnLst>
    <p:bldLst>
      <p:bldP spid="5" grpId="0" animBg="1"/>
      <p:bldP spid="8"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工作完成情况</a:t>
              </a:r>
            </a:p>
          </p:txBody>
        </p:sp>
      </p:grpSp>
      <p:grpSp>
        <p:nvGrpSpPr>
          <p:cNvPr id="5" name="组合 4"/>
          <p:cNvGrpSpPr/>
          <p:nvPr/>
        </p:nvGrpSpPr>
        <p:grpSpPr>
          <a:xfrm>
            <a:off x="694734" y="1874964"/>
            <a:ext cx="5225144" cy="3927246"/>
            <a:chOff x="714450" y="1986713"/>
            <a:chExt cx="5756517" cy="4326630"/>
          </a:xfrm>
        </p:grpSpPr>
        <p:grpSp>
          <p:nvGrpSpPr>
            <p:cNvPr id="6" name="Group 23"/>
            <p:cNvGrpSpPr/>
            <p:nvPr/>
          </p:nvGrpSpPr>
          <p:grpSpPr>
            <a:xfrm>
              <a:off x="759985" y="3732911"/>
              <a:ext cx="5710982" cy="2580432"/>
              <a:chOff x="457200" y="2610462"/>
              <a:chExt cx="4299091" cy="1942488"/>
            </a:xfrm>
          </p:grpSpPr>
          <p:sp>
            <p:nvSpPr>
              <p:cNvPr id="14" name="Rectangle 21"/>
              <p:cNvSpPr/>
              <p:nvPr/>
            </p:nvSpPr>
            <p:spPr>
              <a:xfrm>
                <a:off x="457200" y="2610462"/>
                <a:ext cx="3962400" cy="1942488"/>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ight Triangle 22"/>
              <p:cNvSpPr/>
              <p:nvPr/>
            </p:nvSpPr>
            <p:spPr>
              <a:xfrm flipV="1">
                <a:off x="4082909" y="2610462"/>
                <a:ext cx="673382" cy="673382"/>
              </a:xfrm>
              <a:prstGeom prst="rtTriangl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ext Box 10"/>
            <p:cNvSpPr txBox="1">
              <a:spLocks noChangeArrowheads="1"/>
            </p:cNvSpPr>
            <p:nvPr/>
          </p:nvSpPr>
          <p:spPr bwMode="auto">
            <a:xfrm>
              <a:off x="962436" y="3985160"/>
              <a:ext cx="2211139" cy="1407166"/>
            </a:xfrm>
            <a:prstGeom prst="rect">
              <a:avLst/>
            </a:prstGeom>
            <a:noFill/>
            <a:ln w="9525">
              <a:noFill/>
              <a:miter lim="800000"/>
            </a:ln>
          </p:spPr>
          <p:txBody>
            <a:bodyPr wrap="square" lIns="45720" tIns="22860" rIns="45720" bIns="22860">
              <a:spAutoFit/>
            </a:bodyPr>
            <a:lstStyle/>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9" name="Text Box 10"/>
            <p:cNvSpPr txBox="1">
              <a:spLocks noChangeArrowheads="1"/>
            </p:cNvSpPr>
            <p:nvPr/>
          </p:nvSpPr>
          <p:spPr bwMode="auto">
            <a:xfrm>
              <a:off x="3594294" y="3985160"/>
              <a:ext cx="2211139" cy="1407166"/>
            </a:xfrm>
            <a:prstGeom prst="rect">
              <a:avLst/>
            </a:prstGeom>
            <a:noFill/>
            <a:ln w="9525">
              <a:noFill/>
              <a:miter lim="800000"/>
            </a:ln>
          </p:spPr>
          <p:txBody>
            <a:bodyPr wrap="square" lIns="45720" tIns="22860" rIns="45720" bIns="22860">
              <a:spAutoFit/>
            </a:bodyPr>
            <a:lstStyle/>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a:p>
              <a:pPr lvl="0"/>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p:txBody>
        </p:sp>
        <p:cxnSp>
          <p:nvCxnSpPr>
            <p:cNvPr id="10" name="Straight Connector 25"/>
            <p:cNvCxnSpPr/>
            <p:nvPr/>
          </p:nvCxnSpPr>
          <p:spPr>
            <a:xfrm>
              <a:off x="3391843" y="4108943"/>
              <a:ext cx="0" cy="1880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10"/>
            <p:cNvSpPr txBox="1">
              <a:spLocks noChangeArrowheads="1"/>
            </p:cNvSpPr>
            <p:nvPr/>
          </p:nvSpPr>
          <p:spPr bwMode="auto">
            <a:xfrm>
              <a:off x="714450" y="1986713"/>
              <a:ext cx="5756517" cy="1576704"/>
            </a:xfrm>
            <a:prstGeom prst="rect">
              <a:avLst/>
            </a:prstGeom>
            <a:noFill/>
            <a:ln w="9525">
              <a:noFill/>
              <a:miter lim="800000"/>
            </a:ln>
          </p:spPr>
          <p:txBody>
            <a:bodyPr wrap="square" lIns="45720" tIns="22860" rIns="45720" bIns="22860">
              <a:spAutoFit/>
            </a:bodyPr>
            <a:lstStyle/>
            <a:p>
              <a:pPr lvl="0"/>
              <a:r>
                <a:rPr lang="zh-CN" altLang="en-US"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endParaRPr lang="en-US" altLang="zh-CN"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sp>
        <p:nvSpPr>
          <p:cNvPr id="16" name="矩形 15"/>
          <p:cNvSpPr/>
          <p:nvPr/>
        </p:nvSpPr>
        <p:spPr bwMode="auto">
          <a:xfrm>
            <a:off x="6320811" y="1894014"/>
            <a:ext cx="5090139" cy="3996684"/>
          </a:xfrm>
          <a:prstGeom prst="rect">
            <a:avLst/>
          </a:prstGeom>
          <a:blipFill dpi="0" rotWithShape="1">
            <a:blip r:embed="rId3" cstate="print"/>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工作完成情况</a:t>
              </a:r>
            </a:p>
          </p:txBody>
        </p:sp>
      </p:grpSp>
      <p:grpSp>
        <p:nvGrpSpPr>
          <p:cNvPr id="5" name="组合 4"/>
          <p:cNvGrpSpPr/>
          <p:nvPr/>
        </p:nvGrpSpPr>
        <p:grpSpPr>
          <a:xfrm flipH="1">
            <a:off x="5964395" y="2340424"/>
            <a:ext cx="5343514" cy="3183837"/>
            <a:chOff x="1043608" y="1682322"/>
            <a:chExt cx="4410961" cy="2628194"/>
          </a:xfrm>
        </p:grpSpPr>
        <p:sp>
          <p:nvSpPr>
            <p:cNvPr id="6" name="矩形 1"/>
            <p:cNvSpPr>
              <a:spLocks noChangeArrowheads="1"/>
            </p:cNvSpPr>
            <p:nvPr/>
          </p:nvSpPr>
          <p:spPr bwMode="auto">
            <a:xfrm>
              <a:off x="1043608" y="1682322"/>
              <a:ext cx="3528392" cy="43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矩形 1"/>
            <p:cNvSpPr>
              <a:spLocks noChangeArrowheads="1"/>
            </p:cNvSpPr>
            <p:nvPr/>
          </p:nvSpPr>
          <p:spPr bwMode="auto">
            <a:xfrm>
              <a:off x="1043608" y="2414417"/>
              <a:ext cx="3528392" cy="43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矩形 1"/>
            <p:cNvSpPr>
              <a:spLocks noChangeArrowheads="1"/>
            </p:cNvSpPr>
            <p:nvPr/>
          </p:nvSpPr>
          <p:spPr bwMode="auto">
            <a:xfrm>
              <a:off x="1043608" y="3146512"/>
              <a:ext cx="3528392" cy="43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矩形 1"/>
            <p:cNvSpPr>
              <a:spLocks noChangeArrowheads="1"/>
            </p:cNvSpPr>
            <p:nvPr/>
          </p:nvSpPr>
          <p:spPr bwMode="auto">
            <a:xfrm>
              <a:off x="1043608" y="3878608"/>
              <a:ext cx="3528392" cy="43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H="1">
              <a:off x="4662482" y="1897626"/>
              <a:ext cx="792087" cy="0"/>
            </a:xfrm>
            <a:prstGeom prst="line">
              <a:avLst/>
            </a:prstGeom>
            <a:ln w="635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662482" y="2624638"/>
              <a:ext cx="792087" cy="0"/>
            </a:xfrm>
            <a:prstGeom prst="line">
              <a:avLst/>
            </a:prstGeom>
            <a:ln w="635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662482" y="3351650"/>
              <a:ext cx="792087" cy="0"/>
            </a:xfrm>
            <a:prstGeom prst="line">
              <a:avLst/>
            </a:prstGeom>
            <a:ln w="635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662482" y="4078663"/>
              <a:ext cx="792087" cy="0"/>
            </a:xfrm>
            <a:prstGeom prst="line">
              <a:avLst/>
            </a:prstGeom>
            <a:ln w="635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084818" y="1809909"/>
            <a:ext cx="4325984" cy="4338414"/>
            <a:chOff x="9047294" y="2420132"/>
            <a:chExt cx="3920868" cy="3932135"/>
          </a:xfrm>
          <a:solidFill>
            <a:srgbClr val="7C6285"/>
          </a:solidFill>
        </p:grpSpPr>
        <p:sp>
          <p:nvSpPr>
            <p:cNvPr id="18" name="Oval 7"/>
            <p:cNvSpPr>
              <a:spLocks noChangeArrowheads="1"/>
            </p:cNvSpPr>
            <p:nvPr/>
          </p:nvSpPr>
          <p:spPr bwMode="auto">
            <a:xfrm>
              <a:off x="9047294" y="2420132"/>
              <a:ext cx="3920868" cy="3932135"/>
            </a:xfrm>
            <a:prstGeom prst="ellipse">
              <a:avLst/>
            </a:prstGeom>
            <a:noFill/>
            <a:ln w="9525" cap="flat">
              <a:solidFill>
                <a:schemeClr val="bg1">
                  <a:lumMod val="65000"/>
                </a:schemeClr>
              </a:solidFill>
              <a:prstDash val="sysDash"/>
              <a:miter lim="800000"/>
            </a:ln>
          </p:spPr>
          <p:txBody>
            <a:bodyPr vert="horz" wrap="square" lIns="91356" tIns="45679" rIns="91356" bIns="45679" numCol="1" anchor="t" anchorCtr="0" compatLnSpc="1"/>
            <a:lstStyle/>
            <a:p>
              <a:endParaRPr lang="zh-CN" altLang="en-US"/>
            </a:p>
          </p:txBody>
        </p:sp>
        <p:sp>
          <p:nvSpPr>
            <p:cNvPr id="19" name="Freeform 34"/>
            <p:cNvSpPr/>
            <p:nvPr/>
          </p:nvSpPr>
          <p:spPr bwMode="auto">
            <a:xfrm>
              <a:off x="9521570" y="2931414"/>
              <a:ext cx="1362315" cy="137263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767772"/>
            </a:solidFill>
            <a:ln w="4" cap="flat">
              <a:noFill/>
              <a:prstDash val="solid"/>
              <a:miter lim="800000"/>
            </a:ln>
          </p:spPr>
          <p:txBody>
            <a:bodyPr vert="horz" wrap="square" lIns="91356" tIns="45679" rIns="91356" bIns="45679" numCol="1" anchor="t" anchorCtr="0" compatLnSpc="1"/>
            <a:lstStyle/>
            <a:p>
              <a:endParaRPr lang="zh-CN" altLang="en-US" b="1"/>
            </a:p>
          </p:txBody>
        </p:sp>
        <p:sp>
          <p:nvSpPr>
            <p:cNvPr id="20" name="Freeform 35"/>
            <p:cNvSpPr/>
            <p:nvPr/>
          </p:nvSpPr>
          <p:spPr bwMode="auto">
            <a:xfrm>
              <a:off x="9521570" y="4469169"/>
              <a:ext cx="1362315" cy="1382956"/>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767772"/>
            </a:solidFill>
            <a:ln w="4" cap="flat">
              <a:noFill/>
              <a:prstDash val="solid"/>
              <a:miter lim="800000"/>
            </a:ln>
          </p:spPr>
          <p:txBody>
            <a:bodyPr vert="horz" wrap="square" lIns="91356" tIns="45679" rIns="91356" bIns="45679" numCol="1" anchor="t" anchorCtr="0" compatLnSpc="1"/>
            <a:lstStyle/>
            <a:p>
              <a:endParaRPr lang="zh-CN" altLang="en-US" b="1"/>
            </a:p>
          </p:txBody>
        </p:sp>
        <p:sp>
          <p:nvSpPr>
            <p:cNvPr id="21" name="Freeform 37"/>
            <p:cNvSpPr/>
            <p:nvPr/>
          </p:nvSpPr>
          <p:spPr bwMode="auto">
            <a:xfrm>
              <a:off x="11110936" y="2931414"/>
              <a:ext cx="1382957" cy="137263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767772"/>
            </a:solidFill>
            <a:ln w="4" cap="flat">
              <a:noFill/>
              <a:prstDash val="solid"/>
              <a:miter lim="800000"/>
            </a:ln>
          </p:spPr>
          <p:txBody>
            <a:bodyPr vert="horz" wrap="square" lIns="91356" tIns="45679" rIns="91356" bIns="45679" numCol="1" anchor="t" anchorCtr="0" compatLnSpc="1"/>
            <a:lstStyle/>
            <a:p>
              <a:endParaRPr lang="zh-CN" altLang="en-US" b="1"/>
            </a:p>
          </p:txBody>
        </p:sp>
        <p:sp>
          <p:nvSpPr>
            <p:cNvPr id="22" name="Freeform 39"/>
            <p:cNvSpPr/>
            <p:nvPr/>
          </p:nvSpPr>
          <p:spPr bwMode="auto">
            <a:xfrm>
              <a:off x="11110936" y="4469169"/>
              <a:ext cx="1382957" cy="1382956"/>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767772"/>
            </a:solidFill>
            <a:ln w="4" cap="flat">
              <a:noFill/>
              <a:prstDash val="solid"/>
              <a:miter lim="800000"/>
            </a:ln>
          </p:spPr>
          <p:txBody>
            <a:bodyPr vert="horz" wrap="square" lIns="91356" tIns="45679" rIns="91356" bIns="45679" numCol="1" anchor="t" anchorCtr="0" compatLnSpc="1"/>
            <a:lstStyle/>
            <a:p>
              <a:endParaRPr lang="zh-CN" altLang="en-US" b="1"/>
            </a:p>
          </p:txBody>
        </p:sp>
        <p:grpSp>
          <p:nvGrpSpPr>
            <p:cNvPr id="23" name="组合 22"/>
            <p:cNvGrpSpPr/>
            <p:nvPr/>
          </p:nvGrpSpPr>
          <p:grpSpPr>
            <a:xfrm>
              <a:off x="10264647" y="3726102"/>
              <a:ext cx="617239" cy="536670"/>
              <a:chOff x="5481877" y="3723806"/>
              <a:chExt cx="617239" cy="536669"/>
            </a:xfrm>
            <a:grpFill/>
          </p:grpSpPr>
          <p:sp>
            <p:nvSpPr>
              <p:cNvPr id="33" name="Oval 32"/>
              <p:cNvSpPr>
                <a:spLocks noChangeArrowheads="1"/>
              </p:cNvSpPr>
              <p:nvPr/>
            </p:nvSpPr>
            <p:spPr bwMode="auto">
              <a:xfrm>
                <a:off x="5481877" y="3723806"/>
                <a:ext cx="536669" cy="536669"/>
              </a:xfrm>
              <a:prstGeom prst="ellipse">
                <a:avLst/>
              </a:prstGeom>
              <a:grpFill/>
              <a:ln w="9525">
                <a:noFill/>
                <a:round/>
              </a:ln>
            </p:spPr>
            <p:txBody>
              <a:bodyPr vert="horz" wrap="square" lIns="91440" tIns="45720" rIns="91440" bIns="45720" numCol="1" anchor="t" anchorCtr="0" compatLnSpc="1"/>
              <a:lstStyle/>
              <a:p>
                <a:endParaRPr lang="zh-CN" altLang="en-US" b="1" dirty="0"/>
              </a:p>
            </p:txBody>
          </p:sp>
          <p:sp>
            <p:nvSpPr>
              <p:cNvPr id="34" name="Oval 33"/>
              <p:cNvSpPr>
                <a:spLocks noChangeArrowheads="1"/>
              </p:cNvSpPr>
              <p:nvPr/>
            </p:nvSpPr>
            <p:spPr bwMode="auto">
              <a:xfrm>
                <a:off x="5481877" y="3723806"/>
                <a:ext cx="536669" cy="536669"/>
              </a:xfrm>
              <a:prstGeom prst="ellipse">
                <a:avLst/>
              </a:prstGeom>
              <a:solidFill>
                <a:srgbClr val="767772"/>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35" name="TextBox 20"/>
              <p:cNvSpPr txBox="1"/>
              <p:nvPr/>
            </p:nvSpPr>
            <p:spPr>
              <a:xfrm>
                <a:off x="5516319" y="3774001"/>
                <a:ext cx="582797" cy="477053"/>
              </a:xfrm>
              <a:prstGeom prst="rect">
                <a:avLst/>
              </a:prstGeom>
              <a:noFill/>
            </p:spPr>
            <p:txBody>
              <a:bodyPr wrap="square" rtlCol="0">
                <a:spAutoFit/>
              </a:bodyPr>
              <a:lstStyle/>
              <a:p>
                <a:r>
                  <a:rPr lang="en-US" altLang="zh-CN" sz="2500" spc="-151" dirty="0">
                    <a:solidFill>
                      <a:schemeClr val="bg1"/>
                    </a:solidFill>
                    <a:latin typeface="方正大黑_GBK" pitchFamily="65" charset="-122"/>
                    <a:ea typeface="方正大黑_GBK" pitchFamily="65" charset="-122"/>
                  </a:rPr>
                  <a:t>01</a:t>
                </a:r>
                <a:endParaRPr lang="zh-CN" altLang="en-US" sz="2500" spc="-151" dirty="0">
                  <a:solidFill>
                    <a:schemeClr val="bg1"/>
                  </a:solidFill>
                  <a:latin typeface="方正大黑_GBK" pitchFamily="65" charset="-122"/>
                  <a:ea typeface="方正大黑_GBK" pitchFamily="65" charset="-122"/>
                </a:endParaRPr>
              </a:p>
            </p:txBody>
          </p:sp>
        </p:grpSp>
        <p:grpSp>
          <p:nvGrpSpPr>
            <p:cNvPr id="24" name="组合 23"/>
            <p:cNvGrpSpPr/>
            <p:nvPr/>
          </p:nvGrpSpPr>
          <p:grpSpPr>
            <a:xfrm>
              <a:off x="11193502" y="3726102"/>
              <a:ext cx="608913" cy="536670"/>
              <a:chOff x="6410728" y="3723806"/>
              <a:chExt cx="608913" cy="536669"/>
            </a:xfrm>
            <a:grpFill/>
          </p:grpSpPr>
          <p:sp>
            <p:nvSpPr>
              <p:cNvPr id="31" name="Oval 38"/>
              <p:cNvSpPr>
                <a:spLocks noChangeArrowheads="1"/>
              </p:cNvSpPr>
              <p:nvPr/>
            </p:nvSpPr>
            <p:spPr bwMode="auto">
              <a:xfrm>
                <a:off x="6410728" y="3723806"/>
                <a:ext cx="536669" cy="536669"/>
              </a:xfrm>
              <a:prstGeom prst="ellipse">
                <a:avLst/>
              </a:prstGeom>
              <a:solidFill>
                <a:srgbClr val="767772"/>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32" name="TextBox 23"/>
              <p:cNvSpPr txBox="1"/>
              <p:nvPr/>
            </p:nvSpPr>
            <p:spPr>
              <a:xfrm>
                <a:off x="6436843" y="3774006"/>
                <a:ext cx="582798" cy="477053"/>
              </a:xfrm>
              <a:prstGeom prst="rect">
                <a:avLst/>
              </a:prstGeom>
              <a:noFill/>
            </p:spPr>
            <p:txBody>
              <a:bodyPr wrap="square" rtlCol="0">
                <a:spAutoFit/>
              </a:bodyPr>
              <a:lstStyle/>
              <a:p>
                <a:r>
                  <a:rPr lang="en-US" altLang="zh-CN" sz="2500" spc="-151" dirty="0">
                    <a:solidFill>
                      <a:schemeClr val="bg1"/>
                    </a:solidFill>
                    <a:latin typeface="方正大黑_GBK" pitchFamily="65" charset="-122"/>
                    <a:ea typeface="方正大黑_GBK" pitchFamily="65" charset="-122"/>
                  </a:rPr>
                  <a:t>02</a:t>
                </a:r>
                <a:endParaRPr lang="zh-CN" altLang="en-US" sz="2500" spc="-151" dirty="0">
                  <a:solidFill>
                    <a:schemeClr val="bg1"/>
                  </a:solidFill>
                  <a:latin typeface="方正大黑_GBK" pitchFamily="65" charset="-122"/>
                  <a:ea typeface="方正大黑_GBK" pitchFamily="65" charset="-122"/>
                </a:endParaRPr>
              </a:p>
            </p:txBody>
          </p:sp>
        </p:grpSp>
        <p:grpSp>
          <p:nvGrpSpPr>
            <p:cNvPr id="25" name="组合 24"/>
            <p:cNvGrpSpPr/>
            <p:nvPr/>
          </p:nvGrpSpPr>
          <p:grpSpPr>
            <a:xfrm>
              <a:off x="11193502" y="4510459"/>
              <a:ext cx="608913" cy="536669"/>
              <a:chOff x="6410728" y="4508169"/>
              <a:chExt cx="608913" cy="536669"/>
            </a:xfrm>
            <a:grpFill/>
          </p:grpSpPr>
          <p:sp>
            <p:nvSpPr>
              <p:cNvPr id="29" name="Oval 40"/>
              <p:cNvSpPr>
                <a:spLocks noChangeArrowheads="1"/>
              </p:cNvSpPr>
              <p:nvPr/>
            </p:nvSpPr>
            <p:spPr bwMode="auto">
              <a:xfrm>
                <a:off x="6410728" y="4508169"/>
                <a:ext cx="536669" cy="536669"/>
              </a:xfrm>
              <a:prstGeom prst="ellipse">
                <a:avLst/>
              </a:prstGeom>
              <a:solidFill>
                <a:srgbClr val="767772"/>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30" name="TextBox 26"/>
              <p:cNvSpPr txBox="1"/>
              <p:nvPr/>
            </p:nvSpPr>
            <p:spPr>
              <a:xfrm>
                <a:off x="6436843" y="4545670"/>
                <a:ext cx="582798" cy="477054"/>
              </a:xfrm>
              <a:prstGeom prst="rect">
                <a:avLst/>
              </a:prstGeom>
              <a:noFill/>
            </p:spPr>
            <p:txBody>
              <a:bodyPr wrap="square" rtlCol="0">
                <a:spAutoFit/>
              </a:bodyPr>
              <a:lstStyle/>
              <a:p>
                <a:r>
                  <a:rPr lang="en-US" altLang="zh-CN" sz="2500" spc="-151" dirty="0">
                    <a:solidFill>
                      <a:schemeClr val="bg1"/>
                    </a:solidFill>
                    <a:latin typeface="方正大黑_GBK" pitchFamily="65" charset="-122"/>
                    <a:ea typeface="方正大黑_GBK" pitchFamily="65" charset="-122"/>
                  </a:rPr>
                  <a:t>03</a:t>
                </a:r>
                <a:endParaRPr lang="zh-CN" altLang="en-US" sz="2500" spc="-151" dirty="0">
                  <a:solidFill>
                    <a:schemeClr val="bg1"/>
                  </a:solidFill>
                  <a:latin typeface="方正大黑_GBK" pitchFamily="65" charset="-122"/>
                  <a:ea typeface="方正大黑_GBK" pitchFamily="65" charset="-122"/>
                </a:endParaRPr>
              </a:p>
            </p:txBody>
          </p:sp>
        </p:grpSp>
        <p:grpSp>
          <p:nvGrpSpPr>
            <p:cNvPr id="26" name="组合 25"/>
            <p:cNvGrpSpPr/>
            <p:nvPr/>
          </p:nvGrpSpPr>
          <p:grpSpPr>
            <a:xfrm>
              <a:off x="10264651" y="4510459"/>
              <a:ext cx="607823" cy="536669"/>
              <a:chOff x="5481877" y="4508169"/>
              <a:chExt cx="607824" cy="536669"/>
            </a:xfrm>
            <a:grpFill/>
          </p:grpSpPr>
          <p:sp>
            <p:nvSpPr>
              <p:cNvPr id="27" name="Oval 36"/>
              <p:cNvSpPr>
                <a:spLocks noChangeArrowheads="1"/>
              </p:cNvSpPr>
              <p:nvPr/>
            </p:nvSpPr>
            <p:spPr bwMode="auto">
              <a:xfrm>
                <a:off x="5481877" y="4508169"/>
                <a:ext cx="536669" cy="536669"/>
              </a:xfrm>
              <a:prstGeom prst="ellipse">
                <a:avLst/>
              </a:prstGeom>
              <a:solidFill>
                <a:srgbClr val="767772"/>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28" name="TextBox 29"/>
              <p:cNvSpPr txBox="1"/>
              <p:nvPr/>
            </p:nvSpPr>
            <p:spPr>
              <a:xfrm>
                <a:off x="5506902" y="4545670"/>
                <a:ext cx="582799" cy="477054"/>
              </a:xfrm>
              <a:prstGeom prst="rect">
                <a:avLst/>
              </a:prstGeom>
              <a:noFill/>
            </p:spPr>
            <p:txBody>
              <a:bodyPr wrap="square" rtlCol="0">
                <a:spAutoFit/>
              </a:bodyPr>
              <a:lstStyle/>
              <a:p>
                <a:r>
                  <a:rPr lang="en-US" altLang="zh-CN" sz="2500" spc="-151" dirty="0">
                    <a:solidFill>
                      <a:schemeClr val="bg1"/>
                    </a:solidFill>
                    <a:latin typeface="方正大黑_GBK" pitchFamily="65" charset="-122"/>
                    <a:ea typeface="方正大黑_GBK" pitchFamily="65" charset="-122"/>
                  </a:rPr>
                  <a:t>04</a:t>
                </a:r>
                <a:endParaRPr lang="zh-CN" altLang="en-US" sz="2500" spc="-151" dirty="0">
                  <a:solidFill>
                    <a:schemeClr val="bg1"/>
                  </a:solidFill>
                  <a:latin typeface="方正大黑_GBK" pitchFamily="65" charset="-122"/>
                  <a:ea typeface="方正大黑_GBK" pitchFamily="65"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工作完成情况</a:t>
              </a:r>
            </a:p>
          </p:txBody>
        </p:sp>
      </p:grpSp>
      <p:sp>
        <p:nvSpPr>
          <p:cNvPr id="5" name="Freeform 6"/>
          <p:cNvSpPr/>
          <p:nvPr/>
        </p:nvSpPr>
        <p:spPr bwMode="auto">
          <a:xfrm>
            <a:off x="1604064" y="3377009"/>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767772"/>
            </a:solid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6" name="Text Box 10"/>
          <p:cNvSpPr txBox="1">
            <a:spLocks noChangeArrowheads="1"/>
          </p:cNvSpPr>
          <p:nvPr/>
        </p:nvSpPr>
        <p:spPr bwMode="auto">
          <a:xfrm>
            <a:off x="1670468" y="3518482"/>
            <a:ext cx="2059604" cy="608756"/>
          </a:xfrm>
          <a:prstGeom prst="rect">
            <a:avLst/>
          </a:prstGeom>
          <a:noFill/>
          <a:ln w="9525">
            <a:noFill/>
            <a:miter lim="800000"/>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7" name="Freeform 6"/>
          <p:cNvSpPr/>
          <p:nvPr/>
        </p:nvSpPr>
        <p:spPr bwMode="auto">
          <a:xfrm>
            <a:off x="1604064" y="4637323"/>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767772"/>
            </a:solid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9" name="Text Box 10"/>
          <p:cNvSpPr txBox="1">
            <a:spLocks noChangeArrowheads="1"/>
          </p:cNvSpPr>
          <p:nvPr/>
        </p:nvSpPr>
        <p:spPr bwMode="auto">
          <a:xfrm>
            <a:off x="1670468" y="4778796"/>
            <a:ext cx="2059604" cy="608756"/>
          </a:xfrm>
          <a:prstGeom prst="rect">
            <a:avLst/>
          </a:prstGeom>
          <a:noFill/>
          <a:ln w="9525">
            <a:noFill/>
            <a:miter lim="800000"/>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0" name="Freeform 6"/>
          <p:cNvSpPr/>
          <p:nvPr/>
        </p:nvSpPr>
        <p:spPr bwMode="auto">
          <a:xfrm flipH="1">
            <a:off x="8306321" y="3464155"/>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767772"/>
            </a:solid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13" name="Text Box 10"/>
          <p:cNvSpPr txBox="1">
            <a:spLocks noChangeArrowheads="1"/>
          </p:cNvSpPr>
          <p:nvPr/>
        </p:nvSpPr>
        <p:spPr bwMode="auto">
          <a:xfrm>
            <a:off x="8578893" y="3616780"/>
            <a:ext cx="2059604" cy="608756"/>
          </a:xfrm>
          <a:prstGeom prst="rect">
            <a:avLst/>
          </a:prstGeom>
          <a:noFill/>
          <a:ln w="9525">
            <a:noFill/>
            <a:miter lim="800000"/>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4" name="Freeform 6"/>
          <p:cNvSpPr/>
          <p:nvPr/>
        </p:nvSpPr>
        <p:spPr bwMode="auto">
          <a:xfrm flipH="1">
            <a:off x="8298216" y="4693033"/>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767772"/>
            </a:solid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15" name="Text Box 10"/>
          <p:cNvSpPr txBox="1">
            <a:spLocks noChangeArrowheads="1"/>
          </p:cNvSpPr>
          <p:nvPr/>
        </p:nvSpPr>
        <p:spPr bwMode="auto">
          <a:xfrm>
            <a:off x="8570788" y="4845658"/>
            <a:ext cx="2059604" cy="608756"/>
          </a:xfrm>
          <a:prstGeom prst="rect">
            <a:avLst/>
          </a:prstGeom>
          <a:noFill/>
          <a:ln w="9525">
            <a:noFill/>
            <a:miter lim="800000"/>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372273" y="2195757"/>
            <a:ext cx="3696240" cy="3604722"/>
            <a:chOff x="4452938" y="2259013"/>
            <a:chExt cx="3462337" cy="3376612"/>
          </a:xfrm>
          <a:solidFill>
            <a:srgbClr val="767772"/>
          </a:solidFill>
        </p:grpSpPr>
        <p:grpSp>
          <p:nvGrpSpPr>
            <p:cNvPr id="17" name="Group 5"/>
            <p:cNvGrpSpPr/>
            <p:nvPr/>
          </p:nvGrpSpPr>
          <p:grpSpPr bwMode="auto">
            <a:xfrm>
              <a:off x="4452938" y="2259013"/>
              <a:ext cx="3462337" cy="3376612"/>
              <a:chOff x="0" y="0"/>
              <a:chExt cx="7716441" cy="7523163"/>
            </a:xfrm>
            <a:grpFill/>
          </p:grpSpPr>
          <p:sp>
            <p:nvSpPr>
              <p:cNvPr id="25" name="AutoShape 6"/>
              <p:cNvSpPr>
                <a:spLocks noChangeArrowheads="1"/>
              </p:cNvSpPr>
              <p:nvPr/>
            </p:nvSpPr>
            <p:spPr bwMode="auto">
              <a:xfrm>
                <a:off x="3855839" y="0"/>
                <a:ext cx="3117690" cy="2341563"/>
              </a:xfrm>
              <a:custGeom>
                <a:avLst/>
                <a:gdLst>
                  <a:gd name="T0" fmla="*/ 333275 w 21600"/>
                  <a:gd name="T1" fmla="*/ 0 h 21600"/>
                  <a:gd name="T2" fmla="*/ 0 w 21600"/>
                  <a:gd name="T3" fmla="*/ 117512 h 21600"/>
                  <a:gd name="T4" fmla="*/ 3770817 w 21600"/>
                  <a:gd name="T5" fmla="*/ 139305762 h 21600"/>
                  <a:gd name="T6" fmla="*/ 308562254 w 21600"/>
                  <a:gd name="T7" fmla="*/ 253827055 h 21600"/>
                  <a:gd name="T8" fmla="*/ 449978796 w 21600"/>
                  <a:gd name="T9" fmla="*/ 163255940 h 21600"/>
                  <a:gd name="T10" fmla="*/ 333275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6" y="0"/>
                    </a:moveTo>
                    <a:lnTo>
                      <a:pt x="0" y="10"/>
                    </a:lnTo>
                    <a:lnTo>
                      <a:pt x="181" y="11854"/>
                    </a:lnTo>
                    <a:lnTo>
                      <a:pt x="14811" y="21599"/>
                    </a:lnTo>
                    <a:lnTo>
                      <a:pt x="21599" y="13892"/>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sp>
            <p:nvSpPr>
              <p:cNvPr id="26" name="AutoShape 7"/>
              <p:cNvSpPr/>
              <p:nvPr/>
            </p:nvSpPr>
            <p:spPr bwMode="auto">
              <a:xfrm>
                <a:off x="5993422" y="1503217"/>
                <a:ext cx="1719482" cy="3321229"/>
              </a:xfrm>
              <a:custGeom>
                <a:avLst/>
                <a:gdLst>
                  <a:gd name="T0" fmla="*/ 859587 w 21600"/>
                  <a:gd name="T1" fmla="*/ 1658938 h 21600"/>
                  <a:gd name="T2" fmla="*/ 859587 w 21600"/>
                  <a:gd name="T3" fmla="*/ 1658938 h 21600"/>
                  <a:gd name="T4" fmla="*/ 859587 w 21600"/>
                  <a:gd name="T5" fmla="*/ 1658938 h 21600"/>
                  <a:gd name="T6" fmla="*/ 859587 w 21600"/>
                  <a:gd name="T7" fmla="*/ 1658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9" y="0"/>
                    </a:moveTo>
                    <a:lnTo>
                      <a:pt x="0" y="5438"/>
                    </a:lnTo>
                    <a:lnTo>
                      <a:pt x="6423" y="20020"/>
                    </a:lnTo>
                    <a:lnTo>
                      <a:pt x="6234" y="20144"/>
                    </a:lnTo>
                    <a:lnTo>
                      <a:pt x="21600" y="21599"/>
                    </a:lnTo>
                    <a:lnTo>
                      <a:pt x="12159"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hangingPunct="1">
                  <a:defRPr/>
                </a:pPr>
                <a:endParaRPr lang="zh-CN" altLang="en-US" sz="14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8"/>
              <p:cNvSpPr/>
              <p:nvPr/>
            </p:nvSpPr>
            <p:spPr bwMode="auto">
              <a:xfrm>
                <a:off x="5048767" y="4598079"/>
                <a:ext cx="2667674" cy="2925084"/>
              </a:xfrm>
              <a:custGeom>
                <a:avLst/>
                <a:gdLst>
                  <a:gd name="T0" fmla="*/ 1333432 w 21600"/>
                  <a:gd name="T1" fmla="*/ 1462088 h 21600"/>
                  <a:gd name="T2" fmla="*/ 1333432 w 21600"/>
                  <a:gd name="T3" fmla="*/ 1462088 h 21600"/>
                  <a:gd name="T4" fmla="*/ 1333432 w 21600"/>
                  <a:gd name="T5" fmla="*/ 1462088 h 21600"/>
                  <a:gd name="T6" fmla="*/ 1333432 w 21600"/>
                  <a:gd name="T7" fmla="*/ 1462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64" y="0"/>
                    </a:moveTo>
                    <a:lnTo>
                      <a:pt x="0" y="13332"/>
                    </a:lnTo>
                    <a:lnTo>
                      <a:pt x="4256" y="21599"/>
                    </a:lnTo>
                    <a:lnTo>
                      <a:pt x="21599" y="1770"/>
                    </a:lnTo>
                    <a:lnTo>
                      <a:pt x="21571" y="1650"/>
                    </a:lnTo>
                    <a:lnTo>
                      <a:pt x="11664"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hangingPunct="1">
                  <a:defRPr/>
                </a:pPr>
                <a:endParaRPr lang="zh-CN" altLang="en-US" sz="14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9"/>
              <p:cNvSpPr/>
              <p:nvPr/>
            </p:nvSpPr>
            <p:spPr bwMode="auto">
              <a:xfrm>
                <a:off x="2129894" y="6405476"/>
                <a:ext cx="3446041" cy="1117687"/>
              </a:xfrm>
              <a:custGeom>
                <a:avLst/>
                <a:gdLst>
                  <a:gd name="T0" fmla="*/ 1723143 w 21600"/>
                  <a:gd name="T1" fmla="*/ 559594 h 21600"/>
                  <a:gd name="T2" fmla="*/ 1723143 w 21600"/>
                  <a:gd name="T3" fmla="*/ 559594 h 21600"/>
                  <a:gd name="T4" fmla="*/ 1723143 w 21600"/>
                  <a:gd name="T5" fmla="*/ 559594 h 21600"/>
                  <a:gd name="T6" fmla="*/ 1723143 w 21600"/>
                  <a:gd name="T7" fmla="*/ 559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306" y="0"/>
                    </a:moveTo>
                    <a:lnTo>
                      <a:pt x="18276" y="122"/>
                    </a:lnTo>
                    <a:lnTo>
                      <a:pt x="3798" y="122"/>
                    </a:lnTo>
                    <a:lnTo>
                      <a:pt x="0" y="21316"/>
                    </a:lnTo>
                    <a:lnTo>
                      <a:pt x="74" y="21600"/>
                    </a:lnTo>
                    <a:lnTo>
                      <a:pt x="21597" y="21600"/>
                    </a:lnTo>
                    <a:lnTo>
                      <a:pt x="21600" y="21592"/>
                    </a:lnTo>
                    <a:lnTo>
                      <a:pt x="18306"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hangingPunct="1">
                  <a:defRPr/>
                </a:pPr>
                <a:endParaRPr lang="zh-CN" altLang="en-US" sz="14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0"/>
              <p:cNvSpPr/>
              <p:nvPr/>
            </p:nvSpPr>
            <p:spPr bwMode="auto">
              <a:xfrm>
                <a:off x="0" y="4598079"/>
                <a:ext cx="2734896" cy="2910936"/>
              </a:xfrm>
              <a:custGeom>
                <a:avLst/>
                <a:gdLst>
                  <a:gd name="T0" fmla="*/ 1367561 w 21600"/>
                  <a:gd name="T1" fmla="*/ 1455738 h 21600"/>
                  <a:gd name="T2" fmla="*/ 1367561 w 21600"/>
                  <a:gd name="T3" fmla="*/ 1455738 h 21600"/>
                  <a:gd name="T4" fmla="*/ 1367561 w 21600"/>
                  <a:gd name="T5" fmla="*/ 1455738 h 21600"/>
                  <a:gd name="T6" fmla="*/ 1367561 w 21600"/>
                  <a:gd name="T7" fmla="*/ 1455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941" y="0"/>
                    </a:moveTo>
                    <a:lnTo>
                      <a:pt x="3" y="1781"/>
                    </a:lnTo>
                    <a:lnTo>
                      <a:pt x="0" y="1790"/>
                    </a:lnTo>
                    <a:lnTo>
                      <a:pt x="16814" y="21599"/>
                    </a:lnTo>
                    <a:lnTo>
                      <a:pt x="21600" y="13449"/>
                    </a:lnTo>
                    <a:lnTo>
                      <a:pt x="21358" y="13449"/>
                    </a:lnTo>
                    <a:lnTo>
                      <a:pt x="9941"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hangingPunct="1">
                  <a:defRPr/>
                </a:pPr>
                <a:endParaRPr lang="zh-CN" altLang="en-US" sz="14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1"/>
              <p:cNvSpPr>
                <a:spLocks noChangeArrowheads="1"/>
              </p:cNvSpPr>
              <p:nvPr/>
            </p:nvSpPr>
            <p:spPr bwMode="auto">
              <a:xfrm>
                <a:off x="0" y="1477963"/>
                <a:ext cx="1776321" cy="3359150"/>
              </a:xfrm>
              <a:custGeom>
                <a:avLst/>
                <a:gdLst>
                  <a:gd name="T0" fmla="*/ 63875928 w 21600"/>
                  <a:gd name="T1" fmla="*/ 0 h 21600"/>
                  <a:gd name="T2" fmla="*/ 0 w 21600"/>
                  <a:gd name="T3" fmla="*/ 522402256 h 21600"/>
                  <a:gd name="T4" fmla="*/ 103554087 w 21600"/>
                  <a:gd name="T5" fmla="*/ 485060171 h 21600"/>
                  <a:gd name="T6" fmla="*/ 102411156 w 21600"/>
                  <a:gd name="T7" fmla="*/ 482327285 h 21600"/>
                  <a:gd name="T8" fmla="*/ 145294916 w 21600"/>
                  <a:gd name="T9" fmla="*/ 127432310 h 21600"/>
                  <a:gd name="T10" fmla="*/ 146072715 w 21600"/>
                  <a:gd name="T11" fmla="*/ 126682566 h 21600"/>
                  <a:gd name="T12" fmla="*/ 6387592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9445" y="0"/>
                    </a:moveTo>
                    <a:lnTo>
                      <a:pt x="0" y="21600"/>
                    </a:lnTo>
                    <a:lnTo>
                      <a:pt x="15312" y="20056"/>
                    </a:lnTo>
                    <a:lnTo>
                      <a:pt x="15143" y="19943"/>
                    </a:lnTo>
                    <a:lnTo>
                      <a:pt x="21484" y="5269"/>
                    </a:lnTo>
                    <a:lnTo>
                      <a:pt x="21599" y="5238"/>
                    </a:lnTo>
                    <a:lnTo>
                      <a:pt x="94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sp>
            <p:nvSpPr>
              <p:cNvPr id="31" name="AutoShape 12"/>
              <p:cNvSpPr>
                <a:spLocks noChangeArrowheads="1"/>
              </p:cNvSpPr>
              <p:nvPr/>
            </p:nvSpPr>
            <p:spPr bwMode="auto">
              <a:xfrm>
                <a:off x="769897" y="1588"/>
                <a:ext cx="3122453" cy="2292350"/>
              </a:xfrm>
              <a:custGeom>
                <a:avLst/>
                <a:gdLst>
                  <a:gd name="T0" fmla="*/ 445963193 w 21600"/>
                  <a:gd name="T1" fmla="*/ 0 h 21600"/>
                  <a:gd name="T2" fmla="*/ 0 w 21600"/>
                  <a:gd name="T3" fmla="*/ 156983842 h 21600"/>
                  <a:gd name="T4" fmla="*/ 145568614 w 21600"/>
                  <a:gd name="T5" fmla="*/ 243269701 h 21600"/>
                  <a:gd name="T6" fmla="*/ 451354629 w 21600"/>
                  <a:gd name="T7" fmla="*/ 135910672 h 21600"/>
                  <a:gd name="T8" fmla="*/ 449766514 w 21600"/>
                  <a:gd name="T9" fmla="*/ 135527765 h 21600"/>
                  <a:gd name="T10" fmla="*/ 445963193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41" y="0"/>
                    </a:moveTo>
                    <a:lnTo>
                      <a:pt x="0" y="13938"/>
                    </a:lnTo>
                    <a:lnTo>
                      <a:pt x="6966" y="21599"/>
                    </a:lnTo>
                    <a:lnTo>
                      <a:pt x="21599" y="12067"/>
                    </a:lnTo>
                    <a:lnTo>
                      <a:pt x="21523" y="12033"/>
                    </a:lnTo>
                    <a:lnTo>
                      <a:pt x="21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grpSp>
        <p:sp>
          <p:nvSpPr>
            <p:cNvPr id="18" name="AutoShape 29"/>
            <p:cNvSpPr>
              <a:spLocks noChangeArrowheads="1"/>
            </p:cNvSpPr>
            <p:nvPr/>
          </p:nvSpPr>
          <p:spPr bwMode="auto">
            <a:xfrm>
              <a:off x="7024688" y="4818063"/>
              <a:ext cx="349250" cy="344487"/>
            </a:xfrm>
            <a:custGeom>
              <a:avLst/>
              <a:gdLst>
                <a:gd name="T0" fmla="*/ 45739785 w 21600"/>
                <a:gd name="T1" fmla="*/ 43649134 h 21600"/>
                <a:gd name="T2" fmla="*/ 45739785 w 21600"/>
                <a:gd name="T3" fmla="*/ 43649134 h 21600"/>
                <a:gd name="T4" fmla="*/ 45739785 w 21600"/>
                <a:gd name="T5" fmla="*/ 43649134 h 21600"/>
                <a:gd name="T6" fmla="*/ 45739785 w 21600"/>
                <a:gd name="T7" fmla="*/ 43649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s-E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30"/>
            <p:cNvSpPr>
              <a:spLocks noChangeArrowheads="1"/>
            </p:cNvSpPr>
            <p:nvPr/>
          </p:nvSpPr>
          <p:spPr bwMode="auto">
            <a:xfrm>
              <a:off x="5392738" y="2651125"/>
              <a:ext cx="311150" cy="342900"/>
            </a:xfrm>
            <a:custGeom>
              <a:avLst/>
              <a:gdLst>
                <a:gd name="T0" fmla="*/ 32309413 w 21600"/>
                <a:gd name="T1" fmla="*/ 43247897 h 21600"/>
                <a:gd name="T2" fmla="*/ 32309413 w 21600"/>
                <a:gd name="T3" fmla="*/ 43247897 h 21600"/>
                <a:gd name="T4" fmla="*/ 32309413 w 21600"/>
                <a:gd name="T5" fmla="*/ 43247897 h 21600"/>
                <a:gd name="T6" fmla="*/ 32309413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31"/>
            <p:cNvSpPr>
              <a:spLocks noChangeArrowheads="1"/>
            </p:cNvSpPr>
            <p:nvPr/>
          </p:nvSpPr>
          <p:spPr bwMode="auto">
            <a:xfrm>
              <a:off x="6696075" y="2651125"/>
              <a:ext cx="330200" cy="342900"/>
            </a:xfrm>
            <a:custGeom>
              <a:avLst/>
              <a:gdLst>
                <a:gd name="T0" fmla="*/ 38636320 w 21600"/>
                <a:gd name="T1" fmla="*/ 43247897 h 21600"/>
                <a:gd name="T2" fmla="*/ 38636320 w 21600"/>
                <a:gd name="T3" fmla="*/ 43247897 h 21600"/>
                <a:gd name="T4" fmla="*/ 38636320 w 21600"/>
                <a:gd name="T5" fmla="*/ 43247897 h 21600"/>
                <a:gd name="T6" fmla="*/ 38636320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32"/>
            <p:cNvSpPr>
              <a:spLocks noChangeArrowheads="1"/>
            </p:cNvSpPr>
            <p:nvPr/>
          </p:nvSpPr>
          <p:spPr bwMode="auto">
            <a:xfrm>
              <a:off x="5014913" y="4746625"/>
              <a:ext cx="311150" cy="342900"/>
            </a:xfrm>
            <a:custGeom>
              <a:avLst/>
              <a:gdLst>
                <a:gd name="T0" fmla="*/ 32309413 w 21600"/>
                <a:gd name="T1" fmla="*/ 43247897 h 21600"/>
                <a:gd name="T2" fmla="*/ 32309413 w 21600"/>
                <a:gd name="T3" fmla="*/ 43247897 h 21600"/>
                <a:gd name="T4" fmla="*/ 32309413 w 21600"/>
                <a:gd name="T5" fmla="*/ 43247897 h 21600"/>
                <a:gd name="T6" fmla="*/ 32309413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33"/>
            <p:cNvSpPr>
              <a:spLocks noChangeArrowheads="1"/>
            </p:cNvSpPr>
            <p:nvPr/>
          </p:nvSpPr>
          <p:spPr bwMode="auto">
            <a:xfrm>
              <a:off x="5967413" y="5264150"/>
              <a:ext cx="476250" cy="342900"/>
            </a:xfrm>
            <a:custGeom>
              <a:avLst/>
              <a:gdLst>
                <a:gd name="T0" fmla="*/ 115778426 w 21600"/>
                <a:gd name="T1" fmla="*/ 43247897 h 21600"/>
                <a:gd name="T2" fmla="*/ 115778426 w 21600"/>
                <a:gd name="T3" fmla="*/ 43247897 h 21600"/>
                <a:gd name="T4" fmla="*/ 115778426 w 21600"/>
                <a:gd name="T5" fmla="*/ 43247897 h 21600"/>
                <a:gd name="T6" fmla="*/ 115778426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34"/>
            <p:cNvSpPr>
              <a:spLocks noChangeArrowheads="1"/>
            </p:cNvSpPr>
            <p:nvPr/>
          </p:nvSpPr>
          <p:spPr bwMode="auto">
            <a:xfrm>
              <a:off x="7318375" y="3532188"/>
              <a:ext cx="350838" cy="342900"/>
            </a:xfrm>
            <a:custGeom>
              <a:avLst/>
              <a:gdLst>
                <a:gd name="T0" fmla="*/ 46156686 w 21600"/>
                <a:gd name="T1" fmla="*/ 43247897 h 21600"/>
                <a:gd name="T2" fmla="*/ 46156686 w 21600"/>
                <a:gd name="T3" fmla="*/ 43247897 h 21600"/>
                <a:gd name="T4" fmla="*/ 46156686 w 21600"/>
                <a:gd name="T5" fmla="*/ 43247897 h 21600"/>
                <a:gd name="T6" fmla="*/ 46156686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35"/>
            <p:cNvSpPr>
              <a:spLocks noChangeArrowheads="1"/>
            </p:cNvSpPr>
            <p:nvPr/>
          </p:nvSpPr>
          <p:spPr bwMode="auto">
            <a:xfrm>
              <a:off x="4665663" y="3511550"/>
              <a:ext cx="349250" cy="342900"/>
            </a:xfrm>
            <a:custGeom>
              <a:avLst/>
              <a:gdLst>
                <a:gd name="T0" fmla="*/ 45739785 w 21600"/>
                <a:gd name="T1" fmla="*/ 43247897 h 21600"/>
                <a:gd name="T2" fmla="*/ 45739785 w 21600"/>
                <a:gd name="T3" fmla="*/ 43247897 h 21600"/>
                <a:gd name="T4" fmla="*/ 45739785 w 21600"/>
                <a:gd name="T5" fmla="*/ 43247897 h 21600"/>
                <a:gd name="T6" fmla="*/ 45739785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Freeform 6"/>
          <p:cNvSpPr/>
          <p:nvPr/>
        </p:nvSpPr>
        <p:spPr bwMode="auto">
          <a:xfrm>
            <a:off x="1604064" y="2108611"/>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767772"/>
            </a:solid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3" name="Text Box 10"/>
          <p:cNvSpPr txBox="1">
            <a:spLocks noChangeArrowheads="1"/>
          </p:cNvSpPr>
          <p:nvPr/>
        </p:nvSpPr>
        <p:spPr bwMode="auto">
          <a:xfrm>
            <a:off x="1679625" y="2276930"/>
            <a:ext cx="2059604" cy="608756"/>
          </a:xfrm>
          <a:prstGeom prst="rect">
            <a:avLst/>
          </a:prstGeom>
          <a:noFill/>
          <a:ln w="9525">
            <a:noFill/>
            <a:miter lim="800000"/>
          </a:ln>
        </p:spPr>
        <p:txBody>
          <a:bodyPr wrap="square" lIns="45720" tIns="22860" rIns="45720" bIns="22860">
            <a:spAutoFit/>
          </a:bodyPr>
          <a:lstStyle/>
          <a:p>
            <a:pPr algn="just">
              <a:lnSpc>
                <a:spcPts val="15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6"/>
          <p:cNvSpPr/>
          <p:nvPr/>
        </p:nvSpPr>
        <p:spPr bwMode="auto">
          <a:xfrm flipH="1">
            <a:off x="8306321" y="2195757"/>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767772"/>
            </a:solid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5" name="Text Box 10"/>
          <p:cNvSpPr txBox="1">
            <a:spLocks noChangeArrowheads="1"/>
          </p:cNvSpPr>
          <p:nvPr/>
        </p:nvSpPr>
        <p:spPr bwMode="auto">
          <a:xfrm>
            <a:off x="8578893" y="2348382"/>
            <a:ext cx="2059604" cy="608756"/>
          </a:xfrm>
          <a:prstGeom prst="rect">
            <a:avLst/>
          </a:prstGeom>
          <a:noFill/>
          <a:ln w="9525">
            <a:noFill/>
            <a:miter lim="800000"/>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ppt_x</p:attrName>
                                        </p:attrNameLst>
                                      </p:cBhvr>
                                      <p:tavLst>
                                        <p:tav tm="0">
                                          <p:val>
                                            <p:strVal val="#ppt_x"/>
                                          </p:val>
                                        </p:tav>
                                        <p:tav tm="100000">
                                          <p:val>
                                            <p:strVal val="#ppt_x"/>
                                          </p:val>
                                        </p:tav>
                                      </p:tavLst>
                                    </p:anim>
                                    <p:anim calcmode="lin" valueType="num">
                                      <p:cBhvr>
                                        <p:cTn id="18" dur="25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anim calcmode="lin" valueType="num">
                                      <p:cBhvr>
                                        <p:cTn id="23" dur="250" fill="hold"/>
                                        <p:tgtEl>
                                          <p:spTgt spid="6"/>
                                        </p:tgtEl>
                                        <p:attrNameLst>
                                          <p:attrName>ppt_x</p:attrName>
                                        </p:attrNameLst>
                                      </p:cBhvr>
                                      <p:tavLst>
                                        <p:tav tm="0">
                                          <p:val>
                                            <p:strVal val="#ppt_x"/>
                                          </p:val>
                                        </p:tav>
                                        <p:tav tm="100000">
                                          <p:val>
                                            <p:strVal val="#ppt_x"/>
                                          </p:val>
                                        </p:tav>
                                      </p:tavLst>
                                    </p:anim>
                                    <p:anim calcmode="lin" valueType="num">
                                      <p:cBhvr>
                                        <p:cTn id="24" dur="25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anim calcmode="lin" valueType="num">
                                      <p:cBhvr>
                                        <p:cTn id="29" dur="250" fill="hold"/>
                                        <p:tgtEl>
                                          <p:spTgt spid="7"/>
                                        </p:tgtEl>
                                        <p:attrNameLst>
                                          <p:attrName>ppt_x</p:attrName>
                                        </p:attrNameLst>
                                      </p:cBhvr>
                                      <p:tavLst>
                                        <p:tav tm="0">
                                          <p:val>
                                            <p:strVal val="#ppt_x"/>
                                          </p:val>
                                        </p:tav>
                                        <p:tav tm="100000">
                                          <p:val>
                                            <p:strVal val="#ppt_x"/>
                                          </p:val>
                                        </p:tav>
                                      </p:tavLst>
                                    </p:anim>
                                    <p:anim calcmode="lin" valueType="num">
                                      <p:cBhvr>
                                        <p:cTn id="30" dur="25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50"/>
                                        <p:tgtEl>
                                          <p:spTgt spid="9"/>
                                        </p:tgtEl>
                                      </p:cBhvr>
                                    </p:animEffect>
                                    <p:anim calcmode="lin" valueType="num">
                                      <p:cBhvr>
                                        <p:cTn id="35" dur="250" fill="hold"/>
                                        <p:tgtEl>
                                          <p:spTgt spid="9"/>
                                        </p:tgtEl>
                                        <p:attrNameLst>
                                          <p:attrName>ppt_x</p:attrName>
                                        </p:attrNameLst>
                                      </p:cBhvr>
                                      <p:tavLst>
                                        <p:tav tm="0">
                                          <p:val>
                                            <p:strVal val="#ppt_x"/>
                                          </p:val>
                                        </p:tav>
                                        <p:tav tm="100000">
                                          <p:val>
                                            <p:strVal val="#ppt_x"/>
                                          </p:val>
                                        </p:tav>
                                      </p:tavLst>
                                    </p:anim>
                                    <p:anim calcmode="lin" valueType="num">
                                      <p:cBhvr>
                                        <p:cTn id="36" dur="25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50"/>
                                        <p:tgtEl>
                                          <p:spTgt spid="13"/>
                                        </p:tgtEl>
                                      </p:cBhvr>
                                    </p:animEffect>
                                    <p:anim calcmode="lin" valueType="num">
                                      <p:cBhvr>
                                        <p:cTn id="47" dur="250" fill="hold"/>
                                        <p:tgtEl>
                                          <p:spTgt spid="13"/>
                                        </p:tgtEl>
                                        <p:attrNameLst>
                                          <p:attrName>ppt_x</p:attrName>
                                        </p:attrNameLst>
                                      </p:cBhvr>
                                      <p:tavLst>
                                        <p:tav tm="0">
                                          <p:val>
                                            <p:strVal val="#ppt_x"/>
                                          </p:val>
                                        </p:tav>
                                        <p:tav tm="100000">
                                          <p:val>
                                            <p:strVal val="#ppt_x"/>
                                          </p:val>
                                        </p:tav>
                                      </p:tavLst>
                                    </p:anim>
                                    <p:anim calcmode="lin" valueType="num">
                                      <p:cBhvr>
                                        <p:cTn id="48" dur="25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50"/>
                                        <p:tgtEl>
                                          <p:spTgt spid="14"/>
                                        </p:tgtEl>
                                      </p:cBhvr>
                                    </p:animEffect>
                                    <p:anim calcmode="lin" valueType="num">
                                      <p:cBhvr>
                                        <p:cTn id="53" dur="250" fill="hold"/>
                                        <p:tgtEl>
                                          <p:spTgt spid="14"/>
                                        </p:tgtEl>
                                        <p:attrNameLst>
                                          <p:attrName>ppt_x</p:attrName>
                                        </p:attrNameLst>
                                      </p:cBhvr>
                                      <p:tavLst>
                                        <p:tav tm="0">
                                          <p:val>
                                            <p:strVal val="#ppt_x"/>
                                          </p:val>
                                        </p:tav>
                                        <p:tav tm="100000">
                                          <p:val>
                                            <p:strVal val="#ppt_x"/>
                                          </p:val>
                                        </p:tav>
                                      </p:tavLst>
                                    </p:anim>
                                    <p:anim calcmode="lin" valueType="num">
                                      <p:cBhvr>
                                        <p:cTn id="54" dur="250" fill="hold"/>
                                        <p:tgtEl>
                                          <p:spTgt spid="1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50"/>
                                        <p:tgtEl>
                                          <p:spTgt spid="15"/>
                                        </p:tgtEl>
                                      </p:cBhvr>
                                    </p:animEffect>
                                    <p:anim calcmode="lin" valueType="num">
                                      <p:cBhvr>
                                        <p:cTn id="59" dur="250" fill="hold"/>
                                        <p:tgtEl>
                                          <p:spTgt spid="15"/>
                                        </p:tgtEl>
                                        <p:attrNameLst>
                                          <p:attrName>ppt_x</p:attrName>
                                        </p:attrNameLst>
                                      </p:cBhvr>
                                      <p:tavLst>
                                        <p:tav tm="0">
                                          <p:val>
                                            <p:strVal val="#ppt_x"/>
                                          </p:val>
                                        </p:tav>
                                        <p:tav tm="100000">
                                          <p:val>
                                            <p:strVal val="#ppt_x"/>
                                          </p:val>
                                        </p:tav>
                                      </p:tavLst>
                                    </p:anim>
                                    <p:anim calcmode="lin" valueType="num">
                                      <p:cBhvr>
                                        <p:cTn id="60" dur="25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250"/>
                                        <p:tgtEl>
                                          <p:spTgt spid="32"/>
                                        </p:tgtEl>
                                      </p:cBhvr>
                                    </p:animEffect>
                                    <p:anim calcmode="lin" valueType="num">
                                      <p:cBhvr>
                                        <p:cTn id="65" dur="250" fill="hold"/>
                                        <p:tgtEl>
                                          <p:spTgt spid="32"/>
                                        </p:tgtEl>
                                        <p:attrNameLst>
                                          <p:attrName>ppt_x</p:attrName>
                                        </p:attrNameLst>
                                      </p:cBhvr>
                                      <p:tavLst>
                                        <p:tav tm="0">
                                          <p:val>
                                            <p:strVal val="#ppt_x"/>
                                          </p:val>
                                        </p:tav>
                                        <p:tav tm="100000">
                                          <p:val>
                                            <p:strVal val="#ppt_x"/>
                                          </p:val>
                                        </p:tav>
                                      </p:tavLst>
                                    </p:anim>
                                    <p:anim calcmode="lin" valueType="num">
                                      <p:cBhvr>
                                        <p:cTn id="66" dur="250" fill="hold"/>
                                        <p:tgtEl>
                                          <p:spTgt spid="3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250"/>
                                        <p:tgtEl>
                                          <p:spTgt spid="33"/>
                                        </p:tgtEl>
                                      </p:cBhvr>
                                    </p:animEffect>
                                    <p:anim calcmode="lin" valueType="num">
                                      <p:cBhvr>
                                        <p:cTn id="71" dur="250" fill="hold"/>
                                        <p:tgtEl>
                                          <p:spTgt spid="33"/>
                                        </p:tgtEl>
                                        <p:attrNameLst>
                                          <p:attrName>ppt_x</p:attrName>
                                        </p:attrNameLst>
                                      </p:cBhvr>
                                      <p:tavLst>
                                        <p:tav tm="0">
                                          <p:val>
                                            <p:strVal val="#ppt_x"/>
                                          </p:val>
                                        </p:tav>
                                        <p:tav tm="100000">
                                          <p:val>
                                            <p:strVal val="#ppt_x"/>
                                          </p:val>
                                        </p:tav>
                                      </p:tavLst>
                                    </p:anim>
                                    <p:anim calcmode="lin" valueType="num">
                                      <p:cBhvr>
                                        <p:cTn id="72" dur="25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250"/>
                                        <p:tgtEl>
                                          <p:spTgt spid="34"/>
                                        </p:tgtEl>
                                      </p:cBhvr>
                                    </p:animEffect>
                                    <p:anim calcmode="lin" valueType="num">
                                      <p:cBhvr>
                                        <p:cTn id="77" dur="250" fill="hold"/>
                                        <p:tgtEl>
                                          <p:spTgt spid="34"/>
                                        </p:tgtEl>
                                        <p:attrNameLst>
                                          <p:attrName>ppt_x</p:attrName>
                                        </p:attrNameLst>
                                      </p:cBhvr>
                                      <p:tavLst>
                                        <p:tav tm="0">
                                          <p:val>
                                            <p:strVal val="#ppt_x"/>
                                          </p:val>
                                        </p:tav>
                                        <p:tav tm="100000">
                                          <p:val>
                                            <p:strVal val="#ppt_x"/>
                                          </p:val>
                                        </p:tav>
                                      </p:tavLst>
                                    </p:anim>
                                    <p:anim calcmode="lin" valueType="num">
                                      <p:cBhvr>
                                        <p:cTn id="78" dur="250" fill="hold"/>
                                        <p:tgtEl>
                                          <p:spTgt spid="34"/>
                                        </p:tgtEl>
                                        <p:attrNameLst>
                                          <p:attrName>ppt_y</p:attrName>
                                        </p:attrNameLst>
                                      </p:cBhvr>
                                      <p:tavLst>
                                        <p:tav tm="0">
                                          <p:val>
                                            <p:strVal val="#ppt_y+.1"/>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250"/>
                                        <p:tgtEl>
                                          <p:spTgt spid="35"/>
                                        </p:tgtEl>
                                      </p:cBhvr>
                                    </p:animEffect>
                                    <p:anim calcmode="lin" valueType="num">
                                      <p:cBhvr>
                                        <p:cTn id="83" dur="250" fill="hold"/>
                                        <p:tgtEl>
                                          <p:spTgt spid="35"/>
                                        </p:tgtEl>
                                        <p:attrNameLst>
                                          <p:attrName>ppt_x</p:attrName>
                                        </p:attrNameLst>
                                      </p:cBhvr>
                                      <p:tavLst>
                                        <p:tav tm="0">
                                          <p:val>
                                            <p:strVal val="#ppt_x"/>
                                          </p:val>
                                        </p:tav>
                                        <p:tav tm="100000">
                                          <p:val>
                                            <p:strVal val="#ppt_x"/>
                                          </p:val>
                                        </p:tav>
                                      </p:tavLst>
                                    </p:anim>
                                    <p:anim calcmode="lin" valueType="num">
                                      <p:cBhvr>
                                        <p:cTn id="84" dur="2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3" grpId="0"/>
      <p:bldP spid="14" grpId="0" animBg="1"/>
      <p:bldP spid="15" grpId="0"/>
      <p:bldP spid="32" grpId="0" animBg="1"/>
      <p:bldP spid="33" grpId="0"/>
      <p:bldP spid="34"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工作完成情况</a:t>
              </a:r>
            </a:p>
          </p:txBody>
        </p:sp>
      </p:grpSp>
      <p:sp>
        <p:nvSpPr>
          <p:cNvPr id="5" name="TextBox 9"/>
          <p:cNvSpPr txBox="1"/>
          <p:nvPr/>
        </p:nvSpPr>
        <p:spPr>
          <a:xfrm flipH="1">
            <a:off x="7295648" y="4228316"/>
            <a:ext cx="3589216" cy="400073"/>
          </a:xfrm>
          <a:prstGeom prst="rect">
            <a:avLst/>
          </a:prstGeom>
          <a:noFill/>
        </p:spPr>
        <p:txBody>
          <a:bodyPr wrap="square" lIns="182843" tIns="91422" rIns="182843" bIns="91422" rtlCol="0">
            <a:spAutoFit/>
          </a:bodyPr>
          <a:lstStyle/>
          <a:p>
            <a:pPr algn="ct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加入标题描述</a:t>
            </a:r>
            <a:endParaRPr lang="id-ID"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 name="TextBox 10"/>
          <p:cNvSpPr txBox="1"/>
          <p:nvPr/>
        </p:nvSpPr>
        <p:spPr>
          <a:xfrm flipH="1">
            <a:off x="7690827" y="4652356"/>
            <a:ext cx="2812072" cy="954071"/>
          </a:xfrm>
          <a:prstGeom prst="rect">
            <a:avLst/>
          </a:prstGeom>
          <a:noFill/>
        </p:spPr>
        <p:txBody>
          <a:bodyPr wrap="square" lIns="182843" tIns="91422" rIns="182843" bIns="91422" rtlCol="0">
            <a:spAutoFit/>
          </a:body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这里输入产品形式的简介，这里输入产品形式的简介，这里输入产品形式的简介这里输入产品形式的简介，这里输入产品形式的简介，这里输入产品形式的简介</a:t>
            </a:r>
          </a:p>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11"/>
          <p:cNvSpPr txBox="1"/>
          <p:nvPr/>
        </p:nvSpPr>
        <p:spPr>
          <a:xfrm flipH="1">
            <a:off x="4412011" y="4217689"/>
            <a:ext cx="3545446" cy="400073"/>
          </a:xfrm>
          <a:prstGeom prst="rect">
            <a:avLst/>
          </a:prstGeom>
          <a:noFill/>
        </p:spPr>
        <p:txBody>
          <a:bodyPr wrap="square" lIns="182843" tIns="91422" rIns="182843" bIns="91422" rtlCol="0">
            <a:spAutoFit/>
          </a:bodyPr>
          <a:lstStyle/>
          <a:p>
            <a:pPr algn="ct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加入标题描述</a:t>
            </a:r>
            <a:endParaRPr lang="id-ID"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TextBox 12"/>
          <p:cNvSpPr txBox="1"/>
          <p:nvPr/>
        </p:nvSpPr>
        <p:spPr>
          <a:xfrm flipH="1">
            <a:off x="4763103" y="4641729"/>
            <a:ext cx="2812072" cy="954071"/>
          </a:xfrm>
          <a:prstGeom prst="rect">
            <a:avLst/>
          </a:prstGeom>
          <a:noFill/>
        </p:spPr>
        <p:txBody>
          <a:bodyPr wrap="square" lIns="182843" tIns="91422" rIns="182843" bIns="91422" rtlCol="0">
            <a:spAutoFit/>
          </a:body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这里输入产品形式的简介，这里输入产品形式的简介，这里输入产品形式的简介这里输入产品形式的简介，这里输入产品形式的简介，这里输入产品形式的简介</a:t>
            </a:r>
          </a:p>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3"/>
          <p:cNvSpPr txBox="1"/>
          <p:nvPr/>
        </p:nvSpPr>
        <p:spPr>
          <a:xfrm flipH="1">
            <a:off x="2129987" y="4223394"/>
            <a:ext cx="2088328" cy="400073"/>
          </a:xfrm>
          <a:prstGeom prst="rect">
            <a:avLst/>
          </a:prstGeom>
          <a:noFill/>
        </p:spPr>
        <p:txBody>
          <a:bodyPr wrap="square" lIns="182843" tIns="91422" rIns="182843" bIns="91422" rtlCol="0">
            <a:spAutoFit/>
          </a:bodyPr>
          <a:lstStyle/>
          <a:p>
            <a:pPr algn="ct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加入标题描述</a:t>
            </a:r>
            <a:endParaRPr lang="id-ID" sz="14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3" name="TextBox 14"/>
          <p:cNvSpPr txBox="1"/>
          <p:nvPr/>
        </p:nvSpPr>
        <p:spPr>
          <a:xfrm flipH="1">
            <a:off x="1736495" y="4647434"/>
            <a:ext cx="2812072" cy="954071"/>
          </a:xfrm>
          <a:prstGeom prst="rect">
            <a:avLst/>
          </a:prstGeom>
          <a:noFill/>
        </p:spPr>
        <p:txBody>
          <a:bodyPr wrap="square" lIns="182843" tIns="91422" rIns="182843" bIns="91422" rtlCol="0">
            <a:spAutoFit/>
          </a:body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这里输入产品形式的简介，这里输入产品形式的简介，这里输入产品形式的简介这里输入产品形式的简介，这里输入产品形式的简介，这里输入产品形式的简介</a:t>
            </a:r>
          </a:p>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六边形 13"/>
          <p:cNvSpPr/>
          <p:nvPr/>
        </p:nvSpPr>
        <p:spPr>
          <a:xfrm>
            <a:off x="1985681" y="2437779"/>
            <a:ext cx="2391684" cy="1616740"/>
          </a:xfrm>
          <a:prstGeom prst="hexagon">
            <a:avLst/>
          </a:prstGeom>
          <a:solidFill>
            <a:srgbClr val="7677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4988015" y="2437779"/>
            <a:ext cx="2391684" cy="1616740"/>
          </a:xfrm>
          <a:prstGeom prst="hexagon">
            <a:avLst/>
          </a:prstGeom>
          <a:solidFill>
            <a:srgbClr val="7677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7954178" y="2437779"/>
            <a:ext cx="2391684" cy="1616740"/>
          </a:xfrm>
          <a:prstGeom prst="hexagon">
            <a:avLst/>
          </a:prstGeom>
          <a:solidFill>
            <a:srgbClr val="7677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321291" y="2946520"/>
            <a:ext cx="1620957" cy="523220"/>
          </a:xfrm>
          <a:prstGeom prst="rect">
            <a:avLst/>
          </a:prstGeom>
          <a:no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加入标题</a:t>
            </a:r>
          </a:p>
        </p:txBody>
      </p:sp>
      <p:sp>
        <p:nvSpPr>
          <p:cNvPr id="18" name="文本框 17"/>
          <p:cNvSpPr txBox="1"/>
          <p:nvPr/>
        </p:nvSpPr>
        <p:spPr>
          <a:xfrm>
            <a:off x="8342481" y="2955302"/>
            <a:ext cx="1620957" cy="523220"/>
          </a:xfrm>
          <a:prstGeom prst="rect">
            <a:avLst/>
          </a:prstGeom>
          <a:noFill/>
          <a:effectLst/>
        </p:spPr>
        <p:txBody>
          <a:bodyPr wrap="none" rtlCol="0">
            <a:spAutoFit/>
          </a:bodyPr>
          <a:lstStyle/>
          <a:p>
            <a:pPr lvl="0"/>
            <a:r>
              <a:rPr lang="zh-CN" altLang="en-US" sz="2800" dirty="0">
                <a:solidFill>
                  <a:srgbClr val="FFFFFF"/>
                </a:solidFill>
                <a:latin typeface="微软雅黑" panose="020B0503020204020204" pitchFamily="34" charset="-122"/>
                <a:ea typeface="微软雅黑" panose="020B0503020204020204" pitchFamily="34" charset="-122"/>
              </a:rPr>
              <a:t>加入标题</a:t>
            </a:r>
          </a:p>
        </p:txBody>
      </p:sp>
      <p:sp>
        <p:nvSpPr>
          <p:cNvPr id="19" name="文本框 18"/>
          <p:cNvSpPr txBox="1"/>
          <p:nvPr/>
        </p:nvSpPr>
        <p:spPr>
          <a:xfrm>
            <a:off x="5427206" y="2957843"/>
            <a:ext cx="1620957" cy="523220"/>
          </a:xfrm>
          <a:prstGeom prst="rect">
            <a:avLst/>
          </a:prstGeom>
          <a:noFill/>
          <a:effectLst/>
        </p:spPr>
        <p:txBody>
          <a:bodyPr wrap="none" rtlCol="0">
            <a:spAutoFit/>
          </a:bodyPr>
          <a:lstStyle/>
          <a:p>
            <a:pPr lvl="0"/>
            <a:r>
              <a:rPr lang="zh-CN" altLang="en-US" sz="2800" dirty="0">
                <a:solidFill>
                  <a:srgbClr val="FFFFFF"/>
                </a:solidFill>
                <a:latin typeface="微软雅黑" panose="020B0503020204020204" pitchFamily="34" charset="-122"/>
                <a:ea typeface="微软雅黑" panose="020B0503020204020204" pitchFamily="34" charset="-122"/>
              </a:rPr>
              <a:t>加入标题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anim calcmode="lin" valueType="num">
                                      <p:cBhvr>
                                        <p:cTn id="12" dur="250" fill="hold"/>
                                        <p:tgtEl>
                                          <p:spTgt spid="14"/>
                                        </p:tgtEl>
                                        <p:attrNameLst>
                                          <p:attrName>ppt_x</p:attrName>
                                        </p:attrNameLst>
                                      </p:cBhvr>
                                      <p:tavLst>
                                        <p:tav tm="0">
                                          <p:val>
                                            <p:strVal val="#ppt_x"/>
                                          </p:val>
                                        </p:tav>
                                        <p:tav tm="100000">
                                          <p:val>
                                            <p:strVal val="#ppt_x"/>
                                          </p:val>
                                        </p:tav>
                                      </p:tavLst>
                                    </p:anim>
                                    <p:anim calcmode="lin" valueType="num">
                                      <p:cBhvr>
                                        <p:cTn id="13" dur="25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anim calcmode="lin" valueType="num">
                                      <p:cBhvr>
                                        <p:cTn id="18" dur="250" fill="hold"/>
                                        <p:tgtEl>
                                          <p:spTgt spid="15"/>
                                        </p:tgtEl>
                                        <p:attrNameLst>
                                          <p:attrName>ppt_x</p:attrName>
                                        </p:attrNameLst>
                                      </p:cBhvr>
                                      <p:tavLst>
                                        <p:tav tm="0">
                                          <p:val>
                                            <p:strVal val="#ppt_x"/>
                                          </p:val>
                                        </p:tav>
                                        <p:tav tm="100000">
                                          <p:val>
                                            <p:strVal val="#ppt_x"/>
                                          </p:val>
                                        </p:tav>
                                      </p:tavLst>
                                    </p:anim>
                                    <p:anim calcmode="lin" valueType="num">
                                      <p:cBhvr>
                                        <p:cTn id="19" dur="25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anim calcmode="lin" valueType="num">
                                      <p:cBhvr>
                                        <p:cTn id="24" dur="250" fill="hold"/>
                                        <p:tgtEl>
                                          <p:spTgt spid="16"/>
                                        </p:tgtEl>
                                        <p:attrNameLst>
                                          <p:attrName>ppt_x</p:attrName>
                                        </p:attrNameLst>
                                      </p:cBhvr>
                                      <p:tavLst>
                                        <p:tav tm="0">
                                          <p:val>
                                            <p:strVal val="#ppt_x"/>
                                          </p:val>
                                        </p:tav>
                                        <p:tav tm="100000">
                                          <p:val>
                                            <p:strVal val="#ppt_x"/>
                                          </p:val>
                                        </p:tav>
                                      </p:tavLst>
                                    </p:anim>
                                    <p:anim calcmode="lin" valueType="num">
                                      <p:cBhvr>
                                        <p:cTn id="25" dur="25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anim calcmode="lin" valueType="num">
                                      <p:cBhvr>
                                        <p:cTn id="30" dur="250" fill="hold"/>
                                        <p:tgtEl>
                                          <p:spTgt spid="17"/>
                                        </p:tgtEl>
                                        <p:attrNameLst>
                                          <p:attrName>ppt_x</p:attrName>
                                        </p:attrNameLst>
                                      </p:cBhvr>
                                      <p:tavLst>
                                        <p:tav tm="0">
                                          <p:val>
                                            <p:strVal val="#ppt_x"/>
                                          </p:val>
                                        </p:tav>
                                        <p:tav tm="100000">
                                          <p:val>
                                            <p:strVal val="#ppt_x"/>
                                          </p:val>
                                        </p:tav>
                                      </p:tavLst>
                                    </p:anim>
                                    <p:anim calcmode="lin" valueType="num">
                                      <p:cBhvr>
                                        <p:cTn id="31" dur="25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anim calcmode="lin" valueType="num">
                                      <p:cBhvr>
                                        <p:cTn id="36" dur="250" fill="hold"/>
                                        <p:tgtEl>
                                          <p:spTgt spid="18"/>
                                        </p:tgtEl>
                                        <p:attrNameLst>
                                          <p:attrName>ppt_x</p:attrName>
                                        </p:attrNameLst>
                                      </p:cBhvr>
                                      <p:tavLst>
                                        <p:tav tm="0">
                                          <p:val>
                                            <p:strVal val="#ppt_x"/>
                                          </p:val>
                                        </p:tav>
                                        <p:tav tm="100000">
                                          <p:val>
                                            <p:strVal val="#ppt_x"/>
                                          </p:val>
                                        </p:tav>
                                      </p:tavLst>
                                    </p:anim>
                                    <p:anim calcmode="lin" valueType="num">
                                      <p:cBhvr>
                                        <p:cTn id="37" dur="25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50"/>
                                        <p:tgtEl>
                                          <p:spTgt spid="19"/>
                                        </p:tgtEl>
                                      </p:cBhvr>
                                    </p:animEffec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3" grpId="0"/>
      <p:bldP spid="14" grpId="0" animBg="1"/>
      <p:bldP spid="15" grpId="0" animBg="1"/>
      <p:bldP spid="16"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367025" y="1789155"/>
            <a:ext cx="1635033" cy="2492852"/>
            <a:chOff x="3636173" y="1104157"/>
            <a:chExt cx="1635033" cy="2492852"/>
          </a:xfrm>
        </p:grpSpPr>
        <p:grpSp>
          <p:nvGrpSpPr>
            <p:cNvPr id="18" name="组合 17"/>
            <p:cNvGrpSpPr/>
            <p:nvPr/>
          </p:nvGrpSpPr>
          <p:grpSpPr>
            <a:xfrm>
              <a:off x="3636173" y="1104157"/>
              <a:ext cx="1635033" cy="2492852"/>
              <a:chOff x="4999554" y="460090"/>
              <a:chExt cx="1635033" cy="2492852"/>
            </a:xfrm>
          </p:grpSpPr>
          <p:grpSp>
            <p:nvGrpSpPr>
              <p:cNvPr id="20" name="组合 19"/>
              <p:cNvGrpSpPr/>
              <p:nvPr/>
            </p:nvGrpSpPr>
            <p:grpSpPr>
              <a:xfrm>
                <a:off x="4999554" y="460090"/>
                <a:ext cx="1635033" cy="2492852"/>
                <a:chOff x="8521086" y="1649518"/>
                <a:chExt cx="1635033" cy="2492852"/>
              </a:xfrm>
            </p:grpSpPr>
            <p:sp>
              <p:nvSpPr>
                <p:cNvPr id="22" name="TextBox 1"/>
                <p:cNvSpPr txBox="1">
                  <a:spLocks noChangeArrowheads="1"/>
                </p:cNvSpPr>
                <p:nvPr/>
              </p:nvSpPr>
              <p:spPr bwMode="auto">
                <a:xfrm>
                  <a:off x="8521086" y="1649518"/>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a:solidFill>
                        <a:srgbClr val="767772"/>
                      </a:solidFill>
                      <a:latin typeface="叶根友刀锋黑草" panose="02010601030101010101" pitchFamily="2" charset="-122"/>
                      <a:ea typeface="叶根友刀锋黑草" panose="02010601030101010101" pitchFamily="2" charset="-122"/>
                    </a:rPr>
                    <a:t>3</a:t>
                  </a:r>
                  <a:endParaRPr lang="zh-CN" altLang="en-US" sz="7200" dirty="0">
                    <a:solidFill>
                      <a:srgbClr val="767772"/>
                    </a:solidFill>
                    <a:latin typeface="叶根友刀锋黑草" panose="02010601030101010101" pitchFamily="2" charset="-122"/>
                    <a:ea typeface="叶根友刀锋黑草" panose="02010601030101010101" pitchFamily="2" charset="-122"/>
                  </a:endParaRPr>
                </a:p>
              </p:txBody>
            </p:sp>
            <p:sp>
              <p:nvSpPr>
                <p:cNvPr id="23"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rgbClr val="767772"/>
                      </a:solidFill>
                      <a:latin typeface="叶根友刀锋黑草" panose="02010601030101010101" pitchFamily="2" charset="-122"/>
                      <a:ea typeface="叶根友刀锋黑草" panose="02010601030101010101" pitchFamily="2" charset="-122"/>
                    </a:rPr>
                    <a:t>叁</a:t>
                  </a:r>
                </a:p>
              </p:txBody>
            </p:sp>
          </p:gr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428" y="1285620"/>
                <a:ext cx="676690" cy="736238"/>
              </a:xfrm>
              <a:prstGeom prst="rect">
                <a:avLst/>
              </a:prstGeom>
            </p:spPr>
          </p:pic>
        </p:grpSp>
        <p:cxnSp>
          <p:nvCxnSpPr>
            <p:cNvPr id="19" name="直接连接符 18"/>
            <p:cNvCxnSpPr/>
            <p:nvPr/>
          </p:nvCxnSpPr>
          <p:spPr>
            <a:xfrm flipH="1">
              <a:off x="3770817" y="1429099"/>
              <a:ext cx="1335314" cy="155992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016296" y="2230995"/>
            <a:ext cx="3868287" cy="738664"/>
          </a:xfrm>
          <a:prstGeom prst="rect">
            <a:avLst/>
          </a:prstGeom>
        </p:spPr>
        <p:txBody>
          <a:bodyPr wrap="square" lIns="0" tIns="0" rIns="0" bIns="0">
            <a:spAutoFit/>
          </a:bodyPr>
          <a:lstStyle/>
          <a:p>
            <a:pPr>
              <a:spcBef>
                <a:spcPct val="50000"/>
              </a:spcBef>
            </a:pPr>
            <a:r>
              <a:rPr lang="zh-CN" altLang="en-US" sz="4800" dirty="0">
                <a:solidFill>
                  <a:srgbClr val="767772"/>
                </a:solidFill>
                <a:latin typeface="华文新魏" panose="02010800040101010101" pitchFamily="2" charset="-122"/>
                <a:ea typeface="华文新魏" panose="02010800040101010101" pitchFamily="2" charset="-122"/>
              </a:rPr>
              <a:t>成功项目展示</a:t>
            </a:r>
          </a:p>
        </p:txBody>
      </p:sp>
      <p:sp>
        <p:nvSpPr>
          <p:cNvPr id="25" name="TextBox 11"/>
          <p:cNvSpPr txBox="1"/>
          <p:nvPr/>
        </p:nvSpPr>
        <p:spPr>
          <a:xfrm>
            <a:off x="5098570" y="2949155"/>
            <a:ext cx="3570208" cy="276999"/>
          </a:xfrm>
          <a:prstGeom prst="rect">
            <a:avLst/>
          </a:prstGeom>
          <a:noFill/>
        </p:spPr>
        <p:txBody>
          <a:bodyPr wrap="none">
            <a:spAutoFit/>
          </a:bodyPr>
          <a:lstStyle/>
          <a:p>
            <a:pPr marL="0" lvl="1">
              <a:defRPr/>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TextBox 11"/>
          <p:cNvSpPr txBox="1"/>
          <p:nvPr/>
        </p:nvSpPr>
        <p:spPr>
          <a:xfrm>
            <a:off x="5098570" y="3211832"/>
            <a:ext cx="3570208" cy="276999"/>
          </a:xfrm>
          <a:prstGeom prst="rect">
            <a:avLst/>
          </a:prstGeom>
          <a:noFill/>
        </p:spPr>
        <p:txBody>
          <a:bodyPr wrap="none">
            <a:spAutoFit/>
          </a:bodyPr>
          <a:lstStyle/>
          <a:p>
            <a:pPr marL="0" lvl="1">
              <a:defRPr/>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3" presetClass="entr" presetSubtype="3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strVal val="4*#ppt_w"/>
                                          </p:val>
                                        </p:tav>
                                        <p:tav tm="100000">
                                          <p:val>
                                            <p:strVal val="#ppt_w"/>
                                          </p:val>
                                        </p:tav>
                                      </p:tavLst>
                                    </p:anim>
                                    <p:anim calcmode="lin" valueType="num">
                                      <p:cBhvr>
                                        <p:cTn id="24" dur="500" fill="hold"/>
                                        <p:tgtEl>
                                          <p:spTgt spid="24"/>
                                        </p:tgtEl>
                                        <p:attrNameLst>
                                          <p:attrName>ppt_h</p:attrName>
                                        </p:attrNameLst>
                                      </p:cBhvr>
                                      <p:tavLst>
                                        <p:tav tm="0">
                                          <p:val>
                                            <p:strVal val="4*#ppt_h"/>
                                          </p:val>
                                        </p:tav>
                                        <p:tav tm="100000">
                                          <p:val>
                                            <p:strVal val="#ppt_h"/>
                                          </p:val>
                                        </p:tav>
                                      </p:tavLst>
                                    </p:anim>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p:tgtEl>
                                          <p:spTgt spid="25"/>
                                        </p:tgtEl>
                                        <p:attrNameLst>
                                          <p:attrName>ppt_x</p:attrName>
                                        </p:attrNameLst>
                                      </p:cBhvr>
                                      <p:tavLst>
                                        <p:tav tm="0">
                                          <p:val>
                                            <p:strVal val="#ppt_x-#ppt_w*1.125000"/>
                                          </p:val>
                                        </p:tav>
                                        <p:tav tm="100000">
                                          <p:val>
                                            <p:strVal val="#ppt_x"/>
                                          </p:val>
                                        </p:tav>
                                      </p:tavLst>
                                    </p:anim>
                                    <p:animEffect transition="in" filter="wipe(right)">
                                      <p:cBhvr>
                                        <p:cTn id="29" dur="500"/>
                                        <p:tgtEl>
                                          <p:spTgt spid="25"/>
                                        </p:tgtEl>
                                      </p:cBhvr>
                                    </p:animEffect>
                                  </p:childTnLst>
                                </p:cTn>
                              </p:par>
                            </p:childTnLst>
                          </p:cTn>
                        </p:par>
                        <p:par>
                          <p:cTn id="30" fill="hold">
                            <p:stCondLst>
                              <p:cond delay="4000"/>
                            </p:stCondLst>
                            <p:childTnLst>
                              <p:par>
                                <p:cTn id="31" presetID="1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p:tgtEl>
                                          <p:spTgt spid="26"/>
                                        </p:tgtEl>
                                        <p:attrNameLst>
                                          <p:attrName>ppt_x</p:attrName>
                                        </p:attrNameLst>
                                      </p:cBhvr>
                                      <p:tavLst>
                                        <p:tav tm="0">
                                          <p:val>
                                            <p:strVal val="#ppt_x-#ppt_w*1.125000"/>
                                          </p:val>
                                        </p:tav>
                                        <p:tav tm="100000">
                                          <p:val>
                                            <p:strVal val="#ppt_x"/>
                                          </p:val>
                                        </p:tav>
                                      </p:tavLst>
                                    </p:anim>
                                    <p:animEffect transition="in" filter="wipe(righ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成功项目展示</a:t>
              </a:r>
            </a:p>
          </p:txBody>
        </p:sp>
      </p:grpSp>
      <p:grpSp>
        <p:nvGrpSpPr>
          <p:cNvPr id="5" name="组合 4"/>
          <p:cNvGrpSpPr/>
          <p:nvPr/>
        </p:nvGrpSpPr>
        <p:grpSpPr>
          <a:xfrm flipH="1">
            <a:off x="939517" y="2087383"/>
            <a:ext cx="4657062" cy="3781016"/>
            <a:chOff x="1223352" y="2271579"/>
            <a:chExt cx="4657062" cy="3781016"/>
          </a:xfrm>
        </p:grpSpPr>
        <p:sp>
          <p:nvSpPr>
            <p:cNvPr id="6" name="Rectangle 7"/>
            <p:cNvSpPr/>
            <p:nvPr/>
          </p:nvSpPr>
          <p:spPr>
            <a:xfrm>
              <a:off x="1223352" y="2271579"/>
              <a:ext cx="4657062" cy="1754326"/>
            </a:xfrm>
            <a:prstGeom prst="rect">
              <a:avLst/>
            </a:prstGeom>
          </p:spPr>
          <p:txBody>
            <a:bodyPr wrap="squar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171450" lvl="1" indent="-171450">
                <a:buFont typeface="Arial" panose="020B0604020202020204" pitchFamily="34" charset="0"/>
                <a:buChar char="•"/>
                <a:defRPr/>
              </a:pPr>
              <a:endParaRPr lang="en-US" altLang="zh-CN" sz="12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ounded Rectangle 8"/>
            <p:cNvSpPr/>
            <p:nvPr/>
          </p:nvSpPr>
          <p:spPr>
            <a:xfrm>
              <a:off x="1304869" y="4505897"/>
              <a:ext cx="1828801" cy="127592"/>
            </a:xfrm>
            <a:prstGeom prst="round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9" name="TextBox 7"/>
            <p:cNvSpPr txBox="1"/>
            <p:nvPr/>
          </p:nvSpPr>
          <p:spPr>
            <a:xfrm>
              <a:off x="1489451" y="4243166"/>
              <a:ext cx="992579" cy="253916"/>
            </a:xfrm>
            <a:prstGeom prst="rect">
              <a:avLst/>
            </a:prstGeom>
            <a:noFill/>
          </p:spPr>
          <p:txBody>
            <a:bodyPr wrap="none" rtlCol="0">
              <a:spAutoFit/>
            </a:bodyPr>
            <a:lstStyle/>
            <a:p>
              <a:r>
                <a:rPr lang="zh-CN" alt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ounded Rectangle 22"/>
            <p:cNvSpPr/>
            <p:nvPr/>
          </p:nvSpPr>
          <p:spPr>
            <a:xfrm>
              <a:off x="1304868" y="4505897"/>
              <a:ext cx="155448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3" name="TextBox 9"/>
            <p:cNvSpPr txBox="1"/>
            <p:nvPr/>
          </p:nvSpPr>
          <p:spPr>
            <a:xfrm>
              <a:off x="2741981" y="4243166"/>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90%</a:t>
              </a:r>
            </a:p>
          </p:txBody>
        </p:sp>
        <p:sp>
          <p:nvSpPr>
            <p:cNvPr id="14" name="Rounded Rectangle 24"/>
            <p:cNvSpPr/>
            <p:nvPr/>
          </p:nvSpPr>
          <p:spPr>
            <a:xfrm>
              <a:off x="3987728" y="4505897"/>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5" name="TextBox 11"/>
            <p:cNvSpPr txBox="1"/>
            <p:nvPr/>
          </p:nvSpPr>
          <p:spPr>
            <a:xfrm>
              <a:off x="4052085" y="4243166"/>
              <a:ext cx="992579" cy="253916"/>
            </a:xfrm>
            <a:prstGeom prst="rect">
              <a:avLst/>
            </a:prstGeom>
            <a:noFill/>
          </p:spPr>
          <p:txBody>
            <a:bodyPr wrap="none" rtlCol="0">
              <a:spAutoFit/>
            </a:bodyPr>
            <a:lstStyle/>
            <a:p>
              <a:r>
                <a:rPr lang="zh-CN" alt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ounded Rectangle 26"/>
            <p:cNvSpPr/>
            <p:nvPr/>
          </p:nvSpPr>
          <p:spPr>
            <a:xfrm>
              <a:off x="3987727" y="4505897"/>
              <a:ext cx="1188720" cy="127592"/>
            </a:xfrm>
            <a:prstGeom prst="round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7" name="TextBox 13"/>
            <p:cNvSpPr txBox="1"/>
            <p:nvPr/>
          </p:nvSpPr>
          <p:spPr>
            <a:xfrm>
              <a:off x="5424840" y="4243166"/>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18" name="Rounded Rectangle 28"/>
            <p:cNvSpPr/>
            <p:nvPr/>
          </p:nvSpPr>
          <p:spPr>
            <a:xfrm>
              <a:off x="1304869" y="5119177"/>
              <a:ext cx="1828801" cy="127592"/>
            </a:xfrm>
            <a:prstGeom prst="round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9" name="TextBox 15"/>
            <p:cNvSpPr txBox="1"/>
            <p:nvPr/>
          </p:nvSpPr>
          <p:spPr>
            <a:xfrm>
              <a:off x="1448862" y="4856446"/>
              <a:ext cx="992579" cy="253916"/>
            </a:xfrm>
            <a:prstGeom prst="rect">
              <a:avLst/>
            </a:prstGeom>
            <a:noFill/>
          </p:spPr>
          <p:txBody>
            <a:bodyPr wrap="none" rtlCol="0">
              <a:spAutoFit/>
            </a:bodyPr>
            <a:lstStyle/>
            <a:p>
              <a:r>
                <a:rPr lang="zh-CN" alt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ounded Rectangle 30"/>
            <p:cNvSpPr/>
            <p:nvPr/>
          </p:nvSpPr>
          <p:spPr>
            <a:xfrm>
              <a:off x="1304868" y="5119177"/>
              <a:ext cx="100584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1" name="TextBox 17"/>
            <p:cNvSpPr txBox="1"/>
            <p:nvPr/>
          </p:nvSpPr>
          <p:spPr>
            <a:xfrm>
              <a:off x="2741981" y="4856446"/>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55%</a:t>
              </a:r>
            </a:p>
          </p:txBody>
        </p:sp>
        <p:sp>
          <p:nvSpPr>
            <p:cNvPr id="22" name="Rounded Rectangle 32"/>
            <p:cNvSpPr/>
            <p:nvPr/>
          </p:nvSpPr>
          <p:spPr>
            <a:xfrm>
              <a:off x="3987728" y="5119177"/>
              <a:ext cx="1828801" cy="127592"/>
            </a:xfrm>
            <a:prstGeom prst="round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3" name="TextBox 19"/>
            <p:cNvSpPr txBox="1"/>
            <p:nvPr/>
          </p:nvSpPr>
          <p:spPr>
            <a:xfrm>
              <a:off x="3954302" y="4856446"/>
              <a:ext cx="992579" cy="253916"/>
            </a:xfrm>
            <a:prstGeom prst="rect">
              <a:avLst/>
            </a:prstGeom>
            <a:noFill/>
          </p:spPr>
          <p:txBody>
            <a:bodyPr wrap="none" rtlCol="0">
              <a:spAutoFit/>
            </a:bodyPr>
            <a:lstStyle/>
            <a:p>
              <a:r>
                <a:rPr lang="zh-CN" alt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ounded Rectangle 34"/>
            <p:cNvSpPr/>
            <p:nvPr/>
          </p:nvSpPr>
          <p:spPr>
            <a:xfrm>
              <a:off x="3987727" y="5119177"/>
              <a:ext cx="82296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5" name="TextBox 21"/>
            <p:cNvSpPr txBox="1"/>
            <p:nvPr/>
          </p:nvSpPr>
          <p:spPr>
            <a:xfrm>
              <a:off x="5424840" y="4856446"/>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26" name="TextBox 23"/>
            <p:cNvSpPr txBox="1"/>
            <p:nvPr/>
          </p:nvSpPr>
          <p:spPr>
            <a:xfrm>
              <a:off x="1829305" y="5775596"/>
              <a:ext cx="4051109" cy="276999"/>
            </a:xfrm>
            <a:prstGeom prst="rect">
              <a:avLst/>
            </a:prstGeom>
            <a:noFill/>
          </p:spPr>
          <p:txBody>
            <a:bodyPr wrap="none" rtlCol="0">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添加相关标题文字添加相关标题文字相关标题文字添加</a:t>
              </a:r>
              <a:endParaRPr lang="en-US" altLang="zh-CN" sz="12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矩形 26"/>
          <p:cNvSpPr/>
          <p:nvPr/>
        </p:nvSpPr>
        <p:spPr>
          <a:xfrm flipH="1">
            <a:off x="6031208" y="2087383"/>
            <a:ext cx="5279656" cy="380108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成功项目展示</a:t>
              </a:r>
            </a:p>
          </p:txBody>
        </p:sp>
      </p:grpSp>
      <p:grpSp>
        <p:nvGrpSpPr>
          <p:cNvPr id="5" name="组合 4"/>
          <p:cNvGrpSpPr/>
          <p:nvPr/>
        </p:nvGrpSpPr>
        <p:grpSpPr>
          <a:xfrm>
            <a:off x="5742617" y="2195565"/>
            <a:ext cx="5581682" cy="3518716"/>
            <a:chOff x="12061235" y="3375466"/>
            <a:chExt cx="10871217" cy="6853260"/>
          </a:xfrm>
        </p:grpSpPr>
        <p:sp>
          <p:nvSpPr>
            <p:cNvPr id="6" name="Subtitle 2"/>
            <p:cNvSpPr txBox="1"/>
            <p:nvPr/>
          </p:nvSpPr>
          <p:spPr>
            <a:xfrm>
              <a:off x="19021853" y="6395144"/>
              <a:ext cx="3910599" cy="1047658"/>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Oval 28"/>
            <p:cNvSpPr/>
            <p:nvPr/>
          </p:nvSpPr>
          <p:spPr>
            <a:xfrm>
              <a:off x="17863061" y="6541657"/>
              <a:ext cx="1122288" cy="1122288"/>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9" name="Subtitle 2"/>
            <p:cNvSpPr txBox="1"/>
            <p:nvPr/>
          </p:nvSpPr>
          <p:spPr>
            <a:xfrm>
              <a:off x="13385716" y="6395144"/>
              <a:ext cx="3910599" cy="1047658"/>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Oval 32"/>
            <p:cNvSpPr/>
            <p:nvPr/>
          </p:nvSpPr>
          <p:spPr>
            <a:xfrm>
              <a:off x="12226925" y="6541657"/>
              <a:ext cx="1122288" cy="1122288"/>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13" name="Shape 2579"/>
            <p:cNvSpPr/>
            <p:nvPr/>
          </p:nvSpPr>
          <p:spPr>
            <a:xfrm>
              <a:off x="12526993" y="68005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14" name="Shape 2629"/>
            <p:cNvSpPr/>
            <p:nvPr/>
          </p:nvSpPr>
          <p:spPr>
            <a:xfrm>
              <a:off x="18154378" y="6846035"/>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15" name="Subtitle 2"/>
            <p:cNvSpPr txBox="1"/>
            <p:nvPr/>
          </p:nvSpPr>
          <p:spPr>
            <a:xfrm>
              <a:off x="19021853" y="8723770"/>
              <a:ext cx="3910599" cy="1047658"/>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6" name="Oval 37"/>
            <p:cNvSpPr/>
            <p:nvPr/>
          </p:nvSpPr>
          <p:spPr>
            <a:xfrm>
              <a:off x="17863061" y="9106438"/>
              <a:ext cx="1122288" cy="1122288"/>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17" name="Subtitle 2"/>
            <p:cNvSpPr txBox="1"/>
            <p:nvPr/>
          </p:nvSpPr>
          <p:spPr>
            <a:xfrm>
              <a:off x="13385716" y="8723770"/>
              <a:ext cx="3910599" cy="1047658"/>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Oval 43"/>
            <p:cNvSpPr/>
            <p:nvPr/>
          </p:nvSpPr>
          <p:spPr>
            <a:xfrm>
              <a:off x="12226925" y="9106438"/>
              <a:ext cx="1122288" cy="1122288"/>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19" name="Shape 2633"/>
            <p:cNvSpPr/>
            <p:nvPr/>
          </p:nvSpPr>
          <p:spPr>
            <a:xfrm>
              <a:off x="12526993" y="94328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0" name="Shape 2840"/>
            <p:cNvSpPr/>
            <p:nvPr/>
          </p:nvSpPr>
          <p:spPr>
            <a:xfrm>
              <a:off x="18144877" y="941364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1" name="Subtitle 2"/>
            <p:cNvSpPr txBox="1"/>
            <p:nvPr/>
          </p:nvSpPr>
          <p:spPr>
            <a:xfrm>
              <a:off x="12061235" y="3375466"/>
              <a:ext cx="10776130" cy="2409893"/>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点击此处更换文本点击此处更换文本点击此处更换文本点击此处更换文本点击此处更换文本点击此处更换文本点击此处更换文本点击此处更换文本点击此处更换文本点击此处更换文本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11"/>
          <p:cNvGrpSpPr/>
          <p:nvPr/>
        </p:nvGrpSpPr>
        <p:grpSpPr bwMode="auto">
          <a:xfrm>
            <a:off x="1401686" y="2273049"/>
            <a:ext cx="3694113" cy="3695701"/>
            <a:chOff x="6240781" y="1363134"/>
            <a:chExt cx="4963583" cy="4963585"/>
          </a:xfrm>
          <a:solidFill>
            <a:srgbClr val="767772"/>
          </a:solidFill>
        </p:grpSpPr>
        <p:grpSp>
          <p:nvGrpSpPr>
            <p:cNvPr id="23" name="Group 12"/>
            <p:cNvGrpSpPr/>
            <p:nvPr/>
          </p:nvGrpSpPr>
          <p:grpSpPr bwMode="auto">
            <a:xfrm>
              <a:off x="6240781" y="1363135"/>
              <a:ext cx="3255433" cy="2434167"/>
              <a:chOff x="4657725" y="946151"/>
              <a:chExt cx="2441575" cy="1825625"/>
            </a:xfrm>
            <a:grpFill/>
          </p:grpSpPr>
          <p:sp>
            <p:nvSpPr>
              <p:cNvPr id="37" name="Freeform 26"/>
              <p:cNvSpPr/>
              <p:nvPr/>
            </p:nvSpPr>
            <p:spPr bwMode="auto">
              <a:xfrm>
                <a:off x="5953547" y="2046327"/>
                <a:ext cx="1145443" cy="594862"/>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27"/>
              <p:cNvSpPr/>
              <p:nvPr/>
            </p:nvSpPr>
            <p:spPr bwMode="auto">
              <a:xfrm>
                <a:off x="4657725" y="946151"/>
                <a:ext cx="2150105" cy="1826164"/>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3"/>
            <p:cNvGrpSpPr/>
            <p:nvPr/>
          </p:nvGrpSpPr>
          <p:grpSpPr bwMode="auto">
            <a:xfrm>
              <a:off x="6240781" y="3111502"/>
              <a:ext cx="2434167" cy="3215217"/>
              <a:chOff x="4657725" y="2257426"/>
              <a:chExt cx="1825625" cy="2411413"/>
            </a:xfrm>
            <a:grpFill/>
          </p:grpSpPr>
          <p:sp>
            <p:nvSpPr>
              <p:cNvPr id="35" name="Freeform 24"/>
              <p:cNvSpPr/>
              <p:nvPr/>
            </p:nvSpPr>
            <p:spPr bwMode="auto">
              <a:xfrm>
                <a:off x="5753574" y="2257407"/>
                <a:ext cx="593518" cy="1146549"/>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25"/>
              <p:cNvSpPr/>
              <p:nvPr/>
            </p:nvSpPr>
            <p:spPr bwMode="auto">
              <a:xfrm>
                <a:off x="4657725" y="2518059"/>
                <a:ext cx="1825349" cy="2150780"/>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
            <p:cNvGrpSpPr/>
            <p:nvPr/>
          </p:nvGrpSpPr>
          <p:grpSpPr bwMode="auto">
            <a:xfrm>
              <a:off x="7967980" y="3892551"/>
              <a:ext cx="3236384" cy="2434167"/>
              <a:chOff x="5953125" y="2843213"/>
              <a:chExt cx="2427288" cy="1825625"/>
            </a:xfrm>
            <a:grpFill/>
          </p:grpSpPr>
          <p:sp>
            <p:nvSpPr>
              <p:cNvPr id="33" name="Freeform 22"/>
              <p:cNvSpPr/>
              <p:nvPr/>
            </p:nvSpPr>
            <p:spPr bwMode="auto">
              <a:xfrm>
                <a:off x="5953547" y="2988192"/>
                <a:ext cx="1145442" cy="594862"/>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3"/>
              <p:cNvSpPr/>
              <p:nvPr/>
            </p:nvSpPr>
            <p:spPr bwMode="auto">
              <a:xfrm>
                <a:off x="6231909" y="2842675"/>
                <a:ext cx="2148505" cy="1826164"/>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5"/>
            <p:cNvGrpSpPr/>
            <p:nvPr/>
          </p:nvGrpSpPr>
          <p:grpSpPr bwMode="auto">
            <a:xfrm>
              <a:off x="8770565" y="1363134"/>
              <a:ext cx="2433799" cy="3277074"/>
              <a:chOff x="6555063" y="946150"/>
              <a:chExt cx="1825349" cy="2457806"/>
            </a:xfrm>
            <a:grpFill/>
          </p:grpSpPr>
          <p:sp>
            <p:nvSpPr>
              <p:cNvPr id="31" name="Freeform 20"/>
              <p:cNvSpPr/>
              <p:nvPr/>
            </p:nvSpPr>
            <p:spPr bwMode="auto">
              <a:xfrm>
                <a:off x="6691046" y="2257407"/>
                <a:ext cx="593518" cy="1146549"/>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1"/>
              <p:cNvSpPr/>
              <p:nvPr/>
            </p:nvSpPr>
            <p:spPr bwMode="auto">
              <a:xfrm>
                <a:off x="6555063" y="946150"/>
                <a:ext cx="1825349" cy="2150780"/>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grp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Box 16"/>
            <p:cNvSpPr txBox="1"/>
            <p:nvPr/>
          </p:nvSpPr>
          <p:spPr>
            <a:xfrm rot="18920653">
              <a:off x="6614389" y="1959675"/>
              <a:ext cx="1084827" cy="451405"/>
            </a:xfrm>
            <a:prstGeom prst="rect">
              <a:avLst/>
            </a:prstGeom>
            <a:grpFill/>
          </p:spPr>
          <p:txBody>
            <a:bodyPr spcFirstLastPara="1" wrap="none" anchor="ctr">
              <a:prstTxWarp prst="textArchUp">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7"/>
            <p:cNvSpPr txBox="1"/>
            <p:nvPr/>
          </p:nvSpPr>
          <p:spPr>
            <a:xfrm rot="2904439">
              <a:off x="9713530" y="2071950"/>
              <a:ext cx="1348425" cy="451405"/>
            </a:xfrm>
            <a:prstGeom prst="rect">
              <a:avLst/>
            </a:prstGeom>
            <a:grpFill/>
          </p:spPr>
          <p:txBody>
            <a:bodyPr spcFirstLastPara="1" wrap="none" anchor="ctr">
              <a:prstTxWarp prst="textArchUp">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8"/>
            <p:cNvSpPr txBox="1"/>
            <p:nvPr/>
          </p:nvSpPr>
          <p:spPr>
            <a:xfrm rot="3328205">
              <a:off x="6381839" y="5171931"/>
              <a:ext cx="1276620" cy="451405"/>
            </a:xfrm>
            <a:prstGeom prst="rect">
              <a:avLst/>
            </a:prstGeom>
            <a:grpFill/>
          </p:spPr>
          <p:txBody>
            <a:bodyPr spcFirstLastPara="1" wrap="none" anchor="ctr">
              <a:prstTxWarp prst="textArchDown">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9"/>
            <p:cNvSpPr txBox="1"/>
            <p:nvPr/>
          </p:nvSpPr>
          <p:spPr>
            <a:xfrm rot="18872992">
              <a:off x="9524091" y="5259067"/>
              <a:ext cx="1436559" cy="451405"/>
            </a:xfrm>
            <a:prstGeom prst="rect">
              <a:avLst/>
            </a:prstGeom>
            <a:grpFill/>
          </p:spPr>
          <p:txBody>
            <a:bodyPr spcFirstLastPara="1" wrap="none" anchor="ctr">
              <a:prstTxWarp prst="textArchDown">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成功项目展示</a:t>
              </a:r>
            </a:p>
          </p:txBody>
        </p:sp>
      </p:grpSp>
      <p:grpSp>
        <p:nvGrpSpPr>
          <p:cNvPr id="5" name="组合 4"/>
          <p:cNvGrpSpPr/>
          <p:nvPr/>
        </p:nvGrpSpPr>
        <p:grpSpPr>
          <a:xfrm>
            <a:off x="706562" y="2089223"/>
            <a:ext cx="5050763" cy="3861086"/>
            <a:chOff x="4771203" y="1548539"/>
            <a:chExt cx="5756827" cy="4400842"/>
          </a:xfrm>
        </p:grpSpPr>
        <p:sp>
          <p:nvSpPr>
            <p:cNvPr id="6" name="AutoShape 5"/>
            <p:cNvSpPr>
              <a:spLocks noChangeArrowheads="1"/>
            </p:cNvSpPr>
            <p:nvPr/>
          </p:nvSpPr>
          <p:spPr bwMode="auto">
            <a:xfrm rot="10800000">
              <a:off x="5360412" y="3871617"/>
              <a:ext cx="3587858"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767772"/>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7" name="AutoShape 3"/>
            <p:cNvSpPr>
              <a:spLocks noChangeArrowheads="1"/>
            </p:cNvSpPr>
            <p:nvPr/>
          </p:nvSpPr>
          <p:spPr bwMode="auto">
            <a:xfrm rot="10800000">
              <a:off x="6424242" y="2497021"/>
              <a:ext cx="146019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767772"/>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9" name="AutoShape 6"/>
            <p:cNvSpPr>
              <a:spLocks noChangeArrowheads="1"/>
            </p:cNvSpPr>
            <p:nvPr/>
          </p:nvSpPr>
          <p:spPr bwMode="auto">
            <a:xfrm>
              <a:off x="6697217" y="1600355"/>
              <a:ext cx="914245" cy="778296"/>
            </a:xfrm>
            <a:prstGeom prst="triangle">
              <a:avLst>
                <a:gd name="adj" fmla="val 50000"/>
              </a:avLst>
            </a:prstGeom>
            <a:solidFill>
              <a:srgbClr val="76777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10" name="AutoShape 4"/>
            <p:cNvSpPr>
              <a:spLocks noChangeArrowheads="1"/>
            </p:cNvSpPr>
            <p:nvPr/>
          </p:nvSpPr>
          <p:spPr bwMode="auto">
            <a:xfrm rot="10800000">
              <a:off x="5987732" y="3066687"/>
              <a:ext cx="2333217"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76777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13" name="AutoShape 5"/>
            <p:cNvSpPr>
              <a:spLocks noChangeArrowheads="1"/>
            </p:cNvSpPr>
            <p:nvPr/>
          </p:nvSpPr>
          <p:spPr bwMode="auto">
            <a:xfrm rot="10800000">
              <a:off x="4771203" y="5006044"/>
              <a:ext cx="4766276"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76777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14" name="直接连接符 13"/>
            <p:cNvCxnSpPr/>
            <p:nvPr/>
          </p:nvCxnSpPr>
          <p:spPr>
            <a:xfrm>
              <a:off x="7188893" y="2027540"/>
              <a:ext cx="3339137"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7174321" y="2699351"/>
              <a:ext cx="3353709"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7188893" y="3396359"/>
              <a:ext cx="3339137"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7154341" y="4416382"/>
              <a:ext cx="3373688"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7154341" y="5426244"/>
              <a:ext cx="3373688"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28"/>
            <p:cNvSpPr txBox="1"/>
            <p:nvPr/>
          </p:nvSpPr>
          <p:spPr>
            <a:xfrm>
              <a:off x="9320899" y="4932740"/>
              <a:ext cx="1169002" cy="389578"/>
            </a:xfrm>
            <a:prstGeom prst="rect">
              <a:avLst/>
            </a:prstGeom>
            <a:noFill/>
          </p:spPr>
          <p:txBody>
            <a:bodyPr wrap="none" lIns="96248" tIns="48125" rIns="96248" bIns="48125" rtlCol="0">
              <a:spAutoFit/>
            </a:bodyPr>
            <a:lstStyle/>
            <a:p>
              <a:pPr algn="ctr"/>
              <a:r>
                <a:rPr lang="zh-CN" altLang="en-US" sz="190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0" name="TextBox 30"/>
            <p:cNvSpPr txBox="1"/>
            <p:nvPr/>
          </p:nvSpPr>
          <p:spPr>
            <a:xfrm>
              <a:off x="9320899" y="3938091"/>
              <a:ext cx="1169002" cy="389578"/>
            </a:xfrm>
            <a:prstGeom prst="rect">
              <a:avLst/>
            </a:prstGeom>
            <a:noFill/>
          </p:spPr>
          <p:txBody>
            <a:bodyPr wrap="none" lIns="96248" tIns="48125" rIns="96248" bIns="48125" rtlCol="0">
              <a:spAutoFit/>
            </a:bodyPr>
            <a:lstStyle/>
            <a:p>
              <a:pPr algn="ctr"/>
              <a:r>
                <a:rPr lang="zh-CN" altLang="en-US" sz="190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1" name="TextBox 36"/>
            <p:cNvSpPr txBox="1"/>
            <p:nvPr/>
          </p:nvSpPr>
          <p:spPr>
            <a:xfrm>
              <a:off x="9320899" y="2928074"/>
              <a:ext cx="1169002" cy="389578"/>
            </a:xfrm>
            <a:prstGeom prst="rect">
              <a:avLst/>
            </a:prstGeom>
            <a:noFill/>
          </p:spPr>
          <p:txBody>
            <a:bodyPr wrap="none" lIns="96248" tIns="48125" rIns="96248" bIns="48125" rtlCol="0">
              <a:spAutoFit/>
            </a:bodyPr>
            <a:lstStyle/>
            <a:p>
              <a:pPr algn="ctr"/>
              <a:r>
                <a:rPr lang="zh-CN" altLang="en-US" sz="190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2" name="TextBox 38"/>
            <p:cNvSpPr txBox="1"/>
            <p:nvPr/>
          </p:nvSpPr>
          <p:spPr>
            <a:xfrm>
              <a:off x="9320899" y="2241833"/>
              <a:ext cx="1169002" cy="389578"/>
            </a:xfrm>
            <a:prstGeom prst="rect">
              <a:avLst/>
            </a:prstGeom>
            <a:noFill/>
          </p:spPr>
          <p:txBody>
            <a:bodyPr wrap="none" lIns="96248" tIns="48125" rIns="96248" bIns="48125" rtlCol="0">
              <a:spAutoFit/>
            </a:bodyPr>
            <a:lstStyle/>
            <a:p>
              <a:pPr algn="ctr"/>
              <a:r>
                <a:rPr lang="zh-CN" altLang="en-US" sz="190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3" name="TextBox 40"/>
            <p:cNvSpPr txBox="1"/>
            <p:nvPr/>
          </p:nvSpPr>
          <p:spPr>
            <a:xfrm>
              <a:off x="9320899" y="1548539"/>
              <a:ext cx="1169002" cy="389578"/>
            </a:xfrm>
            <a:prstGeom prst="rect">
              <a:avLst/>
            </a:prstGeom>
            <a:noFill/>
          </p:spPr>
          <p:txBody>
            <a:bodyPr wrap="none" lIns="96248" tIns="48125" rIns="96248" bIns="48125" rtlCol="0">
              <a:spAutoFit/>
            </a:bodyPr>
            <a:lstStyle/>
            <a:p>
              <a:pPr algn="ctr"/>
              <a:r>
                <a:rPr lang="zh-CN" altLang="en-US" sz="190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sp>
        <p:nvSpPr>
          <p:cNvPr id="24" name="椭圆 23"/>
          <p:cNvSpPr/>
          <p:nvPr/>
        </p:nvSpPr>
        <p:spPr>
          <a:xfrm>
            <a:off x="6222066" y="1970808"/>
            <a:ext cx="576622" cy="576785"/>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5" name="直接连接符 24"/>
          <p:cNvCxnSpPr/>
          <p:nvPr/>
        </p:nvCxnSpPr>
        <p:spPr>
          <a:xfrm>
            <a:off x="6786504" y="2237540"/>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7816045" y="2016952"/>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6222067" y="2626986"/>
            <a:ext cx="576622" cy="576785"/>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28" name="直接连接符 27"/>
          <p:cNvCxnSpPr/>
          <p:nvPr/>
        </p:nvCxnSpPr>
        <p:spPr>
          <a:xfrm>
            <a:off x="6786505" y="2893718"/>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7816046" y="267313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椭圆 29"/>
          <p:cNvSpPr/>
          <p:nvPr/>
        </p:nvSpPr>
        <p:spPr>
          <a:xfrm>
            <a:off x="6222067" y="3295542"/>
            <a:ext cx="576622" cy="576785"/>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31" name="直接连接符 30"/>
          <p:cNvCxnSpPr/>
          <p:nvPr/>
        </p:nvCxnSpPr>
        <p:spPr>
          <a:xfrm>
            <a:off x="6786505" y="3562274"/>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2" name="标题 11"/>
          <p:cNvSpPr txBox="1"/>
          <p:nvPr/>
        </p:nvSpPr>
        <p:spPr>
          <a:xfrm>
            <a:off x="7816046" y="334168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6222068" y="4150495"/>
            <a:ext cx="576622" cy="576785"/>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34" name="直接连接符 33"/>
          <p:cNvCxnSpPr/>
          <p:nvPr/>
        </p:nvCxnSpPr>
        <p:spPr>
          <a:xfrm>
            <a:off x="6786506" y="441722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5" name="标题 11"/>
          <p:cNvSpPr txBox="1"/>
          <p:nvPr/>
        </p:nvSpPr>
        <p:spPr>
          <a:xfrm>
            <a:off x="7816047" y="4196639"/>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6222066" y="5068981"/>
            <a:ext cx="576622" cy="576785"/>
          </a:xfrm>
          <a:prstGeom prst="ellipse">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37" name="直接连接符 36"/>
          <p:cNvCxnSpPr/>
          <p:nvPr/>
        </p:nvCxnSpPr>
        <p:spPr>
          <a:xfrm>
            <a:off x="6786504" y="5335713"/>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8" name="标题 11"/>
          <p:cNvSpPr txBox="1"/>
          <p:nvPr/>
        </p:nvSpPr>
        <p:spPr>
          <a:xfrm>
            <a:off x="7816045" y="5115125"/>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par>
                          <p:cTn id="64" fill="hold">
                            <p:stCondLst>
                              <p:cond delay="7000"/>
                            </p:stCondLst>
                            <p:childTnLst>
                              <p:par>
                                <p:cTn id="65" presetID="53" presetClass="entr" presetSubtype="16"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animBg="1"/>
      <p:bldP spid="29" grpId="0"/>
      <p:bldP spid="30" grpId="0" animBg="1"/>
      <p:bldP spid="32" grpId="0"/>
      <p:bldP spid="33" grpId="0" animBg="1"/>
      <p:bldP spid="35" grpId="0"/>
      <p:bldP spid="36"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成功项目展示</a:t>
              </a:r>
            </a:p>
          </p:txBody>
        </p:sp>
      </p:grpSp>
      <p:grpSp>
        <p:nvGrpSpPr>
          <p:cNvPr id="5" name="组合 4"/>
          <p:cNvGrpSpPr/>
          <p:nvPr/>
        </p:nvGrpSpPr>
        <p:grpSpPr>
          <a:xfrm flipH="1">
            <a:off x="1839221" y="1920507"/>
            <a:ext cx="8818487" cy="4149246"/>
            <a:chOff x="345165" y="915566"/>
            <a:chExt cx="8064897" cy="3794668"/>
          </a:xfrm>
        </p:grpSpPr>
        <p:sp>
          <p:nvSpPr>
            <p:cNvPr id="6" name="饼形 10"/>
            <p:cNvSpPr/>
            <p:nvPr/>
          </p:nvSpPr>
          <p:spPr>
            <a:xfrm>
              <a:off x="3217718" y="1456402"/>
              <a:ext cx="2593838" cy="2593837"/>
            </a:xfrm>
            <a:prstGeom prst="pie">
              <a:avLst>
                <a:gd name="adj1" fmla="val 0"/>
                <a:gd name="adj2" fmla="val 5433853"/>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11"/>
            <p:cNvSpPr/>
            <p:nvPr/>
          </p:nvSpPr>
          <p:spPr>
            <a:xfrm flipH="1">
              <a:off x="2925313" y="1236004"/>
              <a:ext cx="3029484" cy="3029484"/>
            </a:xfrm>
            <a:prstGeom prst="pie">
              <a:avLst>
                <a:gd name="adj1" fmla="val 0"/>
                <a:gd name="adj2" fmla="val 5433853"/>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饼形 12"/>
            <p:cNvSpPr/>
            <p:nvPr/>
          </p:nvSpPr>
          <p:spPr>
            <a:xfrm flipV="1">
              <a:off x="2911563" y="1081115"/>
              <a:ext cx="3205542" cy="3205541"/>
            </a:xfrm>
            <a:prstGeom prst="pie">
              <a:avLst>
                <a:gd name="adj1" fmla="val 0"/>
                <a:gd name="adj2" fmla="val 5433853"/>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饼形 13"/>
            <p:cNvSpPr/>
            <p:nvPr/>
          </p:nvSpPr>
          <p:spPr>
            <a:xfrm flipH="1" flipV="1">
              <a:off x="2763006" y="1004264"/>
              <a:ext cx="3354097" cy="3354096"/>
            </a:xfrm>
            <a:prstGeom prst="pie">
              <a:avLst>
                <a:gd name="adj1" fmla="val 0"/>
                <a:gd name="adj2" fmla="val 5433853"/>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12"/>
            <p:cNvSpPr/>
            <p:nvPr/>
          </p:nvSpPr>
          <p:spPr>
            <a:xfrm>
              <a:off x="467544" y="915566"/>
              <a:ext cx="1944216" cy="432048"/>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372200" y="915566"/>
              <a:ext cx="1944216" cy="432048"/>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67544" y="3075806"/>
              <a:ext cx="1944216" cy="432048"/>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372200" y="3075806"/>
              <a:ext cx="1944216" cy="432048"/>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4605" y="967456"/>
              <a:ext cx="1690094" cy="30021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66631" y="3127696"/>
              <a:ext cx="1690094" cy="30021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499261" y="972074"/>
              <a:ext cx="1690094" cy="30021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499261" y="3127695"/>
              <a:ext cx="1690094" cy="30021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flipH="1">
              <a:off x="345165" y="1353904"/>
              <a:ext cx="2160240" cy="1125875"/>
            </a:xfrm>
            <a:prstGeom prst="rect">
              <a:avLst/>
            </a:prstGeom>
            <a:effectLst/>
          </p:spPr>
          <p:txBody>
            <a:bodyPr wrap="square" lIns="121893" tIns="60946" rIns="121893" bIns="60946">
              <a:spAutoFit/>
            </a:bodyPr>
            <a:lstStyle/>
            <a:p>
              <a:pPr>
                <a:lnSpc>
                  <a:spcPct val="150000"/>
                </a:lnSpc>
              </a:pPr>
              <a:r>
                <a:rPr lang="zh-CN" altLang="en-US" sz="1200" dirty="0">
                  <a:solidFill>
                    <a:schemeClr val="bg1">
                      <a:lumMod val="50000"/>
                    </a:schemeClr>
                  </a:solidFill>
                </a:rPr>
                <a:t>这里输入简单的文字概述这里输入简单文字概述简单的文字概述</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rPr>
                <a:t>这里输入简单的文字概述这里输入</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345165" y="3584359"/>
              <a:ext cx="2160240" cy="1125875"/>
            </a:xfrm>
            <a:prstGeom prst="rect">
              <a:avLst/>
            </a:prstGeom>
            <a:effectLst/>
          </p:spPr>
          <p:txBody>
            <a:bodyPr wrap="square" lIns="121893" tIns="60946" rIns="121893" bIns="60946">
              <a:spAutoFit/>
            </a:bodyPr>
            <a:lstStyle/>
            <a:p>
              <a:pPr>
                <a:lnSpc>
                  <a:spcPct val="150000"/>
                </a:lnSpc>
              </a:pPr>
              <a:r>
                <a:rPr lang="zh-CN" altLang="en-US" sz="1200" dirty="0">
                  <a:solidFill>
                    <a:schemeClr val="bg1">
                      <a:lumMod val="50000"/>
                    </a:schemeClr>
                  </a:solidFill>
                </a:rPr>
                <a:t>这里输入简单的文字概述这里输入简单文字概述简单的文字概述</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rPr>
                <a:t>这里输入简单的文字概述这里输入</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flipH="1">
              <a:off x="6249822" y="1353904"/>
              <a:ext cx="2160240" cy="1125875"/>
            </a:xfrm>
            <a:prstGeom prst="rect">
              <a:avLst/>
            </a:prstGeom>
            <a:effectLst/>
          </p:spPr>
          <p:txBody>
            <a:bodyPr wrap="square" lIns="121893" tIns="60946" rIns="121893" bIns="60946">
              <a:spAutoFit/>
            </a:bodyPr>
            <a:lstStyle/>
            <a:p>
              <a:pPr>
                <a:lnSpc>
                  <a:spcPct val="150000"/>
                </a:lnSpc>
              </a:pPr>
              <a:r>
                <a:rPr lang="zh-CN" altLang="en-US" sz="1200" dirty="0">
                  <a:solidFill>
                    <a:schemeClr val="bg1">
                      <a:lumMod val="50000"/>
                    </a:schemeClr>
                  </a:solidFill>
                </a:rPr>
                <a:t>这里输入简单的文字概述这里输入简单文字概述简单的文字概述</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rPr>
                <a:t>这里输入简单的文字概述这里输入</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flipH="1">
              <a:off x="6249822" y="3574697"/>
              <a:ext cx="2160240" cy="1125875"/>
            </a:xfrm>
            <a:prstGeom prst="rect">
              <a:avLst/>
            </a:prstGeom>
            <a:effectLst/>
          </p:spPr>
          <p:txBody>
            <a:bodyPr wrap="square" lIns="121893" tIns="60946" rIns="121893" bIns="60946">
              <a:spAutoFit/>
            </a:bodyPr>
            <a:lstStyle/>
            <a:p>
              <a:pPr>
                <a:lnSpc>
                  <a:spcPct val="150000"/>
                </a:lnSpc>
              </a:pPr>
              <a:r>
                <a:rPr lang="zh-CN" altLang="en-US" sz="1200" dirty="0">
                  <a:solidFill>
                    <a:schemeClr val="bg1">
                      <a:lumMod val="50000"/>
                    </a:schemeClr>
                  </a:solidFill>
                </a:rPr>
                <a:t>这里输入简单的文字概述这里输入简单文字概述简单的文字概述</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rPr>
                <a:t>这里输入简单的文字概述这里输入</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6"/>
            <p:cNvSpPr txBox="1"/>
            <p:nvPr/>
          </p:nvSpPr>
          <p:spPr>
            <a:xfrm>
              <a:off x="4509349" y="2893731"/>
              <a:ext cx="626283" cy="337770"/>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30%</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TextBox 27"/>
            <p:cNvSpPr txBox="1"/>
            <p:nvPr/>
          </p:nvSpPr>
          <p:spPr>
            <a:xfrm>
              <a:off x="4509349" y="1992588"/>
              <a:ext cx="626283" cy="337770"/>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42%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TextBox 28"/>
            <p:cNvSpPr txBox="1"/>
            <p:nvPr/>
          </p:nvSpPr>
          <p:spPr>
            <a:xfrm>
              <a:off x="3026208" y="1824393"/>
              <a:ext cx="1083680" cy="591098"/>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55%</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8" name="TextBox 29"/>
            <p:cNvSpPr txBox="1"/>
            <p:nvPr/>
          </p:nvSpPr>
          <p:spPr>
            <a:xfrm>
              <a:off x="3402801" y="2900472"/>
              <a:ext cx="626283" cy="337770"/>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36%</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367025" y="1789155"/>
            <a:ext cx="1635033" cy="2492852"/>
            <a:chOff x="3636173" y="1104157"/>
            <a:chExt cx="1635033" cy="2492852"/>
          </a:xfrm>
        </p:grpSpPr>
        <p:grpSp>
          <p:nvGrpSpPr>
            <p:cNvPr id="18" name="组合 17"/>
            <p:cNvGrpSpPr/>
            <p:nvPr/>
          </p:nvGrpSpPr>
          <p:grpSpPr>
            <a:xfrm>
              <a:off x="3636173" y="1104157"/>
              <a:ext cx="1635033" cy="2492852"/>
              <a:chOff x="4999554" y="460090"/>
              <a:chExt cx="1635033" cy="2492852"/>
            </a:xfrm>
          </p:grpSpPr>
          <p:grpSp>
            <p:nvGrpSpPr>
              <p:cNvPr id="20" name="组合 19"/>
              <p:cNvGrpSpPr/>
              <p:nvPr/>
            </p:nvGrpSpPr>
            <p:grpSpPr>
              <a:xfrm>
                <a:off x="4999554" y="460090"/>
                <a:ext cx="1635033" cy="2492852"/>
                <a:chOff x="8521086" y="1649518"/>
                <a:chExt cx="1635033" cy="2492852"/>
              </a:xfrm>
            </p:grpSpPr>
            <p:sp>
              <p:nvSpPr>
                <p:cNvPr id="22" name="TextBox 1"/>
                <p:cNvSpPr txBox="1">
                  <a:spLocks noChangeArrowheads="1"/>
                </p:cNvSpPr>
                <p:nvPr/>
              </p:nvSpPr>
              <p:spPr bwMode="auto">
                <a:xfrm>
                  <a:off x="8521086" y="1649518"/>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a:solidFill>
                        <a:srgbClr val="767772"/>
                      </a:solidFill>
                      <a:latin typeface="叶根友刀锋黑草" panose="02010601030101010101" pitchFamily="2" charset="-122"/>
                      <a:ea typeface="叶根友刀锋黑草" panose="02010601030101010101" pitchFamily="2" charset="-122"/>
                    </a:rPr>
                    <a:t>4</a:t>
                  </a:r>
                  <a:endParaRPr lang="zh-CN" altLang="en-US" sz="7200" dirty="0">
                    <a:solidFill>
                      <a:srgbClr val="767772"/>
                    </a:solidFill>
                    <a:latin typeface="叶根友刀锋黑草" panose="02010601030101010101" pitchFamily="2" charset="-122"/>
                    <a:ea typeface="叶根友刀锋黑草" panose="02010601030101010101" pitchFamily="2" charset="-122"/>
                  </a:endParaRPr>
                </a:p>
              </p:txBody>
            </p:sp>
            <p:sp>
              <p:nvSpPr>
                <p:cNvPr id="23"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rgbClr val="767772"/>
                      </a:solidFill>
                      <a:latin typeface="叶根友刀锋黑草" panose="02010601030101010101" pitchFamily="2" charset="-122"/>
                      <a:ea typeface="叶根友刀锋黑草" panose="02010601030101010101" pitchFamily="2" charset="-122"/>
                    </a:rPr>
                    <a:t>肆</a:t>
                  </a:r>
                </a:p>
              </p:txBody>
            </p:sp>
          </p:gr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428" y="1285620"/>
                <a:ext cx="676690" cy="736238"/>
              </a:xfrm>
              <a:prstGeom prst="rect">
                <a:avLst/>
              </a:prstGeom>
            </p:spPr>
          </p:pic>
        </p:grpSp>
        <p:cxnSp>
          <p:nvCxnSpPr>
            <p:cNvPr id="19" name="直接连接符 18"/>
            <p:cNvCxnSpPr/>
            <p:nvPr/>
          </p:nvCxnSpPr>
          <p:spPr>
            <a:xfrm flipH="1">
              <a:off x="3770817" y="1429099"/>
              <a:ext cx="1335314" cy="155992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016296" y="2230995"/>
            <a:ext cx="3868287" cy="738664"/>
          </a:xfrm>
          <a:prstGeom prst="rect">
            <a:avLst/>
          </a:prstGeom>
        </p:spPr>
        <p:txBody>
          <a:bodyPr wrap="square" lIns="0" tIns="0" rIns="0" bIns="0">
            <a:spAutoFit/>
          </a:bodyPr>
          <a:lstStyle/>
          <a:p>
            <a:pPr>
              <a:spcBef>
                <a:spcPct val="50000"/>
              </a:spcBef>
            </a:pPr>
            <a:r>
              <a:rPr lang="zh-CN" altLang="en-US" sz="4800" dirty="0">
                <a:solidFill>
                  <a:srgbClr val="767772"/>
                </a:solidFill>
                <a:latin typeface="华文新魏" panose="02010800040101010101" pitchFamily="2" charset="-122"/>
                <a:ea typeface="华文新魏" panose="02010800040101010101" pitchFamily="2" charset="-122"/>
              </a:rPr>
              <a:t>明年工作计划</a:t>
            </a:r>
          </a:p>
        </p:txBody>
      </p:sp>
      <p:sp>
        <p:nvSpPr>
          <p:cNvPr id="25" name="TextBox 11"/>
          <p:cNvSpPr txBox="1"/>
          <p:nvPr/>
        </p:nvSpPr>
        <p:spPr>
          <a:xfrm>
            <a:off x="5098570" y="2949155"/>
            <a:ext cx="3570208" cy="276999"/>
          </a:xfrm>
          <a:prstGeom prst="rect">
            <a:avLst/>
          </a:prstGeom>
          <a:noFill/>
        </p:spPr>
        <p:txBody>
          <a:bodyPr wrap="none">
            <a:spAutoFit/>
          </a:bodyPr>
          <a:lstStyle/>
          <a:p>
            <a:pPr marL="0" lvl="1">
              <a:defRPr/>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TextBox 11"/>
          <p:cNvSpPr txBox="1"/>
          <p:nvPr/>
        </p:nvSpPr>
        <p:spPr>
          <a:xfrm>
            <a:off x="5098570" y="3211832"/>
            <a:ext cx="3570208" cy="276999"/>
          </a:xfrm>
          <a:prstGeom prst="rect">
            <a:avLst/>
          </a:prstGeom>
          <a:noFill/>
        </p:spPr>
        <p:txBody>
          <a:bodyPr wrap="none">
            <a:spAutoFit/>
          </a:bodyPr>
          <a:lstStyle/>
          <a:p>
            <a:pPr marL="0" lvl="1">
              <a:defRPr/>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3" presetClass="entr" presetSubtype="3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strVal val="4*#ppt_w"/>
                                          </p:val>
                                        </p:tav>
                                        <p:tav tm="100000">
                                          <p:val>
                                            <p:strVal val="#ppt_w"/>
                                          </p:val>
                                        </p:tav>
                                      </p:tavLst>
                                    </p:anim>
                                    <p:anim calcmode="lin" valueType="num">
                                      <p:cBhvr>
                                        <p:cTn id="24" dur="500" fill="hold"/>
                                        <p:tgtEl>
                                          <p:spTgt spid="24"/>
                                        </p:tgtEl>
                                        <p:attrNameLst>
                                          <p:attrName>ppt_h</p:attrName>
                                        </p:attrNameLst>
                                      </p:cBhvr>
                                      <p:tavLst>
                                        <p:tav tm="0">
                                          <p:val>
                                            <p:strVal val="4*#ppt_h"/>
                                          </p:val>
                                        </p:tav>
                                        <p:tav tm="100000">
                                          <p:val>
                                            <p:strVal val="#ppt_h"/>
                                          </p:val>
                                        </p:tav>
                                      </p:tavLst>
                                    </p:anim>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p:tgtEl>
                                          <p:spTgt spid="25"/>
                                        </p:tgtEl>
                                        <p:attrNameLst>
                                          <p:attrName>ppt_x</p:attrName>
                                        </p:attrNameLst>
                                      </p:cBhvr>
                                      <p:tavLst>
                                        <p:tav tm="0">
                                          <p:val>
                                            <p:strVal val="#ppt_x-#ppt_w*1.125000"/>
                                          </p:val>
                                        </p:tav>
                                        <p:tav tm="100000">
                                          <p:val>
                                            <p:strVal val="#ppt_x"/>
                                          </p:val>
                                        </p:tav>
                                      </p:tavLst>
                                    </p:anim>
                                    <p:animEffect transition="in" filter="wipe(right)">
                                      <p:cBhvr>
                                        <p:cTn id="29" dur="500"/>
                                        <p:tgtEl>
                                          <p:spTgt spid="25"/>
                                        </p:tgtEl>
                                      </p:cBhvr>
                                    </p:animEffect>
                                  </p:childTnLst>
                                </p:cTn>
                              </p:par>
                            </p:childTnLst>
                          </p:cTn>
                        </p:par>
                        <p:par>
                          <p:cTn id="30" fill="hold">
                            <p:stCondLst>
                              <p:cond delay="4000"/>
                            </p:stCondLst>
                            <p:childTnLst>
                              <p:par>
                                <p:cTn id="31" presetID="1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p:tgtEl>
                                          <p:spTgt spid="26"/>
                                        </p:tgtEl>
                                        <p:attrNameLst>
                                          <p:attrName>ppt_x</p:attrName>
                                        </p:attrNameLst>
                                      </p:cBhvr>
                                      <p:tavLst>
                                        <p:tav tm="0">
                                          <p:val>
                                            <p:strVal val="#ppt_x-#ppt_w*1.125000"/>
                                          </p:val>
                                        </p:tav>
                                        <p:tav tm="100000">
                                          <p:val>
                                            <p:strVal val="#ppt_x"/>
                                          </p:val>
                                        </p:tav>
                                      </p:tavLst>
                                    </p:anim>
                                    <p:animEffect transition="in" filter="wipe(righ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5" name="矩形 34"/>
          <p:cNvSpPr/>
          <p:nvPr/>
        </p:nvSpPr>
        <p:spPr>
          <a:xfrm>
            <a:off x="354012" y="342900"/>
            <a:ext cx="11482388" cy="6173786"/>
          </a:xfrm>
          <a:prstGeom prst="rect">
            <a:avLst/>
          </a:prstGeom>
          <a:no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27"/>
          <p:cNvCxnSpPr>
            <a:cxnSpLocks noChangeShapeType="1"/>
          </p:cNvCxnSpPr>
          <p:nvPr/>
        </p:nvCxnSpPr>
        <p:spPr bwMode="auto">
          <a:xfrm>
            <a:off x="4435117" y="1335220"/>
            <a:ext cx="0" cy="3251200"/>
          </a:xfrm>
          <a:prstGeom prst="line">
            <a:avLst/>
          </a:prstGeom>
          <a:noFill/>
          <a:ln w="19050">
            <a:solidFill>
              <a:srgbClr val="767772">
                <a:alpha val="67842"/>
              </a:srgbClr>
            </a:solidFill>
            <a:round/>
          </a:ln>
          <a:extLst>
            <a:ext uri="{909E8E84-426E-40DD-AFC4-6F175D3DCCD1}">
              <a14:hiddenFill xmlns:a14="http://schemas.microsoft.com/office/drawing/2010/main">
                <a:noFill/>
              </a14:hiddenFill>
            </a:ext>
          </a:extLst>
        </p:spPr>
      </p:cxnSp>
      <p:grpSp>
        <p:nvGrpSpPr>
          <p:cNvPr id="37" name="组合 36"/>
          <p:cNvGrpSpPr/>
          <p:nvPr/>
        </p:nvGrpSpPr>
        <p:grpSpPr>
          <a:xfrm>
            <a:off x="5617064" y="1439238"/>
            <a:ext cx="1054977" cy="3127037"/>
            <a:chOff x="4606288" y="1779169"/>
            <a:chExt cx="1054977" cy="3127037"/>
          </a:xfrm>
        </p:grpSpPr>
        <p:grpSp>
          <p:nvGrpSpPr>
            <p:cNvPr id="38" name="组合 37"/>
            <p:cNvGrpSpPr/>
            <p:nvPr/>
          </p:nvGrpSpPr>
          <p:grpSpPr>
            <a:xfrm rot="16200000" flipH="1">
              <a:off x="3570258" y="2815199"/>
              <a:ext cx="3127037" cy="1054977"/>
              <a:chOff x="2359344" y="1761402"/>
              <a:chExt cx="3796218" cy="1280739"/>
            </a:xfrm>
          </p:grpSpPr>
          <p:sp>
            <p:nvSpPr>
              <p:cNvPr id="40" name="_14"/>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200" spc="600" dirty="0">
                    <a:solidFill>
                      <a:srgbClr val="767772"/>
                    </a:solidFill>
                    <a:latin typeface="华文新魏" panose="02010800040101010101" pitchFamily="2" charset="-122"/>
                    <a:ea typeface="华文新魏" panose="02010800040101010101" pitchFamily="2" charset="-122"/>
                  </a:rPr>
                  <a:t>贰</a:t>
                </a:r>
                <a:endParaRPr lang="zh-CN" altLang="zh-CN" sz="3200" spc="600" dirty="0">
                  <a:solidFill>
                    <a:srgbClr val="767772"/>
                  </a:solidFill>
                  <a:latin typeface="华文新魏" panose="02010800040101010101" pitchFamily="2" charset="-122"/>
                  <a:ea typeface="华文新魏" panose="02010800040101010101" pitchFamily="2" charset="-122"/>
                </a:endParaRPr>
              </a:p>
            </p:txBody>
          </p:sp>
          <p:sp>
            <p:nvSpPr>
              <p:cNvPr id="41" name="矩形 40"/>
              <p:cNvSpPr/>
              <p:nvPr/>
            </p:nvSpPr>
            <p:spPr bwMode="auto">
              <a:xfrm rot="16200000">
                <a:off x="4059431" y="9460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800" dirty="0">
                    <a:solidFill>
                      <a:srgbClr val="767772"/>
                    </a:solidFill>
                    <a:latin typeface="华文新魏" panose="02010800040101010101" pitchFamily="2" charset="-122"/>
                    <a:ea typeface="华文新魏" panose="02010800040101010101" pitchFamily="2" charset="-122"/>
                  </a:rPr>
                  <a:t>工作完成情况</a:t>
                </a:r>
              </a:p>
            </p:txBody>
          </p:sp>
        </p:grpSp>
        <p:sp>
          <p:nvSpPr>
            <p:cNvPr id="39" name="椭圆 38"/>
            <p:cNvSpPr/>
            <p:nvPr/>
          </p:nvSpPr>
          <p:spPr>
            <a:xfrm>
              <a:off x="5089372" y="2384575"/>
              <a:ext cx="80322" cy="803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67772"/>
                </a:solidFill>
              </a:endParaRPr>
            </a:p>
          </p:txBody>
        </p:sp>
      </p:grpSp>
      <p:grpSp>
        <p:nvGrpSpPr>
          <p:cNvPr id="42" name="组合 41"/>
          <p:cNvGrpSpPr/>
          <p:nvPr/>
        </p:nvGrpSpPr>
        <p:grpSpPr>
          <a:xfrm>
            <a:off x="6549133" y="1439238"/>
            <a:ext cx="1054977" cy="3127037"/>
            <a:chOff x="4606288" y="1779169"/>
            <a:chExt cx="1054977" cy="3127037"/>
          </a:xfrm>
        </p:grpSpPr>
        <p:grpSp>
          <p:nvGrpSpPr>
            <p:cNvPr id="43" name="组合 42"/>
            <p:cNvGrpSpPr/>
            <p:nvPr/>
          </p:nvGrpSpPr>
          <p:grpSpPr>
            <a:xfrm rot="16200000" flipH="1">
              <a:off x="3570258" y="2815199"/>
              <a:ext cx="3127037" cy="1054977"/>
              <a:chOff x="2359344" y="1761402"/>
              <a:chExt cx="3796218" cy="1280739"/>
            </a:xfrm>
          </p:grpSpPr>
          <p:sp>
            <p:nvSpPr>
              <p:cNvPr id="45" name="_14"/>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200" spc="600" dirty="0">
                    <a:solidFill>
                      <a:srgbClr val="767772"/>
                    </a:solidFill>
                    <a:latin typeface="华文新魏" panose="02010800040101010101" pitchFamily="2" charset="-122"/>
                    <a:ea typeface="华文新魏" panose="02010800040101010101" pitchFamily="2" charset="-122"/>
                  </a:rPr>
                  <a:t>叁</a:t>
                </a:r>
                <a:endParaRPr lang="zh-CN" altLang="zh-CN" sz="3200" spc="600" dirty="0">
                  <a:solidFill>
                    <a:srgbClr val="767772"/>
                  </a:solidFill>
                  <a:latin typeface="华文新魏" panose="02010800040101010101" pitchFamily="2" charset="-122"/>
                  <a:ea typeface="华文新魏" panose="02010800040101010101" pitchFamily="2" charset="-122"/>
                </a:endParaRPr>
              </a:p>
            </p:txBody>
          </p:sp>
          <p:sp>
            <p:nvSpPr>
              <p:cNvPr id="46" name="矩形 45"/>
              <p:cNvSpPr/>
              <p:nvPr/>
            </p:nvSpPr>
            <p:spPr bwMode="auto">
              <a:xfrm rot="16200000">
                <a:off x="4059431" y="9460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800" dirty="0">
                    <a:solidFill>
                      <a:srgbClr val="767772"/>
                    </a:solidFill>
                    <a:latin typeface="华文新魏" panose="02010800040101010101" pitchFamily="2" charset="-122"/>
                    <a:ea typeface="华文新魏" panose="02010800040101010101" pitchFamily="2" charset="-122"/>
                  </a:rPr>
                  <a:t>成功项目展示</a:t>
                </a:r>
              </a:p>
            </p:txBody>
          </p:sp>
        </p:grpSp>
        <p:sp>
          <p:nvSpPr>
            <p:cNvPr id="44" name="椭圆 43"/>
            <p:cNvSpPr/>
            <p:nvPr/>
          </p:nvSpPr>
          <p:spPr>
            <a:xfrm>
              <a:off x="5089372" y="2384575"/>
              <a:ext cx="80322" cy="803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67772"/>
                </a:solidFill>
              </a:endParaRPr>
            </a:p>
          </p:txBody>
        </p:sp>
      </p:grpSp>
      <p:grpSp>
        <p:nvGrpSpPr>
          <p:cNvPr id="47" name="组合 46"/>
          <p:cNvGrpSpPr/>
          <p:nvPr/>
        </p:nvGrpSpPr>
        <p:grpSpPr>
          <a:xfrm>
            <a:off x="7481203" y="1439238"/>
            <a:ext cx="1054977" cy="3127037"/>
            <a:chOff x="4606288" y="1779169"/>
            <a:chExt cx="1054977" cy="3127037"/>
          </a:xfrm>
        </p:grpSpPr>
        <p:grpSp>
          <p:nvGrpSpPr>
            <p:cNvPr id="48" name="组合 47"/>
            <p:cNvGrpSpPr/>
            <p:nvPr/>
          </p:nvGrpSpPr>
          <p:grpSpPr>
            <a:xfrm rot="16200000" flipH="1">
              <a:off x="3570258" y="2815199"/>
              <a:ext cx="3127037" cy="1054977"/>
              <a:chOff x="2359344" y="1761402"/>
              <a:chExt cx="3796218" cy="1280739"/>
            </a:xfrm>
          </p:grpSpPr>
          <p:sp>
            <p:nvSpPr>
              <p:cNvPr id="50" name="_14"/>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200" spc="600" dirty="0">
                    <a:solidFill>
                      <a:srgbClr val="767772"/>
                    </a:solidFill>
                    <a:latin typeface="华文新魏" panose="02010800040101010101" pitchFamily="2" charset="-122"/>
                    <a:ea typeface="华文新魏" panose="02010800040101010101" pitchFamily="2" charset="-122"/>
                  </a:rPr>
                  <a:t>肆</a:t>
                </a:r>
                <a:endParaRPr lang="zh-CN" altLang="zh-CN" sz="3200" spc="600" dirty="0">
                  <a:solidFill>
                    <a:srgbClr val="767772"/>
                  </a:solidFill>
                  <a:latin typeface="华文新魏" panose="02010800040101010101" pitchFamily="2" charset="-122"/>
                  <a:ea typeface="华文新魏" panose="02010800040101010101" pitchFamily="2" charset="-122"/>
                </a:endParaRPr>
              </a:p>
            </p:txBody>
          </p:sp>
          <p:sp>
            <p:nvSpPr>
              <p:cNvPr id="51" name="矩形 50"/>
              <p:cNvSpPr/>
              <p:nvPr/>
            </p:nvSpPr>
            <p:spPr bwMode="auto">
              <a:xfrm rot="16200000">
                <a:off x="4059431" y="9460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800" dirty="0">
                    <a:solidFill>
                      <a:srgbClr val="767772"/>
                    </a:solidFill>
                    <a:latin typeface="华文新魏" panose="02010800040101010101" pitchFamily="2" charset="-122"/>
                    <a:ea typeface="华文新魏" panose="02010800040101010101" pitchFamily="2" charset="-122"/>
                  </a:rPr>
                  <a:t>明年工作计划</a:t>
                </a:r>
              </a:p>
            </p:txBody>
          </p:sp>
        </p:grpSp>
        <p:sp>
          <p:nvSpPr>
            <p:cNvPr id="49" name="椭圆 48"/>
            <p:cNvSpPr/>
            <p:nvPr/>
          </p:nvSpPr>
          <p:spPr>
            <a:xfrm>
              <a:off x="5089372" y="2384575"/>
              <a:ext cx="80322" cy="803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67772"/>
                </a:solidFill>
              </a:endParaRPr>
            </a:p>
          </p:txBody>
        </p:sp>
      </p:grpSp>
      <p:grpSp>
        <p:nvGrpSpPr>
          <p:cNvPr id="52" name="组合 51"/>
          <p:cNvGrpSpPr/>
          <p:nvPr/>
        </p:nvGrpSpPr>
        <p:grpSpPr>
          <a:xfrm>
            <a:off x="4684995" y="1439238"/>
            <a:ext cx="1054977" cy="3127037"/>
            <a:chOff x="4606288" y="1779169"/>
            <a:chExt cx="1054977" cy="3127037"/>
          </a:xfrm>
        </p:grpSpPr>
        <p:grpSp>
          <p:nvGrpSpPr>
            <p:cNvPr id="53" name="组合 52"/>
            <p:cNvGrpSpPr/>
            <p:nvPr/>
          </p:nvGrpSpPr>
          <p:grpSpPr>
            <a:xfrm rot="16200000" flipH="1">
              <a:off x="3570258" y="2815199"/>
              <a:ext cx="3127037" cy="1054977"/>
              <a:chOff x="2359344" y="1761402"/>
              <a:chExt cx="3796218" cy="1280739"/>
            </a:xfrm>
          </p:grpSpPr>
          <p:sp>
            <p:nvSpPr>
              <p:cNvPr id="55" name="_14"/>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200" spc="600" dirty="0">
                    <a:solidFill>
                      <a:srgbClr val="767772"/>
                    </a:solidFill>
                    <a:latin typeface="华文新魏" panose="02010800040101010101" pitchFamily="2" charset="-122"/>
                    <a:ea typeface="华文新魏" panose="02010800040101010101" pitchFamily="2" charset="-122"/>
                  </a:rPr>
                  <a:t>壹</a:t>
                </a:r>
                <a:endParaRPr lang="zh-CN" altLang="zh-CN" sz="3200" spc="600" dirty="0">
                  <a:solidFill>
                    <a:srgbClr val="767772"/>
                  </a:solidFill>
                  <a:latin typeface="华文新魏" panose="02010800040101010101" pitchFamily="2" charset="-122"/>
                  <a:ea typeface="华文新魏" panose="02010800040101010101" pitchFamily="2" charset="-122"/>
                </a:endParaRPr>
              </a:p>
            </p:txBody>
          </p:sp>
          <p:sp>
            <p:nvSpPr>
              <p:cNvPr id="56" name="矩形 55"/>
              <p:cNvSpPr/>
              <p:nvPr/>
            </p:nvSpPr>
            <p:spPr bwMode="auto">
              <a:xfrm rot="16200000">
                <a:off x="4059431" y="9460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800" dirty="0">
                    <a:solidFill>
                      <a:srgbClr val="767772"/>
                    </a:solidFill>
                    <a:latin typeface="华文新魏" panose="02010800040101010101" pitchFamily="2" charset="-122"/>
                    <a:ea typeface="华文新魏" panose="02010800040101010101" pitchFamily="2" charset="-122"/>
                  </a:rPr>
                  <a:t>年度工作概述</a:t>
                </a:r>
              </a:p>
            </p:txBody>
          </p:sp>
        </p:grpSp>
        <p:sp>
          <p:nvSpPr>
            <p:cNvPr id="54" name="椭圆 53"/>
            <p:cNvSpPr/>
            <p:nvPr/>
          </p:nvSpPr>
          <p:spPr>
            <a:xfrm>
              <a:off x="5089372" y="2384575"/>
              <a:ext cx="80322" cy="803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67772"/>
                </a:solidFill>
              </a:endParaRPr>
            </a:p>
          </p:txBody>
        </p:sp>
      </p:grpSp>
      <p:sp>
        <p:nvSpPr>
          <p:cNvPr id="57" name="MH_Others_1"/>
          <p:cNvSpPr txBox="1"/>
          <p:nvPr>
            <p:custDataLst>
              <p:tags r:id="rId1"/>
            </p:custDataLst>
          </p:nvPr>
        </p:nvSpPr>
        <p:spPr>
          <a:xfrm>
            <a:off x="3298022" y="1092491"/>
            <a:ext cx="923330" cy="3657600"/>
          </a:xfrm>
          <a:prstGeom prst="rect">
            <a:avLst/>
          </a:prstGeom>
          <a:noFill/>
        </p:spPr>
        <p:txBody>
          <a:bodyPr vert="eaVert" wrap="square" lIns="0" tIns="0" rIns="0" bIns="0" anchor="ctr">
            <a:spAutoFit/>
          </a:bodyPr>
          <a:lstStyle/>
          <a:p>
            <a:pPr algn="ctr" eaLnBrk="1" hangingPunct="1">
              <a:defRPr/>
            </a:pPr>
            <a:r>
              <a:rPr lang="zh-CN" altLang="en-US" sz="6000" noProof="1">
                <a:solidFill>
                  <a:srgbClr val="767772"/>
                </a:solidFill>
                <a:latin typeface="叶根友刀锋黑草" panose="02010601030101010101" pitchFamily="2" charset="-122"/>
                <a:ea typeface="叶根友刀锋黑草" panose="02010601030101010101" pitchFamily="2" charset="-122"/>
                <a:sym typeface="Arial" panose="020B0604020202020204" pitchFamily="34" charset="0"/>
              </a:rPr>
              <a:t>目</a:t>
            </a:r>
            <a:r>
              <a:rPr lang="en-US" altLang="zh-CN" sz="6000" noProof="1">
                <a:solidFill>
                  <a:srgbClr val="767772"/>
                </a:solidFill>
                <a:latin typeface="叶根友刀锋黑草" panose="02010601030101010101" pitchFamily="2" charset="-122"/>
                <a:ea typeface="叶根友刀锋黑草" panose="02010601030101010101" pitchFamily="2" charset="-122"/>
                <a:sym typeface="Arial" panose="020B0604020202020204" pitchFamily="34" charset="0"/>
              </a:rPr>
              <a:t>    </a:t>
            </a:r>
            <a:r>
              <a:rPr lang="zh-CN" altLang="en-US" sz="6000" noProof="1">
                <a:solidFill>
                  <a:srgbClr val="767772"/>
                </a:solidFill>
                <a:latin typeface="叶根友刀锋黑草" panose="02010601030101010101" pitchFamily="2" charset="-122"/>
                <a:ea typeface="叶根友刀锋黑草" panose="02010601030101010101" pitchFamily="2" charset="-122"/>
                <a:sym typeface="Arial" panose="020B0604020202020204" pitchFamily="34" charset="0"/>
              </a:rPr>
              <a:t>录</a:t>
            </a:r>
          </a:p>
        </p:txBody>
      </p:sp>
      <p:pic>
        <p:nvPicPr>
          <p:cNvPr id="59" name="图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2564" y="2435968"/>
            <a:ext cx="1059184" cy="973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750"/>
                                        <p:tgtEl>
                                          <p:spTgt spid="36"/>
                                        </p:tgtEl>
                                      </p:cBhvr>
                                    </p:animEffect>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ppt_x"/>
                                          </p:val>
                                        </p:tav>
                                        <p:tav tm="100000">
                                          <p:val>
                                            <p:strVal val="#ppt_x"/>
                                          </p:val>
                                        </p:tav>
                                      </p:tavLst>
                                    </p:anim>
                                    <p:anim calcmode="lin" valueType="num">
                                      <p:cBhvr additive="base">
                                        <p:cTn id="22" dur="50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by="(-#ppt_w*2)" calcmode="lin" valueType="num">
                                      <p:cBhvr rctx="PPT">
                                        <p:cTn id="26" dur="500" autoRev="1" fill="hold">
                                          <p:stCondLst>
                                            <p:cond delay="0"/>
                                          </p:stCondLst>
                                        </p:cTn>
                                        <p:tgtEl>
                                          <p:spTgt spid="57"/>
                                        </p:tgtEl>
                                        <p:attrNameLst>
                                          <p:attrName>ppt_w</p:attrName>
                                        </p:attrNameLst>
                                      </p:cBhvr>
                                    </p:anim>
                                    <p:anim by="(#ppt_w*0.50)" calcmode="lin" valueType="num">
                                      <p:cBhvr>
                                        <p:cTn id="27" dur="500" decel="50000" autoRev="1" fill="hold">
                                          <p:stCondLst>
                                            <p:cond delay="0"/>
                                          </p:stCondLst>
                                        </p:cTn>
                                        <p:tgtEl>
                                          <p:spTgt spid="57"/>
                                        </p:tgtEl>
                                        <p:attrNameLst>
                                          <p:attrName>ppt_x</p:attrName>
                                        </p:attrNameLst>
                                      </p:cBhvr>
                                    </p:anim>
                                    <p:anim from="(-#ppt_h/2)" to="(#ppt_y)" calcmode="lin" valueType="num">
                                      <p:cBhvr>
                                        <p:cTn id="28" dur="1000" fill="hold">
                                          <p:stCondLst>
                                            <p:cond delay="0"/>
                                          </p:stCondLst>
                                        </p:cTn>
                                        <p:tgtEl>
                                          <p:spTgt spid="57"/>
                                        </p:tgtEl>
                                        <p:attrNameLst>
                                          <p:attrName>ppt_y</p:attrName>
                                        </p:attrNameLst>
                                      </p:cBhvr>
                                    </p:anim>
                                    <p:animRot by="21600000">
                                      <p:cBhvr>
                                        <p:cTn id="29" dur="1000" fill="hold">
                                          <p:stCondLst>
                                            <p:cond delay="0"/>
                                          </p:stCondLst>
                                        </p:cTn>
                                        <p:tgtEl>
                                          <p:spTgt spid="57"/>
                                        </p:tgtEl>
                                        <p:attrNameLst>
                                          <p:attrName>r</p:attrName>
                                        </p:attrNameLst>
                                      </p:cBhvr>
                                    </p:animRot>
                                  </p:childTnLst>
                                </p:cTn>
                              </p:par>
                            </p:childTnLst>
                          </p:cTn>
                        </p:par>
                        <p:par>
                          <p:cTn id="30" fill="hold">
                            <p:stCondLst>
                              <p:cond delay="3750"/>
                            </p:stCondLst>
                            <p:childTnLst>
                              <p:par>
                                <p:cTn id="31" presetID="2" presetClass="entr" presetSubtype="4"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750" fill="hold"/>
                                        <p:tgtEl>
                                          <p:spTgt spid="52"/>
                                        </p:tgtEl>
                                        <p:attrNameLst>
                                          <p:attrName>ppt_x</p:attrName>
                                        </p:attrNameLst>
                                      </p:cBhvr>
                                      <p:tavLst>
                                        <p:tav tm="0">
                                          <p:val>
                                            <p:strVal val="#ppt_x"/>
                                          </p:val>
                                        </p:tav>
                                        <p:tav tm="100000">
                                          <p:val>
                                            <p:strVal val="#ppt_x"/>
                                          </p:val>
                                        </p:tav>
                                      </p:tavLst>
                                    </p:anim>
                                    <p:anim calcmode="lin" valueType="num">
                                      <p:cBhvr additive="base">
                                        <p:cTn id="34" dur="750" fill="hold"/>
                                        <p:tgtEl>
                                          <p:spTgt spid="52"/>
                                        </p:tgtEl>
                                        <p:attrNameLst>
                                          <p:attrName>ppt_y</p:attrName>
                                        </p:attrNameLst>
                                      </p:cBhvr>
                                      <p:tavLst>
                                        <p:tav tm="0">
                                          <p:val>
                                            <p:strVal val="1+#ppt_h/2"/>
                                          </p:val>
                                        </p:tav>
                                        <p:tav tm="100000">
                                          <p:val>
                                            <p:strVal val="#ppt_y"/>
                                          </p:val>
                                        </p:tav>
                                      </p:tavLst>
                                    </p:anim>
                                  </p:childTnLst>
                                </p:cTn>
                              </p:par>
                            </p:childTnLst>
                          </p:cTn>
                        </p:par>
                        <p:par>
                          <p:cTn id="35" fill="hold">
                            <p:stCondLst>
                              <p:cond delay="4750"/>
                            </p:stCondLst>
                            <p:childTnLst>
                              <p:par>
                                <p:cTn id="36" presetID="2" presetClass="entr" presetSubtype="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750" fill="hold"/>
                                        <p:tgtEl>
                                          <p:spTgt spid="37"/>
                                        </p:tgtEl>
                                        <p:attrNameLst>
                                          <p:attrName>ppt_x</p:attrName>
                                        </p:attrNameLst>
                                      </p:cBhvr>
                                      <p:tavLst>
                                        <p:tav tm="0">
                                          <p:val>
                                            <p:strVal val="#ppt_x"/>
                                          </p:val>
                                        </p:tav>
                                        <p:tav tm="100000">
                                          <p:val>
                                            <p:strVal val="#ppt_x"/>
                                          </p:val>
                                        </p:tav>
                                      </p:tavLst>
                                    </p:anim>
                                    <p:anim calcmode="lin" valueType="num">
                                      <p:cBhvr additive="base">
                                        <p:cTn id="39" dur="750" fill="hold"/>
                                        <p:tgtEl>
                                          <p:spTgt spid="37"/>
                                        </p:tgtEl>
                                        <p:attrNameLst>
                                          <p:attrName>ppt_y</p:attrName>
                                        </p:attrNameLst>
                                      </p:cBhvr>
                                      <p:tavLst>
                                        <p:tav tm="0">
                                          <p:val>
                                            <p:strVal val="0-#ppt_h/2"/>
                                          </p:val>
                                        </p:tav>
                                        <p:tav tm="100000">
                                          <p:val>
                                            <p:strVal val="#ppt_y"/>
                                          </p:val>
                                        </p:tav>
                                      </p:tavLst>
                                    </p:anim>
                                  </p:childTnLst>
                                </p:cTn>
                              </p:par>
                            </p:childTnLst>
                          </p:cTn>
                        </p:par>
                        <p:par>
                          <p:cTn id="40" fill="hold">
                            <p:stCondLst>
                              <p:cond delay="5750"/>
                            </p:stCondLst>
                            <p:childTnLst>
                              <p:par>
                                <p:cTn id="41" presetID="2" presetClass="entr" presetSubtype="4"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750" fill="hold"/>
                                        <p:tgtEl>
                                          <p:spTgt spid="42"/>
                                        </p:tgtEl>
                                        <p:attrNameLst>
                                          <p:attrName>ppt_x</p:attrName>
                                        </p:attrNameLst>
                                      </p:cBhvr>
                                      <p:tavLst>
                                        <p:tav tm="0">
                                          <p:val>
                                            <p:strVal val="#ppt_x"/>
                                          </p:val>
                                        </p:tav>
                                        <p:tav tm="100000">
                                          <p:val>
                                            <p:strVal val="#ppt_x"/>
                                          </p:val>
                                        </p:tav>
                                      </p:tavLst>
                                    </p:anim>
                                    <p:anim calcmode="lin" valueType="num">
                                      <p:cBhvr additive="base">
                                        <p:cTn id="44" dur="750" fill="hold"/>
                                        <p:tgtEl>
                                          <p:spTgt spid="42"/>
                                        </p:tgtEl>
                                        <p:attrNameLst>
                                          <p:attrName>ppt_y</p:attrName>
                                        </p:attrNameLst>
                                      </p:cBhvr>
                                      <p:tavLst>
                                        <p:tav tm="0">
                                          <p:val>
                                            <p:strVal val="1+#ppt_h/2"/>
                                          </p:val>
                                        </p:tav>
                                        <p:tav tm="100000">
                                          <p:val>
                                            <p:strVal val="#ppt_y"/>
                                          </p:val>
                                        </p:tav>
                                      </p:tavLst>
                                    </p:anim>
                                  </p:childTnLst>
                                </p:cTn>
                              </p:par>
                            </p:childTnLst>
                          </p:cTn>
                        </p:par>
                        <p:par>
                          <p:cTn id="45" fill="hold">
                            <p:stCondLst>
                              <p:cond delay="6750"/>
                            </p:stCondLst>
                            <p:childTnLst>
                              <p:par>
                                <p:cTn id="46" presetID="2" presetClass="entr" presetSubtype="1"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750" fill="hold"/>
                                        <p:tgtEl>
                                          <p:spTgt spid="47"/>
                                        </p:tgtEl>
                                        <p:attrNameLst>
                                          <p:attrName>ppt_x</p:attrName>
                                        </p:attrNameLst>
                                      </p:cBhvr>
                                      <p:tavLst>
                                        <p:tav tm="0">
                                          <p:val>
                                            <p:strVal val="#ppt_x"/>
                                          </p:val>
                                        </p:tav>
                                        <p:tav tm="100000">
                                          <p:val>
                                            <p:strVal val="#ppt_x"/>
                                          </p:val>
                                        </p:tav>
                                      </p:tavLst>
                                    </p:anim>
                                    <p:anim calcmode="lin" valueType="num">
                                      <p:cBhvr additive="base">
                                        <p:cTn id="49" dur="75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明年工作计划</a:t>
              </a:r>
            </a:p>
          </p:txBody>
        </p:sp>
      </p:grpSp>
      <p:sp>
        <p:nvSpPr>
          <p:cNvPr id="5" name="矩形 4"/>
          <p:cNvSpPr>
            <a:spLocks noChangeArrowheads="1"/>
          </p:cNvSpPr>
          <p:nvPr/>
        </p:nvSpPr>
        <p:spPr bwMode="auto">
          <a:xfrm>
            <a:off x="1259370" y="1904341"/>
            <a:ext cx="4695374" cy="4090671"/>
          </a:xfrm>
          <a:prstGeom prst="rect">
            <a:avLst/>
          </a:prstGeom>
          <a:blipFill dpi="0" rotWithShape="1">
            <a:blip r:embed="rId3" cstate="print"/>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6" name="组合 5"/>
          <p:cNvGrpSpPr/>
          <p:nvPr/>
        </p:nvGrpSpPr>
        <p:grpSpPr>
          <a:xfrm>
            <a:off x="6360452" y="2431002"/>
            <a:ext cx="4953833" cy="3198619"/>
            <a:chOff x="5221393" y="2106657"/>
            <a:chExt cx="5764138" cy="3721821"/>
          </a:xfrm>
        </p:grpSpPr>
        <p:sp>
          <p:nvSpPr>
            <p:cNvPr id="7" name="TextBox 28"/>
            <p:cNvSpPr txBox="1"/>
            <p:nvPr/>
          </p:nvSpPr>
          <p:spPr>
            <a:xfrm>
              <a:off x="5224891" y="2106657"/>
              <a:ext cx="1595126" cy="358120"/>
            </a:xfrm>
            <a:prstGeom prst="rect">
              <a:avLst/>
            </a:prstGeom>
            <a:noFill/>
          </p:spPr>
          <p:txBody>
            <a:bodyPr wrap="non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请输入您标题</a:t>
              </a:r>
            </a:p>
          </p:txBody>
        </p:sp>
        <p:sp>
          <p:nvSpPr>
            <p:cNvPr id="9" name="TextBox 29"/>
            <p:cNvSpPr txBox="1"/>
            <p:nvPr/>
          </p:nvSpPr>
          <p:spPr>
            <a:xfrm>
              <a:off x="5224891" y="2415743"/>
              <a:ext cx="5760640" cy="537180"/>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0" name="TextBox 30"/>
            <p:cNvSpPr txBox="1"/>
            <p:nvPr/>
          </p:nvSpPr>
          <p:spPr>
            <a:xfrm>
              <a:off x="5224891" y="3027477"/>
              <a:ext cx="1595126" cy="358120"/>
            </a:xfrm>
            <a:prstGeom prst="rect">
              <a:avLst/>
            </a:prstGeom>
            <a:noFill/>
          </p:spPr>
          <p:txBody>
            <a:bodyPr wrap="non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请输入您标题</a:t>
              </a:r>
            </a:p>
          </p:txBody>
        </p:sp>
        <p:sp>
          <p:nvSpPr>
            <p:cNvPr id="13" name="TextBox 31"/>
            <p:cNvSpPr txBox="1"/>
            <p:nvPr/>
          </p:nvSpPr>
          <p:spPr>
            <a:xfrm>
              <a:off x="5224891" y="3336563"/>
              <a:ext cx="5760640" cy="537180"/>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p>
          </p:txBody>
        </p:sp>
        <p:sp>
          <p:nvSpPr>
            <p:cNvPr id="14" name="TextBox 32"/>
            <p:cNvSpPr txBox="1"/>
            <p:nvPr/>
          </p:nvSpPr>
          <p:spPr>
            <a:xfrm>
              <a:off x="5224891" y="3982855"/>
              <a:ext cx="1595126" cy="358120"/>
            </a:xfrm>
            <a:prstGeom prst="rect">
              <a:avLst/>
            </a:prstGeom>
            <a:noFill/>
          </p:spPr>
          <p:txBody>
            <a:bodyPr wrap="non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请输入您标题</a:t>
              </a:r>
            </a:p>
          </p:txBody>
        </p:sp>
        <p:sp>
          <p:nvSpPr>
            <p:cNvPr id="15" name="TextBox 33"/>
            <p:cNvSpPr txBox="1"/>
            <p:nvPr/>
          </p:nvSpPr>
          <p:spPr>
            <a:xfrm>
              <a:off x="5224891" y="4291940"/>
              <a:ext cx="5760640" cy="537180"/>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p>
          </p:txBody>
        </p:sp>
        <p:sp>
          <p:nvSpPr>
            <p:cNvPr id="16" name="TextBox 34"/>
            <p:cNvSpPr txBox="1"/>
            <p:nvPr/>
          </p:nvSpPr>
          <p:spPr>
            <a:xfrm>
              <a:off x="5221393" y="4982211"/>
              <a:ext cx="1595126" cy="358120"/>
            </a:xfrm>
            <a:prstGeom prst="rect">
              <a:avLst/>
            </a:prstGeom>
            <a:noFill/>
          </p:spPr>
          <p:txBody>
            <a:bodyPr wrap="non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请输入您标题</a:t>
              </a:r>
            </a:p>
          </p:txBody>
        </p:sp>
        <p:sp>
          <p:nvSpPr>
            <p:cNvPr id="17" name="TextBox 38"/>
            <p:cNvSpPr txBox="1"/>
            <p:nvPr/>
          </p:nvSpPr>
          <p:spPr>
            <a:xfrm>
              <a:off x="5221393" y="5291298"/>
              <a:ext cx="5760640" cy="537180"/>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明年工作计划</a:t>
              </a:r>
            </a:p>
          </p:txBody>
        </p:sp>
      </p:grpSp>
      <p:sp>
        <p:nvSpPr>
          <p:cNvPr id="5" name="Text Box 10"/>
          <p:cNvSpPr txBox="1">
            <a:spLocks noChangeArrowheads="1"/>
          </p:cNvSpPr>
          <p:nvPr/>
        </p:nvSpPr>
        <p:spPr bwMode="auto">
          <a:xfrm>
            <a:off x="8522798" y="1768331"/>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标题</a:t>
            </a:r>
            <a:r>
              <a:rPr lang="en-US" altLang="zh-CN" sz="2800" b="1" dirty="0">
                <a:solidFill>
                  <a:schemeClr val="bg1">
                    <a:lumMod val="50000"/>
                  </a:schemeClr>
                </a:solidFill>
                <a:latin typeface="微软雅黑" panose="020B0503020204020204" pitchFamily="34" charset="-122"/>
                <a:ea typeface="微软雅黑" panose="020B0503020204020204" pitchFamily="34" charset="-122"/>
              </a:rPr>
              <a:t> 2</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 name="Text Box 10"/>
          <p:cNvSpPr txBox="1">
            <a:spLocks noChangeArrowheads="1"/>
          </p:cNvSpPr>
          <p:nvPr/>
        </p:nvSpPr>
        <p:spPr bwMode="auto">
          <a:xfrm>
            <a:off x="8522798" y="4591575"/>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标题</a:t>
            </a:r>
            <a:r>
              <a:rPr lang="en-US" altLang="zh-CN" sz="2800" b="1" dirty="0">
                <a:solidFill>
                  <a:schemeClr val="bg1">
                    <a:lumMod val="50000"/>
                  </a:schemeClr>
                </a:solidFill>
                <a:latin typeface="微软雅黑" panose="020B0503020204020204" pitchFamily="34" charset="-122"/>
                <a:ea typeface="微软雅黑" panose="020B0503020204020204" pitchFamily="34" charset="-122"/>
              </a:rPr>
              <a:t> 4</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Text Box 10"/>
          <p:cNvSpPr txBox="1">
            <a:spLocks noChangeArrowheads="1"/>
          </p:cNvSpPr>
          <p:nvPr/>
        </p:nvSpPr>
        <p:spPr bwMode="auto">
          <a:xfrm>
            <a:off x="1027351" y="1768331"/>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标题</a:t>
            </a:r>
            <a:r>
              <a:rPr lang="en-US" altLang="zh-CN" sz="2800" b="1" dirty="0">
                <a:solidFill>
                  <a:schemeClr val="bg1">
                    <a:lumMod val="50000"/>
                  </a:schemeClr>
                </a:solidFill>
                <a:latin typeface="微软雅黑" panose="020B0503020204020204" pitchFamily="34" charset="-122"/>
                <a:ea typeface="微软雅黑" panose="020B0503020204020204" pitchFamily="34" charset="-122"/>
              </a:rPr>
              <a:t> 1</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Text Box 10"/>
          <p:cNvSpPr txBox="1">
            <a:spLocks noChangeArrowheads="1"/>
          </p:cNvSpPr>
          <p:nvPr/>
        </p:nvSpPr>
        <p:spPr bwMode="auto">
          <a:xfrm>
            <a:off x="1027351" y="4591575"/>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标题</a:t>
            </a:r>
            <a:r>
              <a:rPr lang="en-US" altLang="zh-CN" sz="2800" b="1" dirty="0">
                <a:solidFill>
                  <a:schemeClr val="bg1">
                    <a:lumMod val="50000"/>
                  </a:schemeClr>
                </a:solidFill>
                <a:latin typeface="微软雅黑" panose="020B0503020204020204" pitchFamily="34" charset="-122"/>
                <a:ea typeface="微软雅黑" panose="020B0503020204020204" pitchFamily="34" charset="-122"/>
              </a:rPr>
              <a:t> 3</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0" name="组合 9"/>
          <p:cNvGrpSpPr/>
          <p:nvPr/>
        </p:nvGrpSpPr>
        <p:grpSpPr>
          <a:xfrm>
            <a:off x="3429630" y="1756128"/>
            <a:ext cx="5408442" cy="4266608"/>
            <a:chOff x="6045942" y="1764308"/>
            <a:chExt cx="6240463" cy="4922972"/>
          </a:xfrm>
          <a:solidFill>
            <a:srgbClr val="767772"/>
          </a:solidFill>
        </p:grpSpPr>
        <p:sp>
          <p:nvSpPr>
            <p:cNvPr id="13" name="任意多边形 6"/>
            <p:cNvSpPr/>
            <p:nvPr/>
          </p:nvSpPr>
          <p:spPr>
            <a:xfrm>
              <a:off x="8170533" y="2397720"/>
              <a:ext cx="2079662" cy="1634332"/>
            </a:xfrm>
            <a:custGeom>
              <a:avLst/>
              <a:gdLst>
                <a:gd name="connsiteX0" fmla="*/ 1027391 w 2079662"/>
                <a:gd name="connsiteY0" fmla="*/ 0 h 1634332"/>
                <a:gd name="connsiteX1" fmla="*/ 1143691 w 2079662"/>
                <a:gd name="connsiteY1" fmla="*/ 200018 h 1634332"/>
                <a:gd name="connsiteX2" fmla="*/ 1191522 w 2079662"/>
                <a:gd name="connsiteY2" fmla="*/ 203050 h 1634332"/>
                <a:gd name="connsiteX3" fmla="*/ 2079662 w 2079662"/>
                <a:gd name="connsiteY3" fmla="*/ 650350 h 1634332"/>
                <a:gd name="connsiteX4" fmla="*/ 1027391 w 2079662"/>
                <a:gd name="connsiteY4" fmla="*/ 1634332 h 1634332"/>
                <a:gd name="connsiteX5" fmla="*/ 0 w 2079662"/>
                <a:gd name="connsiteY5" fmla="*/ 624401 h 1634332"/>
                <a:gd name="connsiteX6" fmla="*/ 899025 w 2079662"/>
                <a:gd name="connsiteY6" fmla="*/ 199400 h 1634332"/>
                <a:gd name="connsiteX7" fmla="*/ 911734 w 2079662"/>
                <a:gd name="connsiteY7" fmla="*/ 198913 h 163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662" h="1634332">
                  <a:moveTo>
                    <a:pt x="1027391" y="0"/>
                  </a:moveTo>
                  <a:lnTo>
                    <a:pt x="1143691" y="200018"/>
                  </a:lnTo>
                  <a:lnTo>
                    <a:pt x="1191522" y="203050"/>
                  </a:lnTo>
                  <a:cubicBezTo>
                    <a:pt x="1529686" y="241815"/>
                    <a:pt x="1845029" y="399433"/>
                    <a:pt x="2079662" y="650350"/>
                  </a:cubicBezTo>
                  <a:lnTo>
                    <a:pt x="1027391" y="1634332"/>
                  </a:lnTo>
                  <a:lnTo>
                    <a:pt x="0" y="624401"/>
                  </a:lnTo>
                  <a:cubicBezTo>
                    <a:pt x="240821" y="379417"/>
                    <a:pt x="559999" y="229716"/>
                    <a:pt x="899025" y="199400"/>
                  </a:cubicBezTo>
                  <a:lnTo>
                    <a:pt x="911734" y="1989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任意多边形 7"/>
            <p:cNvSpPr/>
            <p:nvPr/>
          </p:nvSpPr>
          <p:spPr>
            <a:xfrm>
              <a:off x="9343974" y="3211368"/>
              <a:ext cx="1615839" cy="1992245"/>
            </a:xfrm>
            <a:custGeom>
              <a:avLst/>
              <a:gdLst>
                <a:gd name="connsiteX0" fmla="*/ 1069334 w 1615839"/>
                <a:gd name="connsiteY0" fmla="*/ 0 h 1992245"/>
                <a:gd name="connsiteX1" fmla="*/ 1437702 w 1615839"/>
                <a:gd name="connsiteY1" fmla="*/ 873145 h 1992245"/>
                <a:gd name="connsiteX2" fmla="*/ 1438422 w 1615839"/>
                <a:gd name="connsiteY2" fmla="*/ 914376 h 1992245"/>
                <a:gd name="connsiteX3" fmla="*/ 1615839 w 1615839"/>
                <a:gd name="connsiteY3" fmla="*/ 1016945 h 1992245"/>
                <a:gd name="connsiteX4" fmla="*/ 1431306 w 1615839"/>
                <a:gd name="connsiteY4" fmla="*/ 1123485 h 1992245"/>
                <a:gd name="connsiteX5" fmla="*/ 1429914 w 1615839"/>
                <a:gd name="connsiteY5" fmla="*/ 1141920 h 1992245"/>
                <a:gd name="connsiteX6" fmla="*/ 1011607 w 1615839"/>
                <a:gd name="connsiteY6" fmla="*/ 1992245 h 1992245"/>
                <a:gd name="connsiteX7" fmla="*/ 0 w 1615839"/>
                <a:gd name="connsiteY7" fmla="*/ 965941 h 199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839" h="1992245">
                  <a:moveTo>
                    <a:pt x="1069334" y="0"/>
                  </a:moveTo>
                  <a:cubicBezTo>
                    <a:pt x="1295360" y="250496"/>
                    <a:pt x="1417630" y="559460"/>
                    <a:pt x="1437702" y="873145"/>
                  </a:cubicBezTo>
                  <a:lnTo>
                    <a:pt x="1438422" y="914376"/>
                  </a:lnTo>
                  <a:lnTo>
                    <a:pt x="1615839" y="1016945"/>
                  </a:lnTo>
                  <a:lnTo>
                    <a:pt x="1431306" y="1123485"/>
                  </a:lnTo>
                  <a:lnTo>
                    <a:pt x="1429914" y="1141920"/>
                  </a:lnTo>
                  <a:cubicBezTo>
                    <a:pt x="1391713" y="1453915"/>
                    <a:pt x="1251758" y="1755272"/>
                    <a:pt x="1011607" y="1992245"/>
                  </a:cubicBezTo>
                  <a:lnTo>
                    <a:pt x="0" y="9659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任意多边形 8"/>
            <p:cNvSpPr/>
            <p:nvPr/>
          </p:nvSpPr>
          <p:spPr>
            <a:xfrm>
              <a:off x="8151330" y="4322565"/>
              <a:ext cx="2061994" cy="1647031"/>
            </a:xfrm>
            <a:custGeom>
              <a:avLst/>
              <a:gdLst>
                <a:gd name="connsiteX0" fmla="*/ 1046594 w 2061994"/>
                <a:gd name="connsiteY0" fmla="*/ 0 h 1647031"/>
                <a:gd name="connsiteX1" fmla="*/ 2061994 w 2061994"/>
                <a:gd name="connsiteY1" fmla="*/ 1021985 h 1647031"/>
                <a:gd name="connsiteX2" fmla="*/ 1311438 w 2061994"/>
                <a:gd name="connsiteY2" fmla="*/ 1416110 h 1647031"/>
                <a:gd name="connsiteX3" fmla="*/ 1169669 w 2061994"/>
                <a:gd name="connsiteY3" fmla="*/ 1435361 h 1647031"/>
                <a:gd name="connsiteX4" fmla="*/ 1046594 w 2061994"/>
                <a:gd name="connsiteY4" fmla="*/ 1647031 h 1647031"/>
                <a:gd name="connsiteX5" fmla="*/ 922605 w 2061994"/>
                <a:gd name="connsiteY5" fmla="*/ 1433789 h 1647031"/>
                <a:gd name="connsiteX6" fmla="*/ 879745 w 2061994"/>
                <a:gd name="connsiteY6" fmla="*/ 1430967 h 1647031"/>
                <a:gd name="connsiteX7" fmla="*/ 0 w 2061994"/>
                <a:gd name="connsiteY7" fmla="*/ 990016 h 164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994" h="1647031">
                  <a:moveTo>
                    <a:pt x="1046594" y="0"/>
                  </a:moveTo>
                  <a:lnTo>
                    <a:pt x="2061994" y="1021985"/>
                  </a:lnTo>
                  <a:cubicBezTo>
                    <a:pt x="1855447" y="1227201"/>
                    <a:pt x="1593340" y="1363383"/>
                    <a:pt x="1311438" y="1416110"/>
                  </a:cubicBezTo>
                  <a:lnTo>
                    <a:pt x="1169669" y="1435361"/>
                  </a:lnTo>
                  <a:lnTo>
                    <a:pt x="1046594" y="1647031"/>
                  </a:lnTo>
                  <a:lnTo>
                    <a:pt x="922605" y="1433789"/>
                  </a:lnTo>
                  <a:lnTo>
                    <a:pt x="879745" y="1430967"/>
                  </a:lnTo>
                  <a:cubicBezTo>
                    <a:pt x="545366" y="1391991"/>
                    <a:pt x="233434" y="1236790"/>
                    <a:pt x="0" y="9900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任意多边形 9"/>
            <p:cNvSpPr/>
            <p:nvPr/>
          </p:nvSpPr>
          <p:spPr>
            <a:xfrm>
              <a:off x="7442385" y="3150722"/>
              <a:ext cx="1611077" cy="2036333"/>
            </a:xfrm>
            <a:custGeom>
              <a:avLst/>
              <a:gdLst>
                <a:gd name="connsiteX0" fmla="*/ 599756 w 1611077"/>
                <a:gd name="connsiteY0" fmla="*/ 0 h 2036333"/>
                <a:gd name="connsiteX1" fmla="*/ 1611077 w 1611077"/>
                <a:gd name="connsiteY1" fmla="*/ 1026587 h 2036333"/>
                <a:gd name="connsiteX2" fmla="*/ 582959 w 1611077"/>
                <a:gd name="connsiteY2" fmla="*/ 2036333 h 2036333"/>
                <a:gd name="connsiteX3" fmla="*/ 194508 w 1611077"/>
                <a:gd name="connsiteY3" fmla="*/ 1289862 h 2036333"/>
                <a:gd name="connsiteX4" fmla="*/ 179796 w 1611077"/>
                <a:gd name="connsiteY4" fmla="*/ 1181396 h 2036333"/>
                <a:gd name="connsiteX5" fmla="*/ 0 w 1611077"/>
                <a:gd name="connsiteY5" fmla="*/ 1077591 h 2036333"/>
                <a:gd name="connsiteX6" fmla="*/ 172531 w 1611077"/>
                <a:gd name="connsiteY6" fmla="*/ 977847 h 2036333"/>
                <a:gd name="connsiteX7" fmla="*/ 178185 w 1611077"/>
                <a:gd name="connsiteY7" fmla="*/ 876759 h 2036333"/>
                <a:gd name="connsiteX8" fmla="*/ 599756 w 1611077"/>
                <a:gd name="connsiteY8" fmla="*/ 0 h 203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077" h="2036333">
                  <a:moveTo>
                    <a:pt x="599756" y="0"/>
                  </a:moveTo>
                  <a:lnTo>
                    <a:pt x="1611077" y="1026587"/>
                  </a:lnTo>
                  <a:lnTo>
                    <a:pt x="582959" y="2036333"/>
                  </a:lnTo>
                  <a:cubicBezTo>
                    <a:pt x="374256" y="1823598"/>
                    <a:pt x="244873" y="1562528"/>
                    <a:pt x="194508" y="1289862"/>
                  </a:cubicBezTo>
                  <a:lnTo>
                    <a:pt x="179796" y="1181396"/>
                  </a:lnTo>
                  <a:lnTo>
                    <a:pt x="0" y="1077591"/>
                  </a:lnTo>
                  <a:lnTo>
                    <a:pt x="172531" y="977847"/>
                  </a:lnTo>
                  <a:lnTo>
                    <a:pt x="178185" y="876759"/>
                  </a:lnTo>
                  <a:cubicBezTo>
                    <a:pt x="211523" y="555837"/>
                    <a:pt x="352208" y="244137"/>
                    <a:pt x="5997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p>
          </p:txBody>
        </p:sp>
        <p:sp>
          <p:nvSpPr>
            <p:cNvPr id="17" name="心形 16"/>
            <p:cNvSpPr>
              <a:spLocks noChangeAspect="1"/>
            </p:cNvSpPr>
            <p:nvPr/>
          </p:nvSpPr>
          <p:spPr>
            <a:xfrm>
              <a:off x="8954242" y="1764308"/>
              <a:ext cx="479425" cy="47942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Freeform 466"/>
            <p:cNvSpPr/>
            <p:nvPr/>
          </p:nvSpPr>
          <p:spPr bwMode="auto">
            <a:xfrm>
              <a:off x="11256117" y="3845520"/>
              <a:ext cx="274638" cy="762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1214555101 w 6132"/>
                <a:gd name="T37" fmla="*/ 2147483646 h 16980"/>
                <a:gd name="T38" fmla="*/ 496602320 w 6132"/>
                <a:gd name="T39" fmla="*/ 2147483646 h 16980"/>
                <a:gd name="T40" fmla="*/ 93427632 w 6132"/>
                <a:gd name="T41" fmla="*/ 2147483646 h 16980"/>
                <a:gd name="T42" fmla="*/ 4928186 w 6132"/>
                <a:gd name="T43" fmla="*/ 2147483646 h 16980"/>
                <a:gd name="T44" fmla="*/ 280282941 w 6132"/>
                <a:gd name="T45" fmla="*/ 2147483646 h 16980"/>
                <a:gd name="T46" fmla="*/ 102277160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082970721 h 16980"/>
                <a:gd name="T88" fmla="*/ 2147483646 w 6132"/>
                <a:gd name="T89" fmla="*/ 351057414 h 16980"/>
                <a:gd name="T90" fmla="*/ 2147483646 w 6132"/>
                <a:gd name="T91" fmla="*/ 19796122 h 16980"/>
                <a:gd name="T92" fmla="*/ 2147483646 w 6132"/>
                <a:gd name="T93" fmla="*/ 88976237 h 16980"/>
                <a:gd name="T94" fmla="*/ 2147483646 w 6132"/>
                <a:gd name="T95" fmla="*/ 548909187 h 16980"/>
                <a:gd name="T96" fmla="*/ 2147483646 w 6132"/>
                <a:gd name="T97" fmla="*/ 1419180528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grpSp>
          <p:nvGrpSpPr>
            <p:cNvPr id="19" name="Group 35"/>
            <p:cNvGrpSpPr/>
            <p:nvPr/>
          </p:nvGrpSpPr>
          <p:grpSpPr bwMode="auto">
            <a:xfrm>
              <a:off x="6557410" y="3882655"/>
              <a:ext cx="762379" cy="654980"/>
              <a:chOff x="380" y="1155"/>
              <a:chExt cx="504" cy="433"/>
            </a:xfrm>
            <a:grpFill/>
          </p:grpSpPr>
          <p:sp>
            <p:nvSpPr>
              <p:cNvPr id="29" name="Freeform 36"/>
              <p:cNvSpPr/>
              <p:nvPr/>
            </p:nvSpPr>
            <p:spPr bwMode="auto">
              <a:xfrm>
                <a:off x="380" y="1155"/>
                <a:ext cx="504" cy="433"/>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sp>
            <p:nvSpPr>
              <p:cNvPr id="30" name="Rectangle 37"/>
              <p:cNvSpPr>
                <a:spLocks noChangeArrowheads="1"/>
              </p:cNvSpPr>
              <p:nvPr/>
            </p:nvSpPr>
            <p:spPr bwMode="auto">
              <a:xfrm>
                <a:off x="701" y="1193"/>
                <a:ext cx="56"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grpSp>
        <p:sp>
          <p:nvSpPr>
            <p:cNvPr id="20" name="矩形 19"/>
            <p:cNvSpPr/>
            <p:nvPr/>
          </p:nvSpPr>
          <p:spPr>
            <a:xfrm>
              <a:off x="6852392" y="4323358"/>
              <a:ext cx="173038" cy="214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1" name="文本框 20"/>
            <p:cNvSpPr txBox="1">
              <a:spLocks noChangeArrowheads="1"/>
            </p:cNvSpPr>
            <p:nvPr/>
          </p:nvSpPr>
          <p:spPr bwMode="auto">
            <a:xfrm>
              <a:off x="9363817" y="1835746"/>
              <a:ext cx="1784350" cy="3906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bg1">
                      <a:lumMod val="50000"/>
                    </a:schemeClr>
                  </a:solidFill>
                  <a:latin typeface="Impact" panose="020B0806030902050204" pitchFamily="34" charset="0"/>
                  <a:ea typeface="Hiragino Sans GB W3" pitchFamily="34" charset="-122"/>
                </a:rPr>
                <a:t>加入标题</a:t>
              </a:r>
            </a:p>
          </p:txBody>
        </p:sp>
        <p:sp>
          <p:nvSpPr>
            <p:cNvPr id="22" name="文本框 21"/>
            <p:cNvSpPr txBox="1">
              <a:spLocks noChangeArrowheads="1"/>
            </p:cNvSpPr>
            <p:nvPr/>
          </p:nvSpPr>
          <p:spPr bwMode="auto">
            <a:xfrm>
              <a:off x="10502055" y="4645620"/>
              <a:ext cx="1784350" cy="3906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lumMod val="50000"/>
                    </a:schemeClr>
                  </a:solidFill>
                  <a:latin typeface="Impact" panose="020B0806030902050204" pitchFamily="34" charset="0"/>
                  <a:ea typeface="Hiragino Sans GB W3" pitchFamily="34" charset="-122"/>
                </a:rPr>
                <a:t>加入标题</a:t>
              </a:r>
            </a:p>
          </p:txBody>
        </p:sp>
        <p:sp>
          <p:nvSpPr>
            <p:cNvPr id="23" name="文本框 22"/>
            <p:cNvSpPr txBox="1">
              <a:spLocks noChangeArrowheads="1"/>
            </p:cNvSpPr>
            <p:nvPr/>
          </p:nvSpPr>
          <p:spPr bwMode="auto">
            <a:xfrm>
              <a:off x="6045942" y="4645620"/>
              <a:ext cx="1784350" cy="3906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bg1">
                      <a:lumMod val="50000"/>
                    </a:schemeClr>
                  </a:solidFill>
                  <a:latin typeface="Impact" panose="020B0806030902050204" pitchFamily="34" charset="0"/>
                  <a:ea typeface="Hiragino Sans GB W3" pitchFamily="34" charset="-122"/>
                </a:rPr>
                <a:t>加入标题</a:t>
              </a:r>
              <a:endParaRPr lang="zh-CN" altLang="en-US" sz="1600" dirty="0">
                <a:solidFill>
                  <a:schemeClr val="bg1">
                    <a:lumMod val="50000"/>
                  </a:schemeClr>
                </a:solidFill>
                <a:latin typeface="Impact" panose="020B0806030902050204" pitchFamily="34" charset="0"/>
                <a:ea typeface="Hiragino Sans GB W3" pitchFamily="34" charset="-122"/>
              </a:endParaRPr>
            </a:p>
          </p:txBody>
        </p:sp>
        <p:grpSp>
          <p:nvGrpSpPr>
            <p:cNvPr id="24" name="Group 331"/>
            <p:cNvGrpSpPr/>
            <p:nvPr/>
          </p:nvGrpSpPr>
          <p:grpSpPr bwMode="auto">
            <a:xfrm>
              <a:off x="8871072" y="6091325"/>
              <a:ext cx="646203" cy="595955"/>
              <a:chOff x="2100" y="1440"/>
              <a:chExt cx="1560" cy="1440"/>
            </a:xfrm>
            <a:grpFill/>
          </p:grpSpPr>
          <p:sp>
            <p:nvSpPr>
              <p:cNvPr id="26"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sp>
            <p:nvSpPr>
              <p:cNvPr id="27"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sp>
            <p:nvSpPr>
              <p:cNvPr id="28"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grpSp>
        <p:sp>
          <p:nvSpPr>
            <p:cNvPr id="25" name="文本框 28"/>
            <p:cNvSpPr txBox="1">
              <a:spLocks noChangeArrowheads="1"/>
            </p:cNvSpPr>
            <p:nvPr/>
          </p:nvSpPr>
          <p:spPr bwMode="auto">
            <a:xfrm>
              <a:off x="9432080" y="6229945"/>
              <a:ext cx="1784350" cy="3906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lumMod val="50000"/>
                    </a:schemeClr>
                  </a:solidFill>
                  <a:latin typeface="Impact" panose="020B0806030902050204" pitchFamily="34" charset="0"/>
                  <a:ea typeface="Hiragino Sans GB W3" pitchFamily="34" charset="-122"/>
                </a:rPr>
                <a:t>加入标题</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明年工作计划</a:t>
              </a:r>
            </a:p>
          </p:txBody>
        </p:sp>
      </p:grpSp>
      <p:grpSp>
        <p:nvGrpSpPr>
          <p:cNvPr id="5" name="组合 4"/>
          <p:cNvGrpSpPr/>
          <p:nvPr/>
        </p:nvGrpSpPr>
        <p:grpSpPr>
          <a:xfrm>
            <a:off x="964043" y="1750741"/>
            <a:ext cx="10316048" cy="4365466"/>
            <a:chOff x="964043" y="1750741"/>
            <a:chExt cx="10316048" cy="4365466"/>
          </a:xfrm>
          <a:solidFill>
            <a:srgbClr val="767772"/>
          </a:solidFill>
        </p:grpSpPr>
        <p:grpSp>
          <p:nvGrpSpPr>
            <p:cNvPr id="6" name="组合 5"/>
            <p:cNvGrpSpPr/>
            <p:nvPr/>
          </p:nvGrpSpPr>
          <p:grpSpPr>
            <a:xfrm>
              <a:off x="3923638" y="2054324"/>
              <a:ext cx="1653822" cy="1437322"/>
              <a:chOff x="3329423" y="1479822"/>
              <a:chExt cx="1202036" cy="1044679"/>
            </a:xfrm>
            <a:grpFill/>
          </p:grpSpPr>
          <p:sp>
            <p:nvSpPr>
              <p:cNvPr id="58"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noFill/>
              <a:ln w="28575" cap="flat">
                <a:solidFill>
                  <a:srgbClr val="767772"/>
                </a:solidFill>
                <a:prstDash val="solid"/>
                <a:miter lim="800000"/>
              </a:ln>
            </p:spPr>
            <p:txBody>
              <a:bodyPr lIns="72585" tIns="36293" rIns="72585" bIns="36293"/>
              <a:lstStyle/>
              <a:p>
                <a:pPr fontAlgn="auto">
                  <a:spcBef>
                    <a:spcPts val="0"/>
                  </a:spcBef>
                  <a:spcAft>
                    <a:spcPts val="0"/>
                  </a:spcAft>
                  <a:defRPr/>
                </a:pPr>
                <a:endParaRPr lang="zh-CN" altLang="en-US" dirty="0">
                  <a:solidFill>
                    <a:schemeClr val="bg1">
                      <a:lumMod val="50000"/>
                    </a:schemeClr>
                  </a:solidFill>
                  <a:latin typeface="+mn-lt"/>
                  <a:ea typeface="+mn-ea"/>
                </a:endParaRPr>
              </a:p>
            </p:txBody>
          </p:sp>
          <p:grpSp>
            <p:nvGrpSpPr>
              <p:cNvPr id="59" name="组合 47"/>
              <p:cNvGrpSpPr/>
              <p:nvPr/>
            </p:nvGrpSpPr>
            <p:grpSpPr bwMode="auto">
              <a:xfrm>
                <a:off x="3754548" y="1808481"/>
                <a:ext cx="295362" cy="381037"/>
                <a:chOff x="12327414" y="858402"/>
                <a:chExt cx="370336" cy="484095"/>
              </a:xfrm>
              <a:grpFill/>
            </p:grpSpPr>
            <p:sp>
              <p:nvSpPr>
                <p:cNvPr id="60" name="Freeform 56"/>
                <p:cNvSpPr>
                  <a:spLocks noEditPoints="1"/>
                </p:cNvSpPr>
                <p:nvPr/>
              </p:nvSpPr>
              <p:spPr bwMode="auto">
                <a:xfrm>
                  <a:off x="12327414" y="858402"/>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grp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000">
                    <a:solidFill>
                      <a:schemeClr val="bg1">
                        <a:lumMod val="50000"/>
                      </a:schemeClr>
                    </a:solidFill>
                  </a:endParaRPr>
                </a:p>
              </p:txBody>
            </p:sp>
            <p:sp>
              <p:nvSpPr>
                <p:cNvPr id="61"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grp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solidFill>
                      <a:schemeClr val="bg1">
                        <a:lumMod val="50000"/>
                      </a:schemeClr>
                    </a:solidFill>
                  </a:endParaRPr>
                </a:p>
              </p:txBody>
            </p:sp>
          </p:grpSp>
        </p:grpSp>
        <p:grpSp>
          <p:nvGrpSpPr>
            <p:cNvPr id="7" name="组合 6"/>
            <p:cNvGrpSpPr/>
            <p:nvPr/>
          </p:nvGrpSpPr>
          <p:grpSpPr>
            <a:xfrm>
              <a:off x="6533202" y="2032363"/>
              <a:ext cx="1653822" cy="1437322"/>
              <a:chOff x="5226114" y="1463860"/>
              <a:chExt cx="1202036" cy="1044679"/>
            </a:xfrm>
            <a:grpFill/>
          </p:grpSpPr>
          <p:sp>
            <p:nvSpPr>
              <p:cNvPr id="54"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noFill/>
              <a:ln w="28575" cap="flat">
                <a:solidFill>
                  <a:srgbClr val="767772"/>
                </a:solidFill>
                <a:prstDash val="solid"/>
                <a:miter lim="800000"/>
              </a:ln>
            </p:spPr>
            <p:txBody>
              <a:bodyPr lIns="72585" tIns="36293" rIns="72585" bIns="36293"/>
              <a:lstStyle/>
              <a:p>
                <a:pPr fontAlgn="auto">
                  <a:spcBef>
                    <a:spcPts val="0"/>
                  </a:spcBef>
                  <a:spcAft>
                    <a:spcPts val="0"/>
                  </a:spcAft>
                  <a:defRPr/>
                </a:pPr>
                <a:endParaRPr lang="zh-CN" altLang="en-US">
                  <a:solidFill>
                    <a:schemeClr val="bg1">
                      <a:lumMod val="50000"/>
                    </a:schemeClr>
                  </a:solidFill>
                  <a:latin typeface="+mn-lt"/>
                  <a:ea typeface="+mn-ea"/>
                </a:endParaRPr>
              </a:p>
            </p:txBody>
          </p:sp>
          <p:grpSp>
            <p:nvGrpSpPr>
              <p:cNvPr id="55" name="组合 51"/>
              <p:cNvGrpSpPr/>
              <p:nvPr/>
            </p:nvGrpSpPr>
            <p:grpSpPr bwMode="auto">
              <a:xfrm>
                <a:off x="5628039" y="1804737"/>
                <a:ext cx="339884" cy="381036"/>
                <a:chOff x="952501" y="6013451"/>
                <a:chExt cx="255587" cy="290513"/>
              </a:xfrm>
              <a:grpFill/>
            </p:grpSpPr>
            <p:sp>
              <p:nvSpPr>
                <p:cNvPr id="5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grp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solidFill>
                      <a:schemeClr val="bg1">
                        <a:lumMod val="50000"/>
                      </a:schemeClr>
                    </a:solidFill>
                  </a:endParaRPr>
                </a:p>
              </p:txBody>
            </p:sp>
            <p:sp>
              <p:nvSpPr>
                <p:cNvPr id="5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grp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solidFill>
                      <a:schemeClr val="bg1">
                        <a:lumMod val="50000"/>
                      </a:schemeClr>
                    </a:solidFill>
                  </a:endParaRPr>
                </a:p>
              </p:txBody>
            </p:sp>
          </p:grpSp>
        </p:grpSp>
        <p:grpSp>
          <p:nvGrpSpPr>
            <p:cNvPr id="9" name="组合 8"/>
            <p:cNvGrpSpPr/>
            <p:nvPr/>
          </p:nvGrpSpPr>
          <p:grpSpPr>
            <a:xfrm>
              <a:off x="6533202" y="4528487"/>
              <a:ext cx="1653822" cy="1437322"/>
              <a:chOff x="5226114" y="3278100"/>
              <a:chExt cx="1202036" cy="1044679"/>
            </a:xfrm>
            <a:grpFill/>
          </p:grpSpPr>
          <p:sp>
            <p:nvSpPr>
              <p:cNvPr id="50"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noFill/>
              <a:ln w="28575">
                <a:solidFill>
                  <a:srgbClr val="767772"/>
                </a:solid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solidFill>
                    <a:schemeClr val="bg1">
                      <a:lumMod val="50000"/>
                    </a:schemeClr>
                  </a:solidFill>
                </a:endParaRPr>
              </a:p>
            </p:txBody>
          </p:sp>
          <p:grpSp>
            <p:nvGrpSpPr>
              <p:cNvPr id="51" name="组合 55"/>
              <p:cNvGrpSpPr/>
              <p:nvPr/>
            </p:nvGrpSpPr>
            <p:grpSpPr bwMode="auto">
              <a:xfrm>
                <a:off x="5640688" y="3590456"/>
                <a:ext cx="335663" cy="381036"/>
                <a:chOff x="5405438" y="6815138"/>
                <a:chExt cx="252413" cy="290513"/>
              </a:xfrm>
              <a:grpFill/>
            </p:grpSpPr>
            <p:sp>
              <p:nvSpPr>
                <p:cNvPr id="5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grp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solidFill>
                      <a:schemeClr val="bg1">
                        <a:lumMod val="50000"/>
                      </a:schemeClr>
                    </a:solidFill>
                  </a:endParaRPr>
                </a:p>
              </p:txBody>
            </p:sp>
            <p:sp>
              <p:nvSpPr>
                <p:cNvPr id="5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grp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solidFill>
                      <a:schemeClr val="bg1">
                        <a:lumMod val="50000"/>
                      </a:schemeClr>
                    </a:solidFill>
                  </a:endParaRPr>
                </a:p>
              </p:txBody>
            </p:sp>
          </p:grpSp>
        </p:grpSp>
        <p:grpSp>
          <p:nvGrpSpPr>
            <p:cNvPr id="10" name="组合 9"/>
            <p:cNvGrpSpPr/>
            <p:nvPr/>
          </p:nvGrpSpPr>
          <p:grpSpPr>
            <a:xfrm>
              <a:off x="3927207" y="4515456"/>
              <a:ext cx="1653822" cy="1437322"/>
              <a:chOff x="3332017" y="3268629"/>
              <a:chExt cx="1202036" cy="1044679"/>
            </a:xfrm>
            <a:grpFill/>
          </p:grpSpPr>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noFill/>
              <a:ln w="28575">
                <a:solidFill>
                  <a:srgbClr val="767772"/>
                </a:solid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solidFill>
                    <a:schemeClr val="bg1">
                      <a:lumMod val="50000"/>
                    </a:schemeClr>
                  </a:solidFill>
                </a:endParaRPr>
              </a:p>
            </p:txBody>
          </p:sp>
          <p:grpSp>
            <p:nvGrpSpPr>
              <p:cNvPr id="47" name="组合 59"/>
              <p:cNvGrpSpPr/>
              <p:nvPr/>
            </p:nvGrpSpPr>
            <p:grpSpPr bwMode="auto">
              <a:xfrm>
                <a:off x="3724179" y="3599213"/>
                <a:ext cx="350223" cy="387548"/>
                <a:chOff x="688976" y="7240588"/>
                <a:chExt cx="263525" cy="295275"/>
              </a:xfrm>
              <a:grpFill/>
            </p:grpSpPr>
            <p:sp>
              <p:nvSpPr>
                <p:cNvPr id="4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grp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solidFill>
                      <a:schemeClr val="bg1">
                        <a:lumMod val="50000"/>
                      </a:schemeClr>
                    </a:solidFill>
                  </a:endParaRPr>
                </a:p>
              </p:txBody>
            </p:sp>
            <p:sp>
              <p:nvSpPr>
                <p:cNvPr id="4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grp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solidFill>
                      <a:schemeClr val="bg1">
                        <a:lumMod val="50000"/>
                      </a:schemeClr>
                    </a:solidFill>
                  </a:endParaRPr>
                </a:p>
              </p:txBody>
            </p:sp>
          </p:grpSp>
        </p:grpSp>
        <p:grpSp>
          <p:nvGrpSpPr>
            <p:cNvPr id="13" name="组合 12"/>
            <p:cNvGrpSpPr/>
            <p:nvPr/>
          </p:nvGrpSpPr>
          <p:grpSpPr>
            <a:xfrm>
              <a:off x="2167449" y="4270985"/>
              <a:ext cx="767253" cy="855405"/>
              <a:chOff x="7156453" y="4826087"/>
              <a:chExt cx="763584" cy="862012"/>
            </a:xfrm>
            <a:grpFill/>
          </p:grpSpPr>
          <p:sp>
            <p:nvSpPr>
              <p:cNvPr id="43"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44" name="Freeform 79"/>
              <p:cNvSpPr/>
              <p:nvPr/>
            </p:nvSpPr>
            <p:spPr bwMode="auto">
              <a:xfrm>
                <a:off x="7156453"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45" name="Freeform 80"/>
              <p:cNvSpPr/>
              <p:nvPr/>
            </p:nvSpPr>
            <p:spPr bwMode="auto">
              <a:xfrm>
                <a:off x="7454899"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grpSp>
        <p:grpSp>
          <p:nvGrpSpPr>
            <p:cNvPr id="14" name="组合 13"/>
            <p:cNvGrpSpPr/>
            <p:nvPr/>
          </p:nvGrpSpPr>
          <p:grpSpPr>
            <a:xfrm>
              <a:off x="2226914" y="1905666"/>
              <a:ext cx="427371" cy="834879"/>
              <a:chOff x="8080376" y="1863812"/>
              <a:chExt cx="361950" cy="715962"/>
            </a:xfrm>
            <a:grpFill/>
          </p:grpSpPr>
          <p:sp>
            <p:nvSpPr>
              <p:cNvPr id="37"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8"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9"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40"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41"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42"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grpSp>
        <p:grpSp>
          <p:nvGrpSpPr>
            <p:cNvPr id="15" name="组合 14"/>
            <p:cNvGrpSpPr/>
            <p:nvPr/>
          </p:nvGrpSpPr>
          <p:grpSpPr>
            <a:xfrm>
              <a:off x="9433860" y="4040870"/>
              <a:ext cx="732839" cy="1041095"/>
              <a:chOff x="10885488" y="4680037"/>
              <a:chExt cx="503238" cy="723900"/>
            </a:xfrm>
            <a:grpFill/>
          </p:grpSpPr>
          <p:sp>
            <p:nvSpPr>
              <p:cNvPr id="29"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0"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1"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2"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3"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4"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5"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36"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grpSp>
        <p:grpSp>
          <p:nvGrpSpPr>
            <p:cNvPr id="16" name="组合 15"/>
            <p:cNvGrpSpPr/>
            <p:nvPr/>
          </p:nvGrpSpPr>
          <p:grpSpPr>
            <a:xfrm>
              <a:off x="9448302" y="1830435"/>
              <a:ext cx="626983" cy="840515"/>
              <a:chOff x="10709282" y="1628862"/>
              <a:chExt cx="439732" cy="596900"/>
            </a:xfrm>
            <a:grpFill/>
          </p:grpSpPr>
          <p:sp>
            <p:nvSpPr>
              <p:cNvPr id="27" name="Freeform 95"/>
              <p:cNvSpPr/>
              <p:nvPr/>
            </p:nvSpPr>
            <p:spPr bwMode="auto">
              <a:xfrm>
                <a:off x="10709282"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sp>
            <p:nvSpPr>
              <p:cNvPr id="28"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lumMod val="50000"/>
                    </a:schemeClr>
                  </a:solidFill>
                  <a:latin typeface="+mn-lt"/>
                  <a:ea typeface="+mn-ea"/>
                </a:endParaRPr>
              </a:p>
            </p:txBody>
          </p:sp>
        </p:grpSp>
        <p:sp>
          <p:nvSpPr>
            <p:cNvPr id="17" name="文本框 20"/>
            <p:cNvSpPr txBox="1"/>
            <p:nvPr/>
          </p:nvSpPr>
          <p:spPr>
            <a:xfrm>
              <a:off x="1936371" y="2763428"/>
              <a:ext cx="1172510"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lumMod val="50000"/>
                    </a:schemeClr>
                  </a:solidFill>
                  <a:latin typeface="+mj-ea"/>
                  <a:ea typeface="+mj-ea"/>
                  <a:sym typeface="宋体" panose="02010600030101010101" pitchFamily="2" charset="-122"/>
                </a:rPr>
                <a:t>添加标题</a:t>
              </a:r>
            </a:p>
          </p:txBody>
        </p:sp>
        <p:sp>
          <p:nvSpPr>
            <p:cNvPr id="18" name="矩形 47"/>
            <p:cNvSpPr>
              <a:spLocks noChangeArrowheads="1"/>
            </p:cNvSpPr>
            <p:nvPr/>
          </p:nvSpPr>
          <p:spPr bwMode="auto">
            <a:xfrm>
              <a:off x="964043" y="3251929"/>
              <a:ext cx="2506585"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9" name="文本框 18"/>
            <p:cNvSpPr txBox="1"/>
            <p:nvPr/>
          </p:nvSpPr>
          <p:spPr>
            <a:xfrm>
              <a:off x="9052327" y="2752277"/>
              <a:ext cx="1172510"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lumMod val="50000"/>
                    </a:schemeClr>
                  </a:solidFill>
                  <a:latin typeface="+mj-ea"/>
                  <a:ea typeface="+mj-ea"/>
                  <a:sym typeface="宋体" panose="02010600030101010101" pitchFamily="2" charset="-122"/>
                </a:rPr>
                <a:t>添加标题</a:t>
              </a:r>
            </a:p>
          </p:txBody>
        </p:sp>
        <p:sp>
          <p:nvSpPr>
            <p:cNvPr id="20" name="矩形 47"/>
            <p:cNvSpPr>
              <a:spLocks noChangeArrowheads="1"/>
            </p:cNvSpPr>
            <p:nvPr/>
          </p:nvSpPr>
          <p:spPr bwMode="auto">
            <a:xfrm>
              <a:off x="8773506" y="3240778"/>
              <a:ext cx="2506585"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21" name="文本框 20"/>
            <p:cNvSpPr txBox="1"/>
            <p:nvPr/>
          </p:nvSpPr>
          <p:spPr>
            <a:xfrm>
              <a:off x="1936371" y="5143738"/>
              <a:ext cx="1172510"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lumMod val="50000"/>
                    </a:schemeClr>
                  </a:solidFill>
                  <a:latin typeface="+mj-ea"/>
                  <a:ea typeface="+mj-ea"/>
                  <a:sym typeface="宋体" panose="02010600030101010101" pitchFamily="2" charset="-122"/>
                </a:rPr>
                <a:t>添加标题</a:t>
              </a:r>
            </a:p>
          </p:txBody>
        </p:sp>
        <p:sp>
          <p:nvSpPr>
            <p:cNvPr id="22" name="矩形 47"/>
            <p:cNvSpPr>
              <a:spLocks noChangeArrowheads="1"/>
            </p:cNvSpPr>
            <p:nvPr/>
          </p:nvSpPr>
          <p:spPr bwMode="auto">
            <a:xfrm>
              <a:off x="964043" y="5632239"/>
              <a:ext cx="2506585"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23" name="文本框 20"/>
            <p:cNvSpPr txBox="1"/>
            <p:nvPr/>
          </p:nvSpPr>
          <p:spPr>
            <a:xfrm>
              <a:off x="9052327" y="5166041"/>
              <a:ext cx="1172510"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lumMod val="50000"/>
                    </a:schemeClr>
                  </a:solidFill>
                  <a:latin typeface="+mj-ea"/>
                  <a:ea typeface="+mj-ea"/>
                  <a:sym typeface="宋体" panose="02010600030101010101" pitchFamily="2" charset="-122"/>
                </a:rPr>
                <a:t>添加标题</a:t>
              </a:r>
            </a:p>
          </p:txBody>
        </p:sp>
        <p:sp>
          <p:nvSpPr>
            <p:cNvPr id="24" name="矩形 47"/>
            <p:cNvSpPr>
              <a:spLocks noChangeArrowheads="1"/>
            </p:cNvSpPr>
            <p:nvPr/>
          </p:nvSpPr>
          <p:spPr bwMode="auto">
            <a:xfrm>
              <a:off x="8773506" y="5654542"/>
              <a:ext cx="2506585"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cxnSp>
          <p:nvCxnSpPr>
            <p:cNvPr id="25" name="直接连接符 24"/>
            <p:cNvCxnSpPr/>
            <p:nvPr/>
          </p:nvCxnSpPr>
          <p:spPr>
            <a:xfrm>
              <a:off x="1293541" y="3967474"/>
              <a:ext cx="9645805" cy="0"/>
            </a:xfrm>
            <a:prstGeom prst="line">
              <a:avLst/>
            </a:prstGeom>
            <a:grpFill/>
            <a:ln>
              <a:solidFill>
                <a:srgbClr val="76777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988205" y="1750741"/>
              <a:ext cx="0" cy="4293220"/>
            </a:xfrm>
            <a:prstGeom prst="line">
              <a:avLst/>
            </a:prstGeom>
            <a:grpFill/>
            <a:ln>
              <a:solidFill>
                <a:srgbClr val="76777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明年工作计划</a:t>
              </a:r>
            </a:p>
          </p:txBody>
        </p:sp>
      </p:grpSp>
      <p:sp>
        <p:nvSpPr>
          <p:cNvPr id="5" name="Freeform 33"/>
          <p:cNvSpPr/>
          <p:nvPr/>
        </p:nvSpPr>
        <p:spPr bwMode="auto">
          <a:xfrm>
            <a:off x="6750050" y="3802063"/>
            <a:ext cx="733425" cy="104775"/>
          </a:xfrm>
          <a:custGeom>
            <a:avLst/>
            <a:gdLst>
              <a:gd name="T0" fmla="*/ 246 w 246"/>
              <a:gd name="T1" fmla="*/ 0 h 35"/>
              <a:gd name="T2" fmla="*/ 3 w 246"/>
              <a:gd name="T3" fmla="*/ 0 h 35"/>
              <a:gd name="T4" fmla="*/ 3 w 246"/>
              <a:gd name="T5" fmla="*/ 9 h 35"/>
              <a:gd name="T6" fmla="*/ 0 w 246"/>
              <a:gd name="T7" fmla="*/ 35 h 35"/>
              <a:gd name="T8" fmla="*/ 246 w 246"/>
              <a:gd name="T9" fmla="*/ 35 h 35"/>
              <a:gd name="T10" fmla="*/ 244 w 246"/>
              <a:gd name="T11" fmla="*/ 19 h 35"/>
              <a:gd name="T12" fmla="*/ 246 w 24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46" h="35">
                <a:moveTo>
                  <a:pt x="246" y="0"/>
                </a:moveTo>
                <a:cubicBezTo>
                  <a:pt x="3" y="0"/>
                  <a:pt x="3" y="0"/>
                  <a:pt x="3" y="0"/>
                </a:cubicBezTo>
                <a:cubicBezTo>
                  <a:pt x="3" y="3"/>
                  <a:pt x="3" y="6"/>
                  <a:pt x="3" y="9"/>
                </a:cubicBezTo>
                <a:cubicBezTo>
                  <a:pt x="3" y="18"/>
                  <a:pt x="2" y="27"/>
                  <a:pt x="0" y="35"/>
                </a:cubicBezTo>
                <a:cubicBezTo>
                  <a:pt x="246" y="35"/>
                  <a:pt x="246" y="35"/>
                  <a:pt x="246" y="35"/>
                </a:cubicBezTo>
                <a:cubicBezTo>
                  <a:pt x="245" y="30"/>
                  <a:pt x="244" y="25"/>
                  <a:pt x="244" y="19"/>
                </a:cubicBezTo>
                <a:cubicBezTo>
                  <a:pt x="244" y="13"/>
                  <a:pt x="245" y="7"/>
                  <a:pt x="246"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 name="Freeform 34"/>
          <p:cNvSpPr/>
          <p:nvPr/>
        </p:nvSpPr>
        <p:spPr bwMode="auto">
          <a:xfrm>
            <a:off x="5281613" y="3802063"/>
            <a:ext cx="769938" cy="104775"/>
          </a:xfrm>
          <a:custGeom>
            <a:avLst/>
            <a:gdLst>
              <a:gd name="T0" fmla="*/ 255 w 258"/>
              <a:gd name="T1" fmla="*/ 0 h 35"/>
              <a:gd name="T2" fmla="*/ 0 w 258"/>
              <a:gd name="T3" fmla="*/ 0 h 35"/>
              <a:gd name="T4" fmla="*/ 2 w 258"/>
              <a:gd name="T5" fmla="*/ 19 h 35"/>
              <a:gd name="T6" fmla="*/ 0 w 258"/>
              <a:gd name="T7" fmla="*/ 35 h 35"/>
              <a:gd name="T8" fmla="*/ 258 w 258"/>
              <a:gd name="T9" fmla="*/ 35 h 35"/>
              <a:gd name="T10" fmla="*/ 255 w 258"/>
              <a:gd name="T11" fmla="*/ 9 h 35"/>
              <a:gd name="T12" fmla="*/ 255 w 25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58" h="35">
                <a:moveTo>
                  <a:pt x="255" y="0"/>
                </a:moveTo>
                <a:cubicBezTo>
                  <a:pt x="0" y="0"/>
                  <a:pt x="0" y="0"/>
                  <a:pt x="0" y="0"/>
                </a:cubicBezTo>
                <a:cubicBezTo>
                  <a:pt x="1" y="7"/>
                  <a:pt x="2" y="13"/>
                  <a:pt x="2" y="19"/>
                </a:cubicBezTo>
                <a:cubicBezTo>
                  <a:pt x="2" y="25"/>
                  <a:pt x="1" y="30"/>
                  <a:pt x="0" y="35"/>
                </a:cubicBezTo>
                <a:cubicBezTo>
                  <a:pt x="258" y="35"/>
                  <a:pt x="258" y="35"/>
                  <a:pt x="258" y="35"/>
                </a:cubicBezTo>
                <a:cubicBezTo>
                  <a:pt x="256" y="27"/>
                  <a:pt x="255" y="18"/>
                  <a:pt x="255" y="9"/>
                </a:cubicBezTo>
                <a:cubicBezTo>
                  <a:pt x="255" y="6"/>
                  <a:pt x="255" y="3"/>
                  <a:pt x="25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 name="Freeform 35"/>
          <p:cNvSpPr/>
          <p:nvPr/>
        </p:nvSpPr>
        <p:spPr bwMode="auto">
          <a:xfrm>
            <a:off x="8047038" y="3802063"/>
            <a:ext cx="788988" cy="104775"/>
          </a:xfrm>
          <a:custGeom>
            <a:avLst/>
            <a:gdLst>
              <a:gd name="T0" fmla="*/ 264 w 264"/>
              <a:gd name="T1" fmla="*/ 0 h 35"/>
              <a:gd name="T2" fmla="*/ 0 w 264"/>
              <a:gd name="T3" fmla="*/ 0 h 35"/>
              <a:gd name="T4" fmla="*/ 2 w 264"/>
              <a:gd name="T5" fmla="*/ 19 h 35"/>
              <a:gd name="T6" fmla="*/ 0 w 264"/>
              <a:gd name="T7" fmla="*/ 35 h 35"/>
              <a:gd name="T8" fmla="*/ 263 w 264"/>
              <a:gd name="T9" fmla="*/ 35 h 35"/>
              <a:gd name="T10" fmla="*/ 262 w 264"/>
              <a:gd name="T11" fmla="*/ 19 h 35"/>
              <a:gd name="T12" fmla="*/ 264 w 264"/>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64" h="35">
                <a:moveTo>
                  <a:pt x="264" y="0"/>
                </a:moveTo>
                <a:cubicBezTo>
                  <a:pt x="0" y="0"/>
                  <a:pt x="0" y="0"/>
                  <a:pt x="0" y="0"/>
                </a:cubicBezTo>
                <a:cubicBezTo>
                  <a:pt x="1" y="7"/>
                  <a:pt x="2" y="13"/>
                  <a:pt x="2" y="19"/>
                </a:cubicBezTo>
                <a:cubicBezTo>
                  <a:pt x="2" y="25"/>
                  <a:pt x="1" y="30"/>
                  <a:pt x="0" y="35"/>
                </a:cubicBezTo>
                <a:cubicBezTo>
                  <a:pt x="263" y="35"/>
                  <a:pt x="263" y="35"/>
                  <a:pt x="263" y="35"/>
                </a:cubicBezTo>
                <a:cubicBezTo>
                  <a:pt x="262" y="30"/>
                  <a:pt x="262" y="25"/>
                  <a:pt x="262" y="19"/>
                </a:cubicBezTo>
                <a:cubicBezTo>
                  <a:pt x="262" y="13"/>
                  <a:pt x="263" y="7"/>
                  <a:pt x="26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9" name="Freeform 36"/>
          <p:cNvSpPr/>
          <p:nvPr/>
        </p:nvSpPr>
        <p:spPr bwMode="auto">
          <a:xfrm>
            <a:off x="2474913" y="3802063"/>
            <a:ext cx="836613" cy="104775"/>
          </a:xfrm>
          <a:custGeom>
            <a:avLst/>
            <a:gdLst>
              <a:gd name="T0" fmla="*/ 280 w 280"/>
              <a:gd name="T1" fmla="*/ 0 h 35"/>
              <a:gd name="T2" fmla="*/ 2 w 280"/>
              <a:gd name="T3" fmla="*/ 0 h 35"/>
              <a:gd name="T4" fmla="*/ 2 w 280"/>
              <a:gd name="T5" fmla="*/ 9 h 35"/>
              <a:gd name="T6" fmla="*/ 0 w 280"/>
              <a:gd name="T7" fmla="*/ 35 h 35"/>
              <a:gd name="T8" fmla="*/ 279 w 280"/>
              <a:gd name="T9" fmla="*/ 35 h 35"/>
              <a:gd name="T10" fmla="*/ 278 w 280"/>
              <a:gd name="T11" fmla="*/ 19 h 35"/>
              <a:gd name="T12" fmla="*/ 280 w 280"/>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80" h="35">
                <a:moveTo>
                  <a:pt x="280" y="0"/>
                </a:moveTo>
                <a:cubicBezTo>
                  <a:pt x="2" y="0"/>
                  <a:pt x="2" y="0"/>
                  <a:pt x="2" y="0"/>
                </a:cubicBezTo>
                <a:cubicBezTo>
                  <a:pt x="2" y="3"/>
                  <a:pt x="2" y="6"/>
                  <a:pt x="2" y="9"/>
                </a:cubicBezTo>
                <a:cubicBezTo>
                  <a:pt x="2" y="18"/>
                  <a:pt x="1" y="27"/>
                  <a:pt x="0" y="35"/>
                </a:cubicBezTo>
                <a:cubicBezTo>
                  <a:pt x="279" y="35"/>
                  <a:pt x="279" y="35"/>
                  <a:pt x="279" y="35"/>
                </a:cubicBezTo>
                <a:cubicBezTo>
                  <a:pt x="278" y="30"/>
                  <a:pt x="278" y="25"/>
                  <a:pt x="278" y="19"/>
                </a:cubicBezTo>
                <a:cubicBezTo>
                  <a:pt x="278" y="13"/>
                  <a:pt x="278" y="7"/>
                  <a:pt x="2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0" name="Freeform 37"/>
          <p:cNvSpPr/>
          <p:nvPr/>
        </p:nvSpPr>
        <p:spPr bwMode="auto">
          <a:xfrm>
            <a:off x="3871913" y="3802063"/>
            <a:ext cx="844550" cy="104775"/>
          </a:xfrm>
          <a:custGeom>
            <a:avLst/>
            <a:gdLst>
              <a:gd name="T0" fmla="*/ 283 w 283"/>
              <a:gd name="T1" fmla="*/ 0 h 35"/>
              <a:gd name="T2" fmla="*/ 0 w 283"/>
              <a:gd name="T3" fmla="*/ 0 h 35"/>
              <a:gd name="T4" fmla="*/ 2 w 283"/>
              <a:gd name="T5" fmla="*/ 19 h 35"/>
              <a:gd name="T6" fmla="*/ 1 w 283"/>
              <a:gd name="T7" fmla="*/ 35 h 35"/>
              <a:gd name="T8" fmla="*/ 283 w 283"/>
              <a:gd name="T9" fmla="*/ 35 h 35"/>
              <a:gd name="T10" fmla="*/ 281 w 283"/>
              <a:gd name="T11" fmla="*/ 19 h 35"/>
              <a:gd name="T12" fmla="*/ 283 w 28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83" h="35">
                <a:moveTo>
                  <a:pt x="283" y="0"/>
                </a:moveTo>
                <a:cubicBezTo>
                  <a:pt x="0" y="0"/>
                  <a:pt x="0" y="0"/>
                  <a:pt x="0" y="0"/>
                </a:cubicBezTo>
                <a:cubicBezTo>
                  <a:pt x="1" y="7"/>
                  <a:pt x="2" y="13"/>
                  <a:pt x="2" y="19"/>
                </a:cubicBezTo>
                <a:cubicBezTo>
                  <a:pt x="2" y="25"/>
                  <a:pt x="1" y="30"/>
                  <a:pt x="1" y="35"/>
                </a:cubicBezTo>
                <a:cubicBezTo>
                  <a:pt x="283" y="35"/>
                  <a:pt x="283" y="35"/>
                  <a:pt x="283" y="35"/>
                </a:cubicBezTo>
                <a:cubicBezTo>
                  <a:pt x="282" y="30"/>
                  <a:pt x="281" y="25"/>
                  <a:pt x="281" y="19"/>
                </a:cubicBezTo>
                <a:cubicBezTo>
                  <a:pt x="281" y="13"/>
                  <a:pt x="282" y="7"/>
                  <a:pt x="28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 name="Freeform 38"/>
          <p:cNvSpPr/>
          <p:nvPr/>
        </p:nvSpPr>
        <p:spPr bwMode="auto">
          <a:xfrm>
            <a:off x="9396413" y="3802063"/>
            <a:ext cx="762000" cy="104775"/>
          </a:xfrm>
          <a:custGeom>
            <a:avLst/>
            <a:gdLst>
              <a:gd name="T0" fmla="*/ 252 w 255"/>
              <a:gd name="T1" fmla="*/ 0 h 35"/>
              <a:gd name="T2" fmla="*/ 0 w 255"/>
              <a:gd name="T3" fmla="*/ 0 h 35"/>
              <a:gd name="T4" fmla="*/ 2 w 255"/>
              <a:gd name="T5" fmla="*/ 19 h 35"/>
              <a:gd name="T6" fmla="*/ 1 w 255"/>
              <a:gd name="T7" fmla="*/ 35 h 35"/>
              <a:gd name="T8" fmla="*/ 255 w 255"/>
              <a:gd name="T9" fmla="*/ 35 h 35"/>
              <a:gd name="T10" fmla="*/ 252 w 255"/>
              <a:gd name="T11" fmla="*/ 9 h 35"/>
              <a:gd name="T12" fmla="*/ 252 w 25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55" h="35">
                <a:moveTo>
                  <a:pt x="252" y="0"/>
                </a:moveTo>
                <a:cubicBezTo>
                  <a:pt x="0" y="0"/>
                  <a:pt x="0" y="0"/>
                  <a:pt x="0" y="0"/>
                </a:cubicBezTo>
                <a:cubicBezTo>
                  <a:pt x="2" y="7"/>
                  <a:pt x="2" y="13"/>
                  <a:pt x="2" y="19"/>
                </a:cubicBezTo>
                <a:cubicBezTo>
                  <a:pt x="2" y="25"/>
                  <a:pt x="2" y="30"/>
                  <a:pt x="1" y="35"/>
                </a:cubicBezTo>
                <a:cubicBezTo>
                  <a:pt x="255" y="35"/>
                  <a:pt x="255" y="35"/>
                  <a:pt x="255" y="35"/>
                </a:cubicBezTo>
                <a:cubicBezTo>
                  <a:pt x="253" y="27"/>
                  <a:pt x="252" y="18"/>
                  <a:pt x="252" y="9"/>
                </a:cubicBezTo>
                <a:cubicBezTo>
                  <a:pt x="252" y="6"/>
                  <a:pt x="252" y="3"/>
                  <a:pt x="25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66634" y="4394601"/>
            <a:ext cx="1998662" cy="1393099"/>
            <a:chOff x="1135479" y="4289425"/>
            <a:chExt cx="1903144" cy="1393099"/>
          </a:xfrm>
        </p:grpSpPr>
        <p:sp>
          <p:nvSpPr>
            <p:cNvPr id="15" name="矩形 14"/>
            <p:cNvSpPr/>
            <p:nvPr/>
          </p:nvSpPr>
          <p:spPr>
            <a:xfrm>
              <a:off x="1916171" y="4289425"/>
              <a:ext cx="1107996" cy="369332"/>
            </a:xfrm>
            <a:prstGeom prst="rect">
              <a:avLst/>
            </a:prstGeom>
          </p:spPr>
          <p:txBody>
            <a:bodyPr wrap="none">
              <a:spAutoFit/>
            </a:bodyPr>
            <a:lstStyle/>
            <a:p>
              <a:pPr algn="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16" name="矩形 15"/>
            <p:cNvSpPr/>
            <p:nvPr/>
          </p:nvSpPr>
          <p:spPr>
            <a:xfrm>
              <a:off x="1135479" y="4620695"/>
              <a:ext cx="1903144" cy="1061829"/>
            </a:xfrm>
            <a:prstGeom prst="rect">
              <a:avLst/>
            </a:prstGeom>
          </p:spPr>
          <p:txBody>
            <a:bodyPr wrap="square">
              <a:spAutoFit/>
            </a:bodyPr>
            <a:lstStyle/>
            <a:p>
              <a:pPr algn="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17" name="组合 16"/>
          <p:cNvGrpSpPr/>
          <p:nvPr/>
        </p:nvGrpSpPr>
        <p:grpSpPr>
          <a:xfrm>
            <a:off x="2592388" y="2232351"/>
            <a:ext cx="1998662" cy="1393099"/>
            <a:chOff x="1135479" y="4289425"/>
            <a:chExt cx="1903144" cy="1393099"/>
          </a:xfrm>
        </p:grpSpPr>
        <p:sp>
          <p:nvSpPr>
            <p:cNvPr id="18" name="矩形 17"/>
            <p:cNvSpPr/>
            <p:nvPr/>
          </p:nvSpPr>
          <p:spPr>
            <a:xfrm>
              <a:off x="1916171" y="4289425"/>
              <a:ext cx="1107996" cy="369332"/>
            </a:xfrm>
            <a:prstGeom prst="rect">
              <a:avLst/>
            </a:prstGeom>
          </p:spPr>
          <p:txBody>
            <a:bodyPr wrap="none">
              <a:spAutoFit/>
            </a:bodyPr>
            <a:lstStyle/>
            <a:p>
              <a:pPr algn="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19" name="矩形 18"/>
            <p:cNvSpPr/>
            <p:nvPr/>
          </p:nvSpPr>
          <p:spPr>
            <a:xfrm>
              <a:off x="1135479" y="4620695"/>
              <a:ext cx="1903144" cy="1061829"/>
            </a:xfrm>
            <a:prstGeom prst="rect">
              <a:avLst/>
            </a:prstGeom>
          </p:spPr>
          <p:txBody>
            <a:bodyPr wrap="square">
              <a:spAutoFit/>
            </a:bodyPr>
            <a:lstStyle/>
            <a:p>
              <a:pPr algn="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20" name="组合 19"/>
          <p:cNvGrpSpPr/>
          <p:nvPr/>
        </p:nvGrpSpPr>
        <p:grpSpPr>
          <a:xfrm>
            <a:off x="3744439" y="4383088"/>
            <a:ext cx="1998662" cy="1393099"/>
            <a:chOff x="1135479" y="4289425"/>
            <a:chExt cx="1903144" cy="1393099"/>
          </a:xfrm>
        </p:grpSpPr>
        <p:sp>
          <p:nvSpPr>
            <p:cNvPr id="21" name="矩形 20"/>
            <p:cNvSpPr/>
            <p:nvPr/>
          </p:nvSpPr>
          <p:spPr>
            <a:xfrm>
              <a:off x="1916171" y="4289425"/>
              <a:ext cx="1107996" cy="369332"/>
            </a:xfrm>
            <a:prstGeom prst="rect">
              <a:avLst/>
            </a:prstGeom>
          </p:spPr>
          <p:txBody>
            <a:bodyPr wrap="none">
              <a:spAutoFit/>
            </a:bodyPr>
            <a:lstStyle/>
            <a:p>
              <a:pPr algn="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22" name="矩形 21"/>
            <p:cNvSpPr/>
            <p:nvPr/>
          </p:nvSpPr>
          <p:spPr>
            <a:xfrm>
              <a:off x="1135479" y="4620695"/>
              <a:ext cx="1903144" cy="1061829"/>
            </a:xfrm>
            <a:prstGeom prst="rect">
              <a:avLst/>
            </a:prstGeom>
          </p:spPr>
          <p:txBody>
            <a:bodyPr wrap="square">
              <a:spAutoFit/>
            </a:bodyPr>
            <a:lstStyle/>
            <a:p>
              <a:pPr algn="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23" name="组合 22"/>
          <p:cNvGrpSpPr/>
          <p:nvPr/>
        </p:nvGrpSpPr>
        <p:grpSpPr>
          <a:xfrm>
            <a:off x="5400675" y="2232351"/>
            <a:ext cx="1998662" cy="1393099"/>
            <a:chOff x="1135479" y="4289425"/>
            <a:chExt cx="1903144" cy="1393099"/>
          </a:xfrm>
        </p:grpSpPr>
        <p:sp>
          <p:nvSpPr>
            <p:cNvPr id="24" name="矩形 23"/>
            <p:cNvSpPr/>
            <p:nvPr/>
          </p:nvSpPr>
          <p:spPr>
            <a:xfrm>
              <a:off x="1916171" y="4289425"/>
              <a:ext cx="1107996" cy="369332"/>
            </a:xfrm>
            <a:prstGeom prst="rect">
              <a:avLst/>
            </a:prstGeom>
          </p:spPr>
          <p:txBody>
            <a:bodyPr wrap="none">
              <a:spAutoFit/>
            </a:bodyPr>
            <a:lstStyle/>
            <a:p>
              <a:pPr algn="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25" name="矩形 24"/>
            <p:cNvSpPr/>
            <p:nvPr/>
          </p:nvSpPr>
          <p:spPr>
            <a:xfrm>
              <a:off x="1135479" y="4620695"/>
              <a:ext cx="1903144" cy="1061829"/>
            </a:xfrm>
            <a:prstGeom prst="rect">
              <a:avLst/>
            </a:prstGeom>
          </p:spPr>
          <p:txBody>
            <a:bodyPr wrap="square">
              <a:spAutoFit/>
            </a:bodyPr>
            <a:lstStyle/>
            <a:p>
              <a:pPr algn="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26" name="组合 25"/>
          <p:cNvGrpSpPr/>
          <p:nvPr/>
        </p:nvGrpSpPr>
        <p:grpSpPr>
          <a:xfrm>
            <a:off x="6498507" y="4420001"/>
            <a:ext cx="1998662" cy="1393099"/>
            <a:chOff x="1135479" y="4289425"/>
            <a:chExt cx="1903144" cy="1393099"/>
          </a:xfrm>
        </p:grpSpPr>
        <p:sp>
          <p:nvSpPr>
            <p:cNvPr id="27" name="矩形 26"/>
            <p:cNvSpPr/>
            <p:nvPr/>
          </p:nvSpPr>
          <p:spPr>
            <a:xfrm>
              <a:off x="1916171" y="4289425"/>
              <a:ext cx="1107996" cy="369332"/>
            </a:xfrm>
            <a:prstGeom prst="rect">
              <a:avLst/>
            </a:prstGeom>
          </p:spPr>
          <p:txBody>
            <a:bodyPr wrap="none">
              <a:spAutoFit/>
            </a:bodyPr>
            <a:lstStyle/>
            <a:p>
              <a:pPr algn="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28" name="矩形 27"/>
            <p:cNvSpPr/>
            <p:nvPr/>
          </p:nvSpPr>
          <p:spPr>
            <a:xfrm>
              <a:off x="1135479" y="4620695"/>
              <a:ext cx="1903144" cy="1061829"/>
            </a:xfrm>
            <a:prstGeom prst="rect">
              <a:avLst/>
            </a:prstGeom>
          </p:spPr>
          <p:txBody>
            <a:bodyPr wrap="square">
              <a:spAutoFit/>
            </a:bodyPr>
            <a:lstStyle/>
            <a:p>
              <a:pPr algn="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29" name="组合 28"/>
          <p:cNvGrpSpPr/>
          <p:nvPr/>
        </p:nvGrpSpPr>
        <p:grpSpPr>
          <a:xfrm>
            <a:off x="8116888" y="2232351"/>
            <a:ext cx="1998662" cy="1393099"/>
            <a:chOff x="1135479" y="4289425"/>
            <a:chExt cx="1903144" cy="1393099"/>
          </a:xfrm>
        </p:grpSpPr>
        <p:sp>
          <p:nvSpPr>
            <p:cNvPr id="30" name="矩形 29"/>
            <p:cNvSpPr/>
            <p:nvPr/>
          </p:nvSpPr>
          <p:spPr>
            <a:xfrm>
              <a:off x="1916171" y="4289425"/>
              <a:ext cx="1107996" cy="369332"/>
            </a:xfrm>
            <a:prstGeom prst="rect">
              <a:avLst/>
            </a:prstGeom>
          </p:spPr>
          <p:txBody>
            <a:bodyPr wrap="none">
              <a:spAutoFit/>
            </a:bodyPr>
            <a:lstStyle/>
            <a:p>
              <a:pPr algn="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31" name="矩形 30"/>
            <p:cNvSpPr/>
            <p:nvPr/>
          </p:nvSpPr>
          <p:spPr>
            <a:xfrm>
              <a:off x="1135479" y="4620695"/>
              <a:ext cx="1903144" cy="1061829"/>
            </a:xfrm>
            <a:prstGeom prst="rect">
              <a:avLst/>
            </a:prstGeom>
          </p:spPr>
          <p:txBody>
            <a:bodyPr wrap="square">
              <a:spAutoFit/>
            </a:bodyPr>
            <a:lstStyle/>
            <a:p>
              <a:pPr algn="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32" name="组合 31"/>
          <p:cNvGrpSpPr/>
          <p:nvPr/>
        </p:nvGrpSpPr>
        <p:grpSpPr>
          <a:xfrm>
            <a:off x="9116219" y="4423368"/>
            <a:ext cx="1998662" cy="1393099"/>
            <a:chOff x="1135479" y="4289425"/>
            <a:chExt cx="1903144" cy="1393099"/>
          </a:xfrm>
        </p:grpSpPr>
        <p:sp>
          <p:nvSpPr>
            <p:cNvPr id="33" name="矩形 32"/>
            <p:cNvSpPr/>
            <p:nvPr/>
          </p:nvSpPr>
          <p:spPr>
            <a:xfrm>
              <a:off x="1916171" y="4289425"/>
              <a:ext cx="1107996" cy="369332"/>
            </a:xfrm>
            <a:prstGeom prst="rect">
              <a:avLst/>
            </a:prstGeom>
          </p:spPr>
          <p:txBody>
            <a:bodyPr wrap="none">
              <a:spAutoFit/>
            </a:bodyPr>
            <a:lstStyle/>
            <a:p>
              <a:pPr algn="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加入标题</a:t>
              </a:r>
            </a:p>
          </p:txBody>
        </p:sp>
        <p:sp>
          <p:nvSpPr>
            <p:cNvPr id="34" name="矩形 33"/>
            <p:cNvSpPr/>
            <p:nvPr/>
          </p:nvSpPr>
          <p:spPr>
            <a:xfrm>
              <a:off x="1135479" y="4620695"/>
              <a:ext cx="1903144" cy="1061829"/>
            </a:xfrm>
            <a:prstGeom prst="rect">
              <a:avLst/>
            </a:prstGeom>
          </p:spPr>
          <p:txBody>
            <a:bodyPr wrap="square">
              <a:spAutoFit/>
            </a:bodyPr>
            <a:lstStyle/>
            <a:p>
              <a:pPr algn="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35" name="组合 34"/>
          <p:cNvGrpSpPr/>
          <p:nvPr/>
        </p:nvGrpSpPr>
        <p:grpSpPr>
          <a:xfrm>
            <a:off x="7477125" y="3570288"/>
            <a:ext cx="576263" cy="581025"/>
            <a:chOff x="7286625" y="3570288"/>
            <a:chExt cx="576263" cy="581025"/>
          </a:xfrm>
          <a:solidFill>
            <a:schemeClr val="bg1"/>
          </a:solidFill>
        </p:grpSpPr>
        <p:sp>
          <p:nvSpPr>
            <p:cNvPr id="36" name="Freeform 44"/>
            <p:cNvSpPr/>
            <p:nvPr/>
          </p:nvSpPr>
          <p:spPr bwMode="auto">
            <a:xfrm>
              <a:off x="7286625" y="3570288"/>
              <a:ext cx="576263" cy="581025"/>
            </a:xfrm>
            <a:custGeom>
              <a:avLst/>
              <a:gdLst>
                <a:gd name="T0" fmla="*/ 191 w 193"/>
                <a:gd name="T1" fmla="*/ 77 h 193"/>
                <a:gd name="T2" fmla="*/ 97 w 193"/>
                <a:gd name="T3" fmla="*/ 0 h 193"/>
                <a:gd name="T4" fmla="*/ 2 w 193"/>
                <a:gd name="T5" fmla="*/ 77 h 193"/>
                <a:gd name="T6" fmla="*/ 0 w 193"/>
                <a:gd name="T7" fmla="*/ 96 h 193"/>
                <a:gd name="T8" fmla="*/ 2 w 193"/>
                <a:gd name="T9" fmla="*/ 112 h 193"/>
                <a:gd name="T10" fmla="*/ 97 w 193"/>
                <a:gd name="T11" fmla="*/ 193 h 193"/>
                <a:gd name="T12" fmla="*/ 191 w 193"/>
                <a:gd name="T13" fmla="*/ 112 h 193"/>
                <a:gd name="T14" fmla="*/ 193 w 193"/>
                <a:gd name="T15" fmla="*/ 96 h 193"/>
                <a:gd name="T16" fmla="*/ 191 w 193"/>
                <a:gd name="T17" fmla="*/ 7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91" y="77"/>
                  </a:moveTo>
                  <a:cubicBezTo>
                    <a:pt x="182" y="33"/>
                    <a:pt x="143" y="0"/>
                    <a:pt x="97" y="0"/>
                  </a:cubicBezTo>
                  <a:cubicBezTo>
                    <a:pt x="50" y="0"/>
                    <a:pt x="11" y="33"/>
                    <a:pt x="2" y="77"/>
                  </a:cubicBezTo>
                  <a:cubicBezTo>
                    <a:pt x="1" y="84"/>
                    <a:pt x="0" y="90"/>
                    <a:pt x="0" y="96"/>
                  </a:cubicBezTo>
                  <a:cubicBezTo>
                    <a:pt x="0" y="102"/>
                    <a:pt x="1" y="107"/>
                    <a:pt x="2" y="112"/>
                  </a:cubicBezTo>
                  <a:cubicBezTo>
                    <a:pt x="9" y="158"/>
                    <a:pt x="49" y="193"/>
                    <a:pt x="97" y="193"/>
                  </a:cubicBezTo>
                  <a:cubicBezTo>
                    <a:pt x="144" y="193"/>
                    <a:pt x="184" y="158"/>
                    <a:pt x="191" y="112"/>
                  </a:cubicBezTo>
                  <a:cubicBezTo>
                    <a:pt x="192" y="107"/>
                    <a:pt x="193" y="102"/>
                    <a:pt x="193" y="96"/>
                  </a:cubicBezTo>
                  <a:cubicBezTo>
                    <a:pt x="193" y="90"/>
                    <a:pt x="192" y="84"/>
                    <a:pt x="191" y="77"/>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7" name="Freeform 172"/>
            <p:cNvSpPr>
              <a:spLocks noChangeAspect="1" noEditPoints="1"/>
            </p:cNvSpPr>
            <p:nvPr/>
          </p:nvSpPr>
          <p:spPr bwMode="auto">
            <a:xfrm>
              <a:off x="7476256" y="3756143"/>
              <a:ext cx="197001" cy="209314"/>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grpFill/>
            <a:ln>
              <a:noFill/>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0148888" y="3467100"/>
            <a:ext cx="715963" cy="723900"/>
            <a:chOff x="9958388" y="3467100"/>
            <a:chExt cx="715963" cy="723900"/>
          </a:xfrm>
          <a:solidFill>
            <a:schemeClr val="bg1"/>
          </a:solidFill>
        </p:grpSpPr>
        <p:sp>
          <p:nvSpPr>
            <p:cNvPr id="39" name="Freeform 41"/>
            <p:cNvSpPr/>
            <p:nvPr/>
          </p:nvSpPr>
          <p:spPr bwMode="auto">
            <a:xfrm>
              <a:off x="9958388" y="3467100"/>
              <a:ext cx="715963" cy="723900"/>
            </a:xfrm>
            <a:custGeom>
              <a:avLst/>
              <a:gdLst>
                <a:gd name="T0" fmla="*/ 120 w 240"/>
                <a:gd name="T1" fmla="*/ 0 h 240"/>
                <a:gd name="T2" fmla="*/ 0 w 240"/>
                <a:gd name="T3" fmla="*/ 111 h 240"/>
                <a:gd name="T4" fmla="*/ 0 w 240"/>
                <a:gd name="T5" fmla="*/ 120 h 240"/>
                <a:gd name="T6" fmla="*/ 3 w 240"/>
                <a:gd name="T7" fmla="*/ 146 h 240"/>
                <a:gd name="T8" fmla="*/ 120 w 240"/>
                <a:gd name="T9" fmla="*/ 240 h 240"/>
                <a:gd name="T10" fmla="*/ 240 w 240"/>
                <a:gd name="T11" fmla="*/ 120 h 240"/>
                <a:gd name="T12" fmla="*/ 120 w 240"/>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0" h="240">
                  <a:moveTo>
                    <a:pt x="120" y="0"/>
                  </a:moveTo>
                  <a:cubicBezTo>
                    <a:pt x="57" y="0"/>
                    <a:pt x="5" y="49"/>
                    <a:pt x="0" y="111"/>
                  </a:cubicBezTo>
                  <a:cubicBezTo>
                    <a:pt x="0" y="114"/>
                    <a:pt x="0" y="117"/>
                    <a:pt x="0" y="120"/>
                  </a:cubicBezTo>
                  <a:cubicBezTo>
                    <a:pt x="0" y="129"/>
                    <a:pt x="1" y="138"/>
                    <a:pt x="3" y="146"/>
                  </a:cubicBezTo>
                  <a:cubicBezTo>
                    <a:pt x="15" y="200"/>
                    <a:pt x="63" y="240"/>
                    <a:pt x="120" y="240"/>
                  </a:cubicBezTo>
                  <a:cubicBezTo>
                    <a:pt x="186" y="240"/>
                    <a:pt x="240" y="186"/>
                    <a:pt x="240" y="120"/>
                  </a:cubicBezTo>
                  <a:cubicBezTo>
                    <a:pt x="240" y="54"/>
                    <a:pt x="186" y="0"/>
                    <a:pt x="12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0" name="Freeform 119"/>
            <p:cNvSpPr>
              <a:spLocks noChangeAspect="1" noEditPoints="1"/>
            </p:cNvSpPr>
            <p:nvPr/>
          </p:nvSpPr>
          <p:spPr bwMode="auto">
            <a:xfrm>
              <a:off x="10217869" y="3759698"/>
              <a:ext cx="197001" cy="13870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829675" y="3570288"/>
            <a:ext cx="573088" cy="581025"/>
            <a:chOff x="8639175" y="3570288"/>
            <a:chExt cx="573088" cy="581025"/>
          </a:xfrm>
          <a:solidFill>
            <a:schemeClr val="bg1"/>
          </a:solidFill>
        </p:grpSpPr>
        <p:sp>
          <p:nvSpPr>
            <p:cNvPr id="42" name="Freeform 45"/>
            <p:cNvSpPr/>
            <p:nvPr/>
          </p:nvSpPr>
          <p:spPr bwMode="auto">
            <a:xfrm>
              <a:off x="8639175" y="3570288"/>
              <a:ext cx="573088" cy="581025"/>
            </a:xfrm>
            <a:custGeom>
              <a:avLst/>
              <a:gdLst>
                <a:gd name="T0" fmla="*/ 190 w 192"/>
                <a:gd name="T1" fmla="*/ 77 h 193"/>
                <a:gd name="T2" fmla="*/ 96 w 192"/>
                <a:gd name="T3" fmla="*/ 0 h 193"/>
                <a:gd name="T4" fmla="*/ 2 w 192"/>
                <a:gd name="T5" fmla="*/ 77 h 193"/>
                <a:gd name="T6" fmla="*/ 0 w 192"/>
                <a:gd name="T7" fmla="*/ 96 h 193"/>
                <a:gd name="T8" fmla="*/ 1 w 192"/>
                <a:gd name="T9" fmla="*/ 112 h 193"/>
                <a:gd name="T10" fmla="*/ 96 w 192"/>
                <a:gd name="T11" fmla="*/ 193 h 193"/>
                <a:gd name="T12" fmla="*/ 191 w 192"/>
                <a:gd name="T13" fmla="*/ 112 h 193"/>
                <a:gd name="T14" fmla="*/ 192 w 192"/>
                <a:gd name="T15" fmla="*/ 96 h 193"/>
                <a:gd name="T16" fmla="*/ 190 w 192"/>
                <a:gd name="T17" fmla="*/ 7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90" y="77"/>
                  </a:moveTo>
                  <a:cubicBezTo>
                    <a:pt x="182" y="33"/>
                    <a:pt x="143" y="0"/>
                    <a:pt x="96" y="0"/>
                  </a:cubicBezTo>
                  <a:cubicBezTo>
                    <a:pt x="50" y="0"/>
                    <a:pt x="11" y="33"/>
                    <a:pt x="2" y="77"/>
                  </a:cubicBezTo>
                  <a:cubicBezTo>
                    <a:pt x="1" y="84"/>
                    <a:pt x="0" y="90"/>
                    <a:pt x="0" y="96"/>
                  </a:cubicBezTo>
                  <a:cubicBezTo>
                    <a:pt x="0" y="102"/>
                    <a:pt x="0" y="107"/>
                    <a:pt x="1" y="112"/>
                  </a:cubicBezTo>
                  <a:cubicBezTo>
                    <a:pt x="9" y="158"/>
                    <a:pt x="48" y="193"/>
                    <a:pt x="96" y="193"/>
                  </a:cubicBezTo>
                  <a:cubicBezTo>
                    <a:pt x="144" y="193"/>
                    <a:pt x="184" y="158"/>
                    <a:pt x="191" y="112"/>
                  </a:cubicBezTo>
                  <a:cubicBezTo>
                    <a:pt x="192" y="107"/>
                    <a:pt x="192" y="102"/>
                    <a:pt x="192" y="96"/>
                  </a:cubicBezTo>
                  <a:cubicBezTo>
                    <a:pt x="192" y="90"/>
                    <a:pt x="192" y="84"/>
                    <a:pt x="190" y="77"/>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3" name="Freeform 157"/>
            <p:cNvSpPr>
              <a:spLocks noChangeAspect="1" noEditPoints="1"/>
            </p:cNvSpPr>
            <p:nvPr/>
          </p:nvSpPr>
          <p:spPr bwMode="auto">
            <a:xfrm>
              <a:off x="8827219" y="3752126"/>
              <a:ext cx="197001" cy="217349"/>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305175" y="3570288"/>
            <a:ext cx="573088" cy="581025"/>
            <a:chOff x="3114675" y="3570288"/>
            <a:chExt cx="573088" cy="581025"/>
          </a:xfrm>
          <a:solidFill>
            <a:schemeClr val="bg1"/>
          </a:solidFill>
        </p:grpSpPr>
        <p:sp>
          <p:nvSpPr>
            <p:cNvPr id="45" name="Freeform 42"/>
            <p:cNvSpPr/>
            <p:nvPr/>
          </p:nvSpPr>
          <p:spPr bwMode="auto">
            <a:xfrm>
              <a:off x="3114675" y="3570288"/>
              <a:ext cx="573088" cy="581025"/>
            </a:xfrm>
            <a:custGeom>
              <a:avLst/>
              <a:gdLst>
                <a:gd name="T0" fmla="*/ 190 w 192"/>
                <a:gd name="T1" fmla="*/ 77 h 193"/>
                <a:gd name="T2" fmla="*/ 96 w 192"/>
                <a:gd name="T3" fmla="*/ 0 h 193"/>
                <a:gd name="T4" fmla="*/ 2 w 192"/>
                <a:gd name="T5" fmla="*/ 77 h 193"/>
                <a:gd name="T6" fmla="*/ 0 w 192"/>
                <a:gd name="T7" fmla="*/ 96 h 193"/>
                <a:gd name="T8" fmla="*/ 1 w 192"/>
                <a:gd name="T9" fmla="*/ 112 h 193"/>
                <a:gd name="T10" fmla="*/ 96 w 192"/>
                <a:gd name="T11" fmla="*/ 193 h 193"/>
                <a:gd name="T12" fmla="*/ 191 w 192"/>
                <a:gd name="T13" fmla="*/ 112 h 193"/>
                <a:gd name="T14" fmla="*/ 192 w 192"/>
                <a:gd name="T15" fmla="*/ 96 h 193"/>
                <a:gd name="T16" fmla="*/ 190 w 192"/>
                <a:gd name="T17" fmla="*/ 7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90" y="77"/>
                  </a:moveTo>
                  <a:cubicBezTo>
                    <a:pt x="181" y="33"/>
                    <a:pt x="142" y="0"/>
                    <a:pt x="96" y="0"/>
                  </a:cubicBezTo>
                  <a:cubicBezTo>
                    <a:pt x="49" y="0"/>
                    <a:pt x="10" y="33"/>
                    <a:pt x="2" y="77"/>
                  </a:cubicBezTo>
                  <a:cubicBezTo>
                    <a:pt x="0" y="84"/>
                    <a:pt x="0" y="90"/>
                    <a:pt x="0" y="96"/>
                  </a:cubicBezTo>
                  <a:cubicBezTo>
                    <a:pt x="0" y="102"/>
                    <a:pt x="0" y="107"/>
                    <a:pt x="1" y="112"/>
                  </a:cubicBezTo>
                  <a:cubicBezTo>
                    <a:pt x="8" y="158"/>
                    <a:pt x="48" y="193"/>
                    <a:pt x="96" y="193"/>
                  </a:cubicBezTo>
                  <a:cubicBezTo>
                    <a:pt x="144" y="193"/>
                    <a:pt x="183" y="158"/>
                    <a:pt x="191" y="112"/>
                  </a:cubicBezTo>
                  <a:cubicBezTo>
                    <a:pt x="191" y="107"/>
                    <a:pt x="192" y="102"/>
                    <a:pt x="192" y="96"/>
                  </a:cubicBezTo>
                  <a:cubicBezTo>
                    <a:pt x="192" y="90"/>
                    <a:pt x="191" y="84"/>
                    <a:pt x="190" y="77"/>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46" name="组合 45"/>
            <p:cNvGrpSpPr>
              <a:grpSpLocks noChangeAspect="1"/>
            </p:cNvGrpSpPr>
            <p:nvPr/>
          </p:nvGrpSpPr>
          <p:grpSpPr>
            <a:xfrm>
              <a:off x="3302719" y="3762657"/>
              <a:ext cx="197001" cy="196287"/>
              <a:chOff x="3618897" y="2279040"/>
              <a:chExt cx="706229" cy="703668"/>
            </a:xfrm>
            <a:grpFill/>
          </p:grpSpPr>
          <p:sp>
            <p:nvSpPr>
              <p:cNvPr id="47"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6042025" y="3467100"/>
            <a:ext cx="715963" cy="723900"/>
            <a:chOff x="5851525" y="3467100"/>
            <a:chExt cx="715963" cy="723900"/>
          </a:xfrm>
          <a:solidFill>
            <a:schemeClr val="bg1"/>
          </a:solidFill>
        </p:grpSpPr>
        <p:sp>
          <p:nvSpPr>
            <p:cNvPr id="51" name="Freeform 40"/>
            <p:cNvSpPr/>
            <p:nvPr/>
          </p:nvSpPr>
          <p:spPr bwMode="auto">
            <a:xfrm>
              <a:off x="5851525" y="3467100"/>
              <a:ext cx="715963" cy="723900"/>
            </a:xfrm>
            <a:custGeom>
              <a:avLst/>
              <a:gdLst>
                <a:gd name="T0" fmla="*/ 240 w 240"/>
                <a:gd name="T1" fmla="*/ 111 h 240"/>
                <a:gd name="T2" fmla="*/ 120 w 240"/>
                <a:gd name="T3" fmla="*/ 0 h 240"/>
                <a:gd name="T4" fmla="*/ 0 w 240"/>
                <a:gd name="T5" fmla="*/ 111 h 240"/>
                <a:gd name="T6" fmla="*/ 0 w 240"/>
                <a:gd name="T7" fmla="*/ 120 h 240"/>
                <a:gd name="T8" fmla="*/ 3 w 240"/>
                <a:gd name="T9" fmla="*/ 146 h 240"/>
                <a:gd name="T10" fmla="*/ 120 w 240"/>
                <a:gd name="T11" fmla="*/ 240 h 240"/>
                <a:gd name="T12" fmla="*/ 237 w 240"/>
                <a:gd name="T13" fmla="*/ 146 h 240"/>
                <a:gd name="T14" fmla="*/ 240 w 240"/>
                <a:gd name="T15" fmla="*/ 120 h 240"/>
                <a:gd name="T16" fmla="*/ 240 w 240"/>
                <a:gd name="T17" fmla="*/ 1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40">
                  <a:moveTo>
                    <a:pt x="240" y="111"/>
                  </a:moveTo>
                  <a:cubicBezTo>
                    <a:pt x="236" y="49"/>
                    <a:pt x="184" y="0"/>
                    <a:pt x="120" y="0"/>
                  </a:cubicBezTo>
                  <a:cubicBezTo>
                    <a:pt x="57" y="0"/>
                    <a:pt x="5" y="49"/>
                    <a:pt x="0" y="111"/>
                  </a:cubicBezTo>
                  <a:cubicBezTo>
                    <a:pt x="0" y="114"/>
                    <a:pt x="0" y="117"/>
                    <a:pt x="0" y="120"/>
                  </a:cubicBezTo>
                  <a:cubicBezTo>
                    <a:pt x="0" y="129"/>
                    <a:pt x="1" y="138"/>
                    <a:pt x="3" y="146"/>
                  </a:cubicBezTo>
                  <a:cubicBezTo>
                    <a:pt x="15" y="200"/>
                    <a:pt x="63" y="240"/>
                    <a:pt x="120" y="240"/>
                  </a:cubicBezTo>
                  <a:cubicBezTo>
                    <a:pt x="178" y="240"/>
                    <a:pt x="226" y="200"/>
                    <a:pt x="237" y="146"/>
                  </a:cubicBezTo>
                  <a:cubicBezTo>
                    <a:pt x="239" y="138"/>
                    <a:pt x="240" y="129"/>
                    <a:pt x="240" y="120"/>
                  </a:cubicBezTo>
                  <a:cubicBezTo>
                    <a:pt x="240" y="117"/>
                    <a:pt x="240" y="114"/>
                    <a:pt x="240" y="111"/>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52" name="组合 51"/>
            <p:cNvGrpSpPr>
              <a:grpSpLocks noChangeAspect="1"/>
            </p:cNvGrpSpPr>
            <p:nvPr/>
          </p:nvGrpSpPr>
          <p:grpSpPr>
            <a:xfrm>
              <a:off x="6111005" y="3696276"/>
              <a:ext cx="197002" cy="265549"/>
              <a:chOff x="3722033" y="3714538"/>
              <a:chExt cx="500321" cy="674410"/>
            </a:xfrm>
            <a:grpFill/>
          </p:grpSpPr>
          <p:sp>
            <p:nvSpPr>
              <p:cNvPr id="53"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5"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56" name="组合 55"/>
          <p:cNvGrpSpPr/>
          <p:nvPr/>
        </p:nvGrpSpPr>
        <p:grpSpPr>
          <a:xfrm>
            <a:off x="4711700" y="3570288"/>
            <a:ext cx="574675" cy="581025"/>
            <a:chOff x="4521200" y="3570288"/>
            <a:chExt cx="574675" cy="581025"/>
          </a:xfrm>
          <a:solidFill>
            <a:schemeClr val="bg1"/>
          </a:solidFill>
        </p:grpSpPr>
        <p:sp>
          <p:nvSpPr>
            <p:cNvPr id="57" name="Freeform 43"/>
            <p:cNvSpPr/>
            <p:nvPr/>
          </p:nvSpPr>
          <p:spPr bwMode="auto">
            <a:xfrm>
              <a:off x="4521200" y="3570288"/>
              <a:ext cx="574675" cy="581025"/>
            </a:xfrm>
            <a:custGeom>
              <a:avLst/>
              <a:gdLst>
                <a:gd name="T0" fmla="*/ 191 w 193"/>
                <a:gd name="T1" fmla="*/ 77 h 193"/>
                <a:gd name="T2" fmla="*/ 96 w 193"/>
                <a:gd name="T3" fmla="*/ 0 h 193"/>
                <a:gd name="T4" fmla="*/ 2 w 193"/>
                <a:gd name="T5" fmla="*/ 77 h 193"/>
                <a:gd name="T6" fmla="*/ 0 w 193"/>
                <a:gd name="T7" fmla="*/ 96 h 193"/>
                <a:gd name="T8" fmla="*/ 2 w 193"/>
                <a:gd name="T9" fmla="*/ 112 h 193"/>
                <a:gd name="T10" fmla="*/ 96 w 193"/>
                <a:gd name="T11" fmla="*/ 193 h 193"/>
                <a:gd name="T12" fmla="*/ 191 w 193"/>
                <a:gd name="T13" fmla="*/ 112 h 193"/>
                <a:gd name="T14" fmla="*/ 193 w 193"/>
                <a:gd name="T15" fmla="*/ 96 h 193"/>
                <a:gd name="T16" fmla="*/ 191 w 193"/>
                <a:gd name="T17" fmla="*/ 7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91" y="77"/>
                  </a:moveTo>
                  <a:cubicBezTo>
                    <a:pt x="182" y="33"/>
                    <a:pt x="143" y="0"/>
                    <a:pt x="96" y="0"/>
                  </a:cubicBezTo>
                  <a:cubicBezTo>
                    <a:pt x="50" y="0"/>
                    <a:pt x="11" y="33"/>
                    <a:pt x="2" y="77"/>
                  </a:cubicBezTo>
                  <a:cubicBezTo>
                    <a:pt x="1" y="84"/>
                    <a:pt x="0" y="90"/>
                    <a:pt x="0" y="96"/>
                  </a:cubicBezTo>
                  <a:cubicBezTo>
                    <a:pt x="0" y="102"/>
                    <a:pt x="1" y="107"/>
                    <a:pt x="2" y="112"/>
                  </a:cubicBezTo>
                  <a:cubicBezTo>
                    <a:pt x="9" y="158"/>
                    <a:pt x="49" y="193"/>
                    <a:pt x="96" y="193"/>
                  </a:cubicBezTo>
                  <a:cubicBezTo>
                    <a:pt x="144" y="193"/>
                    <a:pt x="184" y="158"/>
                    <a:pt x="191" y="112"/>
                  </a:cubicBezTo>
                  <a:cubicBezTo>
                    <a:pt x="192" y="107"/>
                    <a:pt x="193" y="102"/>
                    <a:pt x="193" y="96"/>
                  </a:cubicBezTo>
                  <a:cubicBezTo>
                    <a:pt x="193" y="90"/>
                    <a:pt x="192" y="84"/>
                    <a:pt x="191" y="77"/>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grpSp>
          <p:nvGrpSpPr>
            <p:cNvPr id="58" name="组合 57"/>
            <p:cNvGrpSpPr>
              <a:grpSpLocks noChangeAspect="1"/>
            </p:cNvGrpSpPr>
            <p:nvPr/>
          </p:nvGrpSpPr>
          <p:grpSpPr>
            <a:xfrm>
              <a:off x="4710037" y="3776988"/>
              <a:ext cx="197001" cy="167624"/>
              <a:chOff x="7909299" y="3772690"/>
              <a:chExt cx="667095" cy="567616"/>
            </a:xfrm>
            <a:grpFill/>
          </p:grpSpPr>
          <p:sp>
            <p:nvSpPr>
              <p:cNvPr id="59"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0"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1765300" y="3467100"/>
            <a:ext cx="715963" cy="723900"/>
            <a:chOff x="1574800" y="3467100"/>
            <a:chExt cx="715963" cy="723900"/>
          </a:xfrm>
          <a:solidFill>
            <a:schemeClr val="bg1"/>
          </a:solidFill>
        </p:grpSpPr>
        <p:sp>
          <p:nvSpPr>
            <p:cNvPr id="62" name="Freeform 39"/>
            <p:cNvSpPr/>
            <p:nvPr/>
          </p:nvSpPr>
          <p:spPr bwMode="auto">
            <a:xfrm>
              <a:off x="1574800" y="3467100"/>
              <a:ext cx="715963" cy="723900"/>
            </a:xfrm>
            <a:custGeom>
              <a:avLst/>
              <a:gdLst>
                <a:gd name="T0" fmla="*/ 240 w 240"/>
                <a:gd name="T1" fmla="*/ 111 h 240"/>
                <a:gd name="T2" fmla="*/ 120 w 240"/>
                <a:gd name="T3" fmla="*/ 0 h 240"/>
                <a:gd name="T4" fmla="*/ 0 w 240"/>
                <a:gd name="T5" fmla="*/ 120 h 240"/>
                <a:gd name="T6" fmla="*/ 120 w 240"/>
                <a:gd name="T7" fmla="*/ 240 h 240"/>
                <a:gd name="T8" fmla="*/ 238 w 240"/>
                <a:gd name="T9" fmla="*/ 146 h 240"/>
                <a:gd name="T10" fmla="*/ 240 w 240"/>
                <a:gd name="T11" fmla="*/ 120 h 240"/>
                <a:gd name="T12" fmla="*/ 240 w 240"/>
                <a:gd name="T13" fmla="*/ 111 h 240"/>
              </a:gdLst>
              <a:ahLst/>
              <a:cxnLst>
                <a:cxn ang="0">
                  <a:pos x="T0" y="T1"/>
                </a:cxn>
                <a:cxn ang="0">
                  <a:pos x="T2" y="T3"/>
                </a:cxn>
                <a:cxn ang="0">
                  <a:pos x="T4" y="T5"/>
                </a:cxn>
                <a:cxn ang="0">
                  <a:pos x="T6" y="T7"/>
                </a:cxn>
                <a:cxn ang="0">
                  <a:pos x="T8" y="T9"/>
                </a:cxn>
                <a:cxn ang="0">
                  <a:pos x="T10" y="T11"/>
                </a:cxn>
                <a:cxn ang="0">
                  <a:pos x="T12" y="T13"/>
                </a:cxn>
              </a:cxnLst>
              <a:rect l="0" t="0" r="r" b="b"/>
              <a:pathLst>
                <a:path w="240" h="240">
                  <a:moveTo>
                    <a:pt x="240" y="111"/>
                  </a:moveTo>
                  <a:cubicBezTo>
                    <a:pt x="236" y="49"/>
                    <a:pt x="184" y="0"/>
                    <a:pt x="120" y="0"/>
                  </a:cubicBezTo>
                  <a:cubicBezTo>
                    <a:pt x="54" y="0"/>
                    <a:pt x="0" y="54"/>
                    <a:pt x="0" y="120"/>
                  </a:cubicBezTo>
                  <a:cubicBezTo>
                    <a:pt x="0" y="186"/>
                    <a:pt x="54" y="240"/>
                    <a:pt x="120" y="240"/>
                  </a:cubicBezTo>
                  <a:cubicBezTo>
                    <a:pt x="178" y="240"/>
                    <a:pt x="226" y="200"/>
                    <a:pt x="238" y="146"/>
                  </a:cubicBezTo>
                  <a:cubicBezTo>
                    <a:pt x="239" y="138"/>
                    <a:pt x="240" y="129"/>
                    <a:pt x="240" y="120"/>
                  </a:cubicBezTo>
                  <a:cubicBezTo>
                    <a:pt x="240" y="117"/>
                    <a:pt x="240" y="114"/>
                    <a:pt x="240" y="111"/>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839715" y="3735893"/>
              <a:ext cx="186133" cy="186314"/>
              <a:chOff x="5240338" y="2657475"/>
              <a:chExt cx="1630363" cy="1631951"/>
            </a:xfrm>
            <a:grpFill/>
          </p:grpSpPr>
          <p:sp>
            <p:nvSpPr>
              <p:cNvPr id="64"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5"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6"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50"/>
                                        <p:tgtEl>
                                          <p:spTgt spid="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5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250"/>
                                        <p:tgtEl>
                                          <p:spTgt spid="5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5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250"/>
                                        <p:tgtEl>
                                          <p:spTgt spid="5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50"/>
                                        <p:tgtEl>
                                          <p:spTgt spid="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250"/>
                                        <p:tgtEl>
                                          <p:spTgt spid="3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50"/>
                                        <p:tgtEl>
                                          <p:spTgt spid="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250"/>
                                        <p:tgtEl>
                                          <p:spTgt spid="4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50"/>
                                        <p:tgtEl>
                                          <p:spTgt spid="1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250"/>
                                        <p:tgtEl>
                                          <p:spTgt spid="3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250"/>
                                        <p:tgtEl>
                                          <p:spTgt spid="14"/>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50"/>
                                        <p:tgtEl>
                                          <p:spTgt spid="1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50"/>
                                        <p:tgtEl>
                                          <p:spTgt spid="26"/>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250"/>
                                        <p:tgtEl>
                                          <p:spTgt spid="2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354012" y="342900"/>
            <a:ext cx="11482388" cy="6173786"/>
          </a:xfrm>
          <a:prstGeom prst="rect">
            <a:avLst/>
          </a:prstGeom>
          <a:no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542" y="1110289"/>
            <a:ext cx="2932138" cy="3821891"/>
          </a:xfrm>
          <a:prstGeom prst="rect">
            <a:avLst/>
          </a:prstGeom>
        </p:spPr>
      </p:pic>
      <p:sp>
        <p:nvSpPr>
          <p:cNvPr id="15" name="TextBox 1"/>
          <p:cNvSpPr txBox="1">
            <a:spLocks noChangeArrowheads="1"/>
          </p:cNvSpPr>
          <p:nvPr/>
        </p:nvSpPr>
        <p:spPr bwMode="auto">
          <a:xfrm>
            <a:off x="5862975" y="1069425"/>
            <a:ext cx="195438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solidFill>
                  <a:srgbClr val="767772"/>
                </a:solidFill>
                <a:latin typeface="叶根友行书繁" panose="02010601030101010101" pitchFamily="2" charset="-122"/>
                <a:ea typeface="叶根友行书繁" panose="02010601030101010101" pitchFamily="2" charset="-122"/>
              </a:rPr>
              <a:t>谢</a:t>
            </a:r>
          </a:p>
        </p:txBody>
      </p:sp>
      <p:sp>
        <p:nvSpPr>
          <p:cNvPr id="16" name="TextBox 1"/>
          <p:cNvSpPr txBox="1">
            <a:spLocks noChangeArrowheads="1"/>
          </p:cNvSpPr>
          <p:nvPr/>
        </p:nvSpPr>
        <p:spPr bwMode="auto">
          <a:xfrm>
            <a:off x="5812597" y="2522768"/>
            <a:ext cx="1292662" cy="122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7200" dirty="0">
                <a:solidFill>
                  <a:srgbClr val="767772"/>
                </a:solidFill>
                <a:latin typeface="叶根友行书繁" panose="02010601030101010101" pitchFamily="2" charset="-122"/>
                <a:ea typeface="叶根友行书繁" panose="02010601030101010101" pitchFamily="2" charset="-122"/>
              </a:rPr>
              <a:t>谢</a:t>
            </a:r>
          </a:p>
        </p:txBody>
      </p:sp>
      <p:sp>
        <p:nvSpPr>
          <p:cNvPr id="17" name="TextBox 1"/>
          <p:cNvSpPr txBox="1">
            <a:spLocks noChangeArrowheads="1"/>
          </p:cNvSpPr>
          <p:nvPr/>
        </p:nvSpPr>
        <p:spPr bwMode="auto">
          <a:xfrm>
            <a:off x="6742388" y="2519153"/>
            <a:ext cx="1661993"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9600" dirty="0">
                <a:solidFill>
                  <a:srgbClr val="767772"/>
                </a:solidFill>
                <a:latin typeface="叶根友行书繁" panose="02010601030101010101" pitchFamily="2" charset="-122"/>
                <a:ea typeface="叶根友行书繁" panose="02010601030101010101" pitchFamily="2" charset="-122"/>
              </a:rPr>
              <a:t>观</a:t>
            </a:r>
          </a:p>
        </p:txBody>
      </p:sp>
      <p:sp>
        <p:nvSpPr>
          <p:cNvPr id="18" name="TextBox 1"/>
          <p:cNvSpPr txBox="1">
            <a:spLocks noChangeArrowheads="1"/>
          </p:cNvSpPr>
          <p:nvPr/>
        </p:nvSpPr>
        <p:spPr bwMode="auto">
          <a:xfrm>
            <a:off x="5801858" y="3708248"/>
            <a:ext cx="1954381"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solidFill>
                  <a:srgbClr val="767772"/>
                </a:solidFill>
                <a:latin typeface="叶根友行书繁" panose="02010601030101010101" pitchFamily="2" charset="-122"/>
                <a:ea typeface="叶根友行书繁" panose="02010601030101010101" pitchFamily="2" charset="-122"/>
              </a:rPr>
              <a:t>看</a:t>
            </a:r>
          </a:p>
        </p:txBody>
      </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2133" y="1814613"/>
            <a:ext cx="1059184" cy="973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par>
                          <p:cTn id="25" fill="hold">
                            <p:stCondLst>
                              <p:cond delay="3500"/>
                            </p:stCondLst>
                            <p:childTnLst>
                              <p:par>
                                <p:cTn id="26" presetID="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par>
                          <p:cTn id="30" fill="hold">
                            <p:stCondLst>
                              <p:cond delay="4000"/>
                            </p:stCondLst>
                            <p:childTnLst>
                              <p:par>
                                <p:cTn id="31" presetID="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0-#ppt_h/2"/>
                                          </p:val>
                                        </p:tav>
                                        <p:tav tm="100000">
                                          <p:val>
                                            <p:strVal val="#ppt_y"/>
                                          </p:val>
                                        </p:tav>
                                      </p:tavLst>
                                    </p:anim>
                                  </p:childTnLst>
                                </p:cTn>
                              </p:par>
                            </p:childTnLst>
                          </p:cTn>
                        </p:par>
                        <p:par>
                          <p:cTn id="35" fill="hold">
                            <p:stCondLst>
                              <p:cond delay="4500"/>
                            </p:stCondLst>
                            <p:childTnLst>
                              <p:par>
                                <p:cTn id="36" presetID="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0-#ppt_h/2"/>
                                          </p:val>
                                        </p:tav>
                                        <p:tav tm="100000">
                                          <p:val>
                                            <p:strVal val="#ppt_y"/>
                                          </p:val>
                                        </p:tav>
                                      </p:tavLst>
                                    </p:anim>
                                  </p:childTnLst>
                                </p:cTn>
                              </p:par>
                            </p:childTnLst>
                          </p:cTn>
                        </p:par>
                        <p:par>
                          <p:cTn id="40" fill="hold">
                            <p:stCondLst>
                              <p:cond delay="5000"/>
                            </p:stCondLst>
                            <p:childTnLst>
                              <p:par>
                                <p:cTn id="41" presetID="2" presetClass="entr" presetSubtype="4"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367025" y="1789155"/>
            <a:ext cx="1635033" cy="2492852"/>
            <a:chOff x="3636173" y="1104157"/>
            <a:chExt cx="1635033" cy="2492852"/>
          </a:xfrm>
        </p:grpSpPr>
        <p:grpSp>
          <p:nvGrpSpPr>
            <p:cNvPr id="18" name="组合 17"/>
            <p:cNvGrpSpPr/>
            <p:nvPr/>
          </p:nvGrpSpPr>
          <p:grpSpPr>
            <a:xfrm>
              <a:off x="3636173" y="1104157"/>
              <a:ext cx="1635033" cy="2492852"/>
              <a:chOff x="4999554" y="460090"/>
              <a:chExt cx="1635033" cy="2492852"/>
            </a:xfrm>
          </p:grpSpPr>
          <p:grpSp>
            <p:nvGrpSpPr>
              <p:cNvPr id="20" name="组合 19"/>
              <p:cNvGrpSpPr/>
              <p:nvPr/>
            </p:nvGrpSpPr>
            <p:grpSpPr>
              <a:xfrm>
                <a:off x="4999554" y="460090"/>
                <a:ext cx="1635033" cy="2492852"/>
                <a:chOff x="8521086" y="1649518"/>
                <a:chExt cx="1635033" cy="2492852"/>
              </a:xfrm>
            </p:grpSpPr>
            <p:sp>
              <p:nvSpPr>
                <p:cNvPr id="22" name="TextBox 1"/>
                <p:cNvSpPr txBox="1">
                  <a:spLocks noChangeArrowheads="1"/>
                </p:cNvSpPr>
                <p:nvPr/>
              </p:nvSpPr>
              <p:spPr bwMode="auto">
                <a:xfrm>
                  <a:off x="8521086" y="1649518"/>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a:solidFill>
                        <a:srgbClr val="767772"/>
                      </a:solidFill>
                      <a:latin typeface="叶根友刀锋黑草" panose="02010601030101010101" pitchFamily="2" charset="-122"/>
                      <a:ea typeface="叶根友刀锋黑草" panose="02010601030101010101" pitchFamily="2" charset="-122"/>
                    </a:rPr>
                    <a:t>1</a:t>
                  </a:r>
                  <a:endParaRPr lang="zh-CN" altLang="en-US" sz="7200" dirty="0">
                    <a:solidFill>
                      <a:srgbClr val="767772"/>
                    </a:solidFill>
                    <a:latin typeface="叶根友刀锋黑草" panose="02010601030101010101" pitchFamily="2" charset="-122"/>
                    <a:ea typeface="叶根友刀锋黑草" panose="02010601030101010101" pitchFamily="2" charset="-122"/>
                  </a:endParaRPr>
                </a:p>
              </p:txBody>
            </p:sp>
            <p:sp>
              <p:nvSpPr>
                <p:cNvPr id="23"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rgbClr val="767772"/>
                      </a:solidFill>
                      <a:latin typeface="叶根友刀锋黑草" panose="02010601030101010101" pitchFamily="2" charset="-122"/>
                      <a:ea typeface="叶根友刀锋黑草" panose="02010601030101010101" pitchFamily="2" charset="-122"/>
                    </a:rPr>
                    <a:t>壹</a:t>
                  </a:r>
                </a:p>
              </p:txBody>
            </p:sp>
          </p:gr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428" y="1285620"/>
                <a:ext cx="676690" cy="736238"/>
              </a:xfrm>
              <a:prstGeom prst="rect">
                <a:avLst/>
              </a:prstGeom>
            </p:spPr>
          </p:pic>
        </p:grpSp>
        <p:cxnSp>
          <p:nvCxnSpPr>
            <p:cNvPr id="19" name="直接连接符 18"/>
            <p:cNvCxnSpPr/>
            <p:nvPr/>
          </p:nvCxnSpPr>
          <p:spPr>
            <a:xfrm flipH="1">
              <a:off x="3770817" y="1429099"/>
              <a:ext cx="1335314" cy="155992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016296" y="2230995"/>
            <a:ext cx="3868287" cy="738664"/>
          </a:xfrm>
          <a:prstGeom prst="rect">
            <a:avLst/>
          </a:prstGeom>
        </p:spPr>
        <p:txBody>
          <a:bodyPr wrap="square" lIns="0" tIns="0" rIns="0" bIns="0">
            <a:spAutoFit/>
          </a:bodyPr>
          <a:lstStyle/>
          <a:p>
            <a:pPr>
              <a:spcBef>
                <a:spcPct val="50000"/>
              </a:spcBef>
            </a:pPr>
            <a:r>
              <a:rPr lang="zh-CN" altLang="en-US" sz="4800" dirty="0">
                <a:solidFill>
                  <a:srgbClr val="767772"/>
                </a:solidFill>
                <a:latin typeface="华文新魏" panose="02010800040101010101" pitchFamily="2" charset="-122"/>
                <a:ea typeface="华文新魏" panose="02010800040101010101" pitchFamily="2" charset="-122"/>
              </a:rPr>
              <a:t>年度工作概述</a:t>
            </a:r>
          </a:p>
        </p:txBody>
      </p:sp>
      <p:sp>
        <p:nvSpPr>
          <p:cNvPr id="25" name="TextBox 11"/>
          <p:cNvSpPr txBox="1"/>
          <p:nvPr/>
        </p:nvSpPr>
        <p:spPr>
          <a:xfrm>
            <a:off x="5098570" y="2949155"/>
            <a:ext cx="3570208" cy="276999"/>
          </a:xfrm>
          <a:prstGeom prst="rect">
            <a:avLst/>
          </a:prstGeom>
          <a:noFill/>
        </p:spPr>
        <p:txBody>
          <a:bodyPr wrap="none">
            <a:spAutoFit/>
          </a:bodyPr>
          <a:lstStyle/>
          <a:p>
            <a:pPr marL="0" lvl="1">
              <a:defRPr/>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TextBox 11"/>
          <p:cNvSpPr txBox="1"/>
          <p:nvPr/>
        </p:nvSpPr>
        <p:spPr>
          <a:xfrm>
            <a:off x="5098570" y="3211832"/>
            <a:ext cx="3570208" cy="276999"/>
          </a:xfrm>
          <a:prstGeom prst="rect">
            <a:avLst/>
          </a:prstGeom>
          <a:noFill/>
        </p:spPr>
        <p:txBody>
          <a:bodyPr wrap="none">
            <a:spAutoFit/>
          </a:bodyPr>
          <a:lstStyle/>
          <a:p>
            <a:pPr marL="0" lvl="1">
              <a:defRPr/>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3" presetClass="entr" presetSubtype="3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strVal val="4*#ppt_w"/>
                                          </p:val>
                                        </p:tav>
                                        <p:tav tm="100000">
                                          <p:val>
                                            <p:strVal val="#ppt_w"/>
                                          </p:val>
                                        </p:tav>
                                      </p:tavLst>
                                    </p:anim>
                                    <p:anim calcmode="lin" valueType="num">
                                      <p:cBhvr>
                                        <p:cTn id="24" dur="500" fill="hold"/>
                                        <p:tgtEl>
                                          <p:spTgt spid="24"/>
                                        </p:tgtEl>
                                        <p:attrNameLst>
                                          <p:attrName>ppt_h</p:attrName>
                                        </p:attrNameLst>
                                      </p:cBhvr>
                                      <p:tavLst>
                                        <p:tav tm="0">
                                          <p:val>
                                            <p:strVal val="4*#ppt_h"/>
                                          </p:val>
                                        </p:tav>
                                        <p:tav tm="100000">
                                          <p:val>
                                            <p:strVal val="#ppt_h"/>
                                          </p:val>
                                        </p:tav>
                                      </p:tavLst>
                                    </p:anim>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p:tgtEl>
                                          <p:spTgt spid="25"/>
                                        </p:tgtEl>
                                        <p:attrNameLst>
                                          <p:attrName>ppt_x</p:attrName>
                                        </p:attrNameLst>
                                      </p:cBhvr>
                                      <p:tavLst>
                                        <p:tav tm="0">
                                          <p:val>
                                            <p:strVal val="#ppt_x-#ppt_w*1.125000"/>
                                          </p:val>
                                        </p:tav>
                                        <p:tav tm="100000">
                                          <p:val>
                                            <p:strVal val="#ppt_x"/>
                                          </p:val>
                                        </p:tav>
                                      </p:tavLst>
                                    </p:anim>
                                    <p:animEffect transition="in" filter="wipe(right)">
                                      <p:cBhvr>
                                        <p:cTn id="29" dur="500"/>
                                        <p:tgtEl>
                                          <p:spTgt spid="25"/>
                                        </p:tgtEl>
                                      </p:cBhvr>
                                    </p:animEffect>
                                  </p:childTnLst>
                                </p:cTn>
                              </p:par>
                            </p:childTnLst>
                          </p:cTn>
                        </p:par>
                        <p:par>
                          <p:cTn id="30" fill="hold">
                            <p:stCondLst>
                              <p:cond delay="4000"/>
                            </p:stCondLst>
                            <p:childTnLst>
                              <p:par>
                                <p:cTn id="31" presetID="1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p:tgtEl>
                                          <p:spTgt spid="26"/>
                                        </p:tgtEl>
                                        <p:attrNameLst>
                                          <p:attrName>ppt_x</p:attrName>
                                        </p:attrNameLst>
                                      </p:cBhvr>
                                      <p:tavLst>
                                        <p:tav tm="0">
                                          <p:val>
                                            <p:strVal val="#ppt_x-#ppt_w*1.125000"/>
                                          </p:val>
                                        </p:tav>
                                        <p:tav tm="100000">
                                          <p:val>
                                            <p:strVal val="#ppt_x"/>
                                          </p:val>
                                        </p:tav>
                                      </p:tavLst>
                                    </p:anim>
                                    <p:animEffect transition="in" filter="wipe(righ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年度工作概述</a:t>
              </a:r>
            </a:p>
          </p:txBody>
        </p:sp>
      </p:grpSp>
      <p:sp>
        <p:nvSpPr>
          <p:cNvPr id="5" name="Rectangle 3"/>
          <p:cNvSpPr/>
          <p:nvPr/>
        </p:nvSpPr>
        <p:spPr>
          <a:xfrm flipH="1">
            <a:off x="1373163" y="1806121"/>
            <a:ext cx="4857900" cy="4197632"/>
          </a:xfrm>
          <a:prstGeom prst="rect">
            <a:avLst/>
          </a:prstGeom>
          <a:blipFill dpi="0" rotWithShape="1">
            <a:blip r:embed="rId3" cstate="print"/>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latin typeface="+mn-ea"/>
            </a:endParaRPr>
          </a:p>
        </p:txBody>
      </p:sp>
      <p:grpSp>
        <p:nvGrpSpPr>
          <p:cNvPr id="6" name="组合 5"/>
          <p:cNvGrpSpPr/>
          <p:nvPr/>
        </p:nvGrpSpPr>
        <p:grpSpPr>
          <a:xfrm flipH="1">
            <a:off x="6485916" y="1806121"/>
            <a:ext cx="4462190" cy="4197632"/>
            <a:chOff x="-2005168" y="1259190"/>
            <a:chExt cx="3168651" cy="3058698"/>
          </a:xfrm>
        </p:grpSpPr>
        <p:sp>
          <p:nvSpPr>
            <p:cNvPr id="7" name="圆角矩形 12"/>
            <p:cNvSpPr/>
            <p:nvPr/>
          </p:nvSpPr>
          <p:spPr bwMode="auto">
            <a:xfrm>
              <a:off x="-2005167" y="1259190"/>
              <a:ext cx="3168650" cy="1555809"/>
            </a:xfrm>
            <a:prstGeom prst="roundRect">
              <a:avLst>
                <a:gd name="adj" fmla="val 0"/>
              </a:avLst>
            </a:prstGeom>
            <a:solidFill>
              <a:srgbClr val="767772"/>
            </a:solidFill>
            <a:ln>
              <a:no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1997061" y="2114805"/>
              <a:ext cx="2940498" cy="425070"/>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600" dirty="0">
                  <a:solidFill>
                    <a:schemeClr val="bg1"/>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600" dirty="0">
                  <a:solidFill>
                    <a:schemeClr val="bg1"/>
                  </a:solidFill>
                  <a:latin typeface="微软雅黑" panose="020B0503020204020204" pitchFamily="34" charset="-122"/>
                  <a:ea typeface="微软雅黑" panose="020B0503020204020204" pitchFamily="34" charset="-122"/>
                </a:rPr>
                <a:t>点击添加文本 点击添加文本</a:t>
              </a:r>
            </a:p>
          </p:txBody>
        </p:sp>
        <p:sp>
          <p:nvSpPr>
            <p:cNvPr id="10" name="圆角矩形 14"/>
            <p:cNvSpPr/>
            <p:nvPr/>
          </p:nvSpPr>
          <p:spPr bwMode="auto">
            <a:xfrm>
              <a:off x="-2005168" y="2867202"/>
              <a:ext cx="3168650" cy="1450686"/>
            </a:xfrm>
            <a:prstGeom prst="roundRect">
              <a:avLst>
                <a:gd name="adj" fmla="val 0"/>
              </a:avLst>
            </a:prstGeom>
            <a:solidFill>
              <a:srgbClr val="767772"/>
            </a:solidFill>
            <a:ln>
              <a:no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87"/>
            <p:cNvSpPr>
              <a:spLocks noChangeArrowheads="1"/>
            </p:cNvSpPr>
            <p:nvPr/>
          </p:nvSpPr>
          <p:spPr bwMode="auto">
            <a:xfrm>
              <a:off x="-1975568" y="3118255"/>
              <a:ext cx="3109451" cy="425070"/>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600" dirty="0">
                  <a:solidFill>
                    <a:schemeClr val="bg1"/>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600" dirty="0">
                  <a:solidFill>
                    <a:schemeClr val="bg1"/>
                  </a:solidFill>
                  <a:latin typeface="微软雅黑" panose="020B0503020204020204" pitchFamily="34" charset="-122"/>
                  <a:ea typeface="微软雅黑" panose="020B0503020204020204" pitchFamily="34" charset="-122"/>
                </a:rPr>
                <a:t>点击添加文本 点击添加文本</a:t>
              </a:r>
            </a:p>
          </p:txBody>
        </p:sp>
        <p:sp>
          <p:nvSpPr>
            <p:cNvPr id="14" name="矩形 14"/>
            <p:cNvSpPr>
              <a:spLocks noChangeArrowheads="1"/>
            </p:cNvSpPr>
            <p:nvPr/>
          </p:nvSpPr>
          <p:spPr bwMode="auto">
            <a:xfrm>
              <a:off x="-1381027" y="3785792"/>
              <a:ext cx="1921959" cy="268469"/>
            </a:xfrm>
            <a:prstGeom prst="rect">
              <a:avLst/>
            </a:prstGeom>
            <a:noFill/>
            <a:ln w="9525">
              <a:noFill/>
              <a:miter lim="800000"/>
            </a:ln>
            <a:effectLst/>
            <a:scene3d>
              <a:camera prst="orthographicFront">
                <a:rot lat="0" lon="0" rev="0"/>
              </a:camera>
              <a:lightRig rig="balanced" dir="t">
                <a:rot lat="0" lon="0" rev="8700000"/>
              </a:lightRig>
            </a:scene3d>
            <a:sp3d>
              <a:bevelT w="190500" h="38100"/>
            </a:sp3d>
          </p:spPr>
          <p:txBody>
            <a:bodyPr anchor="ctr">
              <a:spAutoFit/>
            </a:bodyPr>
            <a:lstStyle/>
            <a:p>
              <a:pPr algn="ctr" fontAlgn="ctr">
                <a:buClr>
                  <a:srgbClr val="FF0000"/>
                </a:buClr>
                <a:buSzPct val="70000"/>
                <a:defRPr/>
              </a:pPr>
              <a:r>
                <a:rPr kumimoji="1"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5" name="矩形 14"/>
            <p:cNvSpPr>
              <a:spLocks noChangeArrowheads="1"/>
            </p:cNvSpPr>
            <p:nvPr/>
          </p:nvSpPr>
          <p:spPr bwMode="auto">
            <a:xfrm>
              <a:off x="-1511639" y="1562315"/>
              <a:ext cx="2183184" cy="268469"/>
            </a:xfrm>
            <a:prstGeom prst="rect">
              <a:avLst/>
            </a:prstGeom>
            <a:noFill/>
            <a:ln w="9525">
              <a:noFill/>
              <a:miter lim="800000"/>
            </a:ln>
            <a:effectLst/>
            <a:scene3d>
              <a:camera prst="orthographicFront">
                <a:rot lat="0" lon="0" rev="0"/>
              </a:camera>
              <a:lightRig rig="balanced" dir="t">
                <a:rot lat="0" lon="0" rev="8700000"/>
              </a:lightRig>
            </a:scene3d>
            <a:sp3d>
              <a:bevelT w="190500" h="38100"/>
            </a:sp3d>
          </p:spPr>
          <p:txBody>
            <a:bodyPr anchor="ctr">
              <a:spAutoFit/>
            </a:bodyPr>
            <a:lstStyle/>
            <a:p>
              <a:pPr algn="ctr" fontAlgn="ctr">
                <a:buClr>
                  <a:srgbClr val="FF0000"/>
                </a:buClr>
                <a:buSzPct val="70000"/>
                <a:defRPr/>
              </a:pPr>
              <a:r>
                <a:rPr kumimoji="1" lang="zh-CN" altLang="en-US" dirty="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年度工作概述</a:t>
              </a:r>
            </a:p>
          </p:txBody>
        </p:sp>
      </p:grpSp>
      <p:sp>
        <p:nvSpPr>
          <p:cNvPr id="44" name="任意多边形 9"/>
          <p:cNvSpPr>
            <a:spLocks noChangeAspect="1"/>
          </p:cNvSpPr>
          <p:nvPr/>
        </p:nvSpPr>
        <p:spPr>
          <a:xfrm>
            <a:off x="1976502" y="2437224"/>
            <a:ext cx="1904325" cy="972000"/>
          </a:xfrm>
          <a:custGeom>
            <a:avLst/>
            <a:gdLst>
              <a:gd name="connsiteX0" fmla="*/ 914400 w 1828800"/>
              <a:gd name="connsiteY0" fmla="*/ 0 h 933451"/>
              <a:gd name="connsiteX1" fmla="*/ 1828800 w 1828800"/>
              <a:gd name="connsiteY1" fmla="*/ 914400 h 933451"/>
              <a:gd name="connsiteX2" fmla="*/ 1827838 w 1828800"/>
              <a:gd name="connsiteY2" fmla="*/ 933451 h 933451"/>
              <a:gd name="connsiteX3" fmla="*/ 962 w 1828800"/>
              <a:gd name="connsiteY3" fmla="*/ 933451 h 933451"/>
              <a:gd name="connsiteX4" fmla="*/ 0 w 1828800"/>
              <a:gd name="connsiteY4" fmla="*/ 914400 h 933451"/>
              <a:gd name="connsiteX5" fmla="*/ 914400 w 1828800"/>
              <a:gd name="connsiteY5" fmla="*/ 0 h 9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33451">
                <a:moveTo>
                  <a:pt x="914400" y="0"/>
                </a:moveTo>
                <a:cubicBezTo>
                  <a:pt x="1419409" y="0"/>
                  <a:pt x="1828800" y="409391"/>
                  <a:pt x="1828800" y="914400"/>
                </a:cubicBezTo>
                <a:lnTo>
                  <a:pt x="1827838" y="933451"/>
                </a:lnTo>
                <a:lnTo>
                  <a:pt x="962" y="933451"/>
                </a:lnTo>
                <a:lnTo>
                  <a:pt x="0" y="914400"/>
                </a:lnTo>
                <a:cubicBezTo>
                  <a:pt x="0" y="409391"/>
                  <a:pt x="409391" y="0"/>
                  <a:pt x="91440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1"/>
          <p:cNvSpPr>
            <a:spLocks noChangeAspect="1"/>
          </p:cNvSpPr>
          <p:nvPr/>
        </p:nvSpPr>
        <p:spPr>
          <a:xfrm>
            <a:off x="4161348" y="2398598"/>
            <a:ext cx="1980000" cy="1010626"/>
          </a:xfrm>
          <a:custGeom>
            <a:avLst/>
            <a:gdLst>
              <a:gd name="connsiteX0" fmla="*/ 914400 w 1828800"/>
              <a:gd name="connsiteY0" fmla="*/ 0 h 933451"/>
              <a:gd name="connsiteX1" fmla="*/ 1828800 w 1828800"/>
              <a:gd name="connsiteY1" fmla="*/ 914400 h 933451"/>
              <a:gd name="connsiteX2" fmla="*/ 1827838 w 1828800"/>
              <a:gd name="connsiteY2" fmla="*/ 933451 h 933451"/>
              <a:gd name="connsiteX3" fmla="*/ 962 w 1828800"/>
              <a:gd name="connsiteY3" fmla="*/ 933451 h 933451"/>
              <a:gd name="connsiteX4" fmla="*/ 0 w 1828800"/>
              <a:gd name="connsiteY4" fmla="*/ 914400 h 933451"/>
              <a:gd name="connsiteX5" fmla="*/ 914400 w 1828800"/>
              <a:gd name="connsiteY5" fmla="*/ 0 h 9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33451">
                <a:moveTo>
                  <a:pt x="914400" y="0"/>
                </a:moveTo>
                <a:cubicBezTo>
                  <a:pt x="1419409" y="0"/>
                  <a:pt x="1828800" y="409391"/>
                  <a:pt x="1828800" y="914400"/>
                </a:cubicBezTo>
                <a:lnTo>
                  <a:pt x="1827838" y="933451"/>
                </a:lnTo>
                <a:lnTo>
                  <a:pt x="962" y="933451"/>
                </a:lnTo>
                <a:lnTo>
                  <a:pt x="0" y="914400"/>
                </a:lnTo>
                <a:cubicBezTo>
                  <a:pt x="0" y="409391"/>
                  <a:pt x="409391" y="0"/>
                  <a:pt x="91440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3"/>
          <p:cNvSpPr>
            <a:spLocks noChangeAspect="1"/>
          </p:cNvSpPr>
          <p:nvPr/>
        </p:nvSpPr>
        <p:spPr>
          <a:xfrm>
            <a:off x="6421868" y="2545598"/>
            <a:ext cx="1692000" cy="863626"/>
          </a:xfrm>
          <a:custGeom>
            <a:avLst/>
            <a:gdLst>
              <a:gd name="connsiteX0" fmla="*/ 914400 w 1828800"/>
              <a:gd name="connsiteY0" fmla="*/ 0 h 933451"/>
              <a:gd name="connsiteX1" fmla="*/ 1828800 w 1828800"/>
              <a:gd name="connsiteY1" fmla="*/ 914400 h 933451"/>
              <a:gd name="connsiteX2" fmla="*/ 1827838 w 1828800"/>
              <a:gd name="connsiteY2" fmla="*/ 933451 h 933451"/>
              <a:gd name="connsiteX3" fmla="*/ 962 w 1828800"/>
              <a:gd name="connsiteY3" fmla="*/ 933451 h 933451"/>
              <a:gd name="connsiteX4" fmla="*/ 0 w 1828800"/>
              <a:gd name="connsiteY4" fmla="*/ 914400 h 933451"/>
              <a:gd name="connsiteX5" fmla="*/ 914400 w 1828800"/>
              <a:gd name="connsiteY5" fmla="*/ 0 h 9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33451">
                <a:moveTo>
                  <a:pt x="914400" y="0"/>
                </a:moveTo>
                <a:cubicBezTo>
                  <a:pt x="1419409" y="0"/>
                  <a:pt x="1828800" y="409391"/>
                  <a:pt x="1828800" y="914400"/>
                </a:cubicBezTo>
                <a:lnTo>
                  <a:pt x="1827838" y="933451"/>
                </a:lnTo>
                <a:lnTo>
                  <a:pt x="962" y="933451"/>
                </a:lnTo>
                <a:lnTo>
                  <a:pt x="0" y="914400"/>
                </a:lnTo>
                <a:cubicBezTo>
                  <a:pt x="0" y="409391"/>
                  <a:pt x="409391" y="0"/>
                  <a:pt x="91440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15"/>
          <p:cNvSpPr>
            <a:spLocks noChangeAspect="1"/>
          </p:cNvSpPr>
          <p:nvPr/>
        </p:nvSpPr>
        <p:spPr>
          <a:xfrm>
            <a:off x="8394390" y="2401224"/>
            <a:ext cx="1974857" cy="1008000"/>
          </a:xfrm>
          <a:custGeom>
            <a:avLst/>
            <a:gdLst>
              <a:gd name="connsiteX0" fmla="*/ 914400 w 1828800"/>
              <a:gd name="connsiteY0" fmla="*/ 0 h 933451"/>
              <a:gd name="connsiteX1" fmla="*/ 1828800 w 1828800"/>
              <a:gd name="connsiteY1" fmla="*/ 914400 h 933451"/>
              <a:gd name="connsiteX2" fmla="*/ 1827838 w 1828800"/>
              <a:gd name="connsiteY2" fmla="*/ 933451 h 933451"/>
              <a:gd name="connsiteX3" fmla="*/ 962 w 1828800"/>
              <a:gd name="connsiteY3" fmla="*/ 933451 h 933451"/>
              <a:gd name="connsiteX4" fmla="*/ 0 w 1828800"/>
              <a:gd name="connsiteY4" fmla="*/ 914400 h 933451"/>
              <a:gd name="connsiteX5" fmla="*/ 914400 w 1828800"/>
              <a:gd name="connsiteY5" fmla="*/ 0 h 9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33451">
                <a:moveTo>
                  <a:pt x="914400" y="0"/>
                </a:moveTo>
                <a:cubicBezTo>
                  <a:pt x="1419409" y="0"/>
                  <a:pt x="1828800" y="409391"/>
                  <a:pt x="1828800" y="914400"/>
                </a:cubicBezTo>
                <a:lnTo>
                  <a:pt x="1827838" y="933451"/>
                </a:lnTo>
                <a:lnTo>
                  <a:pt x="962" y="933451"/>
                </a:lnTo>
                <a:lnTo>
                  <a:pt x="0" y="914400"/>
                </a:lnTo>
                <a:cubicBezTo>
                  <a:pt x="0" y="409391"/>
                  <a:pt x="409391" y="0"/>
                  <a:pt x="91440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538298" y="4653088"/>
            <a:ext cx="2841406" cy="738664"/>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9" name="文本框 48"/>
          <p:cNvSpPr txBox="1"/>
          <p:nvPr/>
        </p:nvSpPr>
        <p:spPr>
          <a:xfrm>
            <a:off x="3724054" y="4653088"/>
            <a:ext cx="2795820" cy="738664"/>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0" name="文本框 49"/>
          <p:cNvSpPr txBox="1"/>
          <p:nvPr/>
        </p:nvSpPr>
        <p:spPr>
          <a:xfrm>
            <a:off x="5887017" y="4653088"/>
            <a:ext cx="2795820" cy="738664"/>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1" name="文本框 50"/>
          <p:cNvSpPr txBox="1"/>
          <p:nvPr/>
        </p:nvSpPr>
        <p:spPr>
          <a:xfrm>
            <a:off x="8049980" y="4653088"/>
            <a:ext cx="2795820" cy="738664"/>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52" name="Group 4"/>
          <p:cNvGrpSpPr>
            <a:grpSpLocks noChangeAspect="1"/>
          </p:cNvGrpSpPr>
          <p:nvPr/>
        </p:nvGrpSpPr>
        <p:grpSpPr bwMode="auto">
          <a:xfrm>
            <a:off x="2695095" y="2659380"/>
            <a:ext cx="466725" cy="503238"/>
            <a:chOff x="1287" y="1434"/>
            <a:chExt cx="294" cy="317"/>
          </a:xfrm>
          <a:solidFill>
            <a:schemeClr val="bg1"/>
          </a:solidFill>
        </p:grpSpPr>
        <p:sp>
          <p:nvSpPr>
            <p:cNvPr id="53" name="Freeform 6"/>
            <p:cNvSpPr>
              <a:spLocks noEditPoints="1"/>
            </p:cNvSpPr>
            <p:nvPr/>
          </p:nvSpPr>
          <p:spPr bwMode="auto">
            <a:xfrm>
              <a:off x="1287" y="1434"/>
              <a:ext cx="294" cy="317"/>
            </a:xfrm>
            <a:custGeom>
              <a:avLst/>
              <a:gdLst>
                <a:gd name="T0" fmla="*/ 1280 w 3232"/>
                <a:gd name="T1" fmla="*/ 3131 h 3487"/>
                <a:gd name="T2" fmla="*/ 1746 w 3232"/>
                <a:gd name="T3" fmla="*/ 3324 h 3487"/>
                <a:gd name="T4" fmla="*/ 2169 w 3232"/>
                <a:gd name="T5" fmla="*/ 2895 h 3487"/>
                <a:gd name="T6" fmla="*/ 2020 w 3232"/>
                <a:gd name="T7" fmla="*/ 2577 h 3487"/>
                <a:gd name="T8" fmla="*/ 2344 w 3232"/>
                <a:gd name="T9" fmla="*/ 2378 h 3487"/>
                <a:gd name="T10" fmla="*/ 1363 w 3232"/>
                <a:gd name="T11" fmla="*/ 2621 h 3487"/>
                <a:gd name="T12" fmla="*/ 2609 w 3232"/>
                <a:gd name="T13" fmla="*/ 2175 h 3487"/>
                <a:gd name="T14" fmla="*/ 2613 w 3232"/>
                <a:gd name="T15" fmla="*/ 2764 h 3487"/>
                <a:gd name="T16" fmla="*/ 2914 w 3232"/>
                <a:gd name="T17" fmla="*/ 2580 h 3487"/>
                <a:gd name="T18" fmla="*/ 3081 w 3232"/>
                <a:gd name="T19" fmla="*/ 2314 h 3487"/>
                <a:gd name="T20" fmla="*/ 349 w 3232"/>
                <a:gd name="T21" fmla="*/ 1934 h 3487"/>
                <a:gd name="T22" fmla="*/ 288 w 3232"/>
                <a:gd name="T23" fmla="*/ 2375 h 3487"/>
                <a:gd name="T24" fmla="*/ 287 w 3232"/>
                <a:gd name="T25" fmla="*/ 2576 h 3487"/>
                <a:gd name="T26" fmla="*/ 759 w 3232"/>
                <a:gd name="T27" fmla="*/ 2772 h 3487"/>
                <a:gd name="T28" fmla="*/ 688 w 3232"/>
                <a:gd name="T29" fmla="*/ 2175 h 3487"/>
                <a:gd name="T30" fmla="*/ 2554 w 3232"/>
                <a:gd name="T31" fmla="*/ 1936 h 3487"/>
                <a:gd name="T32" fmla="*/ 749 w 3232"/>
                <a:gd name="T33" fmla="*/ 1459 h 3487"/>
                <a:gd name="T34" fmla="*/ 739 w 3232"/>
                <a:gd name="T35" fmla="*/ 1841 h 3487"/>
                <a:gd name="T36" fmla="*/ 1084 w 3232"/>
                <a:gd name="T37" fmla="*/ 1199 h 3487"/>
                <a:gd name="T38" fmla="*/ 916 w 3232"/>
                <a:gd name="T39" fmla="*/ 2166 h 3487"/>
                <a:gd name="T40" fmla="*/ 1840 w 3232"/>
                <a:gd name="T41" fmla="*/ 2502 h 3487"/>
                <a:gd name="T42" fmla="*/ 2411 w 3232"/>
                <a:gd name="T43" fmla="*/ 1744 h 3487"/>
                <a:gd name="T44" fmla="*/ 1776 w 3232"/>
                <a:gd name="T45" fmla="*/ 954 h 3487"/>
                <a:gd name="T46" fmla="*/ 2187 w 3232"/>
                <a:gd name="T47" fmla="*/ 1006 h 3487"/>
                <a:gd name="T48" fmla="*/ 976 w 3232"/>
                <a:gd name="T49" fmla="*/ 1009 h 3487"/>
                <a:gd name="T50" fmla="*/ 1157 w 3232"/>
                <a:gd name="T51" fmla="*/ 749 h 3487"/>
                <a:gd name="T52" fmla="*/ 2522 w 3232"/>
                <a:gd name="T53" fmla="*/ 1241 h 3487"/>
                <a:gd name="T54" fmla="*/ 3054 w 3232"/>
                <a:gd name="T55" fmla="*/ 1325 h 3487"/>
                <a:gd name="T56" fmla="*/ 2981 w 3232"/>
                <a:gd name="T57" fmla="*/ 877 h 3487"/>
                <a:gd name="T58" fmla="*/ 2470 w 3232"/>
                <a:gd name="T59" fmla="*/ 714 h 3487"/>
                <a:gd name="T60" fmla="*/ 349 w 3232"/>
                <a:gd name="T61" fmla="*/ 846 h 3487"/>
                <a:gd name="T62" fmla="*/ 229 w 3232"/>
                <a:gd name="T63" fmla="*/ 1270 h 3487"/>
                <a:gd name="T64" fmla="*/ 687 w 3232"/>
                <a:gd name="T65" fmla="*/ 1313 h 3487"/>
                <a:gd name="T66" fmla="*/ 1649 w 3232"/>
                <a:gd name="T67" fmla="*/ 149 h 3487"/>
                <a:gd name="T68" fmla="*/ 1336 w 3232"/>
                <a:gd name="T69" fmla="*/ 362 h 3487"/>
                <a:gd name="T70" fmla="*/ 1229 w 3232"/>
                <a:gd name="T71" fmla="*/ 611 h 3487"/>
                <a:gd name="T72" fmla="*/ 2133 w 3232"/>
                <a:gd name="T73" fmla="*/ 525 h 3487"/>
                <a:gd name="T74" fmla="*/ 1699 w 3232"/>
                <a:gd name="T75" fmla="*/ 152 h 3487"/>
                <a:gd name="T76" fmla="*/ 2076 w 3232"/>
                <a:gd name="T77" fmla="*/ 199 h 3487"/>
                <a:gd name="T78" fmla="*/ 2617 w 3232"/>
                <a:gd name="T79" fmla="*/ 573 h 3487"/>
                <a:gd name="T80" fmla="*/ 3133 w 3232"/>
                <a:gd name="T81" fmla="*/ 827 h 3487"/>
                <a:gd name="T82" fmla="*/ 3195 w 3232"/>
                <a:gd name="T83" fmla="*/ 1375 h 3487"/>
                <a:gd name="T84" fmla="*/ 3121 w 3232"/>
                <a:gd name="T85" fmla="*/ 1933 h 3487"/>
                <a:gd name="T86" fmla="*/ 3206 w 3232"/>
                <a:gd name="T87" fmla="*/ 2517 h 3487"/>
                <a:gd name="T88" fmla="*/ 3067 w 3232"/>
                <a:gd name="T89" fmla="*/ 2811 h 3487"/>
                <a:gd name="T90" fmla="*/ 2750 w 3232"/>
                <a:gd name="T91" fmla="*/ 2891 h 3487"/>
                <a:gd name="T92" fmla="*/ 2168 w 3232"/>
                <a:gd name="T93" fmla="*/ 3183 h 3487"/>
                <a:gd name="T94" fmla="*/ 1649 w 3232"/>
                <a:gd name="T95" fmla="*/ 3487 h 3487"/>
                <a:gd name="T96" fmla="*/ 1129 w 3232"/>
                <a:gd name="T97" fmla="*/ 3183 h 3487"/>
                <a:gd name="T98" fmla="*/ 546 w 3232"/>
                <a:gd name="T99" fmla="*/ 2891 h 3487"/>
                <a:gd name="T100" fmla="*/ 124 w 3232"/>
                <a:gd name="T101" fmla="*/ 2593 h 3487"/>
                <a:gd name="T102" fmla="*/ 8 w 3232"/>
                <a:gd name="T103" fmla="*/ 2381 h 3487"/>
                <a:gd name="T104" fmla="*/ 200 w 3232"/>
                <a:gd name="T105" fmla="*/ 1888 h 3487"/>
                <a:gd name="T106" fmla="*/ 85 w 3232"/>
                <a:gd name="T107" fmla="*/ 1312 h 3487"/>
                <a:gd name="T108" fmla="*/ 196 w 3232"/>
                <a:gd name="T109" fmla="*/ 787 h 3487"/>
                <a:gd name="T110" fmla="*/ 751 w 3232"/>
                <a:gd name="T111" fmla="*/ 566 h 3487"/>
                <a:gd name="T112" fmla="*/ 1044 w 3232"/>
                <a:gd name="T113" fmla="*/ 302 h 3487"/>
                <a:gd name="T114" fmla="*/ 1278 w 3232"/>
                <a:gd name="T115" fmla="*/ 149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2" h="3487">
                  <a:moveTo>
                    <a:pt x="1648" y="2748"/>
                  </a:moveTo>
                  <a:lnTo>
                    <a:pt x="1542" y="2786"/>
                  </a:lnTo>
                  <a:lnTo>
                    <a:pt x="1437" y="2821"/>
                  </a:lnTo>
                  <a:lnTo>
                    <a:pt x="1332" y="2851"/>
                  </a:lnTo>
                  <a:lnTo>
                    <a:pt x="1229" y="2875"/>
                  </a:lnTo>
                  <a:lnTo>
                    <a:pt x="1127" y="2895"/>
                  </a:lnTo>
                  <a:lnTo>
                    <a:pt x="1163" y="2961"/>
                  </a:lnTo>
                  <a:lnTo>
                    <a:pt x="1201" y="3022"/>
                  </a:lnTo>
                  <a:lnTo>
                    <a:pt x="1239" y="3079"/>
                  </a:lnTo>
                  <a:lnTo>
                    <a:pt x="1280" y="3131"/>
                  </a:lnTo>
                  <a:lnTo>
                    <a:pt x="1321" y="3177"/>
                  </a:lnTo>
                  <a:lnTo>
                    <a:pt x="1365" y="3219"/>
                  </a:lnTo>
                  <a:lnTo>
                    <a:pt x="1409" y="3253"/>
                  </a:lnTo>
                  <a:lnTo>
                    <a:pt x="1456" y="3283"/>
                  </a:lnTo>
                  <a:lnTo>
                    <a:pt x="1503" y="3307"/>
                  </a:lnTo>
                  <a:lnTo>
                    <a:pt x="1550" y="3324"/>
                  </a:lnTo>
                  <a:lnTo>
                    <a:pt x="1599" y="3335"/>
                  </a:lnTo>
                  <a:lnTo>
                    <a:pt x="1649" y="3338"/>
                  </a:lnTo>
                  <a:lnTo>
                    <a:pt x="1699" y="3335"/>
                  </a:lnTo>
                  <a:lnTo>
                    <a:pt x="1746" y="3324"/>
                  </a:lnTo>
                  <a:lnTo>
                    <a:pt x="1795" y="3307"/>
                  </a:lnTo>
                  <a:lnTo>
                    <a:pt x="1842" y="3283"/>
                  </a:lnTo>
                  <a:lnTo>
                    <a:pt x="1887" y="3253"/>
                  </a:lnTo>
                  <a:lnTo>
                    <a:pt x="1932" y="3219"/>
                  </a:lnTo>
                  <a:lnTo>
                    <a:pt x="1975" y="3177"/>
                  </a:lnTo>
                  <a:lnTo>
                    <a:pt x="2018" y="3131"/>
                  </a:lnTo>
                  <a:lnTo>
                    <a:pt x="2058" y="3079"/>
                  </a:lnTo>
                  <a:lnTo>
                    <a:pt x="2096" y="3022"/>
                  </a:lnTo>
                  <a:lnTo>
                    <a:pt x="2133" y="2961"/>
                  </a:lnTo>
                  <a:lnTo>
                    <a:pt x="2169" y="2895"/>
                  </a:lnTo>
                  <a:lnTo>
                    <a:pt x="2067" y="2875"/>
                  </a:lnTo>
                  <a:lnTo>
                    <a:pt x="1965" y="2851"/>
                  </a:lnTo>
                  <a:lnTo>
                    <a:pt x="1860" y="2821"/>
                  </a:lnTo>
                  <a:lnTo>
                    <a:pt x="1754" y="2787"/>
                  </a:lnTo>
                  <a:lnTo>
                    <a:pt x="1648" y="2748"/>
                  </a:lnTo>
                  <a:close/>
                  <a:moveTo>
                    <a:pt x="2344" y="2378"/>
                  </a:moveTo>
                  <a:lnTo>
                    <a:pt x="2267" y="2430"/>
                  </a:lnTo>
                  <a:lnTo>
                    <a:pt x="2186" y="2481"/>
                  </a:lnTo>
                  <a:lnTo>
                    <a:pt x="2104" y="2531"/>
                  </a:lnTo>
                  <a:lnTo>
                    <a:pt x="2020" y="2577"/>
                  </a:lnTo>
                  <a:lnTo>
                    <a:pt x="1934" y="2621"/>
                  </a:lnTo>
                  <a:lnTo>
                    <a:pt x="1849" y="2662"/>
                  </a:lnTo>
                  <a:lnTo>
                    <a:pt x="1948" y="2691"/>
                  </a:lnTo>
                  <a:lnTo>
                    <a:pt x="2044" y="2718"/>
                  </a:lnTo>
                  <a:lnTo>
                    <a:pt x="2139" y="2738"/>
                  </a:lnTo>
                  <a:lnTo>
                    <a:pt x="2233" y="2754"/>
                  </a:lnTo>
                  <a:lnTo>
                    <a:pt x="2265" y="2666"/>
                  </a:lnTo>
                  <a:lnTo>
                    <a:pt x="2295" y="2574"/>
                  </a:lnTo>
                  <a:lnTo>
                    <a:pt x="2322" y="2477"/>
                  </a:lnTo>
                  <a:lnTo>
                    <a:pt x="2344" y="2378"/>
                  </a:lnTo>
                  <a:close/>
                  <a:moveTo>
                    <a:pt x="953" y="2378"/>
                  </a:moveTo>
                  <a:lnTo>
                    <a:pt x="976" y="2477"/>
                  </a:lnTo>
                  <a:lnTo>
                    <a:pt x="1001" y="2574"/>
                  </a:lnTo>
                  <a:lnTo>
                    <a:pt x="1031" y="2666"/>
                  </a:lnTo>
                  <a:lnTo>
                    <a:pt x="1064" y="2754"/>
                  </a:lnTo>
                  <a:lnTo>
                    <a:pt x="1157" y="2738"/>
                  </a:lnTo>
                  <a:lnTo>
                    <a:pt x="1252" y="2718"/>
                  </a:lnTo>
                  <a:lnTo>
                    <a:pt x="1349" y="2691"/>
                  </a:lnTo>
                  <a:lnTo>
                    <a:pt x="1447" y="2662"/>
                  </a:lnTo>
                  <a:lnTo>
                    <a:pt x="1363" y="2621"/>
                  </a:lnTo>
                  <a:lnTo>
                    <a:pt x="1277" y="2577"/>
                  </a:lnTo>
                  <a:lnTo>
                    <a:pt x="1192" y="2531"/>
                  </a:lnTo>
                  <a:lnTo>
                    <a:pt x="1110" y="2481"/>
                  </a:lnTo>
                  <a:lnTo>
                    <a:pt x="1030" y="2430"/>
                  </a:lnTo>
                  <a:lnTo>
                    <a:pt x="953" y="2378"/>
                  </a:lnTo>
                  <a:close/>
                  <a:moveTo>
                    <a:pt x="2908" y="1869"/>
                  </a:moveTo>
                  <a:lnTo>
                    <a:pt x="2841" y="1947"/>
                  </a:lnTo>
                  <a:lnTo>
                    <a:pt x="2769" y="2025"/>
                  </a:lnTo>
                  <a:lnTo>
                    <a:pt x="2691" y="2101"/>
                  </a:lnTo>
                  <a:lnTo>
                    <a:pt x="2609" y="2175"/>
                  </a:lnTo>
                  <a:lnTo>
                    <a:pt x="2522" y="2246"/>
                  </a:lnTo>
                  <a:lnTo>
                    <a:pt x="2503" y="2358"/>
                  </a:lnTo>
                  <a:lnTo>
                    <a:pt x="2480" y="2468"/>
                  </a:lnTo>
                  <a:lnTo>
                    <a:pt x="2453" y="2573"/>
                  </a:lnTo>
                  <a:lnTo>
                    <a:pt x="2422" y="2673"/>
                  </a:lnTo>
                  <a:lnTo>
                    <a:pt x="2388" y="2770"/>
                  </a:lnTo>
                  <a:lnTo>
                    <a:pt x="2430" y="2772"/>
                  </a:lnTo>
                  <a:lnTo>
                    <a:pt x="2470" y="2773"/>
                  </a:lnTo>
                  <a:lnTo>
                    <a:pt x="2543" y="2771"/>
                  </a:lnTo>
                  <a:lnTo>
                    <a:pt x="2613" y="2764"/>
                  </a:lnTo>
                  <a:lnTo>
                    <a:pt x="2678" y="2755"/>
                  </a:lnTo>
                  <a:lnTo>
                    <a:pt x="2738" y="2740"/>
                  </a:lnTo>
                  <a:lnTo>
                    <a:pt x="2794" y="2722"/>
                  </a:lnTo>
                  <a:lnTo>
                    <a:pt x="2798" y="2693"/>
                  </a:lnTo>
                  <a:lnTo>
                    <a:pt x="2807" y="2666"/>
                  </a:lnTo>
                  <a:lnTo>
                    <a:pt x="2822" y="2642"/>
                  </a:lnTo>
                  <a:lnTo>
                    <a:pt x="2840" y="2621"/>
                  </a:lnTo>
                  <a:lnTo>
                    <a:pt x="2861" y="2603"/>
                  </a:lnTo>
                  <a:lnTo>
                    <a:pt x="2886" y="2589"/>
                  </a:lnTo>
                  <a:lnTo>
                    <a:pt x="2914" y="2580"/>
                  </a:lnTo>
                  <a:lnTo>
                    <a:pt x="2944" y="2578"/>
                  </a:lnTo>
                  <a:lnTo>
                    <a:pt x="2972" y="2581"/>
                  </a:lnTo>
                  <a:lnTo>
                    <a:pt x="2999" y="2589"/>
                  </a:lnTo>
                  <a:lnTo>
                    <a:pt x="3017" y="2566"/>
                  </a:lnTo>
                  <a:lnTo>
                    <a:pt x="3033" y="2540"/>
                  </a:lnTo>
                  <a:lnTo>
                    <a:pt x="3053" y="2500"/>
                  </a:lnTo>
                  <a:lnTo>
                    <a:pt x="3068" y="2457"/>
                  </a:lnTo>
                  <a:lnTo>
                    <a:pt x="3077" y="2411"/>
                  </a:lnTo>
                  <a:lnTo>
                    <a:pt x="3082" y="2363"/>
                  </a:lnTo>
                  <a:lnTo>
                    <a:pt x="3081" y="2314"/>
                  </a:lnTo>
                  <a:lnTo>
                    <a:pt x="3076" y="2262"/>
                  </a:lnTo>
                  <a:lnTo>
                    <a:pt x="3066" y="2209"/>
                  </a:lnTo>
                  <a:lnTo>
                    <a:pt x="3050" y="2156"/>
                  </a:lnTo>
                  <a:lnTo>
                    <a:pt x="3031" y="2100"/>
                  </a:lnTo>
                  <a:lnTo>
                    <a:pt x="3006" y="2044"/>
                  </a:lnTo>
                  <a:lnTo>
                    <a:pt x="2978" y="1987"/>
                  </a:lnTo>
                  <a:lnTo>
                    <a:pt x="2945" y="1928"/>
                  </a:lnTo>
                  <a:lnTo>
                    <a:pt x="2908" y="1869"/>
                  </a:lnTo>
                  <a:close/>
                  <a:moveTo>
                    <a:pt x="389" y="1869"/>
                  </a:moveTo>
                  <a:lnTo>
                    <a:pt x="349" y="1934"/>
                  </a:lnTo>
                  <a:lnTo>
                    <a:pt x="313" y="1998"/>
                  </a:lnTo>
                  <a:lnTo>
                    <a:pt x="283" y="2061"/>
                  </a:lnTo>
                  <a:lnTo>
                    <a:pt x="259" y="2123"/>
                  </a:lnTo>
                  <a:lnTo>
                    <a:pt x="239" y="2183"/>
                  </a:lnTo>
                  <a:lnTo>
                    <a:pt x="226" y="2242"/>
                  </a:lnTo>
                  <a:lnTo>
                    <a:pt x="218" y="2299"/>
                  </a:lnTo>
                  <a:lnTo>
                    <a:pt x="239" y="2313"/>
                  </a:lnTo>
                  <a:lnTo>
                    <a:pt x="260" y="2331"/>
                  </a:lnTo>
                  <a:lnTo>
                    <a:pt x="276" y="2352"/>
                  </a:lnTo>
                  <a:lnTo>
                    <a:pt x="288" y="2375"/>
                  </a:lnTo>
                  <a:lnTo>
                    <a:pt x="296" y="2402"/>
                  </a:lnTo>
                  <a:lnTo>
                    <a:pt x="298" y="2429"/>
                  </a:lnTo>
                  <a:lnTo>
                    <a:pt x="296" y="2457"/>
                  </a:lnTo>
                  <a:lnTo>
                    <a:pt x="287" y="2483"/>
                  </a:lnTo>
                  <a:lnTo>
                    <a:pt x="274" y="2507"/>
                  </a:lnTo>
                  <a:lnTo>
                    <a:pt x="257" y="2529"/>
                  </a:lnTo>
                  <a:lnTo>
                    <a:pt x="260" y="2533"/>
                  </a:lnTo>
                  <a:lnTo>
                    <a:pt x="262" y="2537"/>
                  </a:lnTo>
                  <a:lnTo>
                    <a:pt x="264" y="2540"/>
                  </a:lnTo>
                  <a:lnTo>
                    <a:pt x="287" y="2576"/>
                  </a:lnTo>
                  <a:lnTo>
                    <a:pt x="316" y="2610"/>
                  </a:lnTo>
                  <a:lnTo>
                    <a:pt x="349" y="2640"/>
                  </a:lnTo>
                  <a:lnTo>
                    <a:pt x="387" y="2667"/>
                  </a:lnTo>
                  <a:lnTo>
                    <a:pt x="428" y="2691"/>
                  </a:lnTo>
                  <a:lnTo>
                    <a:pt x="474" y="2712"/>
                  </a:lnTo>
                  <a:lnTo>
                    <a:pt x="523" y="2731"/>
                  </a:lnTo>
                  <a:lnTo>
                    <a:pt x="576" y="2746"/>
                  </a:lnTo>
                  <a:lnTo>
                    <a:pt x="634" y="2758"/>
                  </a:lnTo>
                  <a:lnTo>
                    <a:pt x="695" y="2766"/>
                  </a:lnTo>
                  <a:lnTo>
                    <a:pt x="759" y="2772"/>
                  </a:lnTo>
                  <a:lnTo>
                    <a:pt x="827" y="2773"/>
                  </a:lnTo>
                  <a:lnTo>
                    <a:pt x="853" y="2773"/>
                  </a:lnTo>
                  <a:lnTo>
                    <a:pt x="881" y="2771"/>
                  </a:lnTo>
                  <a:lnTo>
                    <a:pt x="908" y="2768"/>
                  </a:lnTo>
                  <a:lnTo>
                    <a:pt x="874" y="2673"/>
                  </a:lnTo>
                  <a:lnTo>
                    <a:pt x="843" y="2573"/>
                  </a:lnTo>
                  <a:lnTo>
                    <a:pt x="817" y="2467"/>
                  </a:lnTo>
                  <a:lnTo>
                    <a:pt x="794" y="2358"/>
                  </a:lnTo>
                  <a:lnTo>
                    <a:pt x="775" y="2246"/>
                  </a:lnTo>
                  <a:lnTo>
                    <a:pt x="688" y="2175"/>
                  </a:lnTo>
                  <a:lnTo>
                    <a:pt x="606" y="2101"/>
                  </a:lnTo>
                  <a:lnTo>
                    <a:pt x="529" y="2025"/>
                  </a:lnTo>
                  <a:lnTo>
                    <a:pt x="456" y="1947"/>
                  </a:lnTo>
                  <a:lnTo>
                    <a:pt x="389" y="1869"/>
                  </a:lnTo>
                  <a:close/>
                  <a:moveTo>
                    <a:pt x="2547" y="1459"/>
                  </a:moveTo>
                  <a:lnTo>
                    <a:pt x="2554" y="1552"/>
                  </a:lnTo>
                  <a:lnTo>
                    <a:pt x="2558" y="1647"/>
                  </a:lnTo>
                  <a:lnTo>
                    <a:pt x="2559" y="1744"/>
                  </a:lnTo>
                  <a:lnTo>
                    <a:pt x="2558" y="1841"/>
                  </a:lnTo>
                  <a:lnTo>
                    <a:pt x="2554" y="1936"/>
                  </a:lnTo>
                  <a:lnTo>
                    <a:pt x="2547" y="2030"/>
                  </a:lnTo>
                  <a:lnTo>
                    <a:pt x="2622" y="1960"/>
                  </a:lnTo>
                  <a:lnTo>
                    <a:pt x="2691" y="1889"/>
                  </a:lnTo>
                  <a:lnTo>
                    <a:pt x="2757" y="1817"/>
                  </a:lnTo>
                  <a:lnTo>
                    <a:pt x="2818" y="1744"/>
                  </a:lnTo>
                  <a:lnTo>
                    <a:pt x="2758" y="1672"/>
                  </a:lnTo>
                  <a:lnTo>
                    <a:pt x="2693" y="1601"/>
                  </a:lnTo>
                  <a:lnTo>
                    <a:pt x="2623" y="1530"/>
                  </a:lnTo>
                  <a:lnTo>
                    <a:pt x="2547" y="1459"/>
                  </a:lnTo>
                  <a:close/>
                  <a:moveTo>
                    <a:pt x="749" y="1459"/>
                  </a:moveTo>
                  <a:lnTo>
                    <a:pt x="674" y="1530"/>
                  </a:lnTo>
                  <a:lnTo>
                    <a:pt x="604" y="1601"/>
                  </a:lnTo>
                  <a:lnTo>
                    <a:pt x="538" y="1673"/>
                  </a:lnTo>
                  <a:lnTo>
                    <a:pt x="479" y="1745"/>
                  </a:lnTo>
                  <a:lnTo>
                    <a:pt x="539" y="1817"/>
                  </a:lnTo>
                  <a:lnTo>
                    <a:pt x="605" y="1889"/>
                  </a:lnTo>
                  <a:lnTo>
                    <a:pt x="675" y="1960"/>
                  </a:lnTo>
                  <a:lnTo>
                    <a:pt x="749" y="2030"/>
                  </a:lnTo>
                  <a:lnTo>
                    <a:pt x="743" y="1937"/>
                  </a:lnTo>
                  <a:lnTo>
                    <a:pt x="739" y="1841"/>
                  </a:lnTo>
                  <a:lnTo>
                    <a:pt x="738" y="1744"/>
                  </a:lnTo>
                  <a:lnTo>
                    <a:pt x="739" y="1647"/>
                  </a:lnTo>
                  <a:lnTo>
                    <a:pt x="743" y="1552"/>
                  </a:lnTo>
                  <a:lnTo>
                    <a:pt x="749" y="1459"/>
                  </a:lnTo>
                  <a:close/>
                  <a:moveTo>
                    <a:pt x="1648" y="899"/>
                  </a:moveTo>
                  <a:lnTo>
                    <a:pt x="1521" y="954"/>
                  </a:lnTo>
                  <a:lnTo>
                    <a:pt x="1393" y="1017"/>
                  </a:lnTo>
                  <a:lnTo>
                    <a:pt x="1267" y="1085"/>
                  </a:lnTo>
                  <a:lnTo>
                    <a:pt x="1174" y="1141"/>
                  </a:lnTo>
                  <a:lnTo>
                    <a:pt x="1084" y="1199"/>
                  </a:lnTo>
                  <a:lnTo>
                    <a:pt x="998" y="1260"/>
                  </a:lnTo>
                  <a:lnTo>
                    <a:pt x="916" y="1321"/>
                  </a:lnTo>
                  <a:lnTo>
                    <a:pt x="903" y="1424"/>
                  </a:lnTo>
                  <a:lnTo>
                    <a:pt x="893" y="1529"/>
                  </a:lnTo>
                  <a:lnTo>
                    <a:pt x="888" y="1635"/>
                  </a:lnTo>
                  <a:lnTo>
                    <a:pt x="886" y="1744"/>
                  </a:lnTo>
                  <a:lnTo>
                    <a:pt x="888" y="1852"/>
                  </a:lnTo>
                  <a:lnTo>
                    <a:pt x="893" y="1959"/>
                  </a:lnTo>
                  <a:lnTo>
                    <a:pt x="903" y="2064"/>
                  </a:lnTo>
                  <a:lnTo>
                    <a:pt x="916" y="2166"/>
                  </a:lnTo>
                  <a:lnTo>
                    <a:pt x="999" y="2229"/>
                  </a:lnTo>
                  <a:lnTo>
                    <a:pt x="1085" y="2289"/>
                  </a:lnTo>
                  <a:lnTo>
                    <a:pt x="1175" y="2346"/>
                  </a:lnTo>
                  <a:lnTo>
                    <a:pt x="1267" y="2402"/>
                  </a:lnTo>
                  <a:lnTo>
                    <a:pt x="1362" y="2454"/>
                  </a:lnTo>
                  <a:lnTo>
                    <a:pt x="1457" y="2502"/>
                  </a:lnTo>
                  <a:lnTo>
                    <a:pt x="1552" y="2547"/>
                  </a:lnTo>
                  <a:lnTo>
                    <a:pt x="1648" y="2588"/>
                  </a:lnTo>
                  <a:lnTo>
                    <a:pt x="1744" y="2547"/>
                  </a:lnTo>
                  <a:lnTo>
                    <a:pt x="1840" y="2502"/>
                  </a:lnTo>
                  <a:lnTo>
                    <a:pt x="1935" y="2454"/>
                  </a:lnTo>
                  <a:lnTo>
                    <a:pt x="2029" y="2402"/>
                  </a:lnTo>
                  <a:lnTo>
                    <a:pt x="2122" y="2346"/>
                  </a:lnTo>
                  <a:lnTo>
                    <a:pt x="2211" y="2288"/>
                  </a:lnTo>
                  <a:lnTo>
                    <a:pt x="2297" y="2229"/>
                  </a:lnTo>
                  <a:lnTo>
                    <a:pt x="2381" y="2166"/>
                  </a:lnTo>
                  <a:lnTo>
                    <a:pt x="2394" y="2064"/>
                  </a:lnTo>
                  <a:lnTo>
                    <a:pt x="2403" y="1959"/>
                  </a:lnTo>
                  <a:lnTo>
                    <a:pt x="2409" y="1852"/>
                  </a:lnTo>
                  <a:lnTo>
                    <a:pt x="2411" y="1744"/>
                  </a:lnTo>
                  <a:lnTo>
                    <a:pt x="2409" y="1635"/>
                  </a:lnTo>
                  <a:lnTo>
                    <a:pt x="2403" y="1528"/>
                  </a:lnTo>
                  <a:lnTo>
                    <a:pt x="2394" y="1423"/>
                  </a:lnTo>
                  <a:lnTo>
                    <a:pt x="2381" y="1321"/>
                  </a:lnTo>
                  <a:lnTo>
                    <a:pt x="2298" y="1260"/>
                  </a:lnTo>
                  <a:lnTo>
                    <a:pt x="2213" y="1199"/>
                  </a:lnTo>
                  <a:lnTo>
                    <a:pt x="2122" y="1141"/>
                  </a:lnTo>
                  <a:lnTo>
                    <a:pt x="2029" y="1085"/>
                  </a:lnTo>
                  <a:lnTo>
                    <a:pt x="1903" y="1017"/>
                  </a:lnTo>
                  <a:lnTo>
                    <a:pt x="1776" y="954"/>
                  </a:lnTo>
                  <a:lnTo>
                    <a:pt x="1648" y="899"/>
                  </a:lnTo>
                  <a:close/>
                  <a:moveTo>
                    <a:pt x="2233" y="733"/>
                  </a:moveTo>
                  <a:lnTo>
                    <a:pt x="2139" y="749"/>
                  </a:lnTo>
                  <a:lnTo>
                    <a:pt x="2044" y="769"/>
                  </a:lnTo>
                  <a:lnTo>
                    <a:pt x="1948" y="795"/>
                  </a:lnTo>
                  <a:lnTo>
                    <a:pt x="1849" y="824"/>
                  </a:lnTo>
                  <a:lnTo>
                    <a:pt x="1934" y="865"/>
                  </a:lnTo>
                  <a:lnTo>
                    <a:pt x="2020" y="910"/>
                  </a:lnTo>
                  <a:lnTo>
                    <a:pt x="2104" y="956"/>
                  </a:lnTo>
                  <a:lnTo>
                    <a:pt x="2187" y="1006"/>
                  </a:lnTo>
                  <a:lnTo>
                    <a:pt x="2267" y="1057"/>
                  </a:lnTo>
                  <a:lnTo>
                    <a:pt x="2344" y="1110"/>
                  </a:lnTo>
                  <a:lnTo>
                    <a:pt x="2322" y="1009"/>
                  </a:lnTo>
                  <a:lnTo>
                    <a:pt x="2295" y="913"/>
                  </a:lnTo>
                  <a:lnTo>
                    <a:pt x="2265" y="821"/>
                  </a:lnTo>
                  <a:lnTo>
                    <a:pt x="2233" y="733"/>
                  </a:lnTo>
                  <a:close/>
                  <a:moveTo>
                    <a:pt x="1064" y="733"/>
                  </a:moveTo>
                  <a:lnTo>
                    <a:pt x="1031" y="821"/>
                  </a:lnTo>
                  <a:lnTo>
                    <a:pt x="1001" y="913"/>
                  </a:lnTo>
                  <a:lnTo>
                    <a:pt x="976" y="1009"/>
                  </a:lnTo>
                  <a:lnTo>
                    <a:pt x="953" y="1110"/>
                  </a:lnTo>
                  <a:lnTo>
                    <a:pt x="1030" y="1057"/>
                  </a:lnTo>
                  <a:lnTo>
                    <a:pt x="1109" y="1006"/>
                  </a:lnTo>
                  <a:lnTo>
                    <a:pt x="1192" y="956"/>
                  </a:lnTo>
                  <a:lnTo>
                    <a:pt x="1277" y="910"/>
                  </a:lnTo>
                  <a:lnTo>
                    <a:pt x="1363" y="866"/>
                  </a:lnTo>
                  <a:lnTo>
                    <a:pt x="1447" y="825"/>
                  </a:lnTo>
                  <a:lnTo>
                    <a:pt x="1349" y="795"/>
                  </a:lnTo>
                  <a:lnTo>
                    <a:pt x="1252" y="769"/>
                  </a:lnTo>
                  <a:lnTo>
                    <a:pt x="1157" y="749"/>
                  </a:lnTo>
                  <a:lnTo>
                    <a:pt x="1064" y="733"/>
                  </a:lnTo>
                  <a:close/>
                  <a:moveTo>
                    <a:pt x="2470" y="714"/>
                  </a:moveTo>
                  <a:lnTo>
                    <a:pt x="2444" y="714"/>
                  </a:lnTo>
                  <a:lnTo>
                    <a:pt x="2416" y="716"/>
                  </a:lnTo>
                  <a:lnTo>
                    <a:pt x="2388" y="717"/>
                  </a:lnTo>
                  <a:lnTo>
                    <a:pt x="2422" y="814"/>
                  </a:lnTo>
                  <a:lnTo>
                    <a:pt x="2453" y="914"/>
                  </a:lnTo>
                  <a:lnTo>
                    <a:pt x="2480" y="1019"/>
                  </a:lnTo>
                  <a:lnTo>
                    <a:pt x="2503" y="1127"/>
                  </a:lnTo>
                  <a:lnTo>
                    <a:pt x="2522" y="1241"/>
                  </a:lnTo>
                  <a:lnTo>
                    <a:pt x="2610" y="1313"/>
                  </a:lnTo>
                  <a:lnTo>
                    <a:pt x="2694" y="1387"/>
                  </a:lnTo>
                  <a:lnTo>
                    <a:pt x="2771" y="1463"/>
                  </a:lnTo>
                  <a:lnTo>
                    <a:pt x="2843" y="1541"/>
                  </a:lnTo>
                  <a:lnTo>
                    <a:pt x="2910" y="1618"/>
                  </a:lnTo>
                  <a:lnTo>
                    <a:pt x="2948" y="1556"/>
                  </a:lnTo>
                  <a:lnTo>
                    <a:pt x="2982" y="1496"/>
                  </a:lnTo>
                  <a:lnTo>
                    <a:pt x="3010" y="1438"/>
                  </a:lnTo>
                  <a:lnTo>
                    <a:pt x="3034" y="1380"/>
                  </a:lnTo>
                  <a:lnTo>
                    <a:pt x="3054" y="1325"/>
                  </a:lnTo>
                  <a:lnTo>
                    <a:pt x="3068" y="1270"/>
                  </a:lnTo>
                  <a:lnTo>
                    <a:pt x="3077" y="1218"/>
                  </a:lnTo>
                  <a:lnTo>
                    <a:pt x="3082" y="1168"/>
                  </a:lnTo>
                  <a:lnTo>
                    <a:pt x="3082" y="1119"/>
                  </a:lnTo>
                  <a:lnTo>
                    <a:pt x="3077" y="1073"/>
                  </a:lnTo>
                  <a:lnTo>
                    <a:pt x="3068" y="1028"/>
                  </a:lnTo>
                  <a:lnTo>
                    <a:pt x="3053" y="986"/>
                  </a:lnTo>
                  <a:lnTo>
                    <a:pt x="3033" y="947"/>
                  </a:lnTo>
                  <a:lnTo>
                    <a:pt x="3009" y="910"/>
                  </a:lnTo>
                  <a:lnTo>
                    <a:pt x="2981" y="877"/>
                  </a:lnTo>
                  <a:lnTo>
                    <a:pt x="2948" y="846"/>
                  </a:lnTo>
                  <a:lnTo>
                    <a:pt x="2910" y="819"/>
                  </a:lnTo>
                  <a:lnTo>
                    <a:pt x="2868" y="795"/>
                  </a:lnTo>
                  <a:lnTo>
                    <a:pt x="2823" y="773"/>
                  </a:lnTo>
                  <a:lnTo>
                    <a:pt x="2773" y="756"/>
                  </a:lnTo>
                  <a:lnTo>
                    <a:pt x="2720" y="741"/>
                  </a:lnTo>
                  <a:lnTo>
                    <a:pt x="2663" y="729"/>
                  </a:lnTo>
                  <a:lnTo>
                    <a:pt x="2601" y="721"/>
                  </a:lnTo>
                  <a:lnTo>
                    <a:pt x="2538" y="715"/>
                  </a:lnTo>
                  <a:lnTo>
                    <a:pt x="2470" y="714"/>
                  </a:lnTo>
                  <a:close/>
                  <a:moveTo>
                    <a:pt x="827" y="714"/>
                  </a:moveTo>
                  <a:lnTo>
                    <a:pt x="759" y="715"/>
                  </a:lnTo>
                  <a:lnTo>
                    <a:pt x="695" y="721"/>
                  </a:lnTo>
                  <a:lnTo>
                    <a:pt x="634" y="729"/>
                  </a:lnTo>
                  <a:lnTo>
                    <a:pt x="576" y="741"/>
                  </a:lnTo>
                  <a:lnTo>
                    <a:pt x="523" y="756"/>
                  </a:lnTo>
                  <a:lnTo>
                    <a:pt x="474" y="773"/>
                  </a:lnTo>
                  <a:lnTo>
                    <a:pt x="428" y="795"/>
                  </a:lnTo>
                  <a:lnTo>
                    <a:pt x="387" y="820"/>
                  </a:lnTo>
                  <a:lnTo>
                    <a:pt x="349" y="846"/>
                  </a:lnTo>
                  <a:lnTo>
                    <a:pt x="316" y="877"/>
                  </a:lnTo>
                  <a:lnTo>
                    <a:pt x="287" y="910"/>
                  </a:lnTo>
                  <a:lnTo>
                    <a:pt x="264" y="947"/>
                  </a:lnTo>
                  <a:lnTo>
                    <a:pt x="244" y="986"/>
                  </a:lnTo>
                  <a:lnTo>
                    <a:pt x="229" y="1028"/>
                  </a:lnTo>
                  <a:lnTo>
                    <a:pt x="219" y="1073"/>
                  </a:lnTo>
                  <a:lnTo>
                    <a:pt x="214" y="1119"/>
                  </a:lnTo>
                  <a:lnTo>
                    <a:pt x="214" y="1168"/>
                  </a:lnTo>
                  <a:lnTo>
                    <a:pt x="219" y="1218"/>
                  </a:lnTo>
                  <a:lnTo>
                    <a:pt x="229" y="1270"/>
                  </a:lnTo>
                  <a:lnTo>
                    <a:pt x="244" y="1325"/>
                  </a:lnTo>
                  <a:lnTo>
                    <a:pt x="263" y="1381"/>
                  </a:lnTo>
                  <a:lnTo>
                    <a:pt x="286" y="1438"/>
                  </a:lnTo>
                  <a:lnTo>
                    <a:pt x="315" y="1496"/>
                  </a:lnTo>
                  <a:lnTo>
                    <a:pt x="349" y="1556"/>
                  </a:lnTo>
                  <a:lnTo>
                    <a:pt x="387" y="1618"/>
                  </a:lnTo>
                  <a:lnTo>
                    <a:pt x="454" y="1541"/>
                  </a:lnTo>
                  <a:lnTo>
                    <a:pt x="526" y="1463"/>
                  </a:lnTo>
                  <a:lnTo>
                    <a:pt x="603" y="1388"/>
                  </a:lnTo>
                  <a:lnTo>
                    <a:pt x="687" y="1313"/>
                  </a:lnTo>
                  <a:lnTo>
                    <a:pt x="775" y="1241"/>
                  </a:lnTo>
                  <a:lnTo>
                    <a:pt x="794" y="1127"/>
                  </a:lnTo>
                  <a:lnTo>
                    <a:pt x="817" y="1019"/>
                  </a:lnTo>
                  <a:lnTo>
                    <a:pt x="843" y="914"/>
                  </a:lnTo>
                  <a:lnTo>
                    <a:pt x="874" y="814"/>
                  </a:lnTo>
                  <a:lnTo>
                    <a:pt x="908" y="717"/>
                  </a:lnTo>
                  <a:lnTo>
                    <a:pt x="881" y="716"/>
                  </a:lnTo>
                  <a:lnTo>
                    <a:pt x="853" y="714"/>
                  </a:lnTo>
                  <a:lnTo>
                    <a:pt x="827" y="714"/>
                  </a:lnTo>
                  <a:close/>
                  <a:moveTo>
                    <a:pt x="1649" y="149"/>
                  </a:moveTo>
                  <a:lnTo>
                    <a:pt x="1601" y="152"/>
                  </a:lnTo>
                  <a:lnTo>
                    <a:pt x="1553" y="163"/>
                  </a:lnTo>
                  <a:lnTo>
                    <a:pt x="1508" y="179"/>
                  </a:lnTo>
                  <a:lnTo>
                    <a:pt x="1462" y="201"/>
                  </a:lnTo>
                  <a:lnTo>
                    <a:pt x="1418" y="228"/>
                  </a:lnTo>
                  <a:lnTo>
                    <a:pt x="1374" y="261"/>
                  </a:lnTo>
                  <a:lnTo>
                    <a:pt x="1333" y="300"/>
                  </a:lnTo>
                  <a:lnTo>
                    <a:pt x="1337" y="316"/>
                  </a:lnTo>
                  <a:lnTo>
                    <a:pt x="1339" y="332"/>
                  </a:lnTo>
                  <a:lnTo>
                    <a:pt x="1336" y="362"/>
                  </a:lnTo>
                  <a:lnTo>
                    <a:pt x="1328" y="391"/>
                  </a:lnTo>
                  <a:lnTo>
                    <a:pt x="1314" y="416"/>
                  </a:lnTo>
                  <a:lnTo>
                    <a:pt x="1296" y="439"/>
                  </a:lnTo>
                  <a:lnTo>
                    <a:pt x="1274" y="456"/>
                  </a:lnTo>
                  <a:lnTo>
                    <a:pt x="1248" y="470"/>
                  </a:lnTo>
                  <a:lnTo>
                    <a:pt x="1220" y="479"/>
                  </a:lnTo>
                  <a:lnTo>
                    <a:pt x="1190" y="482"/>
                  </a:lnTo>
                  <a:lnTo>
                    <a:pt x="1158" y="535"/>
                  </a:lnTo>
                  <a:lnTo>
                    <a:pt x="1127" y="592"/>
                  </a:lnTo>
                  <a:lnTo>
                    <a:pt x="1229" y="611"/>
                  </a:lnTo>
                  <a:lnTo>
                    <a:pt x="1332" y="636"/>
                  </a:lnTo>
                  <a:lnTo>
                    <a:pt x="1437" y="665"/>
                  </a:lnTo>
                  <a:lnTo>
                    <a:pt x="1542" y="700"/>
                  </a:lnTo>
                  <a:lnTo>
                    <a:pt x="1648" y="739"/>
                  </a:lnTo>
                  <a:lnTo>
                    <a:pt x="1754" y="700"/>
                  </a:lnTo>
                  <a:lnTo>
                    <a:pt x="1860" y="665"/>
                  </a:lnTo>
                  <a:lnTo>
                    <a:pt x="1965" y="635"/>
                  </a:lnTo>
                  <a:lnTo>
                    <a:pt x="2067" y="611"/>
                  </a:lnTo>
                  <a:lnTo>
                    <a:pt x="2168" y="591"/>
                  </a:lnTo>
                  <a:lnTo>
                    <a:pt x="2133" y="525"/>
                  </a:lnTo>
                  <a:lnTo>
                    <a:pt x="2096" y="464"/>
                  </a:lnTo>
                  <a:lnTo>
                    <a:pt x="2058" y="408"/>
                  </a:lnTo>
                  <a:lnTo>
                    <a:pt x="2016" y="356"/>
                  </a:lnTo>
                  <a:lnTo>
                    <a:pt x="1975" y="310"/>
                  </a:lnTo>
                  <a:lnTo>
                    <a:pt x="1932" y="268"/>
                  </a:lnTo>
                  <a:lnTo>
                    <a:pt x="1887" y="232"/>
                  </a:lnTo>
                  <a:lnTo>
                    <a:pt x="1842" y="204"/>
                  </a:lnTo>
                  <a:lnTo>
                    <a:pt x="1795" y="180"/>
                  </a:lnTo>
                  <a:lnTo>
                    <a:pt x="1746" y="163"/>
                  </a:lnTo>
                  <a:lnTo>
                    <a:pt x="1699" y="152"/>
                  </a:lnTo>
                  <a:lnTo>
                    <a:pt x="1649" y="149"/>
                  </a:lnTo>
                  <a:close/>
                  <a:moveTo>
                    <a:pt x="1649" y="0"/>
                  </a:moveTo>
                  <a:lnTo>
                    <a:pt x="1706" y="3"/>
                  </a:lnTo>
                  <a:lnTo>
                    <a:pt x="1763" y="13"/>
                  </a:lnTo>
                  <a:lnTo>
                    <a:pt x="1818" y="30"/>
                  </a:lnTo>
                  <a:lnTo>
                    <a:pt x="1873" y="52"/>
                  </a:lnTo>
                  <a:lnTo>
                    <a:pt x="1926" y="80"/>
                  </a:lnTo>
                  <a:lnTo>
                    <a:pt x="1977" y="114"/>
                  </a:lnTo>
                  <a:lnTo>
                    <a:pt x="2028" y="154"/>
                  </a:lnTo>
                  <a:lnTo>
                    <a:pt x="2076" y="199"/>
                  </a:lnTo>
                  <a:lnTo>
                    <a:pt x="2122" y="249"/>
                  </a:lnTo>
                  <a:lnTo>
                    <a:pt x="2168" y="304"/>
                  </a:lnTo>
                  <a:lnTo>
                    <a:pt x="2210" y="365"/>
                  </a:lnTo>
                  <a:lnTo>
                    <a:pt x="2252" y="429"/>
                  </a:lnTo>
                  <a:lnTo>
                    <a:pt x="2290" y="498"/>
                  </a:lnTo>
                  <a:lnTo>
                    <a:pt x="2327" y="572"/>
                  </a:lnTo>
                  <a:lnTo>
                    <a:pt x="2400" y="566"/>
                  </a:lnTo>
                  <a:lnTo>
                    <a:pt x="2470" y="565"/>
                  </a:lnTo>
                  <a:lnTo>
                    <a:pt x="2545" y="566"/>
                  </a:lnTo>
                  <a:lnTo>
                    <a:pt x="2617" y="573"/>
                  </a:lnTo>
                  <a:lnTo>
                    <a:pt x="2686" y="582"/>
                  </a:lnTo>
                  <a:lnTo>
                    <a:pt x="2751" y="595"/>
                  </a:lnTo>
                  <a:lnTo>
                    <a:pt x="2812" y="612"/>
                  </a:lnTo>
                  <a:lnTo>
                    <a:pt x="2871" y="633"/>
                  </a:lnTo>
                  <a:lnTo>
                    <a:pt x="2925" y="656"/>
                  </a:lnTo>
                  <a:lnTo>
                    <a:pt x="2974" y="684"/>
                  </a:lnTo>
                  <a:lnTo>
                    <a:pt x="3021" y="715"/>
                  </a:lnTo>
                  <a:lnTo>
                    <a:pt x="3062" y="749"/>
                  </a:lnTo>
                  <a:lnTo>
                    <a:pt x="3100" y="787"/>
                  </a:lnTo>
                  <a:lnTo>
                    <a:pt x="3133" y="827"/>
                  </a:lnTo>
                  <a:lnTo>
                    <a:pt x="3163" y="872"/>
                  </a:lnTo>
                  <a:lnTo>
                    <a:pt x="3187" y="919"/>
                  </a:lnTo>
                  <a:lnTo>
                    <a:pt x="3206" y="970"/>
                  </a:lnTo>
                  <a:lnTo>
                    <a:pt x="3220" y="1022"/>
                  </a:lnTo>
                  <a:lnTo>
                    <a:pt x="3229" y="1077"/>
                  </a:lnTo>
                  <a:lnTo>
                    <a:pt x="3232" y="1133"/>
                  </a:lnTo>
                  <a:lnTo>
                    <a:pt x="3231" y="1191"/>
                  </a:lnTo>
                  <a:lnTo>
                    <a:pt x="3223" y="1251"/>
                  </a:lnTo>
                  <a:lnTo>
                    <a:pt x="3212" y="1312"/>
                  </a:lnTo>
                  <a:lnTo>
                    <a:pt x="3195" y="1375"/>
                  </a:lnTo>
                  <a:lnTo>
                    <a:pt x="3171" y="1439"/>
                  </a:lnTo>
                  <a:lnTo>
                    <a:pt x="3145" y="1504"/>
                  </a:lnTo>
                  <a:lnTo>
                    <a:pt x="3112" y="1570"/>
                  </a:lnTo>
                  <a:lnTo>
                    <a:pt x="3075" y="1638"/>
                  </a:lnTo>
                  <a:lnTo>
                    <a:pt x="3033" y="1705"/>
                  </a:lnTo>
                  <a:lnTo>
                    <a:pt x="3019" y="1723"/>
                  </a:lnTo>
                  <a:lnTo>
                    <a:pt x="3005" y="1742"/>
                  </a:lnTo>
                  <a:lnTo>
                    <a:pt x="3048" y="1806"/>
                  </a:lnTo>
                  <a:lnTo>
                    <a:pt x="3086" y="1869"/>
                  </a:lnTo>
                  <a:lnTo>
                    <a:pt x="3121" y="1933"/>
                  </a:lnTo>
                  <a:lnTo>
                    <a:pt x="3150" y="1996"/>
                  </a:lnTo>
                  <a:lnTo>
                    <a:pt x="3176" y="2058"/>
                  </a:lnTo>
                  <a:lnTo>
                    <a:pt x="3196" y="2120"/>
                  </a:lnTo>
                  <a:lnTo>
                    <a:pt x="3212" y="2181"/>
                  </a:lnTo>
                  <a:lnTo>
                    <a:pt x="3223" y="2240"/>
                  </a:lnTo>
                  <a:lnTo>
                    <a:pt x="3230" y="2298"/>
                  </a:lnTo>
                  <a:lnTo>
                    <a:pt x="3232" y="2355"/>
                  </a:lnTo>
                  <a:lnTo>
                    <a:pt x="3229" y="2411"/>
                  </a:lnTo>
                  <a:lnTo>
                    <a:pt x="3220" y="2465"/>
                  </a:lnTo>
                  <a:lnTo>
                    <a:pt x="3206" y="2517"/>
                  </a:lnTo>
                  <a:lnTo>
                    <a:pt x="3187" y="2567"/>
                  </a:lnTo>
                  <a:lnTo>
                    <a:pt x="3163" y="2615"/>
                  </a:lnTo>
                  <a:lnTo>
                    <a:pt x="3141" y="2648"/>
                  </a:lnTo>
                  <a:lnTo>
                    <a:pt x="3116" y="2680"/>
                  </a:lnTo>
                  <a:lnTo>
                    <a:pt x="3089" y="2709"/>
                  </a:lnTo>
                  <a:lnTo>
                    <a:pt x="3091" y="2719"/>
                  </a:lnTo>
                  <a:lnTo>
                    <a:pt x="3092" y="2727"/>
                  </a:lnTo>
                  <a:lnTo>
                    <a:pt x="3089" y="2757"/>
                  </a:lnTo>
                  <a:lnTo>
                    <a:pt x="3080" y="2785"/>
                  </a:lnTo>
                  <a:lnTo>
                    <a:pt x="3067" y="2811"/>
                  </a:lnTo>
                  <a:lnTo>
                    <a:pt x="3049" y="2833"/>
                  </a:lnTo>
                  <a:lnTo>
                    <a:pt x="3026" y="2851"/>
                  </a:lnTo>
                  <a:lnTo>
                    <a:pt x="3002" y="2865"/>
                  </a:lnTo>
                  <a:lnTo>
                    <a:pt x="2973" y="2873"/>
                  </a:lnTo>
                  <a:lnTo>
                    <a:pt x="2944" y="2876"/>
                  </a:lnTo>
                  <a:lnTo>
                    <a:pt x="2917" y="2873"/>
                  </a:lnTo>
                  <a:lnTo>
                    <a:pt x="2892" y="2866"/>
                  </a:lnTo>
                  <a:lnTo>
                    <a:pt x="2868" y="2854"/>
                  </a:lnTo>
                  <a:lnTo>
                    <a:pt x="2811" y="2874"/>
                  </a:lnTo>
                  <a:lnTo>
                    <a:pt x="2750" y="2891"/>
                  </a:lnTo>
                  <a:lnTo>
                    <a:pt x="2685" y="2905"/>
                  </a:lnTo>
                  <a:lnTo>
                    <a:pt x="2617" y="2914"/>
                  </a:lnTo>
                  <a:lnTo>
                    <a:pt x="2545" y="2920"/>
                  </a:lnTo>
                  <a:lnTo>
                    <a:pt x="2470" y="2922"/>
                  </a:lnTo>
                  <a:lnTo>
                    <a:pt x="2400" y="2921"/>
                  </a:lnTo>
                  <a:lnTo>
                    <a:pt x="2327" y="2915"/>
                  </a:lnTo>
                  <a:lnTo>
                    <a:pt x="2290" y="2988"/>
                  </a:lnTo>
                  <a:lnTo>
                    <a:pt x="2252" y="3058"/>
                  </a:lnTo>
                  <a:lnTo>
                    <a:pt x="2210" y="3122"/>
                  </a:lnTo>
                  <a:lnTo>
                    <a:pt x="2168" y="3183"/>
                  </a:lnTo>
                  <a:lnTo>
                    <a:pt x="2124" y="3238"/>
                  </a:lnTo>
                  <a:lnTo>
                    <a:pt x="2076" y="3288"/>
                  </a:lnTo>
                  <a:lnTo>
                    <a:pt x="2028" y="3333"/>
                  </a:lnTo>
                  <a:lnTo>
                    <a:pt x="1978" y="3373"/>
                  </a:lnTo>
                  <a:lnTo>
                    <a:pt x="1926" y="3407"/>
                  </a:lnTo>
                  <a:lnTo>
                    <a:pt x="1873" y="3435"/>
                  </a:lnTo>
                  <a:lnTo>
                    <a:pt x="1819" y="3457"/>
                  </a:lnTo>
                  <a:lnTo>
                    <a:pt x="1763" y="3474"/>
                  </a:lnTo>
                  <a:lnTo>
                    <a:pt x="1707" y="3484"/>
                  </a:lnTo>
                  <a:lnTo>
                    <a:pt x="1649" y="3487"/>
                  </a:lnTo>
                  <a:lnTo>
                    <a:pt x="1591" y="3484"/>
                  </a:lnTo>
                  <a:lnTo>
                    <a:pt x="1534" y="3474"/>
                  </a:lnTo>
                  <a:lnTo>
                    <a:pt x="1478" y="3457"/>
                  </a:lnTo>
                  <a:lnTo>
                    <a:pt x="1424" y="3435"/>
                  </a:lnTo>
                  <a:lnTo>
                    <a:pt x="1370" y="3407"/>
                  </a:lnTo>
                  <a:lnTo>
                    <a:pt x="1319" y="3373"/>
                  </a:lnTo>
                  <a:lnTo>
                    <a:pt x="1268" y="3333"/>
                  </a:lnTo>
                  <a:lnTo>
                    <a:pt x="1221" y="3288"/>
                  </a:lnTo>
                  <a:lnTo>
                    <a:pt x="1174" y="3238"/>
                  </a:lnTo>
                  <a:lnTo>
                    <a:pt x="1129" y="3183"/>
                  </a:lnTo>
                  <a:lnTo>
                    <a:pt x="1086" y="3122"/>
                  </a:lnTo>
                  <a:lnTo>
                    <a:pt x="1045" y="3058"/>
                  </a:lnTo>
                  <a:lnTo>
                    <a:pt x="1006" y="2988"/>
                  </a:lnTo>
                  <a:lnTo>
                    <a:pt x="970" y="2915"/>
                  </a:lnTo>
                  <a:lnTo>
                    <a:pt x="896" y="2921"/>
                  </a:lnTo>
                  <a:lnTo>
                    <a:pt x="827" y="2922"/>
                  </a:lnTo>
                  <a:lnTo>
                    <a:pt x="751" y="2920"/>
                  </a:lnTo>
                  <a:lnTo>
                    <a:pt x="679" y="2914"/>
                  </a:lnTo>
                  <a:lnTo>
                    <a:pt x="611" y="2905"/>
                  </a:lnTo>
                  <a:lnTo>
                    <a:pt x="546" y="2891"/>
                  </a:lnTo>
                  <a:lnTo>
                    <a:pt x="484" y="2874"/>
                  </a:lnTo>
                  <a:lnTo>
                    <a:pt x="427" y="2854"/>
                  </a:lnTo>
                  <a:lnTo>
                    <a:pt x="372" y="2830"/>
                  </a:lnTo>
                  <a:lnTo>
                    <a:pt x="322" y="2802"/>
                  </a:lnTo>
                  <a:lnTo>
                    <a:pt x="276" y="2772"/>
                  </a:lnTo>
                  <a:lnTo>
                    <a:pt x="234" y="2738"/>
                  </a:lnTo>
                  <a:lnTo>
                    <a:pt x="196" y="2700"/>
                  </a:lnTo>
                  <a:lnTo>
                    <a:pt x="163" y="2660"/>
                  </a:lnTo>
                  <a:lnTo>
                    <a:pt x="134" y="2615"/>
                  </a:lnTo>
                  <a:lnTo>
                    <a:pt x="124" y="2593"/>
                  </a:lnTo>
                  <a:lnTo>
                    <a:pt x="113" y="2571"/>
                  </a:lnTo>
                  <a:lnTo>
                    <a:pt x="87" y="2561"/>
                  </a:lnTo>
                  <a:lnTo>
                    <a:pt x="63" y="2549"/>
                  </a:lnTo>
                  <a:lnTo>
                    <a:pt x="41" y="2531"/>
                  </a:lnTo>
                  <a:lnTo>
                    <a:pt x="24" y="2510"/>
                  </a:lnTo>
                  <a:lnTo>
                    <a:pt x="11" y="2485"/>
                  </a:lnTo>
                  <a:lnTo>
                    <a:pt x="2" y="2458"/>
                  </a:lnTo>
                  <a:lnTo>
                    <a:pt x="0" y="2429"/>
                  </a:lnTo>
                  <a:lnTo>
                    <a:pt x="2" y="2404"/>
                  </a:lnTo>
                  <a:lnTo>
                    <a:pt x="8" y="2381"/>
                  </a:lnTo>
                  <a:lnTo>
                    <a:pt x="18" y="2360"/>
                  </a:lnTo>
                  <a:lnTo>
                    <a:pt x="32" y="2339"/>
                  </a:lnTo>
                  <a:lnTo>
                    <a:pt x="48" y="2323"/>
                  </a:lnTo>
                  <a:lnTo>
                    <a:pt x="66" y="2308"/>
                  </a:lnTo>
                  <a:lnTo>
                    <a:pt x="73" y="2241"/>
                  </a:lnTo>
                  <a:lnTo>
                    <a:pt x="86" y="2173"/>
                  </a:lnTo>
                  <a:lnTo>
                    <a:pt x="106" y="2103"/>
                  </a:lnTo>
                  <a:lnTo>
                    <a:pt x="131" y="2032"/>
                  </a:lnTo>
                  <a:lnTo>
                    <a:pt x="163" y="1961"/>
                  </a:lnTo>
                  <a:lnTo>
                    <a:pt x="200" y="1888"/>
                  </a:lnTo>
                  <a:lnTo>
                    <a:pt x="243" y="1815"/>
                  </a:lnTo>
                  <a:lnTo>
                    <a:pt x="291" y="1742"/>
                  </a:lnTo>
                  <a:lnTo>
                    <a:pt x="279" y="1723"/>
                  </a:lnTo>
                  <a:lnTo>
                    <a:pt x="265" y="1705"/>
                  </a:lnTo>
                  <a:lnTo>
                    <a:pt x="223" y="1638"/>
                  </a:lnTo>
                  <a:lnTo>
                    <a:pt x="184" y="1570"/>
                  </a:lnTo>
                  <a:lnTo>
                    <a:pt x="153" y="1504"/>
                  </a:lnTo>
                  <a:lnTo>
                    <a:pt x="125" y="1439"/>
                  </a:lnTo>
                  <a:lnTo>
                    <a:pt x="103" y="1375"/>
                  </a:lnTo>
                  <a:lnTo>
                    <a:pt x="85" y="1312"/>
                  </a:lnTo>
                  <a:lnTo>
                    <a:pt x="73" y="1251"/>
                  </a:lnTo>
                  <a:lnTo>
                    <a:pt x="66" y="1191"/>
                  </a:lnTo>
                  <a:lnTo>
                    <a:pt x="65" y="1133"/>
                  </a:lnTo>
                  <a:lnTo>
                    <a:pt x="68" y="1077"/>
                  </a:lnTo>
                  <a:lnTo>
                    <a:pt x="76" y="1022"/>
                  </a:lnTo>
                  <a:lnTo>
                    <a:pt x="90" y="970"/>
                  </a:lnTo>
                  <a:lnTo>
                    <a:pt x="109" y="919"/>
                  </a:lnTo>
                  <a:lnTo>
                    <a:pt x="134" y="872"/>
                  </a:lnTo>
                  <a:lnTo>
                    <a:pt x="163" y="827"/>
                  </a:lnTo>
                  <a:lnTo>
                    <a:pt x="196" y="787"/>
                  </a:lnTo>
                  <a:lnTo>
                    <a:pt x="234" y="749"/>
                  </a:lnTo>
                  <a:lnTo>
                    <a:pt x="276" y="715"/>
                  </a:lnTo>
                  <a:lnTo>
                    <a:pt x="322" y="684"/>
                  </a:lnTo>
                  <a:lnTo>
                    <a:pt x="372" y="656"/>
                  </a:lnTo>
                  <a:lnTo>
                    <a:pt x="427" y="633"/>
                  </a:lnTo>
                  <a:lnTo>
                    <a:pt x="484" y="612"/>
                  </a:lnTo>
                  <a:lnTo>
                    <a:pt x="546" y="595"/>
                  </a:lnTo>
                  <a:lnTo>
                    <a:pt x="611" y="582"/>
                  </a:lnTo>
                  <a:lnTo>
                    <a:pt x="679" y="573"/>
                  </a:lnTo>
                  <a:lnTo>
                    <a:pt x="751" y="566"/>
                  </a:lnTo>
                  <a:lnTo>
                    <a:pt x="827" y="565"/>
                  </a:lnTo>
                  <a:lnTo>
                    <a:pt x="896" y="566"/>
                  </a:lnTo>
                  <a:lnTo>
                    <a:pt x="970" y="572"/>
                  </a:lnTo>
                  <a:lnTo>
                    <a:pt x="999" y="512"/>
                  </a:lnTo>
                  <a:lnTo>
                    <a:pt x="1030" y="458"/>
                  </a:lnTo>
                  <a:lnTo>
                    <a:pt x="1062" y="405"/>
                  </a:lnTo>
                  <a:lnTo>
                    <a:pt x="1051" y="383"/>
                  </a:lnTo>
                  <a:lnTo>
                    <a:pt x="1044" y="358"/>
                  </a:lnTo>
                  <a:lnTo>
                    <a:pt x="1041" y="332"/>
                  </a:lnTo>
                  <a:lnTo>
                    <a:pt x="1044" y="302"/>
                  </a:lnTo>
                  <a:lnTo>
                    <a:pt x="1052" y="275"/>
                  </a:lnTo>
                  <a:lnTo>
                    <a:pt x="1066" y="249"/>
                  </a:lnTo>
                  <a:lnTo>
                    <a:pt x="1084" y="227"/>
                  </a:lnTo>
                  <a:lnTo>
                    <a:pt x="1106" y="209"/>
                  </a:lnTo>
                  <a:lnTo>
                    <a:pt x="1132" y="195"/>
                  </a:lnTo>
                  <a:lnTo>
                    <a:pt x="1159" y="187"/>
                  </a:lnTo>
                  <a:lnTo>
                    <a:pt x="1190" y="184"/>
                  </a:lnTo>
                  <a:lnTo>
                    <a:pt x="1210" y="186"/>
                  </a:lnTo>
                  <a:lnTo>
                    <a:pt x="1230" y="192"/>
                  </a:lnTo>
                  <a:lnTo>
                    <a:pt x="1278" y="149"/>
                  </a:lnTo>
                  <a:lnTo>
                    <a:pt x="1327" y="111"/>
                  </a:lnTo>
                  <a:lnTo>
                    <a:pt x="1378" y="78"/>
                  </a:lnTo>
                  <a:lnTo>
                    <a:pt x="1429" y="51"/>
                  </a:lnTo>
                  <a:lnTo>
                    <a:pt x="1482" y="29"/>
                  </a:lnTo>
                  <a:lnTo>
                    <a:pt x="1536" y="13"/>
                  </a:lnTo>
                  <a:lnTo>
                    <a:pt x="1592" y="3"/>
                  </a:lnTo>
                  <a:lnTo>
                    <a:pt x="164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4" name="Freeform 7"/>
            <p:cNvSpPr/>
            <p:nvPr/>
          </p:nvSpPr>
          <p:spPr bwMode="auto">
            <a:xfrm>
              <a:off x="1410" y="1565"/>
              <a:ext cx="54" cy="55"/>
            </a:xfrm>
            <a:custGeom>
              <a:avLst/>
              <a:gdLst>
                <a:gd name="T0" fmla="*/ 298 w 598"/>
                <a:gd name="T1" fmla="*/ 0 h 595"/>
                <a:gd name="T2" fmla="*/ 342 w 598"/>
                <a:gd name="T3" fmla="*/ 3 h 595"/>
                <a:gd name="T4" fmla="*/ 385 w 598"/>
                <a:gd name="T5" fmla="*/ 12 h 595"/>
                <a:gd name="T6" fmla="*/ 424 w 598"/>
                <a:gd name="T7" fmla="*/ 27 h 595"/>
                <a:gd name="T8" fmla="*/ 461 w 598"/>
                <a:gd name="T9" fmla="*/ 47 h 595"/>
                <a:gd name="T10" fmla="*/ 495 w 598"/>
                <a:gd name="T11" fmla="*/ 72 h 595"/>
                <a:gd name="T12" fmla="*/ 523 w 598"/>
                <a:gd name="T13" fmla="*/ 102 h 595"/>
                <a:gd name="T14" fmla="*/ 549 w 598"/>
                <a:gd name="T15" fmla="*/ 135 h 595"/>
                <a:gd name="T16" fmla="*/ 569 w 598"/>
                <a:gd name="T17" fmla="*/ 172 h 595"/>
                <a:gd name="T18" fmla="*/ 585 w 598"/>
                <a:gd name="T19" fmla="*/ 211 h 595"/>
                <a:gd name="T20" fmla="*/ 594 w 598"/>
                <a:gd name="T21" fmla="*/ 253 h 595"/>
                <a:gd name="T22" fmla="*/ 598 w 598"/>
                <a:gd name="T23" fmla="*/ 298 h 595"/>
                <a:gd name="T24" fmla="*/ 594 w 598"/>
                <a:gd name="T25" fmla="*/ 342 h 595"/>
                <a:gd name="T26" fmla="*/ 585 w 598"/>
                <a:gd name="T27" fmla="*/ 384 h 595"/>
                <a:gd name="T28" fmla="*/ 569 w 598"/>
                <a:gd name="T29" fmla="*/ 423 h 595"/>
                <a:gd name="T30" fmla="*/ 549 w 598"/>
                <a:gd name="T31" fmla="*/ 460 h 595"/>
                <a:gd name="T32" fmla="*/ 523 w 598"/>
                <a:gd name="T33" fmla="*/ 493 h 595"/>
                <a:gd name="T34" fmla="*/ 495 w 598"/>
                <a:gd name="T35" fmla="*/ 523 h 595"/>
                <a:gd name="T36" fmla="*/ 461 w 598"/>
                <a:gd name="T37" fmla="*/ 548 h 595"/>
                <a:gd name="T38" fmla="*/ 424 w 598"/>
                <a:gd name="T39" fmla="*/ 568 h 595"/>
                <a:gd name="T40" fmla="*/ 385 w 598"/>
                <a:gd name="T41" fmla="*/ 583 h 595"/>
                <a:gd name="T42" fmla="*/ 342 w 598"/>
                <a:gd name="T43" fmla="*/ 592 h 595"/>
                <a:gd name="T44" fmla="*/ 298 w 598"/>
                <a:gd name="T45" fmla="*/ 595 h 595"/>
                <a:gd name="T46" fmla="*/ 253 w 598"/>
                <a:gd name="T47" fmla="*/ 592 h 595"/>
                <a:gd name="T48" fmla="*/ 212 w 598"/>
                <a:gd name="T49" fmla="*/ 583 h 595"/>
                <a:gd name="T50" fmla="*/ 172 w 598"/>
                <a:gd name="T51" fmla="*/ 568 h 595"/>
                <a:gd name="T52" fmla="*/ 136 w 598"/>
                <a:gd name="T53" fmla="*/ 548 h 595"/>
                <a:gd name="T54" fmla="*/ 102 w 598"/>
                <a:gd name="T55" fmla="*/ 523 h 595"/>
                <a:gd name="T56" fmla="*/ 73 w 598"/>
                <a:gd name="T57" fmla="*/ 493 h 595"/>
                <a:gd name="T58" fmla="*/ 48 w 598"/>
                <a:gd name="T59" fmla="*/ 460 h 595"/>
                <a:gd name="T60" fmla="*/ 28 w 598"/>
                <a:gd name="T61" fmla="*/ 423 h 595"/>
                <a:gd name="T62" fmla="*/ 13 w 598"/>
                <a:gd name="T63" fmla="*/ 384 h 595"/>
                <a:gd name="T64" fmla="*/ 3 w 598"/>
                <a:gd name="T65" fmla="*/ 342 h 595"/>
                <a:gd name="T66" fmla="*/ 0 w 598"/>
                <a:gd name="T67" fmla="*/ 298 h 595"/>
                <a:gd name="T68" fmla="*/ 3 w 598"/>
                <a:gd name="T69" fmla="*/ 253 h 595"/>
                <a:gd name="T70" fmla="*/ 13 w 598"/>
                <a:gd name="T71" fmla="*/ 211 h 595"/>
                <a:gd name="T72" fmla="*/ 28 w 598"/>
                <a:gd name="T73" fmla="*/ 172 h 595"/>
                <a:gd name="T74" fmla="*/ 48 w 598"/>
                <a:gd name="T75" fmla="*/ 135 h 595"/>
                <a:gd name="T76" fmla="*/ 73 w 598"/>
                <a:gd name="T77" fmla="*/ 102 h 595"/>
                <a:gd name="T78" fmla="*/ 102 w 598"/>
                <a:gd name="T79" fmla="*/ 72 h 595"/>
                <a:gd name="T80" fmla="*/ 136 w 598"/>
                <a:gd name="T81" fmla="*/ 47 h 595"/>
                <a:gd name="T82" fmla="*/ 172 w 598"/>
                <a:gd name="T83" fmla="*/ 27 h 595"/>
                <a:gd name="T84" fmla="*/ 212 w 598"/>
                <a:gd name="T85" fmla="*/ 12 h 595"/>
                <a:gd name="T86" fmla="*/ 253 w 598"/>
                <a:gd name="T87" fmla="*/ 3 h 595"/>
                <a:gd name="T88" fmla="*/ 298 w 598"/>
                <a:gd name="T8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8" h="595">
                  <a:moveTo>
                    <a:pt x="298" y="0"/>
                  </a:moveTo>
                  <a:lnTo>
                    <a:pt x="342" y="3"/>
                  </a:lnTo>
                  <a:lnTo>
                    <a:pt x="385" y="12"/>
                  </a:lnTo>
                  <a:lnTo>
                    <a:pt x="424" y="27"/>
                  </a:lnTo>
                  <a:lnTo>
                    <a:pt x="461" y="47"/>
                  </a:lnTo>
                  <a:lnTo>
                    <a:pt x="495" y="72"/>
                  </a:lnTo>
                  <a:lnTo>
                    <a:pt x="523" y="102"/>
                  </a:lnTo>
                  <a:lnTo>
                    <a:pt x="549" y="135"/>
                  </a:lnTo>
                  <a:lnTo>
                    <a:pt x="569" y="172"/>
                  </a:lnTo>
                  <a:lnTo>
                    <a:pt x="585" y="211"/>
                  </a:lnTo>
                  <a:lnTo>
                    <a:pt x="594" y="253"/>
                  </a:lnTo>
                  <a:lnTo>
                    <a:pt x="598" y="298"/>
                  </a:lnTo>
                  <a:lnTo>
                    <a:pt x="594" y="342"/>
                  </a:lnTo>
                  <a:lnTo>
                    <a:pt x="585" y="384"/>
                  </a:lnTo>
                  <a:lnTo>
                    <a:pt x="569" y="423"/>
                  </a:lnTo>
                  <a:lnTo>
                    <a:pt x="549" y="460"/>
                  </a:lnTo>
                  <a:lnTo>
                    <a:pt x="523" y="493"/>
                  </a:lnTo>
                  <a:lnTo>
                    <a:pt x="495" y="523"/>
                  </a:lnTo>
                  <a:lnTo>
                    <a:pt x="461" y="548"/>
                  </a:lnTo>
                  <a:lnTo>
                    <a:pt x="424" y="568"/>
                  </a:lnTo>
                  <a:lnTo>
                    <a:pt x="385" y="583"/>
                  </a:lnTo>
                  <a:lnTo>
                    <a:pt x="342" y="592"/>
                  </a:lnTo>
                  <a:lnTo>
                    <a:pt x="298" y="595"/>
                  </a:lnTo>
                  <a:lnTo>
                    <a:pt x="253" y="592"/>
                  </a:lnTo>
                  <a:lnTo>
                    <a:pt x="212" y="583"/>
                  </a:lnTo>
                  <a:lnTo>
                    <a:pt x="172" y="568"/>
                  </a:lnTo>
                  <a:lnTo>
                    <a:pt x="136" y="548"/>
                  </a:lnTo>
                  <a:lnTo>
                    <a:pt x="102" y="523"/>
                  </a:lnTo>
                  <a:lnTo>
                    <a:pt x="73" y="493"/>
                  </a:lnTo>
                  <a:lnTo>
                    <a:pt x="48" y="460"/>
                  </a:lnTo>
                  <a:lnTo>
                    <a:pt x="28" y="423"/>
                  </a:lnTo>
                  <a:lnTo>
                    <a:pt x="13" y="384"/>
                  </a:lnTo>
                  <a:lnTo>
                    <a:pt x="3" y="342"/>
                  </a:lnTo>
                  <a:lnTo>
                    <a:pt x="0" y="298"/>
                  </a:lnTo>
                  <a:lnTo>
                    <a:pt x="3" y="253"/>
                  </a:lnTo>
                  <a:lnTo>
                    <a:pt x="13" y="211"/>
                  </a:lnTo>
                  <a:lnTo>
                    <a:pt x="28" y="172"/>
                  </a:lnTo>
                  <a:lnTo>
                    <a:pt x="48" y="135"/>
                  </a:lnTo>
                  <a:lnTo>
                    <a:pt x="73" y="102"/>
                  </a:lnTo>
                  <a:lnTo>
                    <a:pt x="102" y="72"/>
                  </a:lnTo>
                  <a:lnTo>
                    <a:pt x="136" y="47"/>
                  </a:lnTo>
                  <a:lnTo>
                    <a:pt x="172" y="27"/>
                  </a:lnTo>
                  <a:lnTo>
                    <a:pt x="212" y="12"/>
                  </a:lnTo>
                  <a:lnTo>
                    <a:pt x="253" y="3"/>
                  </a:lnTo>
                  <a:lnTo>
                    <a:pt x="298"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55" name="Group 10"/>
          <p:cNvGrpSpPr>
            <a:grpSpLocks noChangeAspect="1"/>
          </p:cNvGrpSpPr>
          <p:nvPr/>
        </p:nvGrpSpPr>
        <p:grpSpPr bwMode="auto">
          <a:xfrm>
            <a:off x="4951578" y="2676843"/>
            <a:ext cx="396875" cy="396875"/>
            <a:chOff x="2989" y="1455"/>
            <a:chExt cx="250" cy="250"/>
          </a:xfrm>
          <a:solidFill>
            <a:schemeClr val="bg1"/>
          </a:solidFill>
        </p:grpSpPr>
        <p:sp>
          <p:nvSpPr>
            <p:cNvPr id="56" name="Freeform 12"/>
            <p:cNvSpPr/>
            <p:nvPr/>
          </p:nvSpPr>
          <p:spPr bwMode="auto">
            <a:xfrm>
              <a:off x="2989" y="1455"/>
              <a:ext cx="250" cy="250"/>
            </a:xfrm>
            <a:custGeom>
              <a:avLst/>
              <a:gdLst>
                <a:gd name="T0" fmla="*/ 2620 w 3500"/>
                <a:gd name="T1" fmla="*/ 0 h 3500"/>
                <a:gd name="T2" fmla="*/ 2550 w 3500"/>
                <a:gd name="T3" fmla="*/ 78 h 3500"/>
                <a:gd name="T4" fmla="*/ 2469 w 3500"/>
                <a:gd name="T5" fmla="*/ 213 h 3500"/>
                <a:gd name="T6" fmla="*/ 389 w 3500"/>
                <a:gd name="T7" fmla="*/ 369 h 3500"/>
                <a:gd name="T8" fmla="*/ 372 w 3500"/>
                <a:gd name="T9" fmla="*/ 380 h 3500"/>
                <a:gd name="T10" fmla="*/ 369 w 3500"/>
                <a:gd name="T11" fmla="*/ 3111 h 3500"/>
                <a:gd name="T12" fmla="*/ 380 w 3500"/>
                <a:gd name="T13" fmla="*/ 3128 h 3500"/>
                <a:gd name="T14" fmla="*/ 3111 w 3500"/>
                <a:gd name="T15" fmla="*/ 3131 h 3500"/>
                <a:gd name="T16" fmla="*/ 3128 w 3500"/>
                <a:gd name="T17" fmla="*/ 3120 h 3500"/>
                <a:gd name="T18" fmla="*/ 3131 w 3500"/>
                <a:gd name="T19" fmla="*/ 1503 h 3500"/>
                <a:gd name="T20" fmla="*/ 3500 w 3500"/>
                <a:gd name="T21" fmla="*/ 862 h 3500"/>
                <a:gd name="T22" fmla="*/ 3497 w 3500"/>
                <a:gd name="T23" fmla="*/ 3160 h 3500"/>
                <a:gd name="T24" fmla="*/ 3473 w 3500"/>
                <a:gd name="T25" fmla="*/ 3252 h 3500"/>
                <a:gd name="T26" fmla="*/ 3430 w 3500"/>
                <a:gd name="T27" fmla="*/ 3333 h 3500"/>
                <a:gd name="T28" fmla="*/ 3370 w 3500"/>
                <a:gd name="T29" fmla="*/ 3401 h 3500"/>
                <a:gd name="T30" fmla="*/ 3294 w 3500"/>
                <a:gd name="T31" fmla="*/ 3454 h 3500"/>
                <a:gd name="T32" fmla="*/ 3207 w 3500"/>
                <a:gd name="T33" fmla="*/ 3488 h 3500"/>
                <a:gd name="T34" fmla="*/ 3111 w 3500"/>
                <a:gd name="T35" fmla="*/ 3500 h 3500"/>
                <a:gd name="T36" fmla="*/ 340 w 3500"/>
                <a:gd name="T37" fmla="*/ 3497 h 3500"/>
                <a:gd name="T38" fmla="*/ 248 w 3500"/>
                <a:gd name="T39" fmla="*/ 3473 h 3500"/>
                <a:gd name="T40" fmla="*/ 167 w 3500"/>
                <a:gd name="T41" fmla="*/ 3430 h 3500"/>
                <a:gd name="T42" fmla="*/ 99 w 3500"/>
                <a:gd name="T43" fmla="*/ 3370 h 3500"/>
                <a:gd name="T44" fmla="*/ 46 w 3500"/>
                <a:gd name="T45" fmla="*/ 3294 h 3500"/>
                <a:gd name="T46" fmla="*/ 12 w 3500"/>
                <a:gd name="T47" fmla="*/ 3207 h 3500"/>
                <a:gd name="T48" fmla="*/ 0 w 3500"/>
                <a:gd name="T49" fmla="*/ 3111 h 3500"/>
                <a:gd name="T50" fmla="*/ 3 w 3500"/>
                <a:gd name="T51" fmla="*/ 340 h 3500"/>
                <a:gd name="T52" fmla="*/ 27 w 3500"/>
                <a:gd name="T53" fmla="*/ 248 h 3500"/>
                <a:gd name="T54" fmla="*/ 70 w 3500"/>
                <a:gd name="T55" fmla="*/ 167 h 3500"/>
                <a:gd name="T56" fmla="*/ 130 w 3500"/>
                <a:gd name="T57" fmla="*/ 99 h 3500"/>
                <a:gd name="T58" fmla="*/ 206 w 3500"/>
                <a:gd name="T59" fmla="*/ 46 h 3500"/>
                <a:gd name="T60" fmla="*/ 293 w 3500"/>
                <a:gd name="T61" fmla="*/ 12 h 3500"/>
                <a:gd name="T62" fmla="*/ 389 w 3500"/>
                <a:gd name="T63"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0" h="3500">
                  <a:moveTo>
                    <a:pt x="389" y="0"/>
                  </a:moveTo>
                  <a:lnTo>
                    <a:pt x="2620" y="0"/>
                  </a:lnTo>
                  <a:lnTo>
                    <a:pt x="2583" y="37"/>
                  </a:lnTo>
                  <a:lnTo>
                    <a:pt x="2550" y="78"/>
                  </a:lnTo>
                  <a:lnTo>
                    <a:pt x="2521" y="123"/>
                  </a:lnTo>
                  <a:lnTo>
                    <a:pt x="2469" y="213"/>
                  </a:lnTo>
                  <a:lnTo>
                    <a:pt x="2378" y="369"/>
                  </a:lnTo>
                  <a:lnTo>
                    <a:pt x="389" y="369"/>
                  </a:lnTo>
                  <a:lnTo>
                    <a:pt x="380" y="372"/>
                  </a:lnTo>
                  <a:lnTo>
                    <a:pt x="372" y="380"/>
                  </a:lnTo>
                  <a:lnTo>
                    <a:pt x="369" y="389"/>
                  </a:lnTo>
                  <a:lnTo>
                    <a:pt x="369" y="3111"/>
                  </a:lnTo>
                  <a:lnTo>
                    <a:pt x="372" y="3120"/>
                  </a:lnTo>
                  <a:lnTo>
                    <a:pt x="380" y="3128"/>
                  </a:lnTo>
                  <a:lnTo>
                    <a:pt x="389" y="3131"/>
                  </a:lnTo>
                  <a:lnTo>
                    <a:pt x="3111" y="3131"/>
                  </a:lnTo>
                  <a:lnTo>
                    <a:pt x="3120" y="3128"/>
                  </a:lnTo>
                  <a:lnTo>
                    <a:pt x="3128" y="3120"/>
                  </a:lnTo>
                  <a:lnTo>
                    <a:pt x="3131" y="3111"/>
                  </a:lnTo>
                  <a:lnTo>
                    <a:pt x="3131" y="1503"/>
                  </a:lnTo>
                  <a:lnTo>
                    <a:pt x="3362" y="1101"/>
                  </a:lnTo>
                  <a:lnTo>
                    <a:pt x="3500" y="862"/>
                  </a:lnTo>
                  <a:lnTo>
                    <a:pt x="3500" y="3111"/>
                  </a:lnTo>
                  <a:lnTo>
                    <a:pt x="3497" y="3160"/>
                  </a:lnTo>
                  <a:lnTo>
                    <a:pt x="3488" y="3207"/>
                  </a:lnTo>
                  <a:lnTo>
                    <a:pt x="3473" y="3252"/>
                  </a:lnTo>
                  <a:lnTo>
                    <a:pt x="3454" y="3294"/>
                  </a:lnTo>
                  <a:lnTo>
                    <a:pt x="3430" y="3333"/>
                  </a:lnTo>
                  <a:lnTo>
                    <a:pt x="3401" y="3370"/>
                  </a:lnTo>
                  <a:lnTo>
                    <a:pt x="3370" y="3401"/>
                  </a:lnTo>
                  <a:lnTo>
                    <a:pt x="3333" y="3430"/>
                  </a:lnTo>
                  <a:lnTo>
                    <a:pt x="3294" y="3454"/>
                  </a:lnTo>
                  <a:lnTo>
                    <a:pt x="3252" y="3473"/>
                  </a:lnTo>
                  <a:lnTo>
                    <a:pt x="3207" y="3488"/>
                  </a:lnTo>
                  <a:lnTo>
                    <a:pt x="3160" y="3497"/>
                  </a:lnTo>
                  <a:lnTo>
                    <a:pt x="3111" y="3500"/>
                  </a:lnTo>
                  <a:lnTo>
                    <a:pt x="389" y="3500"/>
                  </a:lnTo>
                  <a:lnTo>
                    <a:pt x="340" y="3497"/>
                  </a:lnTo>
                  <a:lnTo>
                    <a:pt x="293" y="3488"/>
                  </a:lnTo>
                  <a:lnTo>
                    <a:pt x="248" y="3473"/>
                  </a:lnTo>
                  <a:lnTo>
                    <a:pt x="206" y="3454"/>
                  </a:lnTo>
                  <a:lnTo>
                    <a:pt x="167" y="3430"/>
                  </a:lnTo>
                  <a:lnTo>
                    <a:pt x="130" y="3401"/>
                  </a:lnTo>
                  <a:lnTo>
                    <a:pt x="99" y="3370"/>
                  </a:lnTo>
                  <a:lnTo>
                    <a:pt x="70" y="3333"/>
                  </a:lnTo>
                  <a:lnTo>
                    <a:pt x="46" y="3294"/>
                  </a:lnTo>
                  <a:lnTo>
                    <a:pt x="27" y="3252"/>
                  </a:lnTo>
                  <a:lnTo>
                    <a:pt x="12" y="3207"/>
                  </a:lnTo>
                  <a:lnTo>
                    <a:pt x="3" y="3160"/>
                  </a:lnTo>
                  <a:lnTo>
                    <a:pt x="0" y="3111"/>
                  </a:lnTo>
                  <a:lnTo>
                    <a:pt x="0" y="389"/>
                  </a:lnTo>
                  <a:lnTo>
                    <a:pt x="3" y="340"/>
                  </a:lnTo>
                  <a:lnTo>
                    <a:pt x="12" y="293"/>
                  </a:lnTo>
                  <a:lnTo>
                    <a:pt x="27" y="248"/>
                  </a:lnTo>
                  <a:lnTo>
                    <a:pt x="46" y="206"/>
                  </a:lnTo>
                  <a:lnTo>
                    <a:pt x="70" y="167"/>
                  </a:lnTo>
                  <a:lnTo>
                    <a:pt x="99" y="130"/>
                  </a:lnTo>
                  <a:lnTo>
                    <a:pt x="130" y="99"/>
                  </a:lnTo>
                  <a:lnTo>
                    <a:pt x="167" y="70"/>
                  </a:lnTo>
                  <a:lnTo>
                    <a:pt x="206" y="46"/>
                  </a:lnTo>
                  <a:lnTo>
                    <a:pt x="248" y="27"/>
                  </a:lnTo>
                  <a:lnTo>
                    <a:pt x="293" y="12"/>
                  </a:lnTo>
                  <a:lnTo>
                    <a:pt x="340" y="3"/>
                  </a:lnTo>
                  <a:lnTo>
                    <a:pt x="3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7" name="Freeform 13"/>
            <p:cNvSpPr/>
            <p:nvPr/>
          </p:nvSpPr>
          <p:spPr bwMode="auto">
            <a:xfrm>
              <a:off x="3118" y="1494"/>
              <a:ext cx="99" cy="144"/>
            </a:xfrm>
            <a:custGeom>
              <a:avLst/>
              <a:gdLst>
                <a:gd name="T0" fmla="*/ 744 w 1378"/>
                <a:gd name="T1" fmla="*/ 0 h 2016"/>
                <a:gd name="T2" fmla="*/ 1378 w 1378"/>
                <a:gd name="T3" fmla="*/ 366 h 2016"/>
                <a:gd name="T4" fmla="*/ 633 w 1378"/>
                <a:gd name="T5" fmla="*/ 1657 h 2016"/>
                <a:gd name="T6" fmla="*/ 3 w 1378"/>
                <a:gd name="T7" fmla="*/ 2016 h 2016"/>
                <a:gd name="T8" fmla="*/ 0 w 1378"/>
                <a:gd name="T9" fmla="*/ 1291 h 2016"/>
                <a:gd name="T10" fmla="*/ 744 w 1378"/>
                <a:gd name="T11" fmla="*/ 0 h 2016"/>
              </a:gdLst>
              <a:ahLst/>
              <a:cxnLst>
                <a:cxn ang="0">
                  <a:pos x="T0" y="T1"/>
                </a:cxn>
                <a:cxn ang="0">
                  <a:pos x="T2" y="T3"/>
                </a:cxn>
                <a:cxn ang="0">
                  <a:pos x="T4" y="T5"/>
                </a:cxn>
                <a:cxn ang="0">
                  <a:pos x="T6" y="T7"/>
                </a:cxn>
                <a:cxn ang="0">
                  <a:pos x="T8" y="T9"/>
                </a:cxn>
                <a:cxn ang="0">
                  <a:pos x="T10" y="T11"/>
                </a:cxn>
              </a:cxnLst>
              <a:rect l="0" t="0" r="r" b="b"/>
              <a:pathLst>
                <a:path w="1378" h="2016">
                  <a:moveTo>
                    <a:pt x="744" y="0"/>
                  </a:moveTo>
                  <a:lnTo>
                    <a:pt x="1378" y="366"/>
                  </a:lnTo>
                  <a:lnTo>
                    <a:pt x="633" y="1657"/>
                  </a:lnTo>
                  <a:lnTo>
                    <a:pt x="3" y="2016"/>
                  </a:lnTo>
                  <a:lnTo>
                    <a:pt x="0" y="1291"/>
                  </a:lnTo>
                  <a:lnTo>
                    <a:pt x="74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8" name="Freeform 14"/>
            <p:cNvSpPr/>
            <p:nvPr/>
          </p:nvSpPr>
          <p:spPr bwMode="auto">
            <a:xfrm>
              <a:off x="3178" y="1462"/>
              <a:ext cx="54" cy="48"/>
            </a:xfrm>
            <a:custGeom>
              <a:avLst/>
              <a:gdLst>
                <a:gd name="T0" fmla="*/ 357 w 762"/>
                <a:gd name="T1" fmla="*/ 0 h 671"/>
                <a:gd name="T2" fmla="*/ 399 w 762"/>
                <a:gd name="T3" fmla="*/ 1 h 671"/>
                <a:gd name="T4" fmla="*/ 441 w 762"/>
                <a:gd name="T5" fmla="*/ 7 h 671"/>
                <a:gd name="T6" fmla="*/ 483 w 762"/>
                <a:gd name="T7" fmla="*/ 18 h 671"/>
                <a:gd name="T8" fmla="*/ 526 w 762"/>
                <a:gd name="T9" fmla="*/ 34 h 671"/>
                <a:gd name="T10" fmla="*/ 566 w 762"/>
                <a:gd name="T11" fmla="*/ 55 h 671"/>
                <a:gd name="T12" fmla="*/ 605 w 762"/>
                <a:gd name="T13" fmla="*/ 80 h 671"/>
                <a:gd name="T14" fmla="*/ 639 w 762"/>
                <a:gd name="T15" fmla="*/ 108 h 671"/>
                <a:gd name="T16" fmla="*/ 670 w 762"/>
                <a:gd name="T17" fmla="*/ 140 h 671"/>
                <a:gd name="T18" fmla="*/ 697 w 762"/>
                <a:gd name="T19" fmla="*/ 172 h 671"/>
                <a:gd name="T20" fmla="*/ 719 w 762"/>
                <a:gd name="T21" fmla="*/ 209 h 671"/>
                <a:gd name="T22" fmla="*/ 737 w 762"/>
                <a:gd name="T23" fmla="*/ 246 h 671"/>
                <a:gd name="T24" fmla="*/ 751 w 762"/>
                <a:gd name="T25" fmla="*/ 284 h 671"/>
                <a:gd name="T26" fmla="*/ 759 w 762"/>
                <a:gd name="T27" fmla="*/ 322 h 671"/>
                <a:gd name="T28" fmla="*/ 762 w 762"/>
                <a:gd name="T29" fmla="*/ 361 h 671"/>
                <a:gd name="T30" fmla="*/ 761 w 762"/>
                <a:gd name="T31" fmla="*/ 400 h 671"/>
                <a:gd name="T32" fmla="*/ 755 w 762"/>
                <a:gd name="T33" fmla="*/ 439 h 671"/>
                <a:gd name="T34" fmla="*/ 742 w 762"/>
                <a:gd name="T35" fmla="*/ 476 h 671"/>
                <a:gd name="T36" fmla="*/ 725 w 762"/>
                <a:gd name="T37" fmla="*/ 512 h 671"/>
                <a:gd name="T38" fmla="*/ 633 w 762"/>
                <a:gd name="T39" fmla="*/ 671 h 671"/>
                <a:gd name="T40" fmla="*/ 0 w 762"/>
                <a:gd name="T41" fmla="*/ 305 h 671"/>
                <a:gd name="T42" fmla="*/ 91 w 762"/>
                <a:gd name="T43" fmla="*/ 146 h 671"/>
                <a:gd name="T44" fmla="*/ 113 w 762"/>
                <a:gd name="T45" fmla="*/ 113 h 671"/>
                <a:gd name="T46" fmla="*/ 140 w 762"/>
                <a:gd name="T47" fmla="*/ 84 h 671"/>
                <a:gd name="T48" fmla="*/ 170 w 762"/>
                <a:gd name="T49" fmla="*/ 59 h 671"/>
                <a:gd name="T50" fmla="*/ 202 w 762"/>
                <a:gd name="T51" fmla="*/ 39 h 671"/>
                <a:gd name="T52" fmla="*/ 238 w 762"/>
                <a:gd name="T53" fmla="*/ 22 h 671"/>
                <a:gd name="T54" fmla="*/ 277 w 762"/>
                <a:gd name="T55" fmla="*/ 10 h 671"/>
                <a:gd name="T56" fmla="*/ 316 w 762"/>
                <a:gd name="T57" fmla="*/ 3 h 671"/>
                <a:gd name="T58" fmla="*/ 357 w 762"/>
                <a:gd name="T59"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671">
                  <a:moveTo>
                    <a:pt x="357" y="0"/>
                  </a:moveTo>
                  <a:lnTo>
                    <a:pt x="399" y="1"/>
                  </a:lnTo>
                  <a:lnTo>
                    <a:pt x="441" y="7"/>
                  </a:lnTo>
                  <a:lnTo>
                    <a:pt x="483" y="18"/>
                  </a:lnTo>
                  <a:lnTo>
                    <a:pt x="526" y="34"/>
                  </a:lnTo>
                  <a:lnTo>
                    <a:pt x="566" y="55"/>
                  </a:lnTo>
                  <a:lnTo>
                    <a:pt x="605" y="80"/>
                  </a:lnTo>
                  <a:lnTo>
                    <a:pt x="639" y="108"/>
                  </a:lnTo>
                  <a:lnTo>
                    <a:pt x="670" y="140"/>
                  </a:lnTo>
                  <a:lnTo>
                    <a:pt x="697" y="172"/>
                  </a:lnTo>
                  <a:lnTo>
                    <a:pt x="719" y="209"/>
                  </a:lnTo>
                  <a:lnTo>
                    <a:pt x="737" y="246"/>
                  </a:lnTo>
                  <a:lnTo>
                    <a:pt x="751" y="284"/>
                  </a:lnTo>
                  <a:lnTo>
                    <a:pt x="759" y="322"/>
                  </a:lnTo>
                  <a:lnTo>
                    <a:pt x="762" y="361"/>
                  </a:lnTo>
                  <a:lnTo>
                    <a:pt x="761" y="400"/>
                  </a:lnTo>
                  <a:lnTo>
                    <a:pt x="755" y="439"/>
                  </a:lnTo>
                  <a:lnTo>
                    <a:pt x="742" y="476"/>
                  </a:lnTo>
                  <a:lnTo>
                    <a:pt x="725" y="512"/>
                  </a:lnTo>
                  <a:lnTo>
                    <a:pt x="633" y="671"/>
                  </a:lnTo>
                  <a:lnTo>
                    <a:pt x="0" y="305"/>
                  </a:lnTo>
                  <a:lnTo>
                    <a:pt x="91" y="146"/>
                  </a:lnTo>
                  <a:lnTo>
                    <a:pt x="113" y="113"/>
                  </a:lnTo>
                  <a:lnTo>
                    <a:pt x="140" y="84"/>
                  </a:lnTo>
                  <a:lnTo>
                    <a:pt x="170" y="59"/>
                  </a:lnTo>
                  <a:lnTo>
                    <a:pt x="202" y="39"/>
                  </a:lnTo>
                  <a:lnTo>
                    <a:pt x="238" y="22"/>
                  </a:lnTo>
                  <a:lnTo>
                    <a:pt x="277" y="10"/>
                  </a:lnTo>
                  <a:lnTo>
                    <a:pt x="316" y="3"/>
                  </a:lnTo>
                  <a:lnTo>
                    <a:pt x="35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59" name="Group 17"/>
          <p:cNvGrpSpPr>
            <a:grpSpLocks noChangeAspect="1"/>
          </p:cNvGrpSpPr>
          <p:nvPr/>
        </p:nvGrpSpPr>
        <p:grpSpPr bwMode="auto">
          <a:xfrm>
            <a:off x="7115468" y="2672080"/>
            <a:ext cx="293688" cy="490538"/>
            <a:chOff x="4703" y="1442"/>
            <a:chExt cx="185" cy="309"/>
          </a:xfrm>
          <a:solidFill>
            <a:schemeClr val="bg1"/>
          </a:solidFill>
        </p:grpSpPr>
        <p:sp>
          <p:nvSpPr>
            <p:cNvPr id="60" name="Freeform 19"/>
            <p:cNvSpPr/>
            <p:nvPr/>
          </p:nvSpPr>
          <p:spPr bwMode="auto">
            <a:xfrm>
              <a:off x="4785" y="1515"/>
              <a:ext cx="27" cy="55"/>
            </a:xfrm>
            <a:custGeom>
              <a:avLst/>
              <a:gdLst>
                <a:gd name="T0" fmla="*/ 147 w 295"/>
                <a:gd name="T1" fmla="*/ 0 h 598"/>
                <a:gd name="T2" fmla="*/ 169 w 295"/>
                <a:gd name="T3" fmla="*/ 3 h 598"/>
                <a:gd name="T4" fmla="*/ 190 w 295"/>
                <a:gd name="T5" fmla="*/ 13 h 598"/>
                <a:gd name="T6" fmla="*/ 210 w 295"/>
                <a:gd name="T7" fmla="*/ 29 h 598"/>
                <a:gd name="T8" fmla="*/ 227 w 295"/>
                <a:gd name="T9" fmla="*/ 49 h 598"/>
                <a:gd name="T10" fmla="*/ 244 w 295"/>
                <a:gd name="T11" fmla="*/ 74 h 598"/>
                <a:gd name="T12" fmla="*/ 258 w 295"/>
                <a:gd name="T13" fmla="*/ 102 h 598"/>
                <a:gd name="T14" fmla="*/ 271 w 295"/>
                <a:gd name="T15" fmla="*/ 136 h 598"/>
                <a:gd name="T16" fmla="*/ 281 w 295"/>
                <a:gd name="T17" fmla="*/ 173 h 598"/>
                <a:gd name="T18" fmla="*/ 289 w 295"/>
                <a:gd name="T19" fmla="*/ 212 h 598"/>
                <a:gd name="T20" fmla="*/ 293 w 295"/>
                <a:gd name="T21" fmla="*/ 255 h 598"/>
                <a:gd name="T22" fmla="*/ 295 w 295"/>
                <a:gd name="T23" fmla="*/ 299 h 598"/>
                <a:gd name="T24" fmla="*/ 293 w 295"/>
                <a:gd name="T25" fmla="*/ 343 h 598"/>
                <a:gd name="T26" fmla="*/ 289 w 295"/>
                <a:gd name="T27" fmla="*/ 386 h 598"/>
                <a:gd name="T28" fmla="*/ 281 w 295"/>
                <a:gd name="T29" fmla="*/ 425 h 598"/>
                <a:gd name="T30" fmla="*/ 271 w 295"/>
                <a:gd name="T31" fmla="*/ 462 h 598"/>
                <a:gd name="T32" fmla="*/ 258 w 295"/>
                <a:gd name="T33" fmla="*/ 496 h 598"/>
                <a:gd name="T34" fmla="*/ 244 w 295"/>
                <a:gd name="T35" fmla="*/ 525 h 598"/>
                <a:gd name="T36" fmla="*/ 227 w 295"/>
                <a:gd name="T37" fmla="*/ 551 h 598"/>
                <a:gd name="T38" fmla="*/ 210 w 295"/>
                <a:gd name="T39" fmla="*/ 571 h 598"/>
                <a:gd name="T40" fmla="*/ 190 w 295"/>
                <a:gd name="T41" fmla="*/ 585 h 598"/>
                <a:gd name="T42" fmla="*/ 169 w 295"/>
                <a:gd name="T43" fmla="*/ 595 h 598"/>
                <a:gd name="T44" fmla="*/ 147 w 295"/>
                <a:gd name="T45" fmla="*/ 598 h 598"/>
                <a:gd name="T46" fmla="*/ 127 w 295"/>
                <a:gd name="T47" fmla="*/ 595 h 598"/>
                <a:gd name="T48" fmla="*/ 106 w 295"/>
                <a:gd name="T49" fmla="*/ 585 h 598"/>
                <a:gd name="T50" fmla="*/ 86 w 295"/>
                <a:gd name="T51" fmla="*/ 571 h 598"/>
                <a:gd name="T52" fmla="*/ 67 w 295"/>
                <a:gd name="T53" fmla="*/ 551 h 598"/>
                <a:gd name="T54" fmla="*/ 51 w 295"/>
                <a:gd name="T55" fmla="*/ 525 h 598"/>
                <a:gd name="T56" fmla="*/ 36 w 295"/>
                <a:gd name="T57" fmla="*/ 496 h 598"/>
                <a:gd name="T58" fmla="*/ 24 w 295"/>
                <a:gd name="T59" fmla="*/ 462 h 598"/>
                <a:gd name="T60" fmla="*/ 14 w 295"/>
                <a:gd name="T61" fmla="*/ 425 h 598"/>
                <a:gd name="T62" fmla="*/ 6 w 295"/>
                <a:gd name="T63" fmla="*/ 386 h 598"/>
                <a:gd name="T64" fmla="*/ 2 w 295"/>
                <a:gd name="T65" fmla="*/ 343 h 598"/>
                <a:gd name="T66" fmla="*/ 0 w 295"/>
                <a:gd name="T67" fmla="*/ 299 h 598"/>
                <a:gd name="T68" fmla="*/ 2 w 295"/>
                <a:gd name="T69" fmla="*/ 255 h 598"/>
                <a:gd name="T70" fmla="*/ 6 w 295"/>
                <a:gd name="T71" fmla="*/ 212 h 598"/>
                <a:gd name="T72" fmla="*/ 14 w 295"/>
                <a:gd name="T73" fmla="*/ 173 h 598"/>
                <a:gd name="T74" fmla="*/ 24 w 295"/>
                <a:gd name="T75" fmla="*/ 136 h 598"/>
                <a:gd name="T76" fmla="*/ 36 w 295"/>
                <a:gd name="T77" fmla="*/ 102 h 598"/>
                <a:gd name="T78" fmla="*/ 51 w 295"/>
                <a:gd name="T79" fmla="*/ 74 h 598"/>
                <a:gd name="T80" fmla="*/ 67 w 295"/>
                <a:gd name="T81" fmla="*/ 49 h 598"/>
                <a:gd name="T82" fmla="*/ 86 w 295"/>
                <a:gd name="T83" fmla="*/ 29 h 598"/>
                <a:gd name="T84" fmla="*/ 106 w 295"/>
                <a:gd name="T85" fmla="*/ 13 h 598"/>
                <a:gd name="T86" fmla="*/ 127 w 295"/>
                <a:gd name="T87" fmla="*/ 3 h 598"/>
                <a:gd name="T88" fmla="*/ 147 w 295"/>
                <a:gd name="T8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598">
                  <a:moveTo>
                    <a:pt x="147" y="0"/>
                  </a:moveTo>
                  <a:lnTo>
                    <a:pt x="169" y="3"/>
                  </a:lnTo>
                  <a:lnTo>
                    <a:pt x="190" y="13"/>
                  </a:lnTo>
                  <a:lnTo>
                    <a:pt x="210" y="29"/>
                  </a:lnTo>
                  <a:lnTo>
                    <a:pt x="227" y="49"/>
                  </a:lnTo>
                  <a:lnTo>
                    <a:pt x="244" y="74"/>
                  </a:lnTo>
                  <a:lnTo>
                    <a:pt x="258" y="102"/>
                  </a:lnTo>
                  <a:lnTo>
                    <a:pt x="271" y="136"/>
                  </a:lnTo>
                  <a:lnTo>
                    <a:pt x="281" y="173"/>
                  </a:lnTo>
                  <a:lnTo>
                    <a:pt x="289" y="212"/>
                  </a:lnTo>
                  <a:lnTo>
                    <a:pt x="293" y="255"/>
                  </a:lnTo>
                  <a:lnTo>
                    <a:pt x="295" y="299"/>
                  </a:lnTo>
                  <a:lnTo>
                    <a:pt x="293" y="343"/>
                  </a:lnTo>
                  <a:lnTo>
                    <a:pt x="289" y="386"/>
                  </a:lnTo>
                  <a:lnTo>
                    <a:pt x="281" y="425"/>
                  </a:lnTo>
                  <a:lnTo>
                    <a:pt x="271" y="462"/>
                  </a:lnTo>
                  <a:lnTo>
                    <a:pt x="258" y="496"/>
                  </a:lnTo>
                  <a:lnTo>
                    <a:pt x="244" y="525"/>
                  </a:lnTo>
                  <a:lnTo>
                    <a:pt x="227" y="551"/>
                  </a:lnTo>
                  <a:lnTo>
                    <a:pt x="210" y="571"/>
                  </a:lnTo>
                  <a:lnTo>
                    <a:pt x="190" y="585"/>
                  </a:lnTo>
                  <a:lnTo>
                    <a:pt x="169" y="595"/>
                  </a:lnTo>
                  <a:lnTo>
                    <a:pt x="147" y="598"/>
                  </a:lnTo>
                  <a:lnTo>
                    <a:pt x="127" y="595"/>
                  </a:lnTo>
                  <a:lnTo>
                    <a:pt x="106" y="585"/>
                  </a:lnTo>
                  <a:lnTo>
                    <a:pt x="86" y="571"/>
                  </a:lnTo>
                  <a:lnTo>
                    <a:pt x="67" y="551"/>
                  </a:lnTo>
                  <a:lnTo>
                    <a:pt x="51" y="525"/>
                  </a:lnTo>
                  <a:lnTo>
                    <a:pt x="36" y="496"/>
                  </a:lnTo>
                  <a:lnTo>
                    <a:pt x="24" y="462"/>
                  </a:lnTo>
                  <a:lnTo>
                    <a:pt x="14" y="425"/>
                  </a:lnTo>
                  <a:lnTo>
                    <a:pt x="6" y="386"/>
                  </a:lnTo>
                  <a:lnTo>
                    <a:pt x="2" y="343"/>
                  </a:lnTo>
                  <a:lnTo>
                    <a:pt x="0" y="299"/>
                  </a:lnTo>
                  <a:lnTo>
                    <a:pt x="2" y="255"/>
                  </a:lnTo>
                  <a:lnTo>
                    <a:pt x="6" y="212"/>
                  </a:lnTo>
                  <a:lnTo>
                    <a:pt x="14" y="173"/>
                  </a:lnTo>
                  <a:lnTo>
                    <a:pt x="24" y="136"/>
                  </a:lnTo>
                  <a:lnTo>
                    <a:pt x="36" y="102"/>
                  </a:lnTo>
                  <a:lnTo>
                    <a:pt x="51" y="74"/>
                  </a:lnTo>
                  <a:lnTo>
                    <a:pt x="67" y="49"/>
                  </a:lnTo>
                  <a:lnTo>
                    <a:pt x="86" y="29"/>
                  </a:lnTo>
                  <a:lnTo>
                    <a:pt x="106" y="13"/>
                  </a:lnTo>
                  <a:lnTo>
                    <a:pt x="127" y="3"/>
                  </a:lnTo>
                  <a:lnTo>
                    <a:pt x="14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1" name="Freeform 20"/>
            <p:cNvSpPr/>
            <p:nvPr/>
          </p:nvSpPr>
          <p:spPr bwMode="auto">
            <a:xfrm>
              <a:off x="4703" y="1442"/>
              <a:ext cx="103" cy="58"/>
            </a:xfrm>
            <a:custGeom>
              <a:avLst/>
              <a:gdLst>
                <a:gd name="T0" fmla="*/ 146 w 1128"/>
                <a:gd name="T1" fmla="*/ 0 h 646"/>
                <a:gd name="T2" fmla="*/ 153 w 1128"/>
                <a:gd name="T3" fmla="*/ 76 h 646"/>
                <a:gd name="T4" fmla="*/ 170 w 1128"/>
                <a:gd name="T5" fmla="*/ 134 h 646"/>
                <a:gd name="T6" fmla="*/ 200 w 1128"/>
                <a:gd name="T7" fmla="*/ 178 h 646"/>
                <a:gd name="T8" fmla="*/ 244 w 1128"/>
                <a:gd name="T9" fmla="*/ 209 h 646"/>
                <a:gd name="T10" fmla="*/ 301 w 1128"/>
                <a:gd name="T11" fmla="*/ 229 h 646"/>
                <a:gd name="T12" fmla="*/ 374 w 1128"/>
                <a:gd name="T13" fmla="*/ 240 h 646"/>
                <a:gd name="T14" fmla="*/ 460 w 1128"/>
                <a:gd name="T15" fmla="*/ 247 h 646"/>
                <a:gd name="T16" fmla="*/ 563 w 1128"/>
                <a:gd name="T17" fmla="*/ 248 h 646"/>
                <a:gd name="T18" fmla="*/ 627 w 1128"/>
                <a:gd name="T19" fmla="*/ 248 h 646"/>
                <a:gd name="T20" fmla="*/ 693 w 1128"/>
                <a:gd name="T21" fmla="*/ 250 h 646"/>
                <a:gd name="T22" fmla="*/ 760 w 1128"/>
                <a:gd name="T23" fmla="*/ 255 h 646"/>
                <a:gd name="T24" fmla="*/ 826 w 1128"/>
                <a:gd name="T25" fmla="*/ 265 h 646"/>
                <a:gd name="T26" fmla="*/ 890 w 1128"/>
                <a:gd name="T27" fmla="*/ 281 h 646"/>
                <a:gd name="T28" fmla="*/ 949 w 1128"/>
                <a:gd name="T29" fmla="*/ 304 h 646"/>
                <a:gd name="T30" fmla="*/ 1002 w 1128"/>
                <a:gd name="T31" fmla="*/ 338 h 646"/>
                <a:gd name="T32" fmla="*/ 1048 w 1128"/>
                <a:gd name="T33" fmla="*/ 382 h 646"/>
                <a:gd name="T34" fmla="*/ 1086 w 1128"/>
                <a:gd name="T35" fmla="*/ 439 h 646"/>
                <a:gd name="T36" fmla="*/ 1111 w 1128"/>
                <a:gd name="T37" fmla="*/ 510 h 646"/>
                <a:gd name="T38" fmla="*/ 1126 w 1128"/>
                <a:gd name="T39" fmla="*/ 597 h 646"/>
                <a:gd name="T40" fmla="*/ 980 w 1128"/>
                <a:gd name="T41" fmla="*/ 646 h 646"/>
                <a:gd name="T42" fmla="*/ 974 w 1128"/>
                <a:gd name="T43" fmla="*/ 570 h 646"/>
                <a:gd name="T44" fmla="*/ 957 w 1128"/>
                <a:gd name="T45" fmla="*/ 512 h 646"/>
                <a:gd name="T46" fmla="*/ 927 w 1128"/>
                <a:gd name="T47" fmla="*/ 468 h 646"/>
                <a:gd name="T48" fmla="*/ 883 w 1128"/>
                <a:gd name="T49" fmla="*/ 437 h 646"/>
                <a:gd name="T50" fmla="*/ 826 w 1128"/>
                <a:gd name="T51" fmla="*/ 417 h 646"/>
                <a:gd name="T52" fmla="*/ 753 w 1128"/>
                <a:gd name="T53" fmla="*/ 404 h 646"/>
                <a:gd name="T54" fmla="*/ 666 w 1128"/>
                <a:gd name="T55" fmla="*/ 399 h 646"/>
                <a:gd name="T56" fmla="*/ 563 w 1128"/>
                <a:gd name="T57" fmla="*/ 397 h 646"/>
                <a:gd name="T58" fmla="*/ 500 w 1128"/>
                <a:gd name="T59" fmla="*/ 397 h 646"/>
                <a:gd name="T60" fmla="*/ 433 w 1128"/>
                <a:gd name="T61" fmla="*/ 395 h 646"/>
                <a:gd name="T62" fmla="*/ 367 w 1128"/>
                <a:gd name="T63" fmla="*/ 391 h 646"/>
                <a:gd name="T64" fmla="*/ 301 w 1128"/>
                <a:gd name="T65" fmla="*/ 381 h 646"/>
                <a:gd name="T66" fmla="*/ 238 w 1128"/>
                <a:gd name="T67" fmla="*/ 365 h 646"/>
                <a:gd name="T68" fmla="*/ 179 w 1128"/>
                <a:gd name="T69" fmla="*/ 341 h 646"/>
                <a:gd name="T70" fmla="*/ 125 w 1128"/>
                <a:gd name="T71" fmla="*/ 308 h 646"/>
                <a:gd name="T72" fmla="*/ 79 w 1128"/>
                <a:gd name="T73" fmla="*/ 264 h 646"/>
                <a:gd name="T74" fmla="*/ 42 w 1128"/>
                <a:gd name="T75" fmla="*/ 207 h 646"/>
                <a:gd name="T76" fmla="*/ 16 w 1128"/>
                <a:gd name="T77" fmla="*/ 136 h 646"/>
                <a:gd name="T78" fmla="*/ 2 w 1128"/>
                <a:gd name="T79" fmla="*/ 49 h 646"/>
                <a:gd name="T80" fmla="*/ 0 w 1128"/>
                <a:gd name="T8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646">
                  <a:moveTo>
                    <a:pt x="0" y="0"/>
                  </a:moveTo>
                  <a:lnTo>
                    <a:pt x="146" y="0"/>
                  </a:lnTo>
                  <a:lnTo>
                    <a:pt x="149" y="40"/>
                  </a:lnTo>
                  <a:lnTo>
                    <a:pt x="153" y="76"/>
                  </a:lnTo>
                  <a:lnTo>
                    <a:pt x="160" y="106"/>
                  </a:lnTo>
                  <a:lnTo>
                    <a:pt x="170" y="134"/>
                  </a:lnTo>
                  <a:lnTo>
                    <a:pt x="184" y="158"/>
                  </a:lnTo>
                  <a:lnTo>
                    <a:pt x="200" y="178"/>
                  </a:lnTo>
                  <a:lnTo>
                    <a:pt x="221" y="195"/>
                  </a:lnTo>
                  <a:lnTo>
                    <a:pt x="244" y="209"/>
                  </a:lnTo>
                  <a:lnTo>
                    <a:pt x="271" y="220"/>
                  </a:lnTo>
                  <a:lnTo>
                    <a:pt x="301" y="229"/>
                  </a:lnTo>
                  <a:lnTo>
                    <a:pt x="336" y="236"/>
                  </a:lnTo>
                  <a:lnTo>
                    <a:pt x="374" y="240"/>
                  </a:lnTo>
                  <a:lnTo>
                    <a:pt x="416" y="245"/>
                  </a:lnTo>
                  <a:lnTo>
                    <a:pt x="460" y="247"/>
                  </a:lnTo>
                  <a:lnTo>
                    <a:pt x="510" y="248"/>
                  </a:lnTo>
                  <a:lnTo>
                    <a:pt x="563" y="248"/>
                  </a:lnTo>
                  <a:lnTo>
                    <a:pt x="595" y="248"/>
                  </a:lnTo>
                  <a:lnTo>
                    <a:pt x="627" y="248"/>
                  </a:lnTo>
                  <a:lnTo>
                    <a:pt x="660" y="249"/>
                  </a:lnTo>
                  <a:lnTo>
                    <a:pt x="693" y="250"/>
                  </a:lnTo>
                  <a:lnTo>
                    <a:pt x="727" y="252"/>
                  </a:lnTo>
                  <a:lnTo>
                    <a:pt x="760" y="255"/>
                  </a:lnTo>
                  <a:lnTo>
                    <a:pt x="794" y="259"/>
                  </a:lnTo>
                  <a:lnTo>
                    <a:pt x="826" y="265"/>
                  </a:lnTo>
                  <a:lnTo>
                    <a:pt x="858" y="272"/>
                  </a:lnTo>
                  <a:lnTo>
                    <a:pt x="890" y="281"/>
                  </a:lnTo>
                  <a:lnTo>
                    <a:pt x="920" y="291"/>
                  </a:lnTo>
                  <a:lnTo>
                    <a:pt x="949" y="304"/>
                  </a:lnTo>
                  <a:lnTo>
                    <a:pt x="976" y="320"/>
                  </a:lnTo>
                  <a:lnTo>
                    <a:pt x="1002" y="338"/>
                  </a:lnTo>
                  <a:lnTo>
                    <a:pt x="1026" y="359"/>
                  </a:lnTo>
                  <a:lnTo>
                    <a:pt x="1048" y="382"/>
                  </a:lnTo>
                  <a:lnTo>
                    <a:pt x="1068" y="408"/>
                  </a:lnTo>
                  <a:lnTo>
                    <a:pt x="1086" y="439"/>
                  </a:lnTo>
                  <a:lnTo>
                    <a:pt x="1100" y="472"/>
                  </a:lnTo>
                  <a:lnTo>
                    <a:pt x="1111" y="510"/>
                  </a:lnTo>
                  <a:lnTo>
                    <a:pt x="1121" y="551"/>
                  </a:lnTo>
                  <a:lnTo>
                    <a:pt x="1126" y="597"/>
                  </a:lnTo>
                  <a:lnTo>
                    <a:pt x="1128" y="646"/>
                  </a:lnTo>
                  <a:lnTo>
                    <a:pt x="980" y="646"/>
                  </a:lnTo>
                  <a:lnTo>
                    <a:pt x="979" y="606"/>
                  </a:lnTo>
                  <a:lnTo>
                    <a:pt x="974" y="570"/>
                  </a:lnTo>
                  <a:lnTo>
                    <a:pt x="967" y="539"/>
                  </a:lnTo>
                  <a:lnTo>
                    <a:pt x="957" y="512"/>
                  </a:lnTo>
                  <a:lnTo>
                    <a:pt x="943" y="489"/>
                  </a:lnTo>
                  <a:lnTo>
                    <a:pt x="927" y="468"/>
                  </a:lnTo>
                  <a:lnTo>
                    <a:pt x="906" y="451"/>
                  </a:lnTo>
                  <a:lnTo>
                    <a:pt x="883" y="437"/>
                  </a:lnTo>
                  <a:lnTo>
                    <a:pt x="856" y="425"/>
                  </a:lnTo>
                  <a:lnTo>
                    <a:pt x="826" y="417"/>
                  </a:lnTo>
                  <a:lnTo>
                    <a:pt x="792" y="410"/>
                  </a:lnTo>
                  <a:lnTo>
                    <a:pt x="753" y="404"/>
                  </a:lnTo>
                  <a:lnTo>
                    <a:pt x="712" y="401"/>
                  </a:lnTo>
                  <a:lnTo>
                    <a:pt x="666" y="399"/>
                  </a:lnTo>
                  <a:lnTo>
                    <a:pt x="617" y="398"/>
                  </a:lnTo>
                  <a:lnTo>
                    <a:pt x="563" y="397"/>
                  </a:lnTo>
                  <a:lnTo>
                    <a:pt x="532" y="397"/>
                  </a:lnTo>
                  <a:lnTo>
                    <a:pt x="500" y="397"/>
                  </a:lnTo>
                  <a:lnTo>
                    <a:pt x="466" y="397"/>
                  </a:lnTo>
                  <a:lnTo>
                    <a:pt x="433" y="395"/>
                  </a:lnTo>
                  <a:lnTo>
                    <a:pt x="400" y="394"/>
                  </a:lnTo>
                  <a:lnTo>
                    <a:pt x="367" y="391"/>
                  </a:lnTo>
                  <a:lnTo>
                    <a:pt x="333" y="386"/>
                  </a:lnTo>
                  <a:lnTo>
                    <a:pt x="301" y="381"/>
                  </a:lnTo>
                  <a:lnTo>
                    <a:pt x="269" y="374"/>
                  </a:lnTo>
                  <a:lnTo>
                    <a:pt x="238" y="365"/>
                  </a:lnTo>
                  <a:lnTo>
                    <a:pt x="208" y="354"/>
                  </a:lnTo>
                  <a:lnTo>
                    <a:pt x="179" y="341"/>
                  </a:lnTo>
                  <a:lnTo>
                    <a:pt x="151" y="326"/>
                  </a:lnTo>
                  <a:lnTo>
                    <a:pt x="125" y="308"/>
                  </a:lnTo>
                  <a:lnTo>
                    <a:pt x="101" y="287"/>
                  </a:lnTo>
                  <a:lnTo>
                    <a:pt x="79" y="264"/>
                  </a:lnTo>
                  <a:lnTo>
                    <a:pt x="59" y="237"/>
                  </a:lnTo>
                  <a:lnTo>
                    <a:pt x="42" y="207"/>
                  </a:lnTo>
                  <a:lnTo>
                    <a:pt x="27" y="173"/>
                  </a:lnTo>
                  <a:lnTo>
                    <a:pt x="16" y="136"/>
                  </a:lnTo>
                  <a:lnTo>
                    <a:pt x="7" y="95"/>
                  </a:lnTo>
                  <a:lnTo>
                    <a:pt x="2" y="49"/>
                  </a:lnTo>
                  <a:lnTo>
                    <a:pt x="0" y="0"/>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2" name="Freeform 21"/>
            <p:cNvSpPr/>
            <p:nvPr/>
          </p:nvSpPr>
          <p:spPr bwMode="auto">
            <a:xfrm>
              <a:off x="4710" y="1500"/>
              <a:ext cx="178" cy="251"/>
            </a:xfrm>
            <a:custGeom>
              <a:avLst/>
              <a:gdLst>
                <a:gd name="T0" fmla="*/ 696 w 1960"/>
                <a:gd name="T1" fmla="*/ 45 h 2756"/>
                <a:gd name="T2" fmla="*/ 685 w 1960"/>
                <a:gd name="T3" fmla="*/ 139 h 2756"/>
                <a:gd name="T4" fmla="*/ 688 w 1960"/>
                <a:gd name="T5" fmla="*/ 837 h 2756"/>
                <a:gd name="T6" fmla="*/ 707 w 1960"/>
                <a:gd name="T7" fmla="*/ 928 h 2756"/>
                <a:gd name="T8" fmla="*/ 744 w 1960"/>
                <a:gd name="T9" fmla="*/ 1009 h 2756"/>
                <a:gd name="T10" fmla="*/ 794 w 1960"/>
                <a:gd name="T11" fmla="*/ 1076 h 2756"/>
                <a:gd name="T12" fmla="*/ 856 w 1960"/>
                <a:gd name="T13" fmla="*/ 1126 h 2756"/>
                <a:gd name="T14" fmla="*/ 927 w 1960"/>
                <a:gd name="T15" fmla="*/ 1154 h 2756"/>
                <a:gd name="T16" fmla="*/ 925 w 1960"/>
                <a:gd name="T17" fmla="*/ 1158 h 2756"/>
                <a:gd name="T18" fmla="*/ 925 w 1960"/>
                <a:gd name="T19" fmla="*/ 1683 h 2756"/>
                <a:gd name="T20" fmla="*/ 936 w 1960"/>
                <a:gd name="T21" fmla="*/ 1715 h 2756"/>
                <a:gd name="T22" fmla="*/ 963 w 1960"/>
                <a:gd name="T23" fmla="*/ 1735 h 2756"/>
                <a:gd name="T24" fmla="*/ 997 w 1960"/>
                <a:gd name="T25" fmla="*/ 1735 h 2756"/>
                <a:gd name="T26" fmla="*/ 1024 w 1960"/>
                <a:gd name="T27" fmla="*/ 1715 h 2756"/>
                <a:gd name="T28" fmla="*/ 1034 w 1960"/>
                <a:gd name="T29" fmla="*/ 1683 h 2756"/>
                <a:gd name="T30" fmla="*/ 1033 w 1960"/>
                <a:gd name="T31" fmla="*/ 1158 h 2756"/>
                <a:gd name="T32" fmla="*/ 1032 w 1960"/>
                <a:gd name="T33" fmla="*/ 1154 h 2756"/>
                <a:gd name="T34" fmla="*/ 1104 w 1960"/>
                <a:gd name="T35" fmla="*/ 1126 h 2756"/>
                <a:gd name="T36" fmla="*/ 1165 w 1960"/>
                <a:gd name="T37" fmla="*/ 1076 h 2756"/>
                <a:gd name="T38" fmla="*/ 1216 w 1960"/>
                <a:gd name="T39" fmla="*/ 1009 h 2756"/>
                <a:gd name="T40" fmla="*/ 1253 w 1960"/>
                <a:gd name="T41" fmla="*/ 928 h 2756"/>
                <a:gd name="T42" fmla="*/ 1271 w 1960"/>
                <a:gd name="T43" fmla="*/ 837 h 2756"/>
                <a:gd name="T44" fmla="*/ 1274 w 1960"/>
                <a:gd name="T45" fmla="*/ 139 h 2756"/>
                <a:gd name="T46" fmla="*/ 1264 w 1960"/>
                <a:gd name="T47" fmla="*/ 45 h 2756"/>
                <a:gd name="T48" fmla="*/ 1322 w 1960"/>
                <a:gd name="T49" fmla="*/ 22 h 2756"/>
                <a:gd name="T50" fmla="*/ 1456 w 1960"/>
                <a:gd name="T51" fmla="*/ 82 h 2756"/>
                <a:gd name="T52" fmla="*/ 1578 w 1960"/>
                <a:gd name="T53" fmla="*/ 160 h 2756"/>
                <a:gd name="T54" fmla="*/ 1687 w 1960"/>
                <a:gd name="T55" fmla="*/ 256 h 2756"/>
                <a:gd name="T56" fmla="*/ 1779 w 1960"/>
                <a:gd name="T57" fmla="*/ 367 h 2756"/>
                <a:gd name="T58" fmla="*/ 1855 w 1960"/>
                <a:gd name="T59" fmla="*/ 492 h 2756"/>
                <a:gd name="T60" fmla="*/ 1912 w 1960"/>
                <a:gd name="T61" fmla="*/ 628 h 2756"/>
                <a:gd name="T62" fmla="*/ 1947 w 1960"/>
                <a:gd name="T63" fmla="*/ 774 h 2756"/>
                <a:gd name="T64" fmla="*/ 1960 w 1960"/>
                <a:gd name="T65" fmla="*/ 927 h 2756"/>
                <a:gd name="T66" fmla="*/ 1957 w 1960"/>
                <a:gd name="T67" fmla="*/ 1872 h 2756"/>
                <a:gd name="T68" fmla="*/ 1932 w 1960"/>
                <a:gd name="T69" fmla="*/ 2024 h 2756"/>
                <a:gd name="T70" fmla="*/ 1885 w 1960"/>
                <a:gd name="T71" fmla="*/ 2166 h 2756"/>
                <a:gd name="T72" fmla="*/ 1818 w 1960"/>
                <a:gd name="T73" fmla="*/ 2300 h 2756"/>
                <a:gd name="T74" fmla="*/ 1731 w 1960"/>
                <a:gd name="T75" fmla="*/ 2419 h 2756"/>
                <a:gd name="T76" fmla="*/ 1629 w 1960"/>
                <a:gd name="T77" fmla="*/ 2524 h 2756"/>
                <a:gd name="T78" fmla="*/ 1511 w 1960"/>
                <a:gd name="T79" fmla="*/ 2611 h 2756"/>
                <a:gd name="T80" fmla="*/ 1380 w 1960"/>
                <a:gd name="T81" fmla="*/ 2680 h 2756"/>
                <a:gd name="T82" fmla="*/ 1240 w 1960"/>
                <a:gd name="T83" fmla="*/ 2727 h 2756"/>
                <a:gd name="T84" fmla="*/ 1090 w 1960"/>
                <a:gd name="T85" fmla="*/ 2753 h 2756"/>
                <a:gd name="T86" fmla="*/ 946 w 1960"/>
                <a:gd name="T87" fmla="*/ 2756 h 2756"/>
                <a:gd name="T88" fmla="*/ 793 w 1960"/>
                <a:gd name="T89" fmla="*/ 2743 h 2756"/>
                <a:gd name="T90" fmla="*/ 648 w 1960"/>
                <a:gd name="T91" fmla="*/ 2706 h 2756"/>
                <a:gd name="T92" fmla="*/ 512 w 1960"/>
                <a:gd name="T93" fmla="*/ 2648 h 2756"/>
                <a:gd name="T94" fmla="*/ 388 w 1960"/>
                <a:gd name="T95" fmla="*/ 2569 h 2756"/>
                <a:gd name="T96" fmla="*/ 277 w 1960"/>
                <a:gd name="T97" fmla="*/ 2473 h 2756"/>
                <a:gd name="T98" fmla="*/ 183 w 1960"/>
                <a:gd name="T99" fmla="*/ 2361 h 2756"/>
                <a:gd name="T100" fmla="*/ 106 w 1960"/>
                <a:gd name="T101" fmla="*/ 2234 h 2756"/>
                <a:gd name="T102" fmla="*/ 48 w 1960"/>
                <a:gd name="T103" fmla="*/ 2097 h 2756"/>
                <a:gd name="T104" fmla="*/ 12 w 1960"/>
                <a:gd name="T105" fmla="*/ 1949 h 2756"/>
                <a:gd name="T106" fmla="*/ 0 w 1960"/>
                <a:gd name="T107" fmla="*/ 1792 h 2756"/>
                <a:gd name="T108" fmla="*/ 3 w 1960"/>
                <a:gd name="T109" fmla="*/ 850 h 2756"/>
                <a:gd name="T110" fmla="*/ 27 w 1960"/>
                <a:gd name="T111" fmla="*/ 700 h 2756"/>
                <a:gd name="T112" fmla="*/ 72 w 1960"/>
                <a:gd name="T113" fmla="*/ 558 h 2756"/>
                <a:gd name="T114" fmla="*/ 140 w 1960"/>
                <a:gd name="T115" fmla="*/ 427 h 2756"/>
                <a:gd name="T116" fmla="*/ 224 w 1960"/>
                <a:gd name="T117" fmla="*/ 309 h 2756"/>
                <a:gd name="T118" fmla="*/ 326 w 1960"/>
                <a:gd name="T119" fmla="*/ 205 h 2756"/>
                <a:gd name="T120" fmla="*/ 441 w 1960"/>
                <a:gd name="T121" fmla="*/ 119 h 2756"/>
                <a:gd name="T122" fmla="*/ 569 w 1960"/>
                <a:gd name="T123" fmla="*/ 49 h 2756"/>
                <a:gd name="T124" fmla="*/ 707 w 1960"/>
                <a:gd name="T125" fmla="*/ 0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0" h="2756">
                  <a:moveTo>
                    <a:pt x="707" y="0"/>
                  </a:moveTo>
                  <a:lnTo>
                    <a:pt x="696" y="45"/>
                  </a:lnTo>
                  <a:lnTo>
                    <a:pt x="688" y="90"/>
                  </a:lnTo>
                  <a:lnTo>
                    <a:pt x="685" y="139"/>
                  </a:lnTo>
                  <a:lnTo>
                    <a:pt x="685" y="787"/>
                  </a:lnTo>
                  <a:lnTo>
                    <a:pt x="688" y="837"/>
                  </a:lnTo>
                  <a:lnTo>
                    <a:pt x="696" y="884"/>
                  </a:lnTo>
                  <a:lnTo>
                    <a:pt x="707" y="928"/>
                  </a:lnTo>
                  <a:lnTo>
                    <a:pt x="724" y="970"/>
                  </a:lnTo>
                  <a:lnTo>
                    <a:pt x="744" y="1009"/>
                  </a:lnTo>
                  <a:lnTo>
                    <a:pt x="767" y="1044"/>
                  </a:lnTo>
                  <a:lnTo>
                    <a:pt x="794" y="1076"/>
                  </a:lnTo>
                  <a:lnTo>
                    <a:pt x="823" y="1103"/>
                  </a:lnTo>
                  <a:lnTo>
                    <a:pt x="856" y="1126"/>
                  </a:lnTo>
                  <a:lnTo>
                    <a:pt x="890" y="1142"/>
                  </a:lnTo>
                  <a:lnTo>
                    <a:pt x="927" y="1154"/>
                  </a:lnTo>
                  <a:lnTo>
                    <a:pt x="926" y="1156"/>
                  </a:lnTo>
                  <a:lnTo>
                    <a:pt x="925" y="1158"/>
                  </a:lnTo>
                  <a:lnTo>
                    <a:pt x="925" y="1161"/>
                  </a:lnTo>
                  <a:lnTo>
                    <a:pt x="925" y="1683"/>
                  </a:lnTo>
                  <a:lnTo>
                    <a:pt x="928" y="1700"/>
                  </a:lnTo>
                  <a:lnTo>
                    <a:pt x="936" y="1715"/>
                  </a:lnTo>
                  <a:lnTo>
                    <a:pt x="947" y="1727"/>
                  </a:lnTo>
                  <a:lnTo>
                    <a:pt x="963" y="1735"/>
                  </a:lnTo>
                  <a:lnTo>
                    <a:pt x="979" y="1738"/>
                  </a:lnTo>
                  <a:lnTo>
                    <a:pt x="997" y="1735"/>
                  </a:lnTo>
                  <a:lnTo>
                    <a:pt x="1012" y="1728"/>
                  </a:lnTo>
                  <a:lnTo>
                    <a:pt x="1024" y="1715"/>
                  </a:lnTo>
                  <a:lnTo>
                    <a:pt x="1031" y="1700"/>
                  </a:lnTo>
                  <a:lnTo>
                    <a:pt x="1034" y="1683"/>
                  </a:lnTo>
                  <a:lnTo>
                    <a:pt x="1034" y="1161"/>
                  </a:lnTo>
                  <a:lnTo>
                    <a:pt x="1033" y="1158"/>
                  </a:lnTo>
                  <a:lnTo>
                    <a:pt x="1033" y="1156"/>
                  </a:lnTo>
                  <a:lnTo>
                    <a:pt x="1032" y="1154"/>
                  </a:lnTo>
                  <a:lnTo>
                    <a:pt x="1070" y="1142"/>
                  </a:lnTo>
                  <a:lnTo>
                    <a:pt x="1104" y="1126"/>
                  </a:lnTo>
                  <a:lnTo>
                    <a:pt x="1136" y="1103"/>
                  </a:lnTo>
                  <a:lnTo>
                    <a:pt x="1165" y="1076"/>
                  </a:lnTo>
                  <a:lnTo>
                    <a:pt x="1192" y="1044"/>
                  </a:lnTo>
                  <a:lnTo>
                    <a:pt x="1216" y="1009"/>
                  </a:lnTo>
                  <a:lnTo>
                    <a:pt x="1236" y="970"/>
                  </a:lnTo>
                  <a:lnTo>
                    <a:pt x="1253" y="928"/>
                  </a:lnTo>
                  <a:lnTo>
                    <a:pt x="1264" y="884"/>
                  </a:lnTo>
                  <a:lnTo>
                    <a:pt x="1271" y="837"/>
                  </a:lnTo>
                  <a:lnTo>
                    <a:pt x="1274" y="787"/>
                  </a:lnTo>
                  <a:lnTo>
                    <a:pt x="1274" y="139"/>
                  </a:lnTo>
                  <a:lnTo>
                    <a:pt x="1271" y="90"/>
                  </a:lnTo>
                  <a:lnTo>
                    <a:pt x="1264" y="45"/>
                  </a:lnTo>
                  <a:lnTo>
                    <a:pt x="1251" y="0"/>
                  </a:lnTo>
                  <a:lnTo>
                    <a:pt x="1322" y="22"/>
                  </a:lnTo>
                  <a:lnTo>
                    <a:pt x="1391" y="49"/>
                  </a:lnTo>
                  <a:lnTo>
                    <a:pt x="1456" y="82"/>
                  </a:lnTo>
                  <a:lnTo>
                    <a:pt x="1518" y="119"/>
                  </a:lnTo>
                  <a:lnTo>
                    <a:pt x="1578" y="160"/>
                  </a:lnTo>
                  <a:lnTo>
                    <a:pt x="1634" y="205"/>
                  </a:lnTo>
                  <a:lnTo>
                    <a:pt x="1687" y="256"/>
                  </a:lnTo>
                  <a:lnTo>
                    <a:pt x="1734" y="309"/>
                  </a:lnTo>
                  <a:lnTo>
                    <a:pt x="1779" y="367"/>
                  </a:lnTo>
                  <a:lnTo>
                    <a:pt x="1820" y="427"/>
                  </a:lnTo>
                  <a:lnTo>
                    <a:pt x="1855" y="492"/>
                  </a:lnTo>
                  <a:lnTo>
                    <a:pt x="1886" y="558"/>
                  </a:lnTo>
                  <a:lnTo>
                    <a:pt x="1912" y="628"/>
                  </a:lnTo>
                  <a:lnTo>
                    <a:pt x="1933" y="700"/>
                  </a:lnTo>
                  <a:lnTo>
                    <a:pt x="1947" y="774"/>
                  </a:lnTo>
                  <a:lnTo>
                    <a:pt x="1957" y="850"/>
                  </a:lnTo>
                  <a:lnTo>
                    <a:pt x="1960" y="927"/>
                  </a:lnTo>
                  <a:lnTo>
                    <a:pt x="1960" y="1792"/>
                  </a:lnTo>
                  <a:lnTo>
                    <a:pt x="1957" y="1872"/>
                  </a:lnTo>
                  <a:lnTo>
                    <a:pt x="1947" y="1949"/>
                  </a:lnTo>
                  <a:lnTo>
                    <a:pt x="1932" y="2024"/>
                  </a:lnTo>
                  <a:lnTo>
                    <a:pt x="1911" y="2097"/>
                  </a:lnTo>
                  <a:lnTo>
                    <a:pt x="1885" y="2166"/>
                  </a:lnTo>
                  <a:lnTo>
                    <a:pt x="1854" y="2234"/>
                  </a:lnTo>
                  <a:lnTo>
                    <a:pt x="1818" y="2300"/>
                  </a:lnTo>
                  <a:lnTo>
                    <a:pt x="1777" y="2361"/>
                  </a:lnTo>
                  <a:lnTo>
                    <a:pt x="1731" y="2419"/>
                  </a:lnTo>
                  <a:lnTo>
                    <a:pt x="1682" y="2473"/>
                  </a:lnTo>
                  <a:lnTo>
                    <a:pt x="1629" y="2524"/>
                  </a:lnTo>
                  <a:lnTo>
                    <a:pt x="1571" y="2569"/>
                  </a:lnTo>
                  <a:lnTo>
                    <a:pt x="1511" y="2611"/>
                  </a:lnTo>
                  <a:lnTo>
                    <a:pt x="1447" y="2648"/>
                  </a:lnTo>
                  <a:lnTo>
                    <a:pt x="1380" y="2680"/>
                  </a:lnTo>
                  <a:lnTo>
                    <a:pt x="1312" y="2706"/>
                  </a:lnTo>
                  <a:lnTo>
                    <a:pt x="1240" y="2727"/>
                  </a:lnTo>
                  <a:lnTo>
                    <a:pt x="1166" y="2743"/>
                  </a:lnTo>
                  <a:lnTo>
                    <a:pt x="1090" y="2753"/>
                  </a:lnTo>
                  <a:lnTo>
                    <a:pt x="1014" y="2756"/>
                  </a:lnTo>
                  <a:lnTo>
                    <a:pt x="946" y="2756"/>
                  </a:lnTo>
                  <a:lnTo>
                    <a:pt x="869" y="2753"/>
                  </a:lnTo>
                  <a:lnTo>
                    <a:pt x="793" y="2743"/>
                  </a:lnTo>
                  <a:lnTo>
                    <a:pt x="720" y="2727"/>
                  </a:lnTo>
                  <a:lnTo>
                    <a:pt x="648" y="2706"/>
                  </a:lnTo>
                  <a:lnTo>
                    <a:pt x="578" y="2680"/>
                  </a:lnTo>
                  <a:lnTo>
                    <a:pt x="512" y="2648"/>
                  </a:lnTo>
                  <a:lnTo>
                    <a:pt x="449" y="2611"/>
                  </a:lnTo>
                  <a:lnTo>
                    <a:pt x="388" y="2569"/>
                  </a:lnTo>
                  <a:lnTo>
                    <a:pt x="331" y="2524"/>
                  </a:lnTo>
                  <a:lnTo>
                    <a:pt x="277" y="2473"/>
                  </a:lnTo>
                  <a:lnTo>
                    <a:pt x="228" y="2419"/>
                  </a:lnTo>
                  <a:lnTo>
                    <a:pt x="183" y="2361"/>
                  </a:lnTo>
                  <a:lnTo>
                    <a:pt x="142" y="2300"/>
                  </a:lnTo>
                  <a:lnTo>
                    <a:pt x="106" y="2234"/>
                  </a:lnTo>
                  <a:lnTo>
                    <a:pt x="75" y="2166"/>
                  </a:lnTo>
                  <a:lnTo>
                    <a:pt x="48" y="2097"/>
                  </a:lnTo>
                  <a:lnTo>
                    <a:pt x="27" y="2024"/>
                  </a:lnTo>
                  <a:lnTo>
                    <a:pt x="12" y="1949"/>
                  </a:lnTo>
                  <a:lnTo>
                    <a:pt x="3" y="1872"/>
                  </a:lnTo>
                  <a:lnTo>
                    <a:pt x="0" y="1792"/>
                  </a:lnTo>
                  <a:lnTo>
                    <a:pt x="0" y="927"/>
                  </a:lnTo>
                  <a:lnTo>
                    <a:pt x="3" y="850"/>
                  </a:lnTo>
                  <a:lnTo>
                    <a:pt x="11" y="774"/>
                  </a:lnTo>
                  <a:lnTo>
                    <a:pt x="27" y="700"/>
                  </a:lnTo>
                  <a:lnTo>
                    <a:pt x="48" y="628"/>
                  </a:lnTo>
                  <a:lnTo>
                    <a:pt x="72" y="558"/>
                  </a:lnTo>
                  <a:lnTo>
                    <a:pt x="104" y="492"/>
                  </a:lnTo>
                  <a:lnTo>
                    <a:pt x="140" y="427"/>
                  </a:lnTo>
                  <a:lnTo>
                    <a:pt x="179" y="367"/>
                  </a:lnTo>
                  <a:lnTo>
                    <a:pt x="224" y="309"/>
                  </a:lnTo>
                  <a:lnTo>
                    <a:pt x="273" y="256"/>
                  </a:lnTo>
                  <a:lnTo>
                    <a:pt x="326" y="205"/>
                  </a:lnTo>
                  <a:lnTo>
                    <a:pt x="382" y="160"/>
                  </a:lnTo>
                  <a:lnTo>
                    <a:pt x="441" y="119"/>
                  </a:lnTo>
                  <a:lnTo>
                    <a:pt x="504" y="82"/>
                  </a:lnTo>
                  <a:lnTo>
                    <a:pt x="569" y="49"/>
                  </a:lnTo>
                  <a:lnTo>
                    <a:pt x="638" y="22"/>
                  </a:lnTo>
                  <a:lnTo>
                    <a:pt x="70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63" name="Group 24"/>
          <p:cNvGrpSpPr>
            <a:grpSpLocks noChangeAspect="1"/>
          </p:cNvGrpSpPr>
          <p:nvPr/>
        </p:nvGrpSpPr>
        <p:grpSpPr bwMode="auto">
          <a:xfrm>
            <a:off x="9165918" y="2710886"/>
            <a:ext cx="431800" cy="433387"/>
            <a:chOff x="6350" y="1467"/>
            <a:chExt cx="272" cy="273"/>
          </a:xfrm>
          <a:solidFill>
            <a:schemeClr val="bg1"/>
          </a:solidFill>
        </p:grpSpPr>
        <p:sp>
          <p:nvSpPr>
            <p:cNvPr id="64" name="Freeform 26"/>
            <p:cNvSpPr/>
            <p:nvPr/>
          </p:nvSpPr>
          <p:spPr bwMode="auto">
            <a:xfrm>
              <a:off x="6350" y="1467"/>
              <a:ext cx="272" cy="273"/>
            </a:xfrm>
            <a:custGeom>
              <a:avLst/>
              <a:gdLst>
                <a:gd name="T0" fmla="*/ 379 w 3536"/>
                <a:gd name="T1" fmla="*/ 13 h 3549"/>
                <a:gd name="T2" fmla="*/ 489 w 3536"/>
                <a:gd name="T3" fmla="*/ 72 h 3549"/>
                <a:gd name="T4" fmla="*/ 563 w 3536"/>
                <a:gd name="T5" fmla="*/ 171 h 3549"/>
                <a:gd name="T6" fmla="*/ 589 w 3536"/>
                <a:gd name="T7" fmla="*/ 296 h 3549"/>
                <a:gd name="T8" fmla="*/ 618 w 3536"/>
                <a:gd name="T9" fmla="*/ 555 h 3549"/>
                <a:gd name="T10" fmla="*/ 699 w 3536"/>
                <a:gd name="T11" fmla="*/ 794 h 3549"/>
                <a:gd name="T12" fmla="*/ 827 w 3536"/>
                <a:gd name="T13" fmla="*/ 1008 h 3549"/>
                <a:gd name="T14" fmla="*/ 995 w 3536"/>
                <a:gd name="T15" fmla="*/ 1188 h 3549"/>
                <a:gd name="T16" fmla="*/ 1198 w 3536"/>
                <a:gd name="T17" fmla="*/ 1331 h 3549"/>
                <a:gd name="T18" fmla="*/ 1428 w 3536"/>
                <a:gd name="T19" fmla="*/ 1428 h 3549"/>
                <a:gd name="T20" fmla="*/ 1680 w 3536"/>
                <a:gd name="T21" fmla="*/ 1476 h 3549"/>
                <a:gd name="T22" fmla="*/ 1981 w 3536"/>
                <a:gd name="T23" fmla="*/ 1492 h 3549"/>
                <a:gd name="T24" fmla="*/ 2287 w 3536"/>
                <a:gd name="T25" fmla="*/ 1557 h 3549"/>
                <a:gd name="T26" fmla="*/ 2571 w 3536"/>
                <a:gd name="T27" fmla="*/ 1672 h 3549"/>
                <a:gd name="T28" fmla="*/ 2828 w 3536"/>
                <a:gd name="T29" fmla="*/ 1834 h 3549"/>
                <a:gd name="T30" fmla="*/ 3053 w 3536"/>
                <a:gd name="T31" fmla="*/ 2035 h 3549"/>
                <a:gd name="T32" fmla="*/ 3240 w 3536"/>
                <a:gd name="T33" fmla="*/ 2272 h 3549"/>
                <a:gd name="T34" fmla="*/ 3387 w 3536"/>
                <a:gd name="T35" fmla="*/ 2540 h 3549"/>
                <a:gd name="T36" fmla="*/ 3486 w 3536"/>
                <a:gd name="T37" fmla="*/ 2833 h 3549"/>
                <a:gd name="T38" fmla="*/ 3533 w 3536"/>
                <a:gd name="T39" fmla="*/ 3146 h 3549"/>
                <a:gd name="T40" fmla="*/ 3523 w 3536"/>
                <a:gd name="T41" fmla="*/ 3338 h 3549"/>
                <a:gd name="T42" fmla="*/ 3464 w 3536"/>
                <a:gd name="T43" fmla="*/ 3447 h 3549"/>
                <a:gd name="T44" fmla="*/ 3366 w 3536"/>
                <a:gd name="T45" fmla="*/ 3521 h 3549"/>
                <a:gd name="T46" fmla="*/ 3241 w 3536"/>
                <a:gd name="T47" fmla="*/ 3549 h 3549"/>
                <a:gd name="T48" fmla="*/ 3117 w 3536"/>
                <a:gd name="T49" fmla="*/ 3521 h 3549"/>
                <a:gd name="T50" fmla="*/ 3018 w 3536"/>
                <a:gd name="T51" fmla="*/ 3447 h 3549"/>
                <a:gd name="T52" fmla="*/ 2960 w 3536"/>
                <a:gd name="T53" fmla="*/ 3338 h 3549"/>
                <a:gd name="T54" fmla="*/ 2943 w 3536"/>
                <a:gd name="T55" fmla="*/ 3165 h 3549"/>
                <a:gd name="T56" fmla="*/ 2896 w 3536"/>
                <a:gd name="T57" fmla="*/ 2912 h 3549"/>
                <a:gd name="T58" fmla="*/ 2799 w 3536"/>
                <a:gd name="T59" fmla="*/ 2681 h 3549"/>
                <a:gd name="T60" fmla="*/ 2657 w 3536"/>
                <a:gd name="T61" fmla="*/ 2478 h 3549"/>
                <a:gd name="T62" fmla="*/ 2477 w 3536"/>
                <a:gd name="T63" fmla="*/ 2309 h 3549"/>
                <a:gd name="T64" fmla="*/ 2264 w 3536"/>
                <a:gd name="T65" fmla="*/ 2180 h 3549"/>
                <a:gd name="T66" fmla="*/ 2026 w 3536"/>
                <a:gd name="T67" fmla="*/ 2098 h 3549"/>
                <a:gd name="T68" fmla="*/ 1768 w 3536"/>
                <a:gd name="T69" fmla="*/ 2070 h 3549"/>
                <a:gd name="T70" fmla="*/ 1451 w 3536"/>
                <a:gd name="T71" fmla="*/ 2041 h 3549"/>
                <a:gd name="T72" fmla="*/ 1152 w 3536"/>
                <a:gd name="T73" fmla="*/ 1959 h 3549"/>
                <a:gd name="T74" fmla="*/ 876 w 3536"/>
                <a:gd name="T75" fmla="*/ 1827 h 3549"/>
                <a:gd name="T76" fmla="*/ 630 w 3536"/>
                <a:gd name="T77" fmla="*/ 1652 h 3549"/>
                <a:gd name="T78" fmla="*/ 417 w 3536"/>
                <a:gd name="T79" fmla="*/ 1438 h 3549"/>
                <a:gd name="T80" fmla="*/ 242 w 3536"/>
                <a:gd name="T81" fmla="*/ 1191 h 3549"/>
                <a:gd name="T82" fmla="*/ 110 w 3536"/>
                <a:gd name="T83" fmla="*/ 914 h 3549"/>
                <a:gd name="T84" fmla="*/ 29 w 3536"/>
                <a:gd name="T85" fmla="*/ 614 h 3549"/>
                <a:gd name="T86" fmla="*/ 0 w 3536"/>
                <a:gd name="T87" fmla="*/ 296 h 3549"/>
                <a:gd name="T88" fmla="*/ 28 w 3536"/>
                <a:gd name="T89" fmla="*/ 171 h 3549"/>
                <a:gd name="T90" fmla="*/ 102 w 3536"/>
                <a:gd name="T91" fmla="*/ 72 h 3549"/>
                <a:gd name="T92" fmla="*/ 210 w 3536"/>
                <a:gd name="T93" fmla="*/ 13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6" h="3549">
                  <a:moveTo>
                    <a:pt x="295" y="0"/>
                  </a:moveTo>
                  <a:lnTo>
                    <a:pt x="339" y="3"/>
                  </a:lnTo>
                  <a:lnTo>
                    <a:pt x="379" y="13"/>
                  </a:lnTo>
                  <a:lnTo>
                    <a:pt x="419" y="28"/>
                  </a:lnTo>
                  <a:lnTo>
                    <a:pt x="455" y="47"/>
                  </a:lnTo>
                  <a:lnTo>
                    <a:pt x="489" y="72"/>
                  </a:lnTo>
                  <a:lnTo>
                    <a:pt x="518" y="102"/>
                  </a:lnTo>
                  <a:lnTo>
                    <a:pt x="542" y="134"/>
                  </a:lnTo>
                  <a:lnTo>
                    <a:pt x="563" y="171"/>
                  </a:lnTo>
                  <a:lnTo>
                    <a:pt x="576" y="211"/>
                  </a:lnTo>
                  <a:lnTo>
                    <a:pt x="586" y="252"/>
                  </a:lnTo>
                  <a:lnTo>
                    <a:pt x="589" y="296"/>
                  </a:lnTo>
                  <a:lnTo>
                    <a:pt x="593" y="384"/>
                  </a:lnTo>
                  <a:lnTo>
                    <a:pt x="602" y="470"/>
                  </a:lnTo>
                  <a:lnTo>
                    <a:pt x="618" y="555"/>
                  </a:lnTo>
                  <a:lnTo>
                    <a:pt x="640" y="637"/>
                  </a:lnTo>
                  <a:lnTo>
                    <a:pt x="666" y="717"/>
                  </a:lnTo>
                  <a:lnTo>
                    <a:pt x="699" y="794"/>
                  </a:lnTo>
                  <a:lnTo>
                    <a:pt x="737" y="868"/>
                  </a:lnTo>
                  <a:lnTo>
                    <a:pt x="780" y="940"/>
                  </a:lnTo>
                  <a:lnTo>
                    <a:pt x="827" y="1008"/>
                  </a:lnTo>
                  <a:lnTo>
                    <a:pt x="879" y="1071"/>
                  </a:lnTo>
                  <a:lnTo>
                    <a:pt x="935" y="1132"/>
                  </a:lnTo>
                  <a:lnTo>
                    <a:pt x="995" y="1188"/>
                  </a:lnTo>
                  <a:lnTo>
                    <a:pt x="1059" y="1240"/>
                  </a:lnTo>
                  <a:lnTo>
                    <a:pt x="1127" y="1288"/>
                  </a:lnTo>
                  <a:lnTo>
                    <a:pt x="1198" y="1331"/>
                  </a:lnTo>
                  <a:lnTo>
                    <a:pt x="1272" y="1369"/>
                  </a:lnTo>
                  <a:lnTo>
                    <a:pt x="1348" y="1401"/>
                  </a:lnTo>
                  <a:lnTo>
                    <a:pt x="1428" y="1428"/>
                  </a:lnTo>
                  <a:lnTo>
                    <a:pt x="1510" y="1451"/>
                  </a:lnTo>
                  <a:lnTo>
                    <a:pt x="1594" y="1466"/>
                  </a:lnTo>
                  <a:lnTo>
                    <a:pt x="1680" y="1476"/>
                  </a:lnTo>
                  <a:lnTo>
                    <a:pt x="1768" y="1479"/>
                  </a:lnTo>
                  <a:lnTo>
                    <a:pt x="1875" y="1482"/>
                  </a:lnTo>
                  <a:lnTo>
                    <a:pt x="1981" y="1492"/>
                  </a:lnTo>
                  <a:lnTo>
                    <a:pt x="2085" y="1508"/>
                  </a:lnTo>
                  <a:lnTo>
                    <a:pt x="2187" y="1529"/>
                  </a:lnTo>
                  <a:lnTo>
                    <a:pt x="2287" y="1557"/>
                  </a:lnTo>
                  <a:lnTo>
                    <a:pt x="2384" y="1590"/>
                  </a:lnTo>
                  <a:lnTo>
                    <a:pt x="2478" y="1628"/>
                  </a:lnTo>
                  <a:lnTo>
                    <a:pt x="2571" y="1672"/>
                  </a:lnTo>
                  <a:lnTo>
                    <a:pt x="2660" y="1722"/>
                  </a:lnTo>
                  <a:lnTo>
                    <a:pt x="2745" y="1776"/>
                  </a:lnTo>
                  <a:lnTo>
                    <a:pt x="2828" y="1834"/>
                  </a:lnTo>
                  <a:lnTo>
                    <a:pt x="2906" y="1897"/>
                  </a:lnTo>
                  <a:lnTo>
                    <a:pt x="2981" y="1964"/>
                  </a:lnTo>
                  <a:lnTo>
                    <a:pt x="3053" y="2035"/>
                  </a:lnTo>
                  <a:lnTo>
                    <a:pt x="3119" y="2111"/>
                  </a:lnTo>
                  <a:lnTo>
                    <a:pt x="3182" y="2190"/>
                  </a:lnTo>
                  <a:lnTo>
                    <a:pt x="3240" y="2272"/>
                  </a:lnTo>
                  <a:lnTo>
                    <a:pt x="3294" y="2358"/>
                  </a:lnTo>
                  <a:lnTo>
                    <a:pt x="3343" y="2448"/>
                  </a:lnTo>
                  <a:lnTo>
                    <a:pt x="3387" y="2540"/>
                  </a:lnTo>
                  <a:lnTo>
                    <a:pt x="3426" y="2635"/>
                  </a:lnTo>
                  <a:lnTo>
                    <a:pt x="3458" y="2733"/>
                  </a:lnTo>
                  <a:lnTo>
                    <a:pt x="3486" y="2833"/>
                  </a:lnTo>
                  <a:lnTo>
                    <a:pt x="3507" y="2935"/>
                  </a:lnTo>
                  <a:lnTo>
                    <a:pt x="3523" y="3039"/>
                  </a:lnTo>
                  <a:lnTo>
                    <a:pt x="3533" y="3146"/>
                  </a:lnTo>
                  <a:lnTo>
                    <a:pt x="3536" y="3253"/>
                  </a:lnTo>
                  <a:lnTo>
                    <a:pt x="3533" y="3297"/>
                  </a:lnTo>
                  <a:lnTo>
                    <a:pt x="3523" y="3338"/>
                  </a:lnTo>
                  <a:lnTo>
                    <a:pt x="3508" y="3378"/>
                  </a:lnTo>
                  <a:lnTo>
                    <a:pt x="3489" y="3415"/>
                  </a:lnTo>
                  <a:lnTo>
                    <a:pt x="3464" y="3447"/>
                  </a:lnTo>
                  <a:lnTo>
                    <a:pt x="3434" y="3477"/>
                  </a:lnTo>
                  <a:lnTo>
                    <a:pt x="3402" y="3502"/>
                  </a:lnTo>
                  <a:lnTo>
                    <a:pt x="3366" y="3521"/>
                  </a:lnTo>
                  <a:lnTo>
                    <a:pt x="3326" y="3536"/>
                  </a:lnTo>
                  <a:lnTo>
                    <a:pt x="3285" y="3546"/>
                  </a:lnTo>
                  <a:lnTo>
                    <a:pt x="3241" y="3549"/>
                  </a:lnTo>
                  <a:lnTo>
                    <a:pt x="3197" y="3546"/>
                  </a:lnTo>
                  <a:lnTo>
                    <a:pt x="3157" y="3536"/>
                  </a:lnTo>
                  <a:lnTo>
                    <a:pt x="3117" y="3521"/>
                  </a:lnTo>
                  <a:lnTo>
                    <a:pt x="3081" y="3502"/>
                  </a:lnTo>
                  <a:lnTo>
                    <a:pt x="3047" y="3477"/>
                  </a:lnTo>
                  <a:lnTo>
                    <a:pt x="3018" y="3447"/>
                  </a:lnTo>
                  <a:lnTo>
                    <a:pt x="2994" y="3415"/>
                  </a:lnTo>
                  <a:lnTo>
                    <a:pt x="2973" y="3378"/>
                  </a:lnTo>
                  <a:lnTo>
                    <a:pt x="2960" y="3338"/>
                  </a:lnTo>
                  <a:lnTo>
                    <a:pt x="2950" y="3297"/>
                  </a:lnTo>
                  <a:lnTo>
                    <a:pt x="2947" y="3253"/>
                  </a:lnTo>
                  <a:lnTo>
                    <a:pt x="2943" y="3165"/>
                  </a:lnTo>
                  <a:lnTo>
                    <a:pt x="2934" y="3079"/>
                  </a:lnTo>
                  <a:lnTo>
                    <a:pt x="2918" y="2994"/>
                  </a:lnTo>
                  <a:lnTo>
                    <a:pt x="2896" y="2912"/>
                  </a:lnTo>
                  <a:lnTo>
                    <a:pt x="2870" y="2832"/>
                  </a:lnTo>
                  <a:lnTo>
                    <a:pt x="2837" y="2755"/>
                  </a:lnTo>
                  <a:lnTo>
                    <a:pt x="2799" y="2681"/>
                  </a:lnTo>
                  <a:lnTo>
                    <a:pt x="2756" y="2609"/>
                  </a:lnTo>
                  <a:lnTo>
                    <a:pt x="2709" y="2541"/>
                  </a:lnTo>
                  <a:lnTo>
                    <a:pt x="2657" y="2478"/>
                  </a:lnTo>
                  <a:lnTo>
                    <a:pt x="2601" y="2417"/>
                  </a:lnTo>
                  <a:lnTo>
                    <a:pt x="2541" y="2361"/>
                  </a:lnTo>
                  <a:lnTo>
                    <a:pt x="2477" y="2309"/>
                  </a:lnTo>
                  <a:lnTo>
                    <a:pt x="2409" y="2261"/>
                  </a:lnTo>
                  <a:lnTo>
                    <a:pt x="2338" y="2218"/>
                  </a:lnTo>
                  <a:lnTo>
                    <a:pt x="2264" y="2180"/>
                  </a:lnTo>
                  <a:lnTo>
                    <a:pt x="2188" y="2148"/>
                  </a:lnTo>
                  <a:lnTo>
                    <a:pt x="2108" y="2121"/>
                  </a:lnTo>
                  <a:lnTo>
                    <a:pt x="2026" y="2098"/>
                  </a:lnTo>
                  <a:lnTo>
                    <a:pt x="1942" y="2083"/>
                  </a:lnTo>
                  <a:lnTo>
                    <a:pt x="1856" y="2073"/>
                  </a:lnTo>
                  <a:lnTo>
                    <a:pt x="1768" y="2070"/>
                  </a:lnTo>
                  <a:lnTo>
                    <a:pt x="1661" y="2067"/>
                  </a:lnTo>
                  <a:lnTo>
                    <a:pt x="1555" y="2057"/>
                  </a:lnTo>
                  <a:lnTo>
                    <a:pt x="1451" y="2041"/>
                  </a:lnTo>
                  <a:lnTo>
                    <a:pt x="1349" y="2020"/>
                  </a:lnTo>
                  <a:lnTo>
                    <a:pt x="1249" y="1992"/>
                  </a:lnTo>
                  <a:lnTo>
                    <a:pt x="1152" y="1959"/>
                  </a:lnTo>
                  <a:lnTo>
                    <a:pt x="1058" y="1921"/>
                  </a:lnTo>
                  <a:lnTo>
                    <a:pt x="965" y="1877"/>
                  </a:lnTo>
                  <a:lnTo>
                    <a:pt x="876" y="1827"/>
                  </a:lnTo>
                  <a:lnTo>
                    <a:pt x="791" y="1773"/>
                  </a:lnTo>
                  <a:lnTo>
                    <a:pt x="708" y="1715"/>
                  </a:lnTo>
                  <a:lnTo>
                    <a:pt x="630" y="1652"/>
                  </a:lnTo>
                  <a:lnTo>
                    <a:pt x="555" y="1585"/>
                  </a:lnTo>
                  <a:lnTo>
                    <a:pt x="483" y="1514"/>
                  </a:lnTo>
                  <a:lnTo>
                    <a:pt x="417" y="1438"/>
                  </a:lnTo>
                  <a:lnTo>
                    <a:pt x="354" y="1359"/>
                  </a:lnTo>
                  <a:lnTo>
                    <a:pt x="296" y="1277"/>
                  </a:lnTo>
                  <a:lnTo>
                    <a:pt x="242" y="1191"/>
                  </a:lnTo>
                  <a:lnTo>
                    <a:pt x="193" y="1101"/>
                  </a:lnTo>
                  <a:lnTo>
                    <a:pt x="149" y="1009"/>
                  </a:lnTo>
                  <a:lnTo>
                    <a:pt x="110" y="914"/>
                  </a:lnTo>
                  <a:lnTo>
                    <a:pt x="78" y="816"/>
                  </a:lnTo>
                  <a:lnTo>
                    <a:pt x="50" y="716"/>
                  </a:lnTo>
                  <a:lnTo>
                    <a:pt x="29" y="614"/>
                  </a:lnTo>
                  <a:lnTo>
                    <a:pt x="13" y="510"/>
                  </a:lnTo>
                  <a:lnTo>
                    <a:pt x="3" y="403"/>
                  </a:lnTo>
                  <a:lnTo>
                    <a:pt x="0" y="296"/>
                  </a:lnTo>
                  <a:lnTo>
                    <a:pt x="3" y="252"/>
                  </a:lnTo>
                  <a:lnTo>
                    <a:pt x="13" y="211"/>
                  </a:lnTo>
                  <a:lnTo>
                    <a:pt x="28" y="171"/>
                  </a:lnTo>
                  <a:lnTo>
                    <a:pt x="47" y="134"/>
                  </a:lnTo>
                  <a:lnTo>
                    <a:pt x="72" y="102"/>
                  </a:lnTo>
                  <a:lnTo>
                    <a:pt x="102" y="72"/>
                  </a:lnTo>
                  <a:lnTo>
                    <a:pt x="134" y="47"/>
                  </a:lnTo>
                  <a:lnTo>
                    <a:pt x="170" y="28"/>
                  </a:lnTo>
                  <a:lnTo>
                    <a:pt x="210" y="13"/>
                  </a:lnTo>
                  <a:lnTo>
                    <a:pt x="251" y="3"/>
                  </a:lnTo>
                  <a:lnTo>
                    <a:pt x="295"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5" name="Freeform 27"/>
            <p:cNvSpPr/>
            <p:nvPr/>
          </p:nvSpPr>
          <p:spPr bwMode="auto">
            <a:xfrm>
              <a:off x="6350" y="1613"/>
              <a:ext cx="211" cy="127"/>
            </a:xfrm>
            <a:custGeom>
              <a:avLst/>
              <a:gdLst>
                <a:gd name="T0" fmla="*/ 709 w 2746"/>
                <a:gd name="T1" fmla="*/ 55 h 1650"/>
                <a:gd name="T2" fmla="*/ 879 w 2746"/>
                <a:gd name="T3" fmla="*/ 152 h 1650"/>
                <a:gd name="T4" fmla="*/ 1058 w 2746"/>
                <a:gd name="T5" fmla="*/ 233 h 1650"/>
                <a:gd name="T6" fmla="*/ 1245 w 2746"/>
                <a:gd name="T7" fmla="*/ 295 h 1650"/>
                <a:gd name="T8" fmla="*/ 1112 w 2746"/>
                <a:gd name="T9" fmla="*/ 373 h 1650"/>
                <a:gd name="T10" fmla="*/ 990 w 2746"/>
                <a:gd name="T11" fmla="*/ 468 h 1650"/>
                <a:gd name="T12" fmla="*/ 882 w 2746"/>
                <a:gd name="T13" fmla="*/ 578 h 1650"/>
                <a:gd name="T14" fmla="*/ 2419 w 2746"/>
                <a:gd name="T15" fmla="*/ 622 h 1650"/>
                <a:gd name="T16" fmla="*/ 2516 w 2746"/>
                <a:gd name="T17" fmla="*/ 721 h 1650"/>
                <a:gd name="T18" fmla="*/ 744 w 2746"/>
                <a:gd name="T19" fmla="*/ 776 h 1650"/>
                <a:gd name="T20" fmla="*/ 681 w 2746"/>
                <a:gd name="T21" fmla="*/ 905 h 1650"/>
                <a:gd name="T22" fmla="*/ 634 w 2746"/>
                <a:gd name="T23" fmla="*/ 1041 h 1650"/>
                <a:gd name="T24" fmla="*/ 2717 w 2746"/>
                <a:gd name="T25" fmla="*/ 1112 h 1650"/>
                <a:gd name="T26" fmla="*/ 2740 w 2746"/>
                <a:gd name="T27" fmla="*/ 1242 h 1650"/>
                <a:gd name="T28" fmla="*/ 593 w 2746"/>
                <a:gd name="T29" fmla="*/ 1309 h 1650"/>
                <a:gd name="T30" fmla="*/ 589 w 2746"/>
                <a:gd name="T31" fmla="*/ 1354 h 1650"/>
                <a:gd name="T32" fmla="*/ 576 w 2746"/>
                <a:gd name="T33" fmla="*/ 1439 h 1650"/>
                <a:gd name="T34" fmla="*/ 542 w 2746"/>
                <a:gd name="T35" fmla="*/ 1516 h 1650"/>
                <a:gd name="T36" fmla="*/ 489 w 2746"/>
                <a:gd name="T37" fmla="*/ 1578 h 1650"/>
                <a:gd name="T38" fmla="*/ 419 w 2746"/>
                <a:gd name="T39" fmla="*/ 1622 h 1650"/>
                <a:gd name="T40" fmla="*/ 339 w 2746"/>
                <a:gd name="T41" fmla="*/ 1647 h 1650"/>
                <a:gd name="T42" fmla="*/ 251 w 2746"/>
                <a:gd name="T43" fmla="*/ 1647 h 1650"/>
                <a:gd name="T44" fmla="*/ 170 w 2746"/>
                <a:gd name="T45" fmla="*/ 1622 h 1650"/>
                <a:gd name="T46" fmla="*/ 102 w 2746"/>
                <a:gd name="T47" fmla="*/ 1578 h 1650"/>
                <a:gd name="T48" fmla="*/ 47 w 2746"/>
                <a:gd name="T49" fmla="*/ 1516 h 1650"/>
                <a:gd name="T50" fmla="*/ 13 w 2746"/>
                <a:gd name="T51" fmla="*/ 1439 h 1650"/>
                <a:gd name="T52" fmla="*/ 0 w 2746"/>
                <a:gd name="T53" fmla="*/ 1354 h 1650"/>
                <a:gd name="T54" fmla="*/ 13 w 2746"/>
                <a:gd name="T55" fmla="*/ 1140 h 1650"/>
                <a:gd name="T56" fmla="*/ 50 w 2746"/>
                <a:gd name="T57" fmla="*/ 934 h 1650"/>
                <a:gd name="T58" fmla="*/ 110 w 2746"/>
                <a:gd name="T59" fmla="*/ 737 h 1650"/>
                <a:gd name="T60" fmla="*/ 193 w 2746"/>
                <a:gd name="T61" fmla="*/ 550 h 1650"/>
                <a:gd name="T62" fmla="*/ 295 w 2746"/>
                <a:gd name="T63" fmla="*/ 375 h 1650"/>
                <a:gd name="T64" fmla="*/ 416 w 2746"/>
                <a:gd name="T65" fmla="*/ 213 h 1650"/>
                <a:gd name="T66" fmla="*/ 554 w 2746"/>
                <a:gd name="T67" fmla="*/ 67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6" h="1650">
                  <a:moveTo>
                    <a:pt x="629" y="0"/>
                  </a:moveTo>
                  <a:lnTo>
                    <a:pt x="709" y="55"/>
                  </a:lnTo>
                  <a:lnTo>
                    <a:pt x="793" y="106"/>
                  </a:lnTo>
                  <a:lnTo>
                    <a:pt x="879" y="152"/>
                  </a:lnTo>
                  <a:lnTo>
                    <a:pt x="967" y="195"/>
                  </a:lnTo>
                  <a:lnTo>
                    <a:pt x="1058" y="233"/>
                  </a:lnTo>
                  <a:lnTo>
                    <a:pt x="1151" y="266"/>
                  </a:lnTo>
                  <a:lnTo>
                    <a:pt x="1245" y="295"/>
                  </a:lnTo>
                  <a:lnTo>
                    <a:pt x="1178" y="333"/>
                  </a:lnTo>
                  <a:lnTo>
                    <a:pt x="1112" y="373"/>
                  </a:lnTo>
                  <a:lnTo>
                    <a:pt x="1050" y="420"/>
                  </a:lnTo>
                  <a:lnTo>
                    <a:pt x="990" y="468"/>
                  </a:lnTo>
                  <a:lnTo>
                    <a:pt x="934" y="522"/>
                  </a:lnTo>
                  <a:lnTo>
                    <a:pt x="882" y="578"/>
                  </a:lnTo>
                  <a:lnTo>
                    <a:pt x="2367" y="578"/>
                  </a:lnTo>
                  <a:lnTo>
                    <a:pt x="2419" y="622"/>
                  </a:lnTo>
                  <a:lnTo>
                    <a:pt x="2470" y="670"/>
                  </a:lnTo>
                  <a:lnTo>
                    <a:pt x="2516" y="721"/>
                  </a:lnTo>
                  <a:lnTo>
                    <a:pt x="2559" y="776"/>
                  </a:lnTo>
                  <a:lnTo>
                    <a:pt x="744" y="776"/>
                  </a:lnTo>
                  <a:lnTo>
                    <a:pt x="710" y="839"/>
                  </a:lnTo>
                  <a:lnTo>
                    <a:pt x="681" y="905"/>
                  </a:lnTo>
                  <a:lnTo>
                    <a:pt x="656" y="971"/>
                  </a:lnTo>
                  <a:lnTo>
                    <a:pt x="634" y="1041"/>
                  </a:lnTo>
                  <a:lnTo>
                    <a:pt x="617" y="1112"/>
                  </a:lnTo>
                  <a:lnTo>
                    <a:pt x="2717" y="1112"/>
                  </a:lnTo>
                  <a:lnTo>
                    <a:pt x="2730" y="1177"/>
                  </a:lnTo>
                  <a:lnTo>
                    <a:pt x="2740" y="1242"/>
                  </a:lnTo>
                  <a:lnTo>
                    <a:pt x="2746" y="1309"/>
                  </a:lnTo>
                  <a:lnTo>
                    <a:pt x="593" y="1309"/>
                  </a:lnTo>
                  <a:lnTo>
                    <a:pt x="590" y="1332"/>
                  </a:lnTo>
                  <a:lnTo>
                    <a:pt x="589" y="1354"/>
                  </a:lnTo>
                  <a:lnTo>
                    <a:pt x="586" y="1398"/>
                  </a:lnTo>
                  <a:lnTo>
                    <a:pt x="576" y="1439"/>
                  </a:lnTo>
                  <a:lnTo>
                    <a:pt x="563" y="1479"/>
                  </a:lnTo>
                  <a:lnTo>
                    <a:pt x="542" y="1516"/>
                  </a:lnTo>
                  <a:lnTo>
                    <a:pt x="518" y="1548"/>
                  </a:lnTo>
                  <a:lnTo>
                    <a:pt x="489" y="1578"/>
                  </a:lnTo>
                  <a:lnTo>
                    <a:pt x="455" y="1603"/>
                  </a:lnTo>
                  <a:lnTo>
                    <a:pt x="419" y="1622"/>
                  </a:lnTo>
                  <a:lnTo>
                    <a:pt x="379" y="1637"/>
                  </a:lnTo>
                  <a:lnTo>
                    <a:pt x="339" y="1647"/>
                  </a:lnTo>
                  <a:lnTo>
                    <a:pt x="295" y="1650"/>
                  </a:lnTo>
                  <a:lnTo>
                    <a:pt x="251" y="1647"/>
                  </a:lnTo>
                  <a:lnTo>
                    <a:pt x="210" y="1637"/>
                  </a:lnTo>
                  <a:lnTo>
                    <a:pt x="170" y="1622"/>
                  </a:lnTo>
                  <a:lnTo>
                    <a:pt x="134" y="1603"/>
                  </a:lnTo>
                  <a:lnTo>
                    <a:pt x="102" y="1578"/>
                  </a:lnTo>
                  <a:lnTo>
                    <a:pt x="72" y="1548"/>
                  </a:lnTo>
                  <a:lnTo>
                    <a:pt x="47" y="1516"/>
                  </a:lnTo>
                  <a:lnTo>
                    <a:pt x="28" y="1479"/>
                  </a:lnTo>
                  <a:lnTo>
                    <a:pt x="13" y="1439"/>
                  </a:lnTo>
                  <a:lnTo>
                    <a:pt x="3" y="1398"/>
                  </a:lnTo>
                  <a:lnTo>
                    <a:pt x="0" y="1354"/>
                  </a:lnTo>
                  <a:lnTo>
                    <a:pt x="3" y="1247"/>
                  </a:lnTo>
                  <a:lnTo>
                    <a:pt x="13" y="1140"/>
                  </a:lnTo>
                  <a:lnTo>
                    <a:pt x="29" y="1036"/>
                  </a:lnTo>
                  <a:lnTo>
                    <a:pt x="50" y="934"/>
                  </a:lnTo>
                  <a:lnTo>
                    <a:pt x="78" y="834"/>
                  </a:lnTo>
                  <a:lnTo>
                    <a:pt x="110" y="737"/>
                  </a:lnTo>
                  <a:lnTo>
                    <a:pt x="149" y="642"/>
                  </a:lnTo>
                  <a:lnTo>
                    <a:pt x="193" y="550"/>
                  </a:lnTo>
                  <a:lnTo>
                    <a:pt x="241" y="461"/>
                  </a:lnTo>
                  <a:lnTo>
                    <a:pt x="295" y="375"/>
                  </a:lnTo>
                  <a:lnTo>
                    <a:pt x="354" y="293"/>
                  </a:lnTo>
                  <a:lnTo>
                    <a:pt x="416" y="213"/>
                  </a:lnTo>
                  <a:lnTo>
                    <a:pt x="483" y="138"/>
                  </a:lnTo>
                  <a:lnTo>
                    <a:pt x="554" y="67"/>
                  </a:lnTo>
                  <a:lnTo>
                    <a:pt x="62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6" name="Freeform 28"/>
            <p:cNvSpPr/>
            <p:nvPr/>
          </p:nvSpPr>
          <p:spPr bwMode="auto">
            <a:xfrm>
              <a:off x="6411" y="1467"/>
              <a:ext cx="211" cy="127"/>
            </a:xfrm>
            <a:custGeom>
              <a:avLst/>
              <a:gdLst>
                <a:gd name="T0" fmla="*/ 2494 w 2745"/>
                <a:gd name="T1" fmla="*/ 3 h 1650"/>
                <a:gd name="T2" fmla="*/ 2575 w 2745"/>
                <a:gd name="T3" fmla="*/ 28 h 1650"/>
                <a:gd name="T4" fmla="*/ 2643 w 2745"/>
                <a:gd name="T5" fmla="*/ 72 h 1650"/>
                <a:gd name="T6" fmla="*/ 2698 w 2745"/>
                <a:gd name="T7" fmla="*/ 134 h 1650"/>
                <a:gd name="T8" fmla="*/ 2732 w 2745"/>
                <a:gd name="T9" fmla="*/ 211 h 1650"/>
                <a:gd name="T10" fmla="*/ 2745 w 2745"/>
                <a:gd name="T11" fmla="*/ 296 h 1650"/>
                <a:gd name="T12" fmla="*/ 2732 w 2745"/>
                <a:gd name="T13" fmla="*/ 510 h 1650"/>
                <a:gd name="T14" fmla="*/ 2695 w 2745"/>
                <a:gd name="T15" fmla="*/ 716 h 1650"/>
                <a:gd name="T16" fmla="*/ 2635 w 2745"/>
                <a:gd name="T17" fmla="*/ 913 h 1650"/>
                <a:gd name="T18" fmla="*/ 2552 w 2745"/>
                <a:gd name="T19" fmla="*/ 1100 h 1650"/>
                <a:gd name="T20" fmla="*/ 2450 w 2745"/>
                <a:gd name="T21" fmla="*/ 1274 h 1650"/>
                <a:gd name="T22" fmla="*/ 2329 w 2745"/>
                <a:gd name="T23" fmla="*/ 1437 h 1650"/>
                <a:gd name="T24" fmla="*/ 2191 w 2745"/>
                <a:gd name="T25" fmla="*/ 1583 h 1650"/>
                <a:gd name="T26" fmla="*/ 2036 w 2745"/>
                <a:gd name="T27" fmla="*/ 1595 h 1650"/>
                <a:gd name="T28" fmla="*/ 1866 w 2745"/>
                <a:gd name="T29" fmla="*/ 1498 h 1650"/>
                <a:gd name="T30" fmla="*/ 1687 w 2745"/>
                <a:gd name="T31" fmla="*/ 1417 h 1650"/>
                <a:gd name="T32" fmla="*/ 1500 w 2745"/>
                <a:gd name="T33" fmla="*/ 1354 h 1650"/>
                <a:gd name="T34" fmla="*/ 1633 w 2745"/>
                <a:gd name="T35" fmla="*/ 1277 h 1650"/>
                <a:gd name="T36" fmla="*/ 1755 w 2745"/>
                <a:gd name="T37" fmla="*/ 1181 h 1650"/>
                <a:gd name="T38" fmla="*/ 1863 w 2745"/>
                <a:gd name="T39" fmla="*/ 1072 h 1650"/>
                <a:gd name="T40" fmla="*/ 326 w 2745"/>
                <a:gd name="T41" fmla="*/ 1028 h 1650"/>
                <a:gd name="T42" fmla="*/ 229 w 2745"/>
                <a:gd name="T43" fmla="*/ 929 h 1650"/>
                <a:gd name="T44" fmla="*/ 2001 w 2745"/>
                <a:gd name="T45" fmla="*/ 874 h 1650"/>
                <a:gd name="T46" fmla="*/ 2064 w 2745"/>
                <a:gd name="T47" fmla="*/ 745 h 1650"/>
                <a:gd name="T48" fmla="*/ 2111 w 2745"/>
                <a:gd name="T49" fmla="*/ 609 h 1650"/>
                <a:gd name="T50" fmla="*/ 28 w 2745"/>
                <a:gd name="T51" fmla="*/ 538 h 1650"/>
                <a:gd name="T52" fmla="*/ 5 w 2745"/>
                <a:gd name="T53" fmla="*/ 408 h 1650"/>
                <a:gd name="T54" fmla="*/ 2152 w 2745"/>
                <a:gd name="T55" fmla="*/ 341 h 1650"/>
                <a:gd name="T56" fmla="*/ 2156 w 2745"/>
                <a:gd name="T57" fmla="*/ 296 h 1650"/>
                <a:gd name="T58" fmla="*/ 2169 w 2745"/>
                <a:gd name="T59" fmla="*/ 211 h 1650"/>
                <a:gd name="T60" fmla="*/ 2203 w 2745"/>
                <a:gd name="T61" fmla="*/ 134 h 1650"/>
                <a:gd name="T62" fmla="*/ 2256 w 2745"/>
                <a:gd name="T63" fmla="*/ 72 h 1650"/>
                <a:gd name="T64" fmla="*/ 2326 w 2745"/>
                <a:gd name="T65" fmla="*/ 28 h 1650"/>
                <a:gd name="T66" fmla="*/ 2406 w 2745"/>
                <a:gd name="T67" fmla="*/ 3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5" h="1650">
                  <a:moveTo>
                    <a:pt x="2450" y="0"/>
                  </a:moveTo>
                  <a:lnTo>
                    <a:pt x="2494" y="3"/>
                  </a:lnTo>
                  <a:lnTo>
                    <a:pt x="2535" y="13"/>
                  </a:lnTo>
                  <a:lnTo>
                    <a:pt x="2575" y="28"/>
                  </a:lnTo>
                  <a:lnTo>
                    <a:pt x="2611" y="47"/>
                  </a:lnTo>
                  <a:lnTo>
                    <a:pt x="2643" y="72"/>
                  </a:lnTo>
                  <a:lnTo>
                    <a:pt x="2673" y="102"/>
                  </a:lnTo>
                  <a:lnTo>
                    <a:pt x="2698" y="134"/>
                  </a:lnTo>
                  <a:lnTo>
                    <a:pt x="2717" y="171"/>
                  </a:lnTo>
                  <a:lnTo>
                    <a:pt x="2732" y="211"/>
                  </a:lnTo>
                  <a:lnTo>
                    <a:pt x="2742" y="252"/>
                  </a:lnTo>
                  <a:lnTo>
                    <a:pt x="2745" y="296"/>
                  </a:lnTo>
                  <a:lnTo>
                    <a:pt x="2742" y="403"/>
                  </a:lnTo>
                  <a:lnTo>
                    <a:pt x="2732" y="510"/>
                  </a:lnTo>
                  <a:lnTo>
                    <a:pt x="2716" y="614"/>
                  </a:lnTo>
                  <a:lnTo>
                    <a:pt x="2695" y="716"/>
                  </a:lnTo>
                  <a:lnTo>
                    <a:pt x="2667" y="816"/>
                  </a:lnTo>
                  <a:lnTo>
                    <a:pt x="2635" y="913"/>
                  </a:lnTo>
                  <a:lnTo>
                    <a:pt x="2596" y="1008"/>
                  </a:lnTo>
                  <a:lnTo>
                    <a:pt x="2552" y="1100"/>
                  </a:lnTo>
                  <a:lnTo>
                    <a:pt x="2504" y="1189"/>
                  </a:lnTo>
                  <a:lnTo>
                    <a:pt x="2450" y="1274"/>
                  </a:lnTo>
                  <a:lnTo>
                    <a:pt x="2391" y="1357"/>
                  </a:lnTo>
                  <a:lnTo>
                    <a:pt x="2329" y="1437"/>
                  </a:lnTo>
                  <a:lnTo>
                    <a:pt x="2262" y="1511"/>
                  </a:lnTo>
                  <a:lnTo>
                    <a:pt x="2191" y="1583"/>
                  </a:lnTo>
                  <a:lnTo>
                    <a:pt x="2116" y="1650"/>
                  </a:lnTo>
                  <a:lnTo>
                    <a:pt x="2036" y="1595"/>
                  </a:lnTo>
                  <a:lnTo>
                    <a:pt x="1952" y="1544"/>
                  </a:lnTo>
                  <a:lnTo>
                    <a:pt x="1866" y="1498"/>
                  </a:lnTo>
                  <a:lnTo>
                    <a:pt x="1778" y="1455"/>
                  </a:lnTo>
                  <a:lnTo>
                    <a:pt x="1687" y="1417"/>
                  </a:lnTo>
                  <a:lnTo>
                    <a:pt x="1594" y="1383"/>
                  </a:lnTo>
                  <a:lnTo>
                    <a:pt x="1500" y="1354"/>
                  </a:lnTo>
                  <a:lnTo>
                    <a:pt x="1567" y="1317"/>
                  </a:lnTo>
                  <a:lnTo>
                    <a:pt x="1633" y="1277"/>
                  </a:lnTo>
                  <a:lnTo>
                    <a:pt x="1695" y="1230"/>
                  </a:lnTo>
                  <a:lnTo>
                    <a:pt x="1755" y="1181"/>
                  </a:lnTo>
                  <a:lnTo>
                    <a:pt x="1811" y="1128"/>
                  </a:lnTo>
                  <a:lnTo>
                    <a:pt x="1863" y="1072"/>
                  </a:lnTo>
                  <a:lnTo>
                    <a:pt x="378" y="1072"/>
                  </a:lnTo>
                  <a:lnTo>
                    <a:pt x="326" y="1028"/>
                  </a:lnTo>
                  <a:lnTo>
                    <a:pt x="275" y="980"/>
                  </a:lnTo>
                  <a:lnTo>
                    <a:pt x="229" y="929"/>
                  </a:lnTo>
                  <a:lnTo>
                    <a:pt x="186" y="874"/>
                  </a:lnTo>
                  <a:lnTo>
                    <a:pt x="2001" y="874"/>
                  </a:lnTo>
                  <a:lnTo>
                    <a:pt x="2035" y="811"/>
                  </a:lnTo>
                  <a:lnTo>
                    <a:pt x="2064" y="745"/>
                  </a:lnTo>
                  <a:lnTo>
                    <a:pt x="2089" y="679"/>
                  </a:lnTo>
                  <a:lnTo>
                    <a:pt x="2111" y="609"/>
                  </a:lnTo>
                  <a:lnTo>
                    <a:pt x="2128" y="538"/>
                  </a:lnTo>
                  <a:lnTo>
                    <a:pt x="28" y="538"/>
                  </a:lnTo>
                  <a:lnTo>
                    <a:pt x="15" y="473"/>
                  </a:lnTo>
                  <a:lnTo>
                    <a:pt x="5" y="408"/>
                  </a:lnTo>
                  <a:lnTo>
                    <a:pt x="0" y="341"/>
                  </a:lnTo>
                  <a:lnTo>
                    <a:pt x="2152" y="341"/>
                  </a:lnTo>
                  <a:lnTo>
                    <a:pt x="2155" y="318"/>
                  </a:lnTo>
                  <a:lnTo>
                    <a:pt x="2156" y="296"/>
                  </a:lnTo>
                  <a:lnTo>
                    <a:pt x="2159" y="252"/>
                  </a:lnTo>
                  <a:lnTo>
                    <a:pt x="2169" y="211"/>
                  </a:lnTo>
                  <a:lnTo>
                    <a:pt x="2182" y="171"/>
                  </a:lnTo>
                  <a:lnTo>
                    <a:pt x="2203" y="134"/>
                  </a:lnTo>
                  <a:lnTo>
                    <a:pt x="2227" y="102"/>
                  </a:lnTo>
                  <a:lnTo>
                    <a:pt x="2256" y="72"/>
                  </a:lnTo>
                  <a:lnTo>
                    <a:pt x="2290" y="47"/>
                  </a:lnTo>
                  <a:lnTo>
                    <a:pt x="2326" y="28"/>
                  </a:lnTo>
                  <a:lnTo>
                    <a:pt x="2366" y="13"/>
                  </a:lnTo>
                  <a:lnTo>
                    <a:pt x="2406" y="3"/>
                  </a:lnTo>
                  <a:lnTo>
                    <a:pt x="245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67" name="任意多边形 9"/>
          <p:cNvSpPr>
            <a:spLocks noChangeAspect="1"/>
          </p:cNvSpPr>
          <p:nvPr/>
        </p:nvSpPr>
        <p:spPr>
          <a:xfrm rot="10800000">
            <a:off x="1976502" y="3537299"/>
            <a:ext cx="1904325" cy="972000"/>
          </a:xfrm>
          <a:custGeom>
            <a:avLst/>
            <a:gdLst>
              <a:gd name="connsiteX0" fmla="*/ 914400 w 1828800"/>
              <a:gd name="connsiteY0" fmla="*/ 0 h 933451"/>
              <a:gd name="connsiteX1" fmla="*/ 1828800 w 1828800"/>
              <a:gd name="connsiteY1" fmla="*/ 914400 h 933451"/>
              <a:gd name="connsiteX2" fmla="*/ 1827838 w 1828800"/>
              <a:gd name="connsiteY2" fmla="*/ 933451 h 933451"/>
              <a:gd name="connsiteX3" fmla="*/ 962 w 1828800"/>
              <a:gd name="connsiteY3" fmla="*/ 933451 h 933451"/>
              <a:gd name="connsiteX4" fmla="*/ 0 w 1828800"/>
              <a:gd name="connsiteY4" fmla="*/ 914400 h 933451"/>
              <a:gd name="connsiteX5" fmla="*/ 914400 w 1828800"/>
              <a:gd name="connsiteY5" fmla="*/ 0 h 9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33451">
                <a:moveTo>
                  <a:pt x="914400" y="0"/>
                </a:moveTo>
                <a:cubicBezTo>
                  <a:pt x="1419409" y="0"/>
                  <a:pt x="1828800" y="409391"/>
                  <a:pt x="1828800" y="914400"/>
                </a:cubicBezTo>
                <a:lnTo>
                  <a:pt x="1827838" y="933451"/>
                </a:lnTo>
                <a:lnTo>
                  <a:pt x="962" y="933451"/>
                </a:lnTo>
                <a:lnTo>
                  <a:pt x="0" y="914400"/>
                </a:lnTo>
                <a:cubicBezTo>
                  <a:pt x="0" y="409391"/>
                  <a:pt x="409391" y="0"/>
                  <a:pt x="91440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任意多边形 11"/>
          <p:cNvSpPr>
            <a:spLocks noChangeAspect="1"/>
          </p:cNvSpPr>
          <p:nvPr/>
        </p:nvSpPr>
        <p:spPr>
          <a:xfrm rot="10800000">
            <a:off x="4161348" y="3498673"/>
            <a:ext cx="1980000" cy="1010626"/>
          </a:xfrm>
          <a:custGeom>
            <a:avLst/>
            <a:gdLst>
              <a:gd name="connsiteX0" fmla="*/ 914400 w 1828800"/>
              <a:gd name="connsiteY0" fmla="*/ 0 h 933451"/>
              <a:gd name="connsiteX1" fmla="*/ 1828800 w 1828800"/>
              <a:gd name="connsiteY1" fmla="*/ 914400 h 933451"/>
              <a:gd name="connsiteX2" fmla="*/ 1827838 w 1828800"/>
              <a:gd name="connsiteY2" fmla="*/ 933451 h 933451"/>
              <a:gd name="connsiteX3" fmla="*/ 962 w 1828800"/>
              <a:gd name="connsiteY3" fmla="*/ 933451 h 933451"/>
              <a:gd name="connsiteX4" fmla="*/ 0 w 1828800"/>
              <a:gd name="connsiteY4" fmla="*/ 914400 h 933451"/>
              <a:gd name="connsiteX5" fmla="*/ 914400 w 1828800"/>
              <a:gd name="connsiteY5" fmla="*/ 0 h 9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33451">
                <a:moveTo>
                  <a:pt x="914400" y="0"/>
                </a:moveTo>
                <a:cubicBezTo>
                  <a:pt x="1419409" y="0"/>
                  <a:pt x="1828800" y="409391"/>
                  <a:pt x="1828800" y="914400"/>
                </a:cubicBezTo>
                <a:lnTo>
                  <a:pt x="1827838" y="933451"/>
                </a:lnTo>
                <a:lnTo>
                  <a:pt x="962" y="933451"/>
                </a:lnTo>
                <a:lnTo>
                  <a:pt x="0" y="914400"/>
                </a:lnTo>
                <a:cubicBezTo>
                  <a:pt x="0" y="409391"/>
                  <a:pt x="409391" y="0"/>
                  <a:pt x="91440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13"/>
          <p:cNvSpPr>
            <a:spLocks noChangeAspect="1"/>
          </p:cNvSpPr>
          <p:nvPr/>
        </p:nvSpPr>
        <p:spPr>
          <a:xfrm rot="10800000">
            <a:off x="6421868" y="3515046"/>
            <a:ext cx="1692000" cy="863626"/>
          </a:xfrm>
          <a:custGeom>
            <a:avLst/>
            <a:gdLst>
              <a:gd name="connsiteX0" fmla="*/ 914400 w 1828800"/>
              <a:gd name="connsiteY0" fmla="*/ 0 h 933451"/>
              <a:gd name="connsiteX1" fmla="*/ 1828800 w 1828800"/>
              <a:gd name="connsiteY1" fmla="*/ 914400 h 933451"/>
              <a:gd name="connsiteX2" fmla="*/ 1827838 w 1828800"/>
              <a:gd name="connsiteY2" fmla="*/ 933451 h 933451"/>
              <a:gd name="connsiteX3" fmla="*/ 962 w 1828800"/>
              <a:gd name="connsiteY3" fmla="*/ 933451 h 933451"/>
              <a:gd name="connsiteX4" fmla="*/ 0 w 1828800"/>
              <a:gd name="connsiteY4" fmla="*/ 914400 h 933451"/>
              <a:gd name="connsiteX5" fmla="*/ 914400 w 1828800"/>
              <a:gd name="connsiteY5" fmla="*/ 0 h 9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33451">
                <a:moveTo>
                  <a:pt x="914400" y="0"/>
                </a:moveTo>
                <a:cubicBezTo>
                  <a:pt x="1419409" y="0"/>
                  <a:pt x="1828800" y="409391"/>
                  <a:pt x="1828800" y="914400"/>
                </a:cubicBezTo>
                <a:lnTo>
                  <a:pt x="1827838" y="933451"/>
                </a:lnTo>
                <a:lnTo>
                  <a:pt x="962" y="933451"/>
                </a:lnTo>
                <a:lnTo>
                  <a:pt x="0" y="914400"/>
                </a:lnTo>
                <a:cubicBezTo>
                  <a:pt x="0" y="409391"/>
                  <a:pt x="409391" y="0"/>
                  <a:pt x="91440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15"/>
          <p:cNvSpPr>
            <a:spLocks noChangeAspect="1"/>
          </p:cNvSpPr>
          <p:nvPr/>
        </p:nvSpPr>
        <p:spPr>
          <a:xfrm rot="10800000">
            <a:off x="8394390" y="3501299"/>
            <a:ext cx="1974857" cy="1008000"/>
          </a:xfrm>
          <a:custGeom>
            <a:avLst/>
            <a:gdLst>
              <a:gd name="connsiteX0" fmla="*/ 914400 w 1828800"/>
              <a:gd name="connsiteY0" fmla="*/ 0 h 933451"/>
              <a:gd name="connsiteX1" fmla="*/ 1828800 w 1828800"/>
              <a:gd name="connsiteY1" fmla="*/ 914400 h 933451"/>
              <a:gd name="connsiteX2" fmla="*/ 1827838 w 1828800"/>
              <a:gd name="connsiteY2" fmla="*/ 933451 h 933451"/>
              <a:gd name="connsiteX3" fmla="*/ 962 w 1828800"/>
              <a:gd name="connsiteY3" fmla="*/ 933451 h 933451"/>
              <a:gd name="connsiteX4" fmla="*/ 0 w 1828800"/>
              <a:gd name="connsiteY4" fmla="*/ 914400 h 933451"/>
              <a:gd name="connsiteX5" fmla="*/ 914400 w 1828800"/>
              <a:gd name="connsiteY5" fmla="*/ 0 h 9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33451">
                <a:moveTo>
                  <a:pt x="914400" y="0"/>
                </a:moveTo>
                <a:cubicBezTo>
                  <a:pt x="1419409" y="0"/>
                  <a:pt x="1828800" y="409391"/>
                  <a:pt x="1828800" y="914400"/>
                </a:cubicBezTo>
                <a:lnTo>
                  <a:pt x="1827838" y="933451"/>
                </a:lnTo>
                <a:lnTo>
                  <a:pt x="962" y="933451"/>
                </a:lnTo>
                <a:lnTo>
                  <a:pt x="0" y="914400"/>
                </a:lnTo>
                <a:cubicBezTo>
                  <a:pt x="0" y="409391"/>
                  <a:pt x="409391" y="0"/>
                  <a:pt x="914400" y="0"/>
                </a:cubicBezTo>
                <a:close/>
              </a:path>
            </a:pathLst>
          </a:cu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13"/>
          <p:cNvSpPr txBox="1"/>
          <p:nvPr/>
        </p:nvSpPr>
        <p:spPr>
          <a:xfrm>
            <a:off x="1759417" y="3760784"/>
            <a:ext cx="2338080" cy="369332"/>
          </a:xfrm>
          <a:prstGeom prst="rect">
            <a:avLst/>
          </a:prstGeom>
          <a:noFill/>
          <a:ln>
            <a:noFill/>
          </a:ln>
        </p:spPr>
        <p:txBody>
          <a:bodyPr wrap="square" lIns="0" tIns="0" rIns="0" bIns="0" rtlCol="0" anchor="t" anchorCtr="0">
            <a:spAutoFit/>
          </a:bodyP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p>
        </p:txBody>
      </p:sp>
      <p:sp>
        <p:nvSpPr>
          <p:cNvPr id="72" name="TextBox 13"/>
          <p:cNvSpPr txBox="1"/>
          <p:nvPr/>
        </p:nvSpPr>
        <p:spPr>
          <a:xfrm>
            <a:off x="3936590" y="3760784"/>
            <a:ext cx="2338080" cy="369332"/>
          </a:xfrm>
          <a:prstGeom prst="rect">
            <a:avLst/>
          </a:prstGeom>
          <a:noFill/>
          <a:ln>
            <a:noFill/>
          </a:ln>
        </p:spPr>
        <p:txBody>
          <a:bodyPr wrap="square" lIns="0" tIns="0" rIns="0" bIns="0" rtlCol="0" anchor="t" anchorCtr="0">
            <a:spAutoFit/>
          </a:bodyP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p>
        </p:txBody>
      </p:sp>
      <p:sp>
        <p:nvSpPr>
          <p:cNvPr id="73" name="TextBox 13"/>
          <p:cNvSpPr txBox="1"/>
          <p:nvPr/>
        </p:nvSpPr>
        <p:spPr>
          <a:xfrm>
            <a:off x="6098829" y="3760784"/>
            <a:ext cx="2338080" cy="369332"/>
          </a:xfrm>
          <a:prstGeom prst="rect">
            <a:avLst/>
          </a:prstGeom>
          <a:noFill/>
          <a:ln>
            <a:noFill/>
          </a:ln>
        </p:spPr>
        <p:txBody>
          <a:bodyPr wrap="square" lIns="0" tIns="0" rIns="0" bIns="0" rtlCol="0" anchor="t" anchorCtr="0">
            <a:spAutoFit/>
          </a:bodyPr>
          <a:lstStyle/>
          <a:p>
            <a:pPr algn="ctr"/>
            <a:r>
              <a:rPr lang="en-US" altLang="zh-CN" sz="2400" dirty="0">
                <a:solidFill>
                  <a:srgbClr val="F8F8F8"/>
                </a:solidFill>
                <a:latin typeface="微软雅黑" panose="020B0503020204020204" pitchFamily="34" charset="-122"/>
                <a:ea typeface="微软雅黑" panose="020B0503020204020204" pitchFamily="34" charset="-122"/>
              </a:rPr>
              <a:t>NO.3</a:t>
            </a:r>
          </a:p>
        </p:txBody>
      </p:sp>
      <p:sp>
        <p:nvSpPr>
          <p:cNvPr id="74" name="TextBox 13"/>
          <p:cNvSpPr txBox="1"/>
          <p:nvPr/>
        </p:nvSpPr>
        <p:spPr>
          <a:xfrm>
            <a:off x="8278850" y="3760784"/>
            <a:ext cx="2338080" cy="369332"/>
          </a:xfrm>
          <a:prstGeom prst="rect">
            <a:avLst/>
          </a:prstGeom>
          <a:noFill/>
          <a:ln>
            <a:noFill/>
          </a:ln>
        </p:spPr>
        <p:txBody>
          <a:bodyPr wrap="square" lIns="0" tIns="0" rIns="0" bIns="0" rtlCol="0" anchor="t" anchorCtr="0">
            <a:spAutoFit/>
          </a:bodyPr>
          <a:lstStyle/>
          <a:p>
            <a:pPr algn="ctr"/>
            <a:r>
              <a:rPr lang="en-US" altLang="zh-CN" sz="2400" dirty="0">
                <a:solidFill>
                  <a:srgbClr val="F8F8F8"/>
                </a:solidFill>
                <a:latin typeface="微软雅黑" panose="020B0503020204020204" pitchFamily="34" charset="-122"/>
                <a:ea typeface="微软雅黑" panose="020B0503020204020204" pitchFamily="34" charset="-122"/>
              </a:rPr>
              <a:t>NO.4</a:t>
            </a: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50" fill="hold"/>
                                        <p:tgtEl>
                                          <p:spTgt spid="44"/>
                                        </p:tgtEl>
                                        <p:attrNameLst>
                                          <p:attrName>ppt_x</p:attrName>
                                        </p:attrNameLst>
                                      </p:cBhvr>
                                      <p:tavLst>
                                        <p:tav tm="0">
                                          <p:val>
                                            <p:strVal val="#ppt_x"/>
                                          </p:val>
                                        </p:tav>
                                        <p:tav tm="100000">
                                          <p:val>
                                            <p:strVal val="#ppt_x"/>
                                          </p:val>
                                        </p:tav>
                                      </p:tavLst>
                                    </p:anim>
                                    <p:anim calcmode="lin" valueType="num">
                                      <p:cBhvr additive="base">
                                        <p:cTn id="12" dur="25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250" fill="hold"/>
                                        <p:tgtEl>
                                          <p:spTgt spid="45"/>
                                        </p:tgtEl>
                                        <p:attrNameLst>
                                          <p:attrName>ppt_x</p:attrName>
                                        </p:attrNameLst>
                                      </p:cBhvr>
                                      <p:tavLst>
                                        <p:tav tm="0">
                                          <p:val>
                                            <p:strVal val="#ppt_x"/>
                                          </p:val>
                                        </p:tav>
                                        <p:tav tm="100000">
                                          <p:val>
                                            <p:strVal val="#ppt_x"/>
                                          </p:val>
                                        </p:tav>
                                      </p:tavLst>
                                    </p:anim>
                                    <p:anim calcmode="lin" valueType="num">
                                      <p:cBhvr additive="base">
                                        <p:cTn id="17" dur="250" fill="hold"/>
                                        <p:tgtEl>
                                          <p:spTgt spid="4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250" fill="hold"/>
                                        <p:tgtEl>
                                          <p:spTgt spid="46"/>
                                        </p:tgtEl>
                                        <p:attrNameLst>
                                          <p:attrName>ppt_x</p:attrName>
                                        </p:attrNameLst>
                                      </p:cBhvr>
                                      <p:tavLst>
                                        <p:tav tm="0">
                                          <p:val>
                                            <p:strVal val="#ppt_x"/>
                                          </p:val>
                                        </p:tav>
                                        <p:tav tm="100000">
                                          <p:val>
                                            <p:strVal val="#ppt_x"/>
                                          </p:val>
                                        </p:tav>
                                      </p:tavLst>
                                    </p:anim>
                                    <p:anim calcmode="lin" valueType="num">
                                      <p:cBhvr additive="base">
                                        <p:cTn id="22" dur="250" fill="hold"/>
                                        <p:tgtEl>
                                          <p:spTgt spid="4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250" fill="hold"/>
                                        <p:tgtEl>
                                          <p:spTgt spid="47"/>
                                        </p:tgtEl>
                                        <p:attrNameLst>
                                          <p:attrName>ppt_x</p:attrName>
                                        </p:attrNameLst>
                                      </p:cBhvr>
                                      <p:tavLst>
                                        <p:tav tm="0">
                                          <p:val>
                                            <p:strVal val="#ppt_x"/>
                                          </p:val>
                                        </p:tav>
                                        <p:tav tm="100000">
                                          <p:val>
                                            <p:strVal val="#ppt_x"/>
                                          </p:val>
                                        </p:tav>
                                      </p:tavLst>
                                    </p:anim>
                                    <p:anim calcmode="lin" valueType="num">
                                      <p:cBhvr additive="base">
                                        <p:cTn id="27" dur="250" fill="hold"/>
                                        <p:tgtEl>
                                          <p:spTgt spid="4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250" fill="hold"/>
                                        <p:tgtEl>
                                          <p:spTgt spid="48"/>
                                        </p:tgtEl>
                                        <p:attrNameLst>
                                          <p:attrName>ppt_x</p:attrName>
                                        </p:attrNameLst>
                                      </p:cBhvr>
                                      <p:tavLst>
                                        <p:tav tm="0">
                                          <p:val>
                                            <p:strVal val="#ppt_x"/>
                                          </p:val>
                                        </p:tav>
                                        <p:tav tm="100000">
                                          <p:val>
                                            <p:strVal val="#ppt_x"/>
                                          </p:val>
                                        </p:tav>
                                      </p:tavLst>
                                    </p:anim>
                                    <p:anim calcmode="lin" valueType="num">
                                      <p:cBhvr additive="base">
                                        <p:cTn id="32" dur="250" fill="hold"/>
                                        <p:tgtEl>
                                          <p:spTgt spid="4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250" fill="hold"/>
                                        <p:tgtEl>
                                          <p:spTgt spid="49"/>
                                        </p:tgtEl>
                                        <p:attrNameLst>
                                          <p:attrName>ppt_x</p:attrName>
                                        </p:attrNameLst>
                                      </p:cBhvr>
                                      <p:tavLst>
                                        <p:tav tm="0">
                                          <p:val>
                                            <p:strVal val="#ppt_x"/>
                                          </p:val>
                                        </p:tav>
                                        <p:tav tm="100000">
                                          <p:val>
                                            <p:strVal val="#ppt_x"/>
                                          </p:val>
                                        </p:tav>
                                      </p:tavLst>
                                    </p:anim>
                                    <p:anim calcmode="lin" valueType="num">
                                      <p:cBhvr additive="base">
                                        <p:cTn id="37" dur="250" fill="hold"/>
                                        <p:tgtEl>
                                          <p:spTgt spid="49"/>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50" fill="hold"/>
                                        <p:tgtEl>
                                          <p:spTgt spid="50"/>
                                        </p:tgtEl>
                                        <p:attrNameLst>
                                          <p:attrName>ppt_x</p:attrName>
                                        </p:attrNameLst>
                                      </p:cBhvr>
                                      <p:tavLst>
                                        <p:tav tm="0">
                                          <p:val>
                                            <p:strVal val="#ppt_x"/>
                                          </p:val>
                                        </p:tav>
                                        <p:tav tm="100000">
                                          <p:val>
                                            <p:strVal val="#ppt_x"/>
                                          </p:val>
                                        </p:tav>
                                      </p:tavLst>
                                    </p:anim>
                                    <p:anim calcmode="lin" valueType="num">
                                      <p:cBhvr additive="base">
                                        <p:cTn id="42" dur="250" fill="hold"/>
                                        <p:tgtEl>
                                          <p:spTgt spid="5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250" fill="hold"/>
                                        <p:tgtEl>
                                          <p:spTgt spid="51"/>
                                        </p:tgtEl>
                                        <p:attrNameLst>
                                          <p:attrName>ppt_x</p:attrName>
                                        </p:attrNameLst>
                                      </p:cBhvr>
                                      <p:tavLst>
                                        <p:tav tm="0">
                                          <p:val>
                                            <p:strVal val="#ppt_x"/>
                                          </p:val>
                                        </p:tav>
                                        <p:tav tm="100000">
                                          <p:val>
                                            <p:strVal val="#ppt_x"/>
                                          </p:val>
                                        </p:tav>
                                      </p:tavLst>
                                    </p:anim>
                                    <p:anim calcmode="lin" valueType="num">
                                      <p:cBhvr additive="base">
                                        <p:cTn id="47" dur="250" fill="hold"/>
                                        <p:tgtEl>
                                          <p:spTgt spid="51"/>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250" fill="hold"/>
                                        <p:tgtEl>
                                          <p:spTgt spid="52"/>
                                        </p:tgtEl>
                                        <p:attrNameLst>
                                          <p:attrName>ppt_x</p:attrName>
                                        </p:attrNameLst>
                                      </p:cBhvr>
                                      <p:tavLst>
                                        <p:tav tm="0">
                                          <p:val>
                                            <p:strVal val="#ppt_x"/>
                                          </p:val>
                                        </p:tav>
                                        <p:tav tm="100000">
                                          <p:val>
                                            <p:strVal val="#ppt_x"/>
                                          </p:val>
                                        </p:tav>
                                      </p:tavLst>
                                    </p:anim>
                                    <p:anim calcmode="lin" valueType="num">
                                      <p:cBhvr additive="base">
                                        <p:cTn id="52" dur="250" fill="hold"/>
                                        <p:tgtEl>
                                          <p:spTgt spid="52"/>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250" fill="hold"/>
                                        <p:tgtEl>
                                          <p:spTgt spid="55"/>
                                        </p:tgtEl>
                                        <p:attrNameLst>
                                          <p:attrName>ppt_x</p:attrName>
                                        </p:attrNameLst>
                                      </p:cBhvr>
                                      <p:tavLst>
                                        <p:tav tm="0">
                                          <p:val>
                                            <p:strVal val="#ppt_x"/>
                                          </p:val>
                                        </p:tav>
                                        <p:tav tm="100000">
                                          <p:val>
                                            <p:strVal val="#ppt_x"/>
                                          </p:val>
                                        </p:tav>
                                      </p:tavLst>
                                    </p:anim>
                                    <p:anim calcmode="lin" valueType="num">
                                      <p:cBhvr additive="base">
                                        <p:cTn id="57" dur="250" fill="hold"/>
                                        <p:tgtEl>
                                          <p:spTgt spid="55"/>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additive="base">
                                        <p:cTn id="61" dur="250" fill="hold"/>
                                        <p:tgtEl>
                                          <p:spTgt spid="59"/>
                                        </p:tgtEl>
                                        <p:attrNameLst>
                                          <p:attrName>ppt_x</p:attrName>
                                        </p:attrNameLst>
                                      </p:cBhvr>
                                      <p:tavLst>
                                        <p:tav tm="0">
                                          <p:val>
                                            <p:strVal val="#ppt_x"/>
                                          </p:val>
                                        </p:tav>
                                        <p:tav tm="100000">
                                          <p:val>
                                            <p:strVal val="#ppt_x"/>
                                          </p:val>
                                        </p:tav>
                                      </p:tavLst>
                                    </p:anim>
                                    <p:anim calcmode="lin" valueType="num">
                                      <p:cBhvr additive="base">
                                        <p:cTn id="62" dur="250" fill="hold"/>
                                        <p:tgtEl>
                                          <p:spTgt spid="5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additive="base">
                                        <p:cTn id="66" dur="250" fill="hold"/>
                                        <p:tgtEl>
                                          <p:spTgt spid="63"/>
                                        </p:tgtEl>
                                        <p:attrNameLst>
                                          <p:attrName>ppt_x</p:attrName>
                                        </p:attrNameLst>
                                      </p:cBhvr>
                                      <p:tavLst>
                                        <p:tav tm="0">
                                          <p:val>
                                            <p:strVal val="#ppt_x"/>
                                          </p:val>
                                        </p:tav>
                                        <p:tav tm="100000">
                                          <p:val>
                                            <p:strVal val="#ppt_x"/>
                                          </p:val>
                                        </p:tav>
                                      </p:tavLst>
                                    </p:anim>
                                    <p:anim calcmode="lin" valueType="num">
                                      <p:cBhvr additive="base">
                                        <p:cTn id="67" dur="250" fill="hold"/>
                                        <p:tgtEl>
                                          <p:spTgt spid="63"/>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p:bldP spid="49" grpId="0"/>
      <p:bldP spid="50" grpId="0"/>
      <p:bldP spid="51" grpId="0"/>
      <p:bldP spid="67" grpId="0" animBg="1"/>
      <p:bldP spid="68"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年度工作概述</a:t>
              </a:r>
            </a:p>
          </p:txBody>
        </p:sp>
      </p:grpSp>
      <p:sp>
        <p:nvSpPr>
          <p:cNvPr id="5" name="圆角矩形 44"/>
          <p:cNvSpPr/>
          <p:nvPr/>
        </p:nvSpPr>
        <p:spPr bwMode="auto">
          <a:xfrm>
            <a:off x="4995119" y="5048418"/>
            <a:ext cx="4714938" cy="895335"/>
          </a:xfrm>
          <a:prstGeom prst="roundRect">
            <a:avLst>
              <a:gd name="adj" fmla="val 7848"/>
            </a:avLst>
          </a:prstGeom>
          <a:solidFill>
            <a:srgbClr val="7677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6" name="矩形 87"/>
          <p:cNvSpPr>
            <a:spLocks noChangeArrowheads="1"/>
          </p:cNvSpPr>
          <p:nvPr/>
        </p:nvSpPr>
        <p:spPr bwMode="auto">
          <a:xfrm>
            <a:off x="5102954" y="5232117"/>
            <a:ext cx="4607102" cy="613694"/>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点击此处更换文本点击此处更换文本点击此处点击此处更换文本点击此处更换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圆角矩形 48"/>
          <p:cNvSpPr/>
          <p:nvPr/>
        </p:nvSpPr>
        <p:spPr bwMode="auto">
          <a:xfrm>
            <a:off x="4995118" y="3467895"/>
            <a:ext cx="4714938" cy="895335"/>
          </a:xfrm>
          <a:prstGeom prst="roundRect">
            <a:avLst>
              <a:gd name="adj" fmla="val 7848"/>
            </a:avLst>
          </a:prstGeom>
          <a:solidFill>
            <a:srgbClr val="7677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5102953" y="3698722"/>
            <a:ext cx="4440179" cy="613694"/>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点击此处更换文本点击此处更换文本点击此处点击此处更换文本点击此处更换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0" name="圆角矩形 50"/>
          <p:cNvSpPr/>
          <p:nvPr/>
        </p:nvSpPr>
        <p:spPr bwMode="auto">
          <a:xfrm>
            <a:off x="4995118" y="2009479"/>
            <a:ext cx="4714938" cy="895335"/>
          </a:xfrm>
          <a:prstGeom prst="roundRect">
            <a:avLst>
              <a:gd name="adj" fmla="val 7848"/>
            </a:avLst>
          </a:prstGeom>
          <a:solidFill>
            <a:srgbClr val="7677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3" name="矩形 87"/>
          <p:cNvSpPr>
            <a:spLocks noChangeArrowheads="1"/>
          </p:cNvSpPr>
          <p:nvPr/>
        </p:nvSpPr>
        <p:spPr bwMode="auto">
          <a:xfrm>
            <a:off x="5173494" y="2192635"/>
            <a:ext cx="4369637" cy="613694"/>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点击此处更换文本点击此处更换文本点击此处点击此处更换文本点击此处更换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nvGrpSpPr>
          <p:cNvPr id="14" name="组合 13"/>
          <p:cNvGrpSpPr/>
          <p:nvPr/>
        </p:nvGrpSpPr>
        <p:grpSpPr>
          <a:xfrm>
            <a:off x="2612572" y="1594870"/>
            <a:ext cx="2001794" cy="4626126"/>
            <a:chOff x="1271929" y="1467505"/>
            <a:chExt cx="2203224" cy="5091630"/>
          </a:xfrm>
          <a:solidFill>
            <a:srgbClr val="767772"/>
          </a:solidFill>
        </p:grpSpPr>
        <p:grpSp>
          <p:nvGrpSpPr>
            <p:cNvPr id="15" name="组合 14"/>
            <p:cNvGrpSpPr/>
            <p:nvPr/>
          </p:nvGrpSpPr>
          <p:grpSpPr>
            <a:xfrm>
              <a:off x="3142215" y="1467505"/>
              <a:ext cx="332938" cy="5091630"/>
              <a:chOff x="2563371" y="2138292"/>
              <a:chExt cx="262016" cy="4007014"/>
            </a:xfrm>
            <a:grpFill/>
          </p:grpSpPr>
          <p:cxnSp>
            <p:nvCxnSpPr>
              <p:cNvPr id="19" name="直接连接符 18"/>
              <p:cNvCxnSpPr/>
              <p:nvPr/>
            </p:nvCxnSpPr>
            <p:spPr>
              <a:xfrm>
                <a:off x="2697640" y="2138292"/>
                <a:ext cx="0" cy="4007014"/>
              </a:xfrm>
              <a:prstGeom prst="line">
                <a:avLst/>
              </a:prstGeom>
              <a:grpFill/>
              <a:ln w="12700">
                <a:solidFill>
                  <a:srgbClr val="767772"/>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9893" y="2710083"/>
                <a:ext cx="255494" cy="255494"/>
              </a:xfrm>
              <a:prstGeom prst="ellipse">
                <a:avLst/>
              </a:prstGeom>
              <a:grp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21" name="椭圆 20"/>
              <p:cNvSpPr/>
              <p:nvPr/>
            </p:nvSpPr>
            <p:spPr>
              <a:xfrm>
                <a:off x="2569893" y="4040841"/>
                <a:ext cx="255494" cy="255494"/>
              </a:xfrm>
              <a:prstGeom prst="ellipse">
                <a:avLst/>
              </a:prstGeom>
              <a:grp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22" name="椭圆 21"/>
              <p:cNvSpPr/>
              <p:nvPr/>
            </p:nvSpPr>
            <p:spPr>
              <a:xfrm>
                <a:off x="2563371" y="5405867"/>
                <a:ext cx="255494" cy="255494"/>
              </a:xfrm>
              <a:prstGeom prst="ellipse">
                <a:avLst/>
              </a:prstGeom>
              <a:grp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16" name="泪滴形 15"/>
            <p:cNvSpPr/>
            <p:nvPr/>
          </p:nvSpPr>
          <p:spPr>
            <a:xfrm rot="2700000">
              <a:off x="1300956" y="1615917"/>
              <a:ext cx="1454564" cy="1454564"/>
            </a:xfrm>
            <a:prstGeom prst="teardrop">
              <a:avLst/>
            </a:prstGeom>
            <a:grp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7" name="泪滴形 16"/>
            <p:cNvSpPr/>
            <p:nvPr/>
          </p:nvSpPr>
          <p:spPr>
            <a:xfrm rot="2700000">
              <a:off x="1271929" y="5043765"/>
              <a:ext cx="1454564" cy="1454564"/>
            </a:xfrm>
            <a:prstGeom prst="teardrop">
              <a:avLst/>
            </a:prstGeom>
            <a:grp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8" name="泪滴形 17"/>
            <p:cNvSpPr/>
            <p:nvPr/>
          </p:nvSpPr>
          <p:spPr>
            <a:xfrm rot="2700000">
              <a:off x="1286442" y="3320019"/>
              <a:ext cx="1454564" cy="1454564"/>
            </a:xfrm>
            <a:prstGeom prst="teardrop">
              <a:avLst/>
            </a:prstGeom>
            <a:grp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年度工作概述</a:t>
              </a:r>
            </a:p>
          </p:txBody>
        </p:sp>
      </p:grpSp>
      <p:grpSp>
        <p:nvGrpSpPr>
          <p:cNvPr id="5" name="组合 4"/>
          <p:cNvGrpSpPr/>
          <p:nvPr/>
        </p:nvGrpSpPr>
        <p:grpSpPr>
          <a:xfrm>
            <a:off x="1740918" y="2014977"/>
            <a:ext cx="8708574" cy="3900215"/>
            <a:chOff x="363531" y="1994443"/>
            <a:chExt cx="11412158" cy="4213682"/>
          </a:xfrm>
        </p:grpSpPr>
        <p:sp>
          <p:nvSpPr>
            <p:cNvPr id="6" name="品 2"/>
            <p:cNvSpPr>
              <a:spLocks noChangeArrowheads="1"/>
            </p:cNvSpPr>
            <p:nvPr/>
          </p:nvSpPr>
          <p:spPr bwMode="auto">
            <a:xfrm>
              <a:off x="3943073" y="1996840"/>
              <a:ext cx="4253074" cy="2405320"/>
            </a:xfrm>
            <a:prstGeom prst="rect">
              <a:avLst/>
            </a:prstGeom>
            <a:solidFill>
              <a:srgbClr val="767772"/>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bg1"/>
                </a:solidFill>
                <a:latin typeface="宋体" panose="02010600030101010101" pitchFamily="2" charset="-122"/>
                <a:sym typeface="宋体" panose="02010600030101010101" pitchFamily="2" charset="-122"/>
              </a:endParaRPr>
            </a:p>
          </p:txBody>
        </p:sp>
        <p:sp>
          <p:nvSpPr>
            <p:cNvPr id="7" name="15"/>
            <p:cNvSpPr>
              <a:spLocks noChangeArrowheads="1"/>
            </p:cNvSpPr>
            <p:nvPr>
              <p:custDataLst>
                <p:tags r:id="rId1"/>
              </p:custDataLst>
            </p:nvPr>
          </p:nvSpPr>
          <p:spPr bwMode="auto">
            <a:xfrm>
              <a:off x="4112933" y="2729343"/>
              <a:ext cx="39057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这里输入简单的文字概述这里输入简单字概述这里输入简单简单的文字概述这里输入简单的文字概述简单的文字概述这里输入简单的文字概述这里输入这里输入简单字概述</a:t>
              </a:r>
            </a:p>
          </p:txBody>
        </p:sp>
        <p:sp>
          <p:nvSpPr>
            <p:cNvPr id="9" name="9"/>
            <p:cNvSpPr>
              <a:spLocks noChangeArrowheads="1"/>
            </p:cNvSpPr>
            <p:nvPr/>
          </p:nvSpPr>
          <p:spPr bwMode="auto">
            <a:xfrm>
              <a:off x="3943072" y="4564276"/>
              <a:ext cx="7832616" cy="1643849"/>
            </a:xfrm>
            <a:prstGeom prst="rect">
              <a:avLst/>
            </a:prstGeom>
            <a:solidFill>
              <a:srgbClr val="767772"/>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10" name="15"/>
            <p:cNvSpPr>
              <a:spLocks noChangeArrowheads="1"/>
            </p:cNvSpPr>
            <p:nvPr>
              <p:custDataLst>
                <p:tags r:id="rId2"/>
              </p:custDataLst>
            </p:nvPr>
          </p:nvSpPr>
          <p:spPr bwMode="auto">
            <a:xfrm>
              <a:off x="4322154" y="5250674"/>
              <a:ext cx="7209127" cy="92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这里输入简单的文字概述这里输入简单字概述这里输入简单简单简单的文字概述简单的这里输入简单的文字概述这里输入简单字概述这里输入简单简单简单的文字概述简单的</a:t>
              </a:r>
            </a:p>
            <a:p>
              <a:pPr>
                <a:lnSpc>
                  <a:spcPct val="150000"/>
                </a:lnSpc>
                <a:spcBef>
                  <a:spcPct val="0"/>
                </a:spcBef>
                <a:buNone/>
              </a:pP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12"/>
            <p:cNvSpPr>
              <a:spLocks noChangeArrowheads="1"/>
            </p:cNvSpPr>
            <p:nvPr>
              <p:custDataLst>
                <p:tags r:id="rId3"/>
              </p:custDataLst>
            </p:nvPr>
          </p:nvSpPr>
          <p:spPr bwMode="auto">
            <a:xfrm>
              <a:off x="4112933" y="2259414"/>
              <a:ext cx="3943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800" b="1" dirty="0">
                <a:solidFill>
                  <a:schemeClr val="bg1"/>
                </a:solidFill>
                <a:sym typeface="宋体" panose="02010600030101010101" pitchFamily="2" charset="-122"/>
              </a:endParaRPr>
            </a:p>
          </p:txBody>
        </p:sp>
        <p:sp>
          <p:nvSpPr>
            <p:cNvPr id="14" name="13"/>
            <p:cNvSpPr>
              <a:spLocks noChangeArrowheads="1"/>
            </p:cNvSpPr>
            <p:nvPr>
              <p:custDataLst>
                <p:tags r:id="rId4"/>
              </p:custDataLst>
            </p:nvPr>
          </p:nvSpPr>
          <p:spPr bwMode="auto">
            <a:xfrm>
              <a:off x="4432455" y="4796964"/>
              <a:ext cx="37518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800" b="1" dirty="0">
                <a:solidFill>
                  <a:schemeClr val="bg1"/>
                </a:solidFill>
                <a:sym typeface="宋体" panose="02010600030101010101" pitchFamily="2" charset="-122"/>
              </a:endParaRPr>
            </a:p>
          </p:txBody>
        </p:sp>
        <p:sp>
          <p:nvSpPr>
            <p:cNvPr id="15" name="矩形 14"/>
            <p:cNvSpPr/>
            <p:nvPr/>
          </p:nvSpPr>
          <p:spPr>
            <a:xfrm>
              <a:off x="8347591" y="1994443"/>
              <a:ext cx="3428098" cy="2407716"/>
            </a:xfrm>
            <a:prstGeom prst="rect">
              <a:avLst/>
            </a:prstGeom>
            <a:blipFill dpi="0"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 name="矩形 15"/>
            <p:cNvSpPr/>
            <p:nvPr/>
          </p:nvSpPr>
          <p:spPr>
            <a:xfrm>
              <a:off x="363531" y="4564276"/>
              <a:ext cx="3438401" cy="1643849"/>
            </a:xfrm>
            <a:prstGeom prst="rect">
              <a:avLst/>
            </a:prstGeom>
            <a:blipFill dpi="0" rotWithShape="1">
              <a:blip r:embed="rId8"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373834" y="1994443"/>
              <a:ext cx="3428098" cy="2407716"/>
            </a:xfrm>
            <a:prstGeom prst="rect">
              <a:avLst/>
            </a:prstGeom>
            <a:blipFill dpi="0" rotWithShape="1">
              <a:blip r:embed="rId9"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28880"/>
            <a:ext cx="12190413" cy="759903"/>
            <a:chOff x="0" y="616410"/>
            <a:chExt cx="12190413" cy="759903"/>
          </a:xfrm>
        </p:grpSpPr>
        <p:sp>
          <p:nvSpPr>
            <p:cNvPr id="11" name="矩形 10"/>
            <p:cNvSpPr/>
            <p:nvPr/>
          </p:nvSpPr>
          <p:spPr>
            <a:xfrm flipV="1">
              <a:off x="0" y="1330594"/>
              <a:ext cx="12190413" cy="45719"/>
            </a:xfrm>
            <a:prstGeom prst="rect">
              <a:avLst/>
            </a:prstGeom>
            <a:solidFill>
              <a:srgbClr val="76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61641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767772"/>
                  </a:solidFill>
                  <a:latin typeface="华文新魏" panose="02010800040101010101" pitchFamily="2" charset="-122"/>
                  <a:ea typeface="华文新魏" panose="02010800040101010101" pitchFamily="2" charset="-122"/>
                  <a:sym typeface="Arial" panose="020B0604020202020204" pitchFamily="34" charset="0"/>
                </a:rPr>
                <a:t>年度工作概述</a:t>
              </a:r>
            </a:p>
          </p:txBody>
        </p:sp>
      </p:grpSp>
      <p:sp>
        <p:nvSpPr>
          <p:cNvPr id="5" name="TextBox 51"/>
          <p:cNvSpPr txBox="1"/>
          <p:nvPr/>
        </p:nvSpPr>
        <p:spPr>
          <a:xfrm>
            <a:off x="4574112" y="4311887"/>
            <a:ext cx="1123805"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bg1">
                    <a:lumMod val="50000"/>
                  </a:schemeClr>
                </a:solidFill>
              </a:rPr>
              <a:t>点击添加</a:t>
            </a:r>
            <a:endParaRPr lang="en-US" altLang="zh-CN" sz="1800" dirty="0">
              <a:solidFill>
                <a:schemeClr val="bg1">
                  <a:lumMod val="50000"/>
                </a:schemeClr>
              </a:solidFill>
            </a:endParaRPr>
          </a:p>
          <a:p>
            <a:r>
              <a:rPr lang="zh-CN" altLang="en-US" sz="1800" dirty="0">
                <a:solidFill>
                  <a:schemeClr val="bg1">
                    <a:lumMod val="50000"/>
                  </a:schemeClr>
                </a:solidFill>
              </a:rPr>
              <a:t>文字</a:t>
            </a:r>
          </a:p>
        </p:txBody>
      </p:sp>
      <p:sp>
        <p:nvSpPr>
          <p:cNvPr id="6" name="TextBox 52"/>
          <p:cNvSpPr txBox="1"/>
          <p:nvPr/>
        </p:nvSpPr>
        <p:spPr>
          <a:xfrm>
            <a:off x="6038598" y="2824273"/>
            <a:ext cx="1592055" cy="923330"/>
          </a:xfrm>
          <a:prstGeom prst="rect">
            <a:avLst/>
          </a:prstGeom>
          <a:noFill/>
        </p:spPr>
        <p:txBody>
          <a:bodyPr wrap="square" rtlCol="0" anchor="ctr">
            <a:spAutoFit/>
          </a:bodyPr>
          <a:lstStyle/>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文字点击添加</a:t>
            </a:r>
            <a:endParaRPr lang="en-US" altLang="zh-CN" sz="1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文字</a:t>
            </a:r>
          </a:p>
        </p:txBody>
      </p:sp>
      <p:sp>
        <p:nvSpPr>
          <p:cNvPr id="7" name="TextBox 53"/>
          <p:cNvSpPr txBox="1"/>
          <p:nvPr/>
        </p:nvSpPr>
        <p:spPr>
          <a:xfrm>
            <a:off x="8018514" y="4078000"/>
            <a:ext cx="1123805"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bg1">
                    <a:lumMod val="50000"/>
                  </a:schemeClr>
                </a:solidFill>
              </a:rPr>
              <a:t>点击添加</a:t>
            </a:r>
            <a:endParaRPr lang="en-US" altLang="zh-CN" sz="1800" dirty="0">
              <a:solidFill>
                <a:schemeClr val="bg1">
                  <a:lumMod val="50000"/>
                </a:schemeClr>
              </a:solidFill>
            </a:endParaRPr>
          </a:p>
          <a:p>
            <a:r>
              <a:rPr lang="zh-CN" altLang="en-US" sz="1800" dirty="0">
                <a:solidFill>
                  <a:schemeClr val="bg1">
                    <a:lumMod val="50000"/>
                  </a:schemeClr>
                </a:solidFill>
              </a:rPr>
              <a:t>文字</a:t>
            </a:r>
          </a:p>
        </p:txBody>
      </p:sp>
      <p:sp>
        <p:nvSpPr>
          <p:cNvPr id="9" name="TextBox 54"/>
          <p:cNvSpPr txBox="1"/>
          <p:nvPr/>
        </p:nvSpPr>
        <p:spPr>
          <a:xfrm>
            <a:off x="9461286" y="2996512"/>
            <a:ext cx="1592055" cy="646331"/>
          </a:xfrm>
          <a:prstGeom prst="rect">
            <a:avLst/>
          </a:prstGeom>
          <a:noFill/>
        </p:spPr>
        <p:txBody>
          <a:bodyPr wrap="square" rtlCol="0" anchor="ctr">
            <a:spAutoFit/>
          </a:bodyPr>
          <a:lstStyle/>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文字点击</a:t>
            </a:r>
          </a:p>
        </p:txBody>
      </p:sp>
      <p:sp>
        <p:nvSpPr>
          <p:cNvPr id="10" name="矩形 9"/>
          <p:cNvSpPr/>
          <p:nvPr/>
        </p:nvSpPr>
        <p:spPr>
          <a:xfrm>
            <a:off x="1204625" y="2124803"/>
            <a:ext cx="2592288" cy="4001095"/>
          </a:xfrm>
          <a:prstGeom prst="rect">
            <a:avLst/>
          </a:prstGeom>
        </p:spPr>
        <p:txBody>
          <a:bodyPr wrap="square">
            <a:spAutoFit/>
          </a:bodyPr>
          <a:lstStyle/>
          <a:p>
            <a:pPr>
              <a:lnSpc>
                <a:spcPct val="15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点击添加小标题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3" name="Freeform 4"/>
          <p:cNvSpPr/>
          <p:nvPr/>
        </p:nvSpPr>
        <p:spPr bwMode="auto">
          <a:xfrm>
            <a:off x="5658194" y="2132043"/>
            <a:ext cx="2330287"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76777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7648178" y="3402192"/>
            <a:ext cx="1841898"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6777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15" name="Freeform 8"/>
          <p:cNvSpPr/>
          <p:nvPr/>
        </p:nvSpPr>
        <p:spPr bwMode="auto">
          <a:xfrm>
            <a:off x="4120057" y="3580245"/>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76777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Freeform 6"/>
          <p:cNvSpPr/>
          <p:nvPr/>
        </p:nvSpPr>
        <p:spPr bwMode="auto">
          <a:xfrm>
            <a:off x="9133569" y="2205432"/>
            <a:ext cx="2224910"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67772"/>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1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1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1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1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54012" y="342900"/>
            <a:ext cx="11482388" cy="6173786"/>
          </a:xfrm>
          <a:prstGeom prst="rect">
            <a:avLst/>
          </a:prstGeom>
          <a:noFill/>
          <a:ln>
            <a:solidFill>
              <a:srgbClr val="767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367025" y="1789155"/>
            <a:ext cx="1635033" cy="2492852"/>
            <a:chOff x="3636173" y="1104157"/>
            <a:chExt cx="1635033" cy="2492852"/>
          </a:xfrm>
        </p:grpSpPr>
        <p:grpSp>
          <p:nvGrpSpPr>
            <p:cNvPr id="18" name="组合 17"/>
            <p:cNvGrpSpPr/>
            <p:nvPr/>
          </p:nvGrpSpPr>
          <p:grpSpPr>
            <a:xfrm>
              <a:off x="3636173" y="1104157"/>
              <a:ext cx="1635033" cy="2492852"/>
              <a:chOff x="4999554" y="460090"/>
              <a:chExt cx="1635033" cy="2492852"/>
            </a:xfrm>
          </p:grpSpPr>
          <p:grpSp>
            <p:nvGrpSpPr>
              <p:cNvPr id="20" name="组合 19"/>
              <p:cNvGrpSpPr/>
              <p:nvPr/>
            </p:nvGrpSpPr>
            <p:grpSpPr>
              <a:xfrm>
                <a:off x="4999554" y="460090"/>
                <a:ext cx="1635033" cy="2492852"/>
                <a:chOff x="8521086" y="1649518"/>
                <a:chExt cx="1635033" cy="2492852"/>
              </a:xfrm>
            </p:grpSpPr>
            <p:sp>
              <p:nvSpPr>
                <p:cNvPr id="22" name="TextBox 1"/>
                <p:cNvSpPr txBox="1">
                  <a:spLocks noChangeArrowheads="1"/>
                </p:cNvSpPr>
                <p:nvPr/>
              </p:nvSpPr>
              <p:spPr bwMode="auto">
                <a:xfrm>
                  <a:off x="8521086" y="1649518"/>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a:solidFill>
                        <a:srgbClr val="767772"/>
                      </a:solidFill>
                      <a:latin typeface="叶根友刀锋黑草" panose="02010601030101010101" pitchFamily="2" charset="-122"/>
                      <a:ea typeface="叶根友刀锋黑草" panose="02010601030101010101" pitchFamily="2" charset="-122"/>
                    </a:rPr>
                    <a:t>2</a:t>
                  </a:r>
                  <a:endParaRPr lang="zh-CN" altLang="en-US" sz="7200" dirty="0">
                    <a:solidFill>
                      <a:srgbClr val="767772"/>
                    </a:solidFill>
                    <a:latin typeface="叶根友刀锋黑草" panose="02010601030101010101" pitchFamily="2" charset="-122"/>
                    <a:ea typeface="叶根友刀锋黑草" panose="02010601030101010101" pitchFamily="2" charset="-122"/>
                  </a:endParaRPr>
                </a:p>
              </p:txBody>
            </p:sp>
            <p:sp>
              <p:nvSpPr>
                <p:cNvPr id="23"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rgbClr val="767772"/>
                      </a:solidFill>
                      <a:latin typeface="叶根友刀锋黑草" panose="02010601030101010101" pitchFamily="2" charset="-122"/>
                      <a:ea typeface="叶根友刀锋黑草" panose="02010601030101010101" pitchFamily="2" charset="-122"/>
                    </a:rPr>
                    <a:t>贰</a:t>
                  </a:r>
                </a:p>
              </p:txBody>
            </p:sp>
          </p:gr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428" y="1285620"/>
                <a:ext cx="676690" cy="736238"/>
              </a:xfrm>
              <a:prstGeom prst="rect">
                <a:avLst/>
              </a:prstGeom>
            </p:spPr>
          </p:pic>
        </p:grpSp>
        <p:cxnSp>
          <p:nvCxnSpPr>
            <p:cNvPr id="19" name="直接连接符 18"/>
            <p:cNvCxnSpPr/>
            <p:nvPr/>
          </p:nvCxnSpPr>
          <p:spPr>
            <a:xfrm flipH="1">
              <a:off x="3770817" y="1429099"/>
              <a:ext cx="1335314" cy="155992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016296" y="2230995"/>
            <a:ext cx="3868287" cy="738664"/>
          </a:xfrm>
          <a:prstGeom prst="rect">
            <a:avLst/>
          </a:prstGeom>
        </p:spPr>
        <p:txBody>
          <a:bodyPr wrap="square" lIns="0" tIns="0" rIns="0" bIns="0">
            <a:spAutoFit/>
          </a:bodyPr>
          <a:lstStyle/>
          <a:p>
            <a:pPr>
              <a:spcBef>
                <a:spcPct val="50000"/>
              </a:spcBef>
            </a:pPr>
            <a:r>
              <a:rPr lang="zh-CN" altLang="en-US" sz="4800" dirty="0">
                <a:solidFill>
                  <a:srgbClr val="767772"/>
                </a:solidFill>
                <a:latin typeface="华文新魏" panose="02010800040101010101" pitchFamily="2" charset="-122"/>
                <a:ea typeface="华文新魏" panose="02010800040101010101" pitchFamily="2" charset="-122"/>
              </a:rPr>
              <a:t>工作完成情况</a:t>
            </a:r>
          </a:p>
        </p:txBody>
      </p:sp>
      <p:sp>
        <p:nvSpPr>
          <p:cNvPr id="25" name="TextBox 11"/>
          <p:cNvSpPr txBox="1"/>
          <p:nvPr/>
        </p:nvSpPr>
        <p:spPr>
          <a:xfrm>
            <a:off x="5098570" y="2949155"/>
            <a:ext cx="3570208" cy="276999"/>
          </a:xfrm>
          <a:prstGeom prst="rect">
            <a:avLst/>
          </a:prstGeom>
          <a:noFill/>
        </p:spPr>
        <p:txBody>
          <a:bodyPr wrap="none">
            <a:spAutoFit/>
          </a:bodyPr>
          <a:lstStyle/>
          <a:p>
            <a:pPr marL="0" lvl="1">
              <a:defRPr/>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TextBox 11"/>
          <p:cNvSpPr txBox="1"/>
          <p:nvPr/>
        </p:nvSpPr>
        <p:spPr>
          <a:xfrm>
            <a:off x="5098570" y="3211832"/>
            <a:ext cx="3570208" cy="276999"/>
          </a:xfrm>
          <a:prstGeom prst="rect">
            <a:avLst/>
          </a:prstGeom>
          <a:noFill/>
        </p:spPr>
        <p:txBody>
          <a:bodyPr wrap="none">
            <a:spAutoFit/>
          </a:bodyPr>
          <a:lstStyle/>
          <a:p>
            <a:pPr marL="0" lvl="1">
              <a:defRPr/>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2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3" presetClass="entr" presetSubtype="3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strVal val="4*#ppt_w"/>
                                          </p:val>
                                        </p:tav>
                                        <p:tav tm="100000">
                                          <p:val>
                                            <p:strVal val="#ppt_w"/>
                                          </p:val>
                                        </p:tav>
                                      </p:tavLst>
                                    </p:anim>
                                    <p:anim calcmode="lin" valueType="num">
                                      <p:cBhvr>
                                        <p:cTn id="24" dur="500" fill="hold"/>
                                        <p:tgtEl>
                                          <p:spTgt spid="24"/>
                                        </p:tgtEl>
                                        <p:attrNameLst>
                                          <p:attrName>ppt_h</p:attrName>
                                        </p:attrNameLst>
                                      </p:cBhvr>
                                      <p:tavLst>
                                        <p:tav tm="0">
                                          <p:val>
                                            <p:strVal val="4*#ppt_h"/>
                                          </p:val>
                                        </p:tav>
                                        <p:tav tm="100000">
                                          <p:val>
                                            <p:strVal val="#ppt_h"/>
                                          </p:val>
                                        </p:tav>
                                      </p:tavLst>
                                    </p:anim>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p:tgtEl>
                                          <p:spTgt spid="25"/>
                                        </p:tgtEl>
                                        <p:attrNameLst>
                                          <p:attrName>ppt_x</p:attrName>
                                        </p:attrNameLst>
                                      </p:cBhvr>
                                      <p:tavLst>
                                        <p:tav tm="0">
                                          <p:val>
                                            <p:strVal val="#ppt_x-#ppt_w*1.125000"/>
                                          </p:val>
                                        </p:tav>
                                        <p:tav tm="100000">
                                          <p:val>
                                            <p:strVal val="#ppt_x"/>
                                          </p:val>
                                        </p:tav>
                                      </p:tavLst>
                                    </p:anim>
                                    <p:animEffect transition="in" filter="wipe(right)">
                                      <p:cBhvr>
                                        <p:cTn id="29" dur="500"/>
                                        <p:tgtEl>
                                          <p:spTgt spid="25"/>
                                        </p:tgtEl>
                                      </p:cBhvr>
                                    </p:animEffect>
                                  </p:childTnLst>
                                </p:cTn>
                              </p:par>
                            </p:childTnLst>
                          </p:cTn>
                        </p:par>
                        <p:par>
                          <p:cTn id="30" fill="hold">
                            <p:stCondLst>
                              <p:cond delay="4000"/>
                            </p:stCondLst>
                            <p:childTnLst>
                              <p:par>
                                <p:cTn id="31" presetID="1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p:tgtEl>
                                          <p:spTgt spid="26"/>
                                        </p:tgtEl>
                                        <p:attrNameLst>
                                          <p:attrName>ppt_x</p:attrName>
                                        </p:attrNameLst>
                                      </p:cBhvr>
                                      <p:tavLst>
                                        <p:tav tm="0">
                                          <p:val>
                                            <p:strVal val="#ppt_x-#ppt_w*1.125000"/>
                                          </p:val>
                                        </p:tav>
                                        <p:tav tm="100000">
                                          <p:val>
                                            <p:strVal val="#ppt_x"/>
                                          </p:val>
                                        </p:tav>
                                      </p:tavLst>
                                    </p:anim>
                                    <p:animEffect transition="in" filter="wipe(righ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108"/>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1696</Words>
  <Application>Microsoft Office PowerPoint</Application>
  <PresentationFormat>自定义</PresentationFormat>
  <Paragraphs>266</Paragraphs>
  <Slides>24</Slides>
  <Notes>24</Notes>
  <HiddenSlides>0</HiddenSlides>
  <MMClips>1</MMClips>
  <ScaleCrop>false</ScaleCrop>
  <HeadingPairs>
    <vt:vector size="6" baseType="variant">
      <vt:variant>
        <vt:lpstr>已用的字体</vt:lpstr>
      </vt:variant>
      <vt:variant>
        <vt:i4>19</vt:i4>
      </vt:variant>
      <vt:variant>
        <vt:lpstr>主题</vt:lpstr>
      </vt:variant>
      <vt:variant>
        <vt:i4>10</vt:i4>
      </vt:variant>
      <vt:variant>
        <vt:lpstr>幻灯片标题</vt:lpstr>
      </vt:variant>
      <vt:variant>
        <vt:i4>24</vt:i4>
      </vt:variant>
    </vt:vector>
  </HeadingPairs>
  <TitlesOfParts>
    <vt:vector size="53" baseType="lpstr">
      <vt:lpstr>Gill Sans</vt:lpstr>
      <vt:lpstr>Impact MT Std</vt:lpstr>
      <vt:lpstr>ITC Avant Garde Std Bk</vt:lpstr>
      <vt:lpstr>LiHei Pro</vt:lpstr>
      <vt:lpstr>Open Sans</vt:lpstr>
      <vt:lpstr>Signika</vt:lpstr>
      <vt:lpstr>等线</vt:lpstr>
      <vt:lpstr>等线 Light</vt:lpstr>
      <vt:lpstr>方正大黑_GBK</vt:lpstr>
      <vt:lpstr>华文新魏</vt:lpstr>
      <vt:lpstr>迷你简汉真广标</vt:lpstr>
      <vt:lpstr>宋体</vt:lpstr>
      <vt:lpstr>微软雅黑</vt:lpstr>
      <vt:lpstr>叶根友刀锋黑草</vt:lpstr>
      <vt:lpstr>叶根友行书繁</vt:lpstr>
      <vt:lpstr>Arial</vt:lpstr>
      <vt:lpstr>Calibri</vt:lpstr>
      <vt:lpstr>Impact</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3191</cp:revision>
  <dcterms:created xsi:type="dcterms:W3CDTF">2015-12-01T09:06:00Z</dcterms:created>
  <dcterms:modified xsi:type="dcterms:W3CDTF">2021-01-06T03:40:27Z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