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9"/>
  </p:notesMasterIdLst>
  <p:sldIdLst>
    <p:sldId id="257" r:id="rId3"/>
    <p:sldId id="258" r:id="rId4"/>
    <p:sldId id="259" r:id="rId5"/>
    <p:sldId id="260" r:id="rId6"/>
    <p:sldId id="261" r:id="rId7"/>
    <p:sldId id="263" r:id="rId8"/>
    <p:sldId id="272" r:id="rId9"/>
    <p:sldId id="264" r:id="rId10"/>
    <p:sldId id="265" r:id="rId11"/>
    <p:sldId id="266" r:id="rId12"/>
    <p:sldId id="267" r:id="rId13"/>
    <p:sldId id="274" r:id="rId14"/>
    <p:sldId id="268" r:id="rId15"/>
    <p:sldId id="269" r:id="rId16"/>
    <p:sldId id="270" r:id="rId17"/>
    <p:sldId id="273" r:id="rId18"/>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8" d="100"/>
          <a:sy n="108" d="100"/>
        </p:scale>
        <p:origin x="678" y="102"/>
      </p:cViewPr>
      <p:guideLst>
        <p:guide orient="horz" pos="2160"/>
        <p:guide pos="3840"/>
      </p:guideLst>
    </p:cSldViewPr>
  </p:slideViewPr>
  <p:notesTextViewPr>
    <p:cViewPr>
      <p:scale>
        <a:sx n="100" d="100"/>
        <a:sy n="100" d="100"/>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8" name="日期占位符 3"/>
          <p:cNvSpPr>
            <a:spLocks noGrp="1"/>
          </p:cNvSpPr>
          <p:nvPr>
            <p:ph type="dt" sz="half" idx="2"/>
          </p:nvPr>
        </p:nvSpPr>
        <p:spPr bwMode="auto">
          <a:xfrm>
            <a:off x="838200" y="6356350"/>
            <a:ext cx="27432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4AF7D98-C632-49CF-8460-7C22410D9A12}"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nvPr>
        </p:nvSpPr>
        <p:spPr bwMode="auto">
          <a:xfrm>
            <a:off x="4038600" y="6356350"/>
            <a:ext cx="41148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nvPr>
        </p:nvSpPr>
        <p:spPr bwMode="auto">
          <a:xfrm>
            <a:off x="8610600" y="6356350"/>
            <a:ext cx="2743200" cy="365125"/>
          </a:xfrm>
          <a:prstGeom prst="rect">
            <a:avLst/>
          </a:prstGeom>
          <a:noFill/>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日期占位符 3"/>
          <p:cNvSpPr>
            <a:spLocks noGrp="1"/>
          </p:cNvSpPr>
          <p:nvPr>
            <p:ph type="dt" sz="half" idx="2"/>
          </p:nvPr>
        </p:nvSpPr>
        <p:spPr bwMode="auto">
          <a:xfrm>
            <a:off x="838200" y="6356350"/>
            <a:ext cx="27432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4AF7D98-C632-49CF-8460-7C22410D9A12}"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nvPr>
        </p:nvSpPr>
        <p:spPr bwMode="auto">
          <a:xfrm>
            <a:off x="4038600" y="6356350"/>
            <a:ext cx="41148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nvPr>
        </p:nvSpPr>
        <p:spPr bwMode="auto">
          <a:xfrm>
            <a:off x="8610600" y="6356350"/>
            <a:ext cx="2743200" cy="365125"/>
          </a:xfrm>
          <a:prstGeom prst="rect">
            <a:avLst/>
          </a:prstGeom>
          <a:noFill/>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日期占位符 3"/>
          <p:cNvSpPr>
            <a:spLocks noGrp="1"/>
          </p:cNvSpPr>
          <p:nvPr>
            <p:ph type="dt" sz="half" idx="2"/>
          </p:nvPr>
        </p:nvSpPr>
        <p:spPr bwMode="auto">
          <a:xfrm>
            <a:off x="838200" y="6356350"/>
            <a:ext cx="27432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4AF7D98-C632-49CF-8460-7C22410D9A12}"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nvPr>
        </p:nvSpPr>
        <p:spPr bwMode="auto">
          <a:xfrm>
            <a:off x="4038600" y="6356350"/>
            <a:ext cx="41148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nvPr>
        </p:nvSpPr>
        <p:spPr bwMode="auto">
          <a:xfrm>
            <a:off x="8610600" y="6356350"/>
            <a:ext cx="2743200" cy="365125"/>
          </a:xfrm>
          <a:prstGeom prst="rect">
            <a:avLst/>
          </a:prstGeom>
          <a:noFill/>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8" name="日期占位符 2"/>
          <p:cNvSpPr>
            <a:spLocks noGrp="1"/>
          </p:cNvSpPr>
          <p:nvPr>
            <p:ph type="dt" sz="half" idx="2"/>
          </p:nvPr>
        </p:nvSpPr>
        <p:spPr bwMode="auto">
          <a:xfrm>
            <a:off x="838200" y="6356350"/>
            <a:ext cx="27432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4AF7D98-C632-49CF-8460-7C22410D9A12}"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页脚占位符 3"/>
          <p:cNvSpPr>
            <a:spLocks noGrp="1"/>
          </p:cNvSpPr>
          <p:nvPr>
            <p:ph type="ftr" sz="quarter" idx="3"/>
          </p:nvPr>
        </p:nvSpPr>
        <p:spPr bwMode="auto">
          <a:xfrm>
            <a:off x="4038600" y="6356350"/>
            <a:ext cx="41148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 name="灯片编号占位符 4"/>
          <p:cNvSpPr>
            <a:spLocks noGrp="1"/>
          </p:cNvSpPr>
          <p:nvPr>
            <p:ph type="sldNum" sz="quarter" idx="4"/>
          </p:nvPr>
        </p:nvSpPr>
        <p:spPr bwMode="auto">
          <a:xfrm>
            <a:off x="8610600" y="6356350"/>
            <a:ext cx="2743200" cy="365125"/>
          </a:xfrm>
          <a:prstGeom prst="rect">
            <a:avLst/>
          </a:prstGeom>
          <a:noFill/>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7" name="日期占位符 3"/>
          <p:cNvSpPr>
            <a:spLocks noGrp="1"/>
          </p:cNvSpPr>
          <p:nvPr>
            <p:ph type="dt" sz="half" idx="2"/>
          </p:nvPr>
        </p:nvSpPr>
        <p:spPr bwMode="auto">
          <a:xfrm>
            <a:off x="838200" y="6356350"/>
            <a:ext cx="27432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524D8D0-36CE-41C2-ABA7-FE2ED1C577DC}"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4038600" y="6356350"/>
            <a:ext cx="41148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8610600" y="6356350"/>
            <a:ext cx="2743200" cy="365125"/>
          </a:xfrm>
          <a:prstGeom prst="rect">
            <a:avLst/>
          </a:prstGeom>
          <a:noFill/>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2"/>
          </p:nvPr>
        </p:nvSpPr>
        <p:spPr bwMode="auto">
          <a:xfrm>
            <a:off x="838200" y="6356350"/>
            <a:ext cx="27432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524D8D0-36CE-41C2-ABA7-FE2ED1C577DC}"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4038600" y="6356350"/>
            <a:ext cx="41148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8610600" y="6356350"/>
            <a:ext cx="2743200" cy="365125"/>
          </a:xfrm>
          <a:prstGeom prst="rect">
            <a:avLst/>
          </a:prstGeom>
          <a:noFill/>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7" name="日期占位符 3"/>
          <p:cNvSpPr>
            <a:spLocks noGrp="1"/>
          </p:cNvSpPr>
          <p:nvPr>
            <p:ph type="dt" sz="half" idx="2"/>
          </p:nvPr>
        </p:nvSpPr>
        <p:spPr bwMode="auto">
          <a:xfrm>
            <a:off x="838200" y="6356350"/>
            <a:ext cx="27432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524D8D0-36CE-41C2-ABA7-FE2ED1C577DC}"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4038600" y="6356350"/>
            <a:ext cx="41148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8610600" y="6356350"/>
            <a:ext cx="2743200" cy="365125"/>
          </a:xfrm>
          <a:prstGeom prst="rect">
            <a:avLst/>
          </a:prstGeom>
          <a:noFill/>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p:cNvSpPr>
          <p:nvPr>
            <p:ph type="dt" sz="half" idx="12"/>
          </p:nvPr>
        </p:nvSpPr>
        <p:spPr bwMode="auto">
          <a:xfrm>
            <a:off x="838200" y="6356350"/>
            <a:ext cx="27432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524D8D0-36CE-41C2-ABA7-FE2ED1C577DC}"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4038600" y="6356350"/>
            <a:ext cx="41148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8610600" y="6356350"/>
            <a:ext cx="2743200" cy="365125"/>
          </a:xfrm>
          <a:prstGeom prst="rect">
            <a:avLst/>
          </a:prstGeom>
          <a:noFill/>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2"/>
          </p:nvPr>
        </p:nvSpPr>
        <p:spPr bwMode="auto">
          <a:xfrm>
            <a:off x="838200" y="6356350"/>
            <a:ext cx="27432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524D8D0-36CE-41C2-ABA7-FE2ED1C577DC}"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3"/>
          </p:nvPr>
        </p:nvSpPr>
        <p:spPr bwMode="auto">
          <a:xfrm>
            <a:off x="4038600" y="6356350"/>
            <a:ext cx="41148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4"/>
          </p:nvPr>
        </p:nvSpPr>
        <p:spPr bwMode="auto">
          <a:xfrm>
            <a:off x="8610600" y="6356350"/>
            <a:ext cx="2743200" cy="365125"/>
          </a:xfrm>
          <a:prstGeom prst="rect">
            <a:avLst/>
          </a:prstGeom>
          <a:noFill/>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7" name="日期占位符 2"/>
          <p:cNvSpPr>
            <a:spLocks noGrp="1"/>
          </p:cNvSpPr>
          <p:nvPr>
            <p:ph type="dt" sz="half" idx="2"/>
          </p:nvPr>
        </p:nvSpPr>
        <p:spPr bwMode="auto">
          <a:xfrm>
            <a:off x="838200" y="6356350"/>
            <a:ext cx="27432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524D8D0-36CE-41C2-ABA7-FE2ED1C577DC}"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3"/>
          <p:cNvSpPr>
            <a:spLocks noGrp="1"/>
          </p:cNvSpPr>
          <p:nvPr>
            <p:ph type="ftr" sz="quarter" idx="3"/>
          </p:nvPr>
        </p:nvSpPr>
        <p:spPr bwMode="auto">
          <a:xfrm>
            <a:off x="4038600" y="6356350"/>
            <a:ext cx="41148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4"/>
          <p:cNvSpPr>
            <a:spLocks noGrp="1"/>
          </p:cNvSpPr>
          <p:nvPr>
            <p:ph type="sldNum" sz="quarter" idx="4"/>
          </p:nvPr>
        </p:nvSpPr>
        <p:spPr bwMode="auto">
          <a:xfrm>
            <a:off x="8610600" y="6356350"/>
            <a:ext cx="2743200" cy="365125"/>
          </a:xfrm>
          <a:prstGeom prst="rect">
            <a:avLst/>
          </a:prstGeom>
          <a:noFill/>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bwMode="auto">
          <a:xfrm>
            <a:off x="838200" y="6356350"/>
            <a:ext cx="27432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524D8D0-36CE-41C2-ABA7-FE2ED1C577DC}"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2"/>
          <p:cNvSpPr>
            <a:spLocks noGrp="1"/>
          </p:cNvSpPr>
          <p:nvPr>
            <p:ph type="ftr" sz="quarter" idx="3"/>
          </p:nvPr>
        </p:nvSpPr>
        <p:spPr bwMode="auto">
          <a:xfrm>
            <a:off x="4038600" y="6356350"/>
            <a:ext cx="41148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bwMode="auto">
          <a:xfrm>
            <a:off x="8610600" y="6356350"/>
            <a:ext cx="2743200" cy="365125"/>
          </a:xfrm>
          <a:prstGeom prst="rect">
            <a:avLst/>
          </a:prstGeom>
          <a:noFill/>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日期占位符 3"/>
          <p:cNvSpPr>
            <a:spLocks noGrp="1"/>
          </p:cNvSpPr>
          <p:nvPr>
            <p:ph type="dt" sz="half" idx="2"/>
          </p:nvPr>
        </p:nvSpPr>
        <p:spPr bwMode="auto">
          <a:xfrm>
            <a:off x="838200" y="6356350"/>
            <a:ext cx="27432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4AF7D98-C632-49CF-8460-7C22410D9A12}"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nvPr>
        </p:nvSpPr>
        <p:spPr bwMode="auto">
          <a:xfrm>
            <a:off x="4038600" y="6356350"/>
            <a:ext cx="41148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nvPr>
        </p:nvSpPr>
        <p:spPr bwMode="auto">
          <a:xfrm>
            <a:off x="8610600" y="6356350"/>
            <a:ext cx="2743200" cy="365125"/>
          </a:xfrm>
          <a:prstGeom prst="rect">
            <a:avLst/>
          </a:prstGeom>
          <a:noFill/>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7" name="日期占位符 4"/>
          <p:cNvSpPr>
            <a:spLocks noGrp="1"/>
          </p:cNvSpPr>
          <p:nvPr>
            <p:ph type="dt" sz="half" idx="12"/>
          </p:nvPr>
        </p:nvSpPr>
        <p:spPr bwMode="auto">
          <a:xfrm>
            <a:off x="838200" y="6356350"/>
            <a:ext cx="27432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524D8D0-36CE-41C2-ABA7-FE2ED1C577DC}"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4038600" y="6356350"/>
            <a:ext cx="41148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8610600" y="6356350"/>
            <a:ext cx="2743200" cy="365125"/>
          </a:xfrm>
          <a:prstGeom prst="rect">
            <a:avLst/>
          </a:prstGeom>
          <a:noFill/>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7" name="日期占位符 4"/>
          <p:cNvSpPr>
            <a:spLocks noGrp="1"/>
          </p:cNvSpPr>
          <p:nvPr>
            <p:ph type="dt" sz="half" idx="12"/>
          </p:nvPr>
        </p:nvSpPr>
        <p:spPr bwMode="auto">
          <a:xfrm>
            <a:off x="838200" y="6356350"/>
            <a:ext cx="27432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524D8D0-36CE-41C2-ABA7-FE2ED1C577DC}"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4038600" y="6356350"/>
            <a:ext cx="41148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8610600" y="6356350"/>
            <a:ext cx="2743200" cy="365125"/>
          </a:xfrm>
          <a:prstGeom prst="rect">
            <a:avLst/>
          </a:prstGeom>
          <a:noFill/>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2"/>
          </p:nvPr>
        </p:nvSpPr>
        <p:spPr bwMode="auto">
          <a:xfrm>
            <a:off x="838200" y="6356350"/>
            <a:ext cx="27432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524D8D0-36CE-41C2-ABA7-FE2ED1C577DC}"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4038600" y="6356350"/>
            <a:ext cx="41148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8610600" y="6356350"/>
            <a:ext cx="2743200" cy="365125"/>
          </a:xfrm>
          <a:prstGeom prst="rect">
            <a:avLst/>
          </a:prstGeom>
          <a:noFill/>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2"/>
          </p:nvPr>
        </p:nvSpPr>
        <p:spPr bwMode="auto">
          <a:xfrm>
            <a:off x="838200" y="6356350"/>
            <a:ext cx="27432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524D8D0-36CE-41C2-ABA7-FE2ED1C577DC}"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4038600" y="6356350"/>
            <a:ext cx="41148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8610600" y="6356350"/>
            <a:ext cx="2743200" cy="365125"/>
          </a:xfrm>
          <a:prstGeom prst="rect">
            <a:avLst/>
          </a:prstGeom>
          <a:noFill/>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8" name="日期占位符 3"/>
          <p:cNvSpPr>
            <a:spLocks noGrp="1"/>
          </p:cNvSpPr>
          <p:nvPr>
            <p:ph type="dt" sz="half" idx="2"/>
          </p:nvPr>
        </p:nvSpPr>
        <p:spPr bwMode="auto">
          <a:xfrm>
            <a:off x="838200" y="6356350"/>
            <a:ext cx="27432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4AF7D98-C632-49CF-8460-7C22410D9A12}"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nvPr>
        </p:nvSpPr>
        <p:spPr bwMode="auto">
          <a:xfrm>
            <a:off x="4038600" y="6356350"/>
            <a:ext cx="41148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nvPr>
        </p:nvSpPr>
        <p:spPr bwMode="auto">
          <a:xfrm>
            <a:off x="8610600" y="6356350"/>
            <a:ext cx="2743200" cy="365125"/>
          </a:xfrm>
          <a:prstGeom prst="rect">
            <a:avLst/>
          </a:prstGeom>
          <a:noFill/>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日期占位符 4"/>
          <p:cNvSpPr>
            <a:spLocks noGrp="1"/>
          </p:cNvSpPr>
          <p:nvPr>
            <p:ph type="dt" sz="half" idx="12"/>
          </p:nvPr>
        </p:nvSpPr>
        <p:spPr bwMode="auto">
          <a:xfrm>
            <a:off x="838200" y="6356350"/>
            <a:ext cx="27432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4AF7D98-C632-49CF-8460-7C22410D9A12}"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页脚占位符 5"/>
          <p:cNvSpPr>
            <a:spLocks noGrp="1"/>
          </p:cNvSpPr>
          <p:nvPr>
            <p:ph type="ftr" sz="quarter" idx="3"/>
          </p:nvPr>
        </p:nvSpPr>
        <p:spPr bwMode="auto">
          <a:xfrm>
            <a:off x="4038600" y="6356350"/>
            <a:ext cx="41148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 name="灯片编号占位符 6"/>
          <p:cNvSpPr>
            <a:spLocks noGrp="1"/>
          </p:cNvSpPr>
          <p:nvPr>
            <p:ph type="sldNum" sz="quarter" idx="4"/>
          </p:nvPr>
        </p:nvSpPr>
        <p:spPr bwMode="auto">
          <a:xfrm>
            <a:off x="8610600" y="6356350"/>
            <a:ext cx="2743200" cy="365125"/>
          </a:xfrm>
          <a:prstGeom prst="rect">
            <a:avLst/>
          </a:prstGeom>
          <a:noFill/>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日期占位符 6"/>
          <p:cNvSpPr>
            <a:spLocks noGrp="1"/>
          </p:cNvSpPr>
          <p:nvPr>
            <p:ph type="dt" sz="half" idx="12"/>
          </p:nvPr>
        </p:nvSpPr>
        <p:spPr bwMode="auto">
          <a:xfrm>
            <a:off x="838200" y="6356350"/>
            <a:ext cx="27432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4AF7D98-C632-49CF-8460-7C22410D9A12}"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页脚占位符 7"/>
          <p:cNvSpPr>
            <a:spLocks noGrp="1"/>
          </p:cNvSpPr>
          <p:nvPr>
            <p:ph type="ftr" sz="quarter" idx="13"/>
          </p:nvPr>
        </p:nvSpPr>
        <p:spPr bwMode="auto">
          <a:xfrm>
            <a:off x="4038600" y="6356350"/>
            <a:ext cx="41148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 name="灯片编号占位符 8"/>
          <p:cNvSpPr>
            <a:spLocks noGrp="1"/>
          </p:cNvSpPr>
          <p:nvPr>
            <p:ph type="sldNum" sz="quarter" idx="14"/>
          </p:nvPr>
        </p:nvSpPr>
        <p:spPr bwMode="auto">
          <a:xfrm>
            <a:off x="8610600" y="6356350"/>
            <a:ext cx="2743200" cy="365125"/>
          </a:xfrm>
          <a:prstGeom prst="rect">
            <a:avLst/>
          </a:prstGeom>
          <a:noFill/>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8" name="日期占位符 2"/>
          <p:cNvSpPr>
            <a:spLocks noGrp="1"/>
          </p:cNvSpPr>
          <p:nvPr>
            <p:ph type="dt" sz="half" idx="2"/>
          </p:nvPr>
        </p:nvSpPr>
        <p:spPr bwMode="auto">
          <a:xfrm>
            <a:off x="838200" y="6356350"/>
            <a:ext cx="27432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4AF7D98-C632-49CF-8460-7C22410D9A12}"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页脚占位符 3"/>
          <p:cNvSpPr>
            <a:spLocks noGrp="1"/>
          </p:cNvSpPr>
          <p:nvPr>
            <p:ph type="ftr" sz="quarter" idx="3"/>
          </p:nvPr>
        </p:nvSpPr>
        <p:spPr bwMode="auto">
          <a:xfrm>
            <a:off x="4038600" y="6356350"/>
            <a:ext cx="41148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 name="灯片编号占位符 4"/>
          <p:cNvSpPr>
            <a:spLocks noGrp="1"/>
          </p:cNvSpPr>
          <p:nvPr>
            <p:ph type="sldNum" sz="quarter" idx="4"/>
          </p:nvPr>
        </p:nvSpPr>
        <p:spPr bwMode="auto">
          <a:xfrm>
            <a:off x="8610600" y="6356350"/>
            <a:ext cx="2743200" cy="365125"/>
          </a:xfrm>
          <a:prstGeom prst="rect">
            <a:avLst/>
          </a:prstGeom>
          <a:noFill/>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8" name="日期占位符 1"/>
          <p:cNvSpPr>
            <a:spLocks noGrp="1"/>
          </p:cNvSpPr>
          <p:nvPr>
            <p:ph type="dt" sz="half" idx="2"/>
          </p:nvPr>
        </p:nvSpPr>
        <p:spPr bwMode="auto">
          <a:xfrm>
            <a:off x="838200" y="6356350"/>
            <a:ext cx="27432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4AF7D98-C632-49CF-8460-7C22410D9A12}"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页脚占位符 2"/>
          <p:cNvSpPr>
            <a:spLocks noGrp="1"/>
          </p:cNvSpPr>
          <p:nvPr>
            <p:ph type="ftr" sz="quarter" idx="3"/>
          </p:nvPr>
        </p:nvSpPr>
        <p:spPr bwMode="auto">
          <a:xfrm>
            <a:off x="4038600" y="6356350"/>
            <a:ext cx="41148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 name="灯片编号占位符 3"/>
          <p:cNvSpPr>
            <a:spLocks noGrp="1"/>
          </p:cNvSpPr>
          <p:nvPr>
            <p:ph type="sldNum" sz="quarter" idx="4"/>
          </p:nvPr>
        </p:nvSpPr>
        <p:spPr bwMode="auto">
          <a:xfrm>
            <a:off x="8610600" y="6356350"/>
            <a:ext cx="2743200" cy="365125"/>
          </a:xfrm>
          <a:prstGeom prst="rect">
            <a:avLst/>
          </a:prstGeom>
          <a:noFill/>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8" name="日期占位符 4"/>
          <p:cNvSpPr>
            <a:spLocks noGrp="1"/>
          </p:cNvSpPr>
          <p:nvPr>
            <p:ph type="dt" sz="half" idx="12"/>
          </p:nvPr>
        </p:nvSpPr>
        <p:spPr bwMode="auto">
          <a:xfrm>
            <a:off x="838200" y="6356350"/>
            <a:ext cx="27432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4AF7D98-C632-49CF-8460-7C22410D9A12}"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页脚占位符 5"/>
          <p:cNvSpPr>
            <a:spLocks noGrp="1"/>
          </p:cNvSpPr>
          <p:nvPr>
            <p:ph type="ftr" sz="quarter" idx="3"/>
          </p:nvPr>
        </p:nvSpPr>
        <p:spPr bwMode="auto">
          <a:xfrm>
            <a:off x="4038600" y="6356350"/>
            <a:ext cx="41148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 name="灯片编号占位符 6"/>
          <p:cNvSpPr>
            <a:spLocks noGrp="1"/>
          </p:cNvSpPr>
          <p:nvPr>
            <p:ph type="sldNum" sz="quarter" idx="4"/>
          </p:nvPr>
        </p:nvSpPr>
        <p:spPr bwMode="auto">
          <a:xfrm>
            <a:off x="8610600" y="6356350"/>
            <a:ext cx="2743200" cy="365125"/>
          </a:xfrm>
          <a:prstGeom prst="rect">
            <a:avLst/>
          </a:prstGeom>
          <a:noFill/>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8" name="日期占位符 4"/>
          <p:cNvSpPr>
            <a:spLocks noGrp="1"/>
          </p:cNvSpPr>
          <p:nvPr>
            <p:ph type="dt" sz="half" idx="12"/>
          </p:nvPr>
        </p:nvSpPr>
        <p:spPr bwMode="auto">
          <a:xfrm>
            <a:off x="838200" y="6356350"/>
            <a:ext cx="27432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4AF7D98-C632-49CF-8460-7C22410D9A12}"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页脚占位符 5"/>
          <p:cNvSpPr>
            <a:spLocks noGrp="1"/>
          </p:cNvSpPr>
          <p:nvPr>
            <p:ph type="ftr" sz="quarter" idx="3"/>
          </p:nvPr>
        </p:nvSpPr>
        <p:spPr bwMode="auto">
          <a:xfrm>
            <a:off x="4038600" y="6356350"/>
            <a:ext cx="4114800" cy="365125"/>
          </a:xfrm>
          <a:prstGeom prst="rect">
            <a:avLst/>
          </a:prstGeom>
          <a:noFill/>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 name="灯片编号占位符 6"/>
          <p:cNvSpPr>
            <a:spLocks noGrp="1"/>
          </p:cNvSpPr>
          <p:nvPr>
            <p:ph type="sldNum" sz="quarter" idx="4"/>
          </p:nvPr>
        </p:nvSpPr>
        <p:spPr bwMode="auto">
          <a:xfrm>
            <a:off x="8610600" y="6356350"/>
            <a:ext cx="2743200" cy="365125"/>
          </a:xfrm>
          <a:prstGeom prst="rect">
            <a:avLst/>
          </a:prstGeom>
          <a:noFill/>
          <a:ln>
            <a:miter lim="800000"/>
          </a:ln>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w="9525">
            <a:noFill/>
            <a:miter lim="800000"/>
          </a:ln>
        </p:spPr>
        <p:txBody>
          <a:bodyPr vert="horz" wrap="square" lIns="91440" tIns="45720" rIns="91440" bIns="45720" numCol="1" anchor="ctr" anchorCtr="0" compatLnSpc="1"/>
          <a:lstStyle>
            <a:lvl1pPr>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4AF7D98-C632-49CF-8460-7C22410D9A12}"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w="9525">
            <a:noFill/>
            <a:miter lim="800000"/>
          </a:ln>
        </p:spPr>
        <p:txBody>
          <a:bodyPr vert="horz" wrap="square" lIns="91440" tIns="45720" rIns="91440" bIns="45720" numCol="1" anchor="ctr" anchorCtr="0" compatLnSpc="1"/>
          <a:lstStyle>
            <a:lvl1pPr algn="ctr">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w="9525">
            <a:noFill/>
            <a:miter lim="800000"/>
          </a:ln>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pic>
        <p:nvPicPr>
          <p:cNvPr id="1031" name="图片 8"/>
          <p:cNvPicPr>
            <a:picLocks noChangeAspect="1"/>
          </p:cNvPicPr>
          <p:nvPr/>
        </p:nvPicPr>
        <p:blipFill>
          <a:blip r:embed="rId14"/>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marL="914400" indent="-914400" algn="l" rtl="0" fontAlgn="base">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p>
        </p:txBody>
      </p:sp>
      <p:sp>
        <p:nvSpPr>
          <p:cNvPr id="2051"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52" name="日期占位符 3"/>
          <p:cNvSpPr>
            <a:spLocks noGrp="1" noChangeArrowheads="1"/>
          </p:cNvSpPr>
          <p:nvPr>
            <p:ph type="dt" sz="half" idx="2"/>
          </p:nvPr>
        </p:nvSpPr>
        <p:spPr bwMode="auto">
          <a:xfrm>
            <a:off x="838200" y="6356350"/>
            <a:ext cx="2743200" cy="365125"/>
          </a:xfrm>
          <a:prstGeom prst="rect">
            <a:avLst/>
          </a:prstGeom>
          <a:noFill/>
          <a:ln w="9525">
            <a:noFill/>
            <a:miter lim="800000"/>
          </a:ln>
        </p:spPr>
        <p:txBody>
          <a:bodyPr vert="horz" wrap="square" lIns="91440" tIns="45720" rIns="91440" bIns="45720" numCol="1" anchor="ctr" anchorCtr="0" compatLnSpc="1"/>
          <a:lstStyle>
            <a:lvl1pPr>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524D8D0-36CE-41C2-ABA7-FE2ED1C577DC}"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2053" name="页脚占位符 4"/>
          <p:cNvSpPr>
            <a:spLocks noGrp="1" noChangeArrowheads="1"/>
          </p:cNvSpPr>
          <p:nvPr>
            <p:ph type="ftr" sz="quarter" idx="3"/>
          </p:nvPr>
        </p:nvSpPr>
        <p:spPr bwMode="auto">
          <a:xfrm>
            <a:off x="4038600" y="6356350"/>
            <a:ext cx="4114800" cy="365125"/>
          </a:xfrm>
          <a:prstGeom prst="rect">
            <a:avLst/>
          </a:prstGeom>
          <a:noFill/>
          <a:ln w="9525">
            <a:noFill/>
            <a:miter lim="800000"/>
          </a:ln>
        </p:spPr>
        <p:txBody>
          <a:bodyPr vert="horz" wrap="square" lIns="91440" tIns="45720" rIns="91440" bIns="45720" numCol="1" anchor="ctr" anchorCtr="0" compatLnSpc="1"/>
          <a:lstStyle>
            <a:lvl1pPr algn="ctr">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2054" name="灯片编号占位符 5"/>
          <p:cNvSpPr>
            <a:spLocks noGrp="1" noChangeArrowheads="1"/>
          </p:cNvSpPr>
          <p:nvPr>
            <p:ph type="sldNum" sz="quarter" idx="4"/>
          </p:nvPr>
        </p:nvSpPr>
        <p:spPr bwMode="auto">
          <a:xfrm>
            <a:off x="8610600" y="6356350"/>
            <a:ext cx="2743200" cy="365125"/>
          </a:xfrm>
          <a:prstGeom prst="rect">
            <a:avLst/>
          </a:prstGeom>
          <a:noFill/>
          <a:ln w="9525">
            <a:noFill/>
            <a:miter lim="800000"/>
          </a:ln>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p:txStyles>
    <p:titleStyle>
      <a:lvl1pPr marL="914400" indent="-914400" algn="l" rtl="0" fontAlgn="base">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4.jpe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3"/>
          <p:cNvSpPr/>
          <p:nvPr/>
        </p:nvSpPr>
        <p:spPr>
          <a:xfrm>
            <a:off x="0" y="0"/>
            <a:ext cx="12192000" cy="6858000"/>
          </a:xfrm>
          <a:prstGeom prst="rect">
            <a:avLst/>
          </a:prstGeom>
          <a:solidFill>
            <a:srgbClr val="519CD6"/>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6627" name="任意多边形 17"/>
          <p:cNvSpPr/>
          <p:nvPr/>
        </p:nvSpPr>
        <p:spPr>
          <a:xfrm rot="-2111113">
            <a:off x="3338513" y="2676525"/>
            <a:ext cx="2930525" cy="5530850"/>
          </a:xfrm>
          <a:custGeom>
            <a:avLst/>
            <a:gdLst>
              <a:gd name="txL" fmla="*/ 0 w 2929605"/>
              <a:gd name="txT" fmla="*/ 0 h 5531117"/>
              <a:gd name="txR" fmla="*/ 2929605 w 2929605"/>
              <a:gd name="txB" fmla="*/ 5531117 h 5531117"/>
            </a:gdLst>
            <a:ahLst/>
            <a:cxnLst>
              <a:cxn ang="0">
                <a:pos x="2930525" y="0"/>
              </a:cxn>
              <a:cxn ang="0">
                <a:pos x="2930525" y="5530850"/>
              </a:cxn>
              <a:cxn ang="0">
                <a:pos x="0" y="3465475"/>
              </a:cxn>
              <a:cxn ang="0">
                <a:pos x="0" y="0"/>
              </a:cxn>
            </a:cxnLst>
            <a:rect l="txL" t="txT" r="txR" b="txB"/>
            <a:pathLst>
              <a:path w="2929605" h="5531117">
                <a:moveTo>
                  <a:pt x="2929605" y="0"/>
                </a:moveTo>
                <a:lnTo>
                  <a:pt x="2929604" y="5531117"/>
                </a:lnTo>
                <a:lnTo>
                  <a:pt x="0" y="3465642"/>
                </a:lnTo>
                <a:lnTo>
                  <a:pt x="0" y="0"/>
                </a:lnTo>
                <a:close/>
              </a:path>
            </a:pathLst>
          </a:custGeom>
          <a:solidFill>
            <a:srgbClr val="3A87C5"/>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6628" name="任意多边形 25"/>
          <p:cNvSpPr/>
          <p:nvPr/>
        </p:nvSpPr>
        <p:spPr>
          <a:xfrm rot="-2111113">
            <a:off x="9272588" y="2767013"/>
            <a:ext cx="2928937" cy="4602162"/>
          </a:xfrm>
          <a:custGeom>
            <a:avLst/>
            <a:gdLst>
              <a:gd name="txL" fmla="*/ 0 w 2929604"/>
              <a:gd name="txT" fmla="*/ 0 h 4601977"/>
              <a:gd name="txR" fmla="*/ 2929604 w 2929604"/>
              <a:gd name="txB" fmla="*/ 4601977 h 4601977"/>
            </a:gdLst>
            <a:ahLst/>
            <a:cxnLst>
              <a:cxn ang="0">
                <a:pos x="2928937" y="0"/>
              </a:cxn>
              <a:cxn ang="0">
                <a:pos x="2928937" y="2748475"/>
              </a:cxn>
              <a:cxn ang="0">
                <a:pos x="1622371" y="4602162"/>
              </a:cxn>
              <a:cxn ang="0">
                <a:pos x="0" y="3458025"/>
              </a:cxn>
              <a:cxn ang="0">
                <a:pos x="0" y="0"/>
              </a:cxn>
            </a:cxnLst>
            <a:rect l="txL" t="txT" r="txR" b="txB"/>
            <a:pathLst>
              <a:path w="2929604" h="4601977">
                <a:moveTo>
                  <a:pt x="2929604" y="0"/>
                </a:moveTo>
                <a:lnTo>
                  <a:pt x="2929604" y="2748364"/>
                </a:lnTo>
                <a:lnTo>
                  <a:pt x="1622741" y="4601977"/>
                </a:lnTo>
                <a:lnTo>
                  <a:pt x="0" y="3457887"/>
                </a:lnTo>
                <a:lnTo>
                  <a:pt x="0" y="0"/>
                </a:lnTo>
                <a:close/>
              </a:path>
            </a:pathLst>
          </a:custGeom>
          <a:solidFill>
            <a:srgbClr val="3B87C5"/>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6629" name="任意多边形 19"/>
          <p:cNvSpPr/>
          <p:nvPr/>
        </p:nvSpPr>
        <p:spPr>
          <a:xfrm rot="-2111113">
            <a:off x="6051550" y="2767013"/>
            <a:ext cx="3081338" cy="5478462"/>
          </a:xfrm>
          <a:custGeom>
            <a:avLst/>
            <a:gdLst>
              <a:gd name="txL" fmla="*/ 0 w 3081034"/>
              <a:gd name="txT" fmla="*/ 0 h 5478644"/>
              <a:gd name="txR" fmla="*/ 3081034 w 3081034"/>
              <a:gd name="txB" fmla="*/ 5478644 h 5478644"/>
            </a:gdLst>
            <a:ahLst/>
            <a:cxnLst>
              <a:cxn ang="0">
                <a:pos x="3081338" y="0"/>
              </a:cxn>
              <a:cxn ang="0">
                <a:pos x="3081338" y="5478462"/>
              </a:cxn>
              <a:cxn ang="0">
                <a:pos x="0" y="3306296"/>
              </a:cxn>
              <a:cxn ang="0">
                <a:pos x="0" y="0"/>
              </a:cxn>
            </a:cxnLst>
            <a:rect l="txL" t="txT" r="txR" b="txB"/>
            <a:pathLst>
              <a:path w="3081034" h="5478644">
                <a:moveTo>
                  <a:pt x="3081034" y="0"/>
                </a:moveTo>
                <a:lnTo>
                  <a:pt x="3081034" y="5478644"/>
                </a:lnTo>
                <a:lnTo>
                  <a:pt x="0" y="3306406"/>
                </a:lnTo>
                <a:lnTo>
                  <a:pt x="0" y="0"/>
                </a:lnTo>
                <a:close/>
              </a:path>
            </a:pathLst>
          </a:custGeom>
          <a:solidFill>
            <a:srgbClr val="3B87C5"/>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6630" name="任意多边形 9"/>
          <p:cNvSpPr/>
          <p:nvPr/>
        </p:nvSpPr>
        <p:spPr>
          <a:xfrm>
            <a:off x="2012950" y="2330450"/>
            <a:ext cx="8597900" cy="1679575"/>
          </a:xfrm>
          <a:custGeom>
            <a:avLst/>
            <a:gdLst>
              <a:gd name="txL" fmla="*/ 0 w 7710985"/>
              <a:gd name="txT" fmla="*/ 0 h 1678674"/>
              <a:gd name="txR" fmla="*/ 7710985 w 7710985"/>
              <a:gd name="txB" fmla="*/ 1678674 h 1678674"/>
            </a:gdLst>
            <a:ahLst/>
            <a:cxnLst>
              <a:cxn ang="0">
                <a:pos x="0" y="0"/>
              </a:cxn>
              <a:cxn ang="0">
                <a:pos x="8597900" y="0"/>
              </a:cxn>
              <a:cxn ang="0">
                <a:pos x="8597900" y="8206"/>
              </a:cxn>
              <a:cxn ang="0">
                <a:pos x="7677246" y="834333"/>
              </a:cxn>
              <a:cxn ang="0">
                <a:pos x="8597900" y="1660460"/>
              </a:cxn>
              <a:cxn ang="0">
                <a:pos x="8597900" y="1679575"/>
              </a:cxn>
              <a:cxn ang="0">
                <a:pos x="0" y="1679575"/>
              </a:cxn>
              <a:cxn ang="0">
                <a:pos x="0" y="1660458"/>
              </a:cxn>
              <a:cxn ang="0">
                <a:pos x="920653" y="834332"/>
              </a:cxn>
              <a:cxn ang="0">
                <a:pos x="0" y="8206"/>
              </a:cxn>
            </a:cxnLst>
            <a:rect l="txL" t="txT" r="txR" b="txB"/>
            <a:pathLst>
              <a:path w="7710985" h="1678674">
                <a:moveTo>
                  <a:pt x="0" y="0"/>
                </a:moveTo>
                <a:lnTo>
                  <a:pt x="7710985" y="0"/>
                </a:lnTo>
                <a:lnTo>
                  <a:pt x="7710985" y="8202"/>
                </a:lnTo>
                <a:lnTo>
                  <a:pt x="6885302" y="833885"/>
                </a:lnTo>
                <a:lnTo>
                  <a:pt x="7710985" y="1659569"/>
                </a:lnTo>
                <a:lnTo>
                  <a:pt x="7710985" y="1678674"/>
                </a:lnTo>
                <a:lnTo>
                  <a:pt x="0" y="1678674"/>
                </a:lnTo>
                <a:lnTo>
                  <a:pt x="0" y="1659567"/>
                </a:lnTo>
                <a:lnTo>
                  <a:pt x="825683" y="833884"/>
                </a:lnTo>
                <a:lnTo>
                  <a:pt x="0" y="8202"/>
                </a:lnTo>
                <a:close/>
              </a:path>
            </a:pathLst>
          </a:custGeom>
          <a:solidFill>
            <a:srgbClr val="FFFFCF"/>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6631" name="文本框 10"/>
          <p:cNvSpPr/>
          <p:nvPr/>
        </p:nvSpPr>
        <p:spPr>
          <a:xfrm>
            <a:off x="2762250" y="2805113"/>
            <a:ext cx="7100888" cy="645160"/>
          </a:xfrm>
          <a:prstGeom prst="rect">
            <a:avLst/>
          </a:prstGeom>
          <a:noFill/>
          <a:ln w="9525">
            <a:noFill/>
          </a:ln>
        </p:spPr>
        <p:txBody>
          <a:bodyPr>
            <a:spAutoFit/>
          </a:bodyPr>
          <a:lstStyle/>
          <a:p>
            <a:pPr algn="ctr"/>
            <a:r>
              <a:rPr lang="en-US" altLang="zh-CN" sz="3600" dirty="0">
                <a:solidFill>
                  <a:srgbClr val="3A87C5"/>
                </a:solidFill>
                <a:latin typeface="微软雅黑" panose="020B0503020204020204" pitchFamily="34" charset="-122"/>
                <a:ea typeface="微软雅黑" panose="020B0503020204020204" pitchFamily="34" charset="-122"/>
                <a:sym typeface="微软雅黑" panose="020B0503020204020204" pitchFamily="34" charset="-122"/>
              </a:rPr>
              <a:t>XX202X</a:t>
            </a:r>
            <a:r>
              <a:rPr lang="zh-CN" altLang="en-US" sz="3600" dirty="0">
                <a:solidFill>
                  <a:srgbClr val="3A87C5"/>
                </a:solidFill>
                <a:latin typeface="微软雅黑" panose="020B0503020204020204" pitchFamily="34" charset="-122"/>
                <a:ea typeface="微软雅黑" panose="020B0503020204020204" pitchFamily="34" charset="-122"/>
                <a:sym typeface="微软雅黑" panose="020B0503020204020204" pitchFamily="34" charset="-122"/>
              </a:rPr>
              <a:t>年公司年终总结</a:t>
            </a:r>
            <a:r>
              <a:rPr lang="en-US" altLang="zh-CN" sz="3600" dirty="0">
                <a:solidFill>
                  <a:srgbClr val="3A87C5"/>
                </a:solidFill>
                <a:latin typeface="微软雅黑" panose="020B0503020204020204" pitchFamily="34" charset="-122"/>
                <a:ea typeface="微软雅黑" panose="020B0503020204020204" pitchFamily="34" charset="-122"/>
                <a:sym typeface="微软雅黑" panose="020B0503020204020204" pitchFamily="34" charset="-122"/>
              </a:rPr>
              <a:t>PPT</a:t>
            </a:r>
            <a:endParaRPr lang="zh-CN" altLang="en-US" sz="3600" dirty="0">
              <a:solidFill>
                <a:srgbClr val="3A87C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32" name="文本框 11"/>
          <p:cNvSpPr/>
          <p:nvPr/>
        </p:nvSpPr>
        <p:spPr>
          <a:xfrm>
            <a:off x="4694238" y="4283075"/>
            <a:ext cx="2801937" cy="398780"/>
          </a:xfrm>
          <a:prstGeom prst="rect">
            <a:avLst/>
          </a:prstGeom>
          <a:noFill/>
          <a:ln w="9525">
            <a:noFill/>
          </a:ln>
        </p:spPr>
        <p:txBody>
          <a:bodyPr>
            <a:spAutoFit/>
          </a:bodyPr>
          <a:lstStyle/>
          <a:p>
            <a:pPr algn="ctr"/>
            <a:r>
              <a:rPr lang="en-US" altLang="zh-CN" sz="2000" dirty="0">
                <a:solidFill>
                  <a:srgbClr val="FFFFCF"/>
                </a:solidFill>
                <a:latin typeface="Arial Unicode MS" pitchFamily="34" charset="-122"/>
                <a:ea typeface="Arial Unicode MS" pitchFamily="34" charset="-122"/>
                <a:sym typeface="Arial Unicode MS" pitchFamily="34" charset="-122"/>
              </a:rPr>
              <a:t>www.PPThui.com</a:t>
            </a:r>
            <a:endParaRPr lang="zh-CN" altLang="en-US" sz="2000" dirty="0">
              <a:solidFill>
                <a:srgbClr val="FFFFCF"/>
              </a:solidFill>
              <a:latin typeface="Arial Unicode MS" pitchFamily="34" charset="-122"/>
              <a:ea typeface="Arial Unicode MS" pitchFamily="34" charset="-122"/>
              <a:sym typeface="Arial Unicode MS" pitchFamily="34" charset="-122"/>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1"/>
          <p:cNvSpPr/>
          <p:nvPr/>
        </p:nvSpPr>
        <p:spPr>
          <a:xfrm>
            <a:off x="1781175" y="1771650"/>
            <a:ext cx="1819275" cy="1819275"/>
          </a:xfrm>
          <a:prstGeom prst="rect">
            <a:avLst/>
          </a:prstGeom>
          <a:solidFill>
            <a:srgbClr val="E8B161"/>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5843" name="矩形 2"/>
          <p:cNvSpPr/>
          <p:nvPr/>
        </p:nvSpPr>
        <p:spPr>
          <a:xfrm>
            <a:off x="1781175" y="3760788"/>
            <a:ext cx="1819275" cy="1819275"/>
          </a:xfrm>
          <a:prstGeom prst="rect">
            <a:avLst/>
          </a:prstGeom>
          <a:solidFill>
            <a:srgbClr val="519CD6"/>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5844" name="直角三角形 3"/>
          <p:cNvSpPr/>
          <p:nvPr/>
        </p:nvSpPr>
        <p:spPr>
          <a:xfrm>
            <a:off x="1781175" y="3760788"/>
            <a:ext cx="1819275" cy="1819275"/>
          </a:xfrm>
          <a:prstGeom prst="rtTriangle">
            <a:avLst/>
          </a:prstGeom>
          <a:solidFill>
            <a:srgbClr val="3A87C5"/>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5845" name="直角三角形 4"/>
          <p:cNvSpPr/>
          <p:nvPr/>
        </p:nvSpPr>
        <p:spPr>
          <a:xfrm>
            <a:off x="1781175" y="1771650"/>
            <a:ext cx="1819275" cy="1819275"/>
          </a:xfrm>
          <a:prstGeom prst="rtTriangle">
            <a:avLst/>
          </a:prstGeom>
          <a:solidFill>
            <a:srgbClr val="DDA44F"/>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5846" name="矩形 5"/>
          <p:cNvSpPr/>
          <p:nvPr/>
        </p:nvSpPr>
        <p:spPr>
          <a:xfrm>
            <a:off x="3757613" y="1771650"/>
            <a:ext cx="6818312" cy="1819275"/>
          </a:xfrm>
          <a:prstGeom prst="rect">
            <a:avLst/>
          </a:prstGeom>
          <a:solidFill>
            <a:schemeClr val="bg2"/>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5847" name="矩形 6"/>
          <p:cNvSpPr/>
          <p:nvPr/>
        </p:nvSpPr>
        <p:spPr>
          <a:xfrm>
            <a:off x="3757613" y="3760788"/>
            <a:ext cx="6818312" cy="1819275"/>
          </a:xfrm>
          <a:prstGeom prst="rect">
            <a:avLst/>
          </a:prstGeom>
          <a:solidFill>
            <a:schemeClr val="bg2"/>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pic>
        <p:nvPicPr>
          <p:cNvPr id="35848" name="Picture 5" descr="\\MAGNUM\Projects\Microsoft\Cloud Power FY12\Design\ICONS_PNG\Increase.png"/>
          <p:cNvPicPr>
            <a:picLocks noChangeAspect="1"/>
          </p:cNvPicPr>
          <p:nvPr/>
        </p:nvPicPr>
        <p:blipFill>
          <a:blip r:embed="rId2">
            <a:biLevel thresh="50000"/>
            <a:grayscl/>
          </a:blip>
          <a:stretch>
            <a:fillRect/>
          </a:stretch>
        </p:blipFill>
        <p:spPr>
          <a:xfrm>
            <a:off x="1685925" y="1771650"/>
            <a:ext cx="1974850" cy="1714500"/>
          </a:xfrm>
          <a:prstGeom prst="rect">
            <a:avLst/>
          </a:prstGeom>
          <a:noFill/>
          <a:ln w="9525">
            <a:noFill/>
          </a:ln>
        </p:spPr>
      </p:pic>
      <p:grpSp>
        <p:nvGrpSpPr>
          <p:cNvPr id="35849" name="组合 7"/>
          <p:cNvGrpSpPr>
            <a:grpSpLocks noChangeAspect="1"/>
          </p:cNvGrpSpPr>
          <p:nvPr/>
        </p:nvGrpSpPr>
        <p:grpSpPr>
          <a:xfrm>
            <a:off x="1946275" y="4078288"/>
            <a:ext cx="1385888" cy="1263650"/>
            <a:chOff x="0" y="0"/>
            <a:chExt cx="1143803" cy="1041671"/>
          </a:xfrm>
        </p:grpSpPr>
        <p:pic>
          <p:nvPicPr>
            <p:cNvPr id="35853" name="Picture 3" descr="\\MAGNUM\Projects\Microsoft\Cloud Power FY12\Design\ICONS_PNG\User.png"/>
            <p:cNvPicPr>
              <a:picLocks noChangeAspect="1"/>
            </p:cNvPicPr>
            <p:nvPr/>
          </p:nvPicPr>
          <p:blipFill>
            <a:blip r:embed="rId3">
              <a:biLevel thresh="50000"/>
              <a:grayscl/>
            </a:blip>
            <a:stretch>
              <a:fillRect/>
            </a:stretch>
          </p:blipFill>
          <p:spPr>
            <a:xfrm>
              <a:off x="0" y="0"/>
              <a:ext cx="1041942" cy="1041671"/>
            </a:xfrm>
            <a:prstGeom prst="rect">
              <a:avLst/>
            </a:prstGeom>
            <a:noFill/>
            <a:ln w="9525">
              <a:noFill/>
            </a:ln>
          </p:spPr>
        </p:pic>
        <p:pic>
          <p:nvPicPr>
            <p:cNvPr id="35854" name="Picture 12"/>
            <p:cNvPicPr>
              <a:picLocks noChangeAspect="1"/>
            </p:cNvPicPr>
            <p:nvPr/>
          </p:nvPicPr>
          <p:blipFill>
            <a:blip r:embed="rId4">
              <a:biLevel thresh="50000"/>
              <a:grayscl/>
            </a:blip>
            <a:stretch>
              <a:fillRect/>
            </a:stretch>
          </p:blipFill>
          <p:spPr>
            <a:xfrm flipH="1">
              <a:off x="783131" y="231423"/>
              <a:ext cx="360672" cy="532913"/>
            </a:xfrm>
            <a:prstGeom prst="rect">
              <a:avLst/>
            </a:prstGeom>
            <a:noFill/>
            <a:ln w="9525">
              <a:noFill/>
            </a:ln>
          </p:spPr>
        </p:pic>
      </p:grpSp>
      <p:sp>
        <p:nvSpPr>
          <p:cNvPr id="35850" name="文本框 15"/>
          <p:cNvSpPr/>
          <p:nvPr/>
        </p:nvSpPr>
        <p:spPr>
          <a:xfrm>
            <a:off x="4070350" y="2174875"/>
            <a:ext cx="6192838" cy="1014413"/>
          </a:xfrm>
          <a:prstGeom prst="rect">
            <a:avLst/>
          </a:prstGeom>
          <a:noFill/>
          <a:ln w="9525">
            <a:noFill/>
          </a:ln>
        </p:spPr>
        <p:txBody>
          <a:bodyPr>
            <a:spAutoFit/>
          </a:bodyPr>
          <a:lstStyle/>
          <a:p>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请输入你想要填充的内容请输入你想要填充的内容请输入你想要填充的内容</a:t>
            </a:r>
          </a:p>
          <a:p>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请输入你想要填充的内容</a:t>
            </a:r>
          </a:p>
        </p:txBody>
      </p:sp>
      <p:sp>
        <p:nvSpPr>
          <p:cNvPr id="35851" name="文本框 16"/>
          <p:cNvSpPr/>
          <p:nvPr/>
        </p:nvSpPr>
        <p:spPr>
          <a:xfrm>
            <a:off x="4070350" y="4162425"/>
            <a:ext cx="6192838" cy="1016000"/>
          </a:xfrm>
          <a:prstGeom prst="rect">
            <a:avLst/>
          </a:prstGeom>
          <a:noFill/>
          <a:ln w="9525">
            <a:noFill/>
          </a:ln>
        </p:spPr>
        <p:txBody>
          <a:bodyPr>
            <a:spAutoFit/>
          </a:bodyPr>
          <a:lstStyle/>
          <a:p>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请输入你想要填充的内容请输入你想要填充的内容请输入你想要填充的内容</a:t>
            </a:r>
          </a:p>
          <a:p>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请输入你想要填充的内容</a:t>
            </a:r>
          </a:p>
        </p:txBody>
      </p:sp>
      <p:sp>
        <p:nvSpPr>
          <p:cNvPr id="35852" name="文本框 17"/>
          <p:cNvSpPr/>
          <p:nvPr/>
        </p:nvSpPr>
        <p:spPr>
          <a:xfrm>
            <a:off x="482600" y="376238"/>
            <a:ext cx="2913063" cy="646112"/>
          </a:xfrm>
          <a:prstGeom prst="rect">
            <a:avLst/>
          </a:prstGeom>
          <a:noFill/>
          <a:ln w="9525">
            <a:noFill/>
          </a:ln>
        </p:spPr>
        <p:txBody>
          <a:bodyPr>
            <a:spAutoFit/>
          </a:bodyPr>
          <a:lstStyle/>
          <a:p>
            <a:pPr algn="dist"/>
            <a:r>
              <a:rPr lang="zh-CN" altLang="en-US" sz="3600" b="1" dirty="0">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椭圆 1"/>
          <p:cNvSpPr/>
          <p:nvPr/>
        </p:nvSpPr>
        <p:spPr>
          <a:xfrm>
            <a:off x="809625" y="2247900"/>
            <a:ext cx="2219325" cy="2219325"/>
          </a:xfrm>
          <a:prstGeom prst="ellipse">
            <a:avLst/>
          </a:prstGeom>
          <a:solidFill>
            <a:srgbClr val="519CD6"/>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6867" name="任意多边形 2"/>
          <p:cNvSpPr/>
          <p:nvPr/>
        </p:nvSpPr>
        <p:spPr>
          <a:xfrm flipH="1">
            <a:off x="822325" y="2247900"/>
            <a:ext cx="1098550" cy="2216150"/>
          </a:xfrm>
          <a:custGeom>
            <a:avLst/>
            <a:gdLst>
              <a:gd name="txL" fmla="*/ 0 w 1140585"/>
              <a:gd name="txT" fmla="*/ 0 h 2303921"/>
              <a:gd name="txR" fmla="*/ 1140585 w 1140585"/>
              <a:gd name="txB" fmla="*/ 2303921 h 2303921"/>
            </a:gdLst>
            <a:ahLst/>
            <a:cxnLst>
              <a:cxn ang="0">
                <a:pos x="0" y="0"/>
              </a:cxn>
              <a:cxn ang="0">
                <a:pos x="211667" y="21310"/>
              </a:cxn>
              <a:cxn ang="0">
                <a:pos x="1098550" y="1108075"/>
              </a:cxn>
              <a:cxn ang="0">
                <a:pos x="211667" y="2194840"/>
              </a:cxn>
              <a:cxn ang="0">
                <a:pos x="0" y="2216150"/>
              </a:cxn>
            </a:cxnLst>
            <a:rect l="txL" t="txT" r="txR" b="txB"/>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close/>
              </a:path>
            </a:pathLst>
          </a:custGeom>
          <a:solidFill>
            <a:srgbClr val="3A87C5"/>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6868" name="椭圆 3"/>
          <p:cNvSpPr/>
          <p:nvPr/>
        </p:nvSpPr>
        <p:spPr>
          <a:xfrm>
            <a:off x="3616325" y="2246313"/>
            <a:ext cx="2217738" cy="2219325"/>
          </a:xfrm>
          <a:prstGeom prst="ellipse">
            <a:avLst/>
          </a:prstGeom>
          <a:solidFill>
            <a:srgbClr val="519CD6"/>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6869" name="任意多边形 4"/>
          <p:cNvSpPr/>
          <p:nvPr/>
        </p:nvSpPr>
        <p:spPr>
          <a:xfrm flipH="1">
            <a:off x="3629025" y="2246313"/>
            <a:ext cx="1096963" cy="2216150"/>
          </a:xfrm>
          <a:custGeom>
            <a:avLst/>
            <a:gdLst>
              <a:gd name="txL" fmla="*/ 0 w 1140585"/>
              <a:gd name="txT" fmla="*/ 0 h 2303921"/>
              <a:gd name="txR" fmla="*/ 1140585 w 1140585"/>
              <a:gd name="txB" fmla="*/ 2303921 h 2303921"/>
            </a:gdLst>
            <a:ahLst/>
            <a:cxnLst>
              <a:cxn ang="0">
                <a:pos x="0" y="0"/>
              </a:cxn>
              <a:cxn ang="0">
                <a:pos x="211361" y="21310"/>
              </a:cxn>
              <a:cxn ang="0">
                <a:pos x="1096963" y="1108075"/>
              </a:cxn>
              <a:cxn ang="0">
                <a:pos x="211361" y="2194840"/>
              </a:cxn>
              <a:cxn ang="0">
                <a:pos x="0" y="2216150"/>
              </a:cxn>
            </a:cxnLst>
            <a:rect l="txL" t="txT" r="txR" b="txB"/>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close/>
              </a:path>
            </a:pathLst>
          </a:custGeom>
          <a:solidFill>
            <a:srgbClr val="3A87C5"/>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6870" name="椭圆 5"/>
          <p:cNvSpPr/>
          <p:nvPr/>
        </p:nvSpPr>
        <p:spPr>
          <a:xfrm>
            <a:off x="6419850" y="2247900"/>
            <a:ext cx="2219325" cy="2219325"/>
          </a:xfrm>
          <a:prstGeom prst="ellipse">
            <a:avLst/>
          </a:prstGeom>
          <a:solidFill>
            <a:srgbClr val="519CD6"/>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6871" name="任意多边形 6"/>
          <p:cNvSpPr/>
          <p:nvPr/>
        </p:nvSpPr>
        <p:spPr>
          <a:xfrm flipH="1">
            <a:off x="6432550" y="2247900"/>
            <a:ext cx="1098550" cy="2216150"/>
          </a:xfrm>
          <a:custGeom>
            <a:avLst/>
            <a:gdLst>
              <a:gd name="txL" fmla="*/ 0 w 1140585"/>
              <a:gd name="txT" fmla="*/ 0 h 2303921"/>
              <a:gd name="txR" fmla="*/ 1140585 w 1140585"/>
              <a:gd name="txB" fmla="*/ 2303921 h 2303921"/>
            </a:gdLst>
            <a:ahLst/>
            <a:cxnLst>
              <a:cxn ang="0">
                <a:pos x="0" y="0"/>
              </a:cxn>
              <a:cxn ang="0">
                <a:pos x="211667" y="21310"/>
              </a:cxn>
              <a:cxn ang="0">
                <a:pos x="1098550" y="1108075"/>
              </a:cxn>
              <a:cxn ang="0">
                <a:pos x="211667" y="2194840"/>
              </a:cxn>
              <a:cxn ang="0">
                <a:pos x="0" y="2216150"/>
              </a:cxn>
            </a:cxnLst>
            <a:rect l="txL" t="txT" r="txR" b="txB"/>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close/>
              </a:path>
            </a:pathLst>
          </a:custGeom>
          <a:solidFill>
            <a:srgbClr val="3A87C5"/>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6872" name="椭圆 7"/>
          <p:cNvSpPr/>
          <p:nvPr/>
        </p:nvSpPr>
        <p:spPr>
          <a:xfrm>
            <a:off x="9226550" y="2247900"/>
            <a:ext cx="2217738" cy="2219325"/>
          </a:xfrm>
          <a:prstGeom prst="ellipse">
            <a:avLst/>
          </a:prstGeom>
          <a:solidFill>
            <a:srgbClr val="E8B161"/>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6873" name="任意多边形 8"/>
          <p:cNvSpPr/>
          <p:nvPr/>
        </p:nvSpPr>
        <p:spPr>
          <a:xfrm flipH="1">
            <a:off x="9239250" y="2247900"/>
            <a:ext cx="1096963" cy="2216150"/>
          </a:xfrm>
          <a:custGeom>
            <a:avLst/>
            <a:gdLst>
              <a:gd name="txL" fmla="*/ 0 w 1140585"/>
              <a:gd name="txT" fmla="*/ 0 h 2303921"/>
              <a:gd name="txR" fmla="*/ 1140585 w 1140585"/>
              <a:gd name="txB" fmla="*/ 2303921 h 2303921"/>
            </a:gdLst>
            <a:ahLst/>
            <a:cxnLst>
              <a:cxn ang="0">
                <a:pos x="0" y="0"/>
              </a:cxn>
              <a:cxn ang="0">
                <a:pos x="211361" y="21310"/>
              </a:cxn>
              <a:cxn ang="0">
                <a:pos x="1096963" y="1108075"/>
              </a:cxn>
              <a:cxn ang="0">
                <a:pos x="211361" y="2194840"/>
              </a:cxn>
              <a:cxn ang="0">
                <a:pos x="0" y="2216150"/>
              </a:cxn>
            </a:cxnLst>
            <a:rect l="txL" t="txT" r="txR" b="txB"/>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close/>
              </a:path>
            </a:pathLst>
          </a:custGeom>
          <a:solidFill>
            <a:srgbClr val="DDA44F"/>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6874" name="椭圆 12"/>
          <p:cNvSpPr/>
          <p:nvPr/>
        </p:nvSpPr>
        <p:spPr>
          <a:xfrm>
            <a:off x="1389063" y="5191125"/>
            <a:ext cx="152400" cy="152400"/>
          </a:xfrm>
          <a:prstGeom prst="ellipse">
            <a:avLst/>
          </a:prstGeom>
          <a:solidFill>
            <a:srgbClr val="3A87C5"/>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6875" name="文本框 14"/>
          <p:cNvSpPr/>
          <p:nvPr/>
        </p:nvSpPr>
        <p:spPr>
          <a:xfrm>
            <a:off x="1541463" y="5102225"/>
            <a:ext cx="4113212" cy="708025"/>
          </a:xfrm>
          <a:prstGeom prst="rect">
            <a:avLst/>
          </a:prstGeom>
          <a:noFill/>
          <a:ln w="9525">
            <a:noFill/>
          </a:ln>
        </p:spPr>
        <p:txBody>
          <a:bodyPr>
            <a:spAutoFit/>
          </a:bodyPr>
          <a:lstStyle/>
          <a:p>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请输入你想要填充的内容请输入你想要填充的内容</a:t>
            </a:r>
          </a:p>
        </p:txBody>
      </p:sp>
      <p:sp>
        <p:nvSpPr>
          <p:cNvPr id="36876" name="椭圆 15"/>
          <p:cNvSpPr/>
          <p:nvPr/>
        </p:nvSpPr>
        <p:spPr>
          <a:xfrm>
            <a:off x="6551613" y="5191125"/>
            <a:ext cx="152400" cy="152400"/>
          </a:xfrm>
          <a:prstGeom prst="ellipse">
            <a:avLst/>
          </a:prstGeom>
          <a:solidFill>
            <a:srgbClr val="DDA44F"/>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6877" name="文本框 16"/>
          <p:cNvSpPr/>
          <p:nvPr/>
        </p:nvSpPr>
        <p:spPr>
          <a:xfrm>
            <a:off x="6704013" y="5102225"/>
            <a:ext cx="4113212" cy="708025"/>
          </a:xfrm>
          <a:prstGeom prst="rect">
            <a:avLst/>
          </a:prstGeom>
          <a:noFill/>
          <a:ln w="9525">
            <a:noFill/>
          </a:ln>
        </p:spPr>
        <p:txBody>
          <a:bodyPr>
            <a:spAutoFit/>
          </a:bodyPr>
          <a:lstStyle/>
          <a:p>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请输入你想要填充的内容请输入你想要填充的内容</a:t>
            </a:r>
          </a:p>
        </p:txBody>
      </p:sp>
      <p:grpSp>
        <p:nvGrpSpPr>
          <p:cNvPr id="36878" name="Group 416"/>
          <p:cNvGrpSpPr/>
          <p:nvPr/>
        </p:nvGrpSpPr>
        <p:grpSpPr>
          <a:xfrm>
            <a:off x="9745663" y="2568575"/>
            <a:ext cx="1071562" cy="1377950"/>
            <a:chOff x="0" y="0"/>
            <a:chExt cx="2692401" cy="3448051"/>
          </a:xfrm>
        </p:grpSpPr>
        <p:sp>
          <p:nvSpPr>
            <p:cNvPr id="36883" name="Freeform 19"/>
            <p:cNvSpPr>
              <a:spLocks noEditPoints="1"/>
            </p:cNvSpPr>
            <p:nvPr/>
          </p:nvSpPr>
          <p:spPr>
            <a:xfrm>
              <a:off x="865188" y="147638"/>
              <a:ext cx="641350" cy="641350"/>
            </a:xfrm>
            <a:custGeom>
              <a:avLst/>
              <a:gdLst>
                <a:gd name="txL" fmla="*/ 0 w 171"/>
                <a:gd name="txT" fmla="*/ 0 h 171"/>
                <a:gd name="txR" fmla="*/ 171 w 171"/>
                <a:gd name="txB" fmla="*/ 171 h 171"/>
              </a:gdLst>
              <a:ahLst/>
              <a:cxnLst>
                <a:cxn ang="0">
                  <a:pos x="641350" y="296296"/>
                </a:cxn>
                <a:cxn ang="0">
                  <a:pos x="630098" y="288795"/>
                </a:cxn>
                <a:cxn ang="0">
                  <a:pos x="570089" y="243788"/>
                </a:cxn>
                <a:cxn ang="0">
                  <a:pos x="618846" y="202532"/>
                </a:cxn>
                <a:cxn ang="0">
                  <a:pos x="603844" y="195030"/>
                </a:cxn>
                <a:cxn ang="0">
                  <a:pos x="532583" y="168776"/>
                </a:cxn>
                <a:cxn ang="0">
                  <a:pos x="570089" y="120019"/>
                </a:cxn>
                <a:cxn ang="0">
                  <a:pos x="551336" y="112518"/>
                </a:cxn>
                <a:cxn ang="0">
                  <a:pos x="476324" y="112518"/>
                </a:cxn>
                <a:cxn ang="0">
                  <a:pos x="495077" y="56259"/>
                </a:cxn>
                <a:cxn ang="0">
                  <a:pos x="476324" y="52508"/>
                </a:cxn>
                <a:cxn ang="0">
                  <a:pos x="405063" y="75012"/>
                </a:cxn>
                <a:cxn ang="0">
                  <a:pos x="405063" y="18753"/>
                </a:cxn>
                <a:cxn ang="0">
                  <a:pos x="386310" y="15002"/>
                </a:cxn>
                <a:cxn ang="0">
                  <a:pos x="322550" y="60009"/>
                </a:cxn>
                <a:cxn ang="0">
                  <a:pos x="296296" y="0"/>
                </a:cxn>
                <a:cxn ang="0">
                  <a:pos x="288795" y="11252"/>
                </a:cxn>
                <a:cxn ang="0">
                  <a:pos x="243788" y="71261"/>
                </a:cxn>
                <a:cxn ang="0">
                  <a:pos x="198781" y="22504"/>
                </a:cxn>
                <a:cxn ang="0">
                  <a:pos x="195030" y="37506"/>
                </a:cxn>
                <a:cxn ang="0">
                  <a:pos x="168776" y="108767"/>
                </a:cxn>
                <a:cxn ang="0">
                  <a:pos x="112518" y="75012"/>
                </a:cxn>
                <a:cxn ang="0">
                  <a:pos x="112518" y="90014"/>
                </a:cxn>
                <a:cxn ang="0">
                  <a:pos x="112518" y="165026"/>
                </a:cxn>
                <a:cxn ang="0">
                  <a:pos x="48758" y="150023"/>
                </a:cxn>
                <a:cxn ang="0">
                  <a:pos x="52508" y="165026"/>
                </a:cxn>
                <a:cxn ang="0">
                  <a:pos x="75012" y="236287"/>
                </a:cxn>
                <a:cxn ang="0">
                  <a:pos x="7501" y="243788"/>
                </a:cxn>
                <a:cxn ang="0">
                  <a:pos x="15002" y="255040"/>
                </a:cxn>
                <a:cxn ang="0">
                  <a:pos x="60009" y="315049"/>
                </a:cxn>
                <a:cxn ang="0">
                  <a:pos x="0" y="341303"/>
                </a:cxn>
                <a:cxn ang="0">
                  <a:pos x="11252" y="352555"/>
                </a:cxn>
                <a:cxn ang="0">
                  <a:pos x="71261" y="397562"/>
                </a:cxn>
                <a:cxn ang="0">
                  <a:pos x="22504" y="435068"/>
                </a:cxn>
                <a:cxn ang="0">
                  <a:pos x="37506" y="446320"/>
                </a:cxn>
                <a:cxn ang="0">
                  <a:pos x="108767" y="468823"/>
                </a:cxn>
                <a:cxn ang="0">
                  <a:pos x="71261" y="521331"/>
                </a:cxn>
                <a:cxn ang="0">
                  <a:pos x="90014" y="528832"/>
                </a:cxn>
                <a:cxn ang="0">
                  <a:pos x="165026" y="528832"/>
                </a:cxn>
                <a:cxn ang="0">
                  <a:pos x="146273" y="585091"/>
                </a:cxn>
                <a:cxn ang="0">
                  <a:pos x="165026" y="588842"/>
                </a:cxn>
                <a:cxn ang="0">
                  <a:pos x="236287" y="566338"/>
                </a:cxn>
                <a:cxn ang="0">
                  <a:pos x="236287" y="622597"/>
                </a:cxn>
                <a:cxn ang="0">
                  <a:pos x="255040" y="622597"/>
                </a:cxn>
                <a:cxn ang="0">
                  <a:pos x="318800" y="581341"/>
                </a:cxn>
                <a:cxn ang="0">
                  <a:pos x="341303" y="641350"/>
                </a:cxn>
                <a:cxn ang="0">
                  <a:pos x="352555" y="630098"/>
                </a:cxn>
                <a:cxn ang="0">
                  <a:pos x="360056" y="577590"/>
                </a:cxn>
                <a:cxn ang="0">
                  <a:pos x="427567" y="611345"/>
                </a:cxn>
                <a:cxn ang="0">
                  <a:pos x="446320" y="607595"/>
                </a:cxn>
                <a:cxn ang="0">
                  <a:pos x="438818" y="551336"/>
                </a:cxn>
                <a:cxn ang="0">
                  <a:pos x="513830" y="562588"/>
                </a:cxn>
                <a:cxn ang="0">
                  <a:pos x="532583" y="558837"/>
                </a:cxn>
                <a:cxn ang="0">
                  <a:pos x="506329" y="502578"/>
                </a:cxn>
                <a:cxn ang="0">
                  <a:pos x="577590" y="491327"/>
                </a:cxn>
                <a:cxn ang="0">
                  <a:pos x="596343" y="483825"/>
                </a:cxn>
                <a:cxn ang="0">
                  <a:pos x="551336" y="438818"/>
                </a:cxn>
                <a:cxn ang="0">
                  <a:pos x="618846" y="405063"/>
                </a:cxn>
                <a:cxn ang="0">
                  <a:pos x="633849" y="393811"/>
                </a:cxn>
                <a:cxn ang="0">
                  <a:pos x="577590" y="360056"/>
                </a:cxn>
                <a:cxn ang="0">
                  <a:pos x="630098" y="307548"/>
                </a:cxn>
                <a:cxn ang="0">
                  <a:pos x="262541" y="318800"/>
                </a:cxn>
                <a:cxn ang="0">
                  <a:pos x="378809" y="318800"/>
                </a:cxn>
              </a:cxnLst>
              <a:rect l="txL" t="txT" r="txR" b="tx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rgbClr val="F2F2F2"/>
            </a:solidFill>
            <a:ln w="9525">
              <a:noFill/>
            </a:ln>
          </p:spPr>
          <p:txBody>
            <a:bodyPr/>
            <a:lstStyle/>
            <a:p>
              <a:endParaRPr lang="zh-CN" altLang="zh-CN" dirty="0">
                <a:solidFill>
                  <a:srgbClr val="000000"/>
                </a:solidFill>
                <a:latin typeface="Calibri" panose="020F0502020204030204" pitchFamily="34" charset="0"/>
                <a:ea typeface="Calibri" panose="020F0502020204030204" pitchFamily="34" charset="0"/>
                <a:sym typeface="Calibri" panose="020F0502020204030204" pitchFamily="34" charset="0"/>
              </a:endParaRPr>
            </a:p>
          </p:txBody>
        </p:sp>
        <p:sp>
          <p:nvSpPr>
            <p:cNvPr id="36884" name="Freeform 20"/>
            <p:cNvSpPr>
              <a:spLocks noEditPoints="1"/>
            </p:cNvSpPr>
            <p:nvPr/>
          </p:nvSpPr>
          <p:spPr>
            <a:xfrm>
              <a:off x="1439863" y="0"/>
              <a:ext cx="454025" cy="454025"/>
            </a:xfrm>
            <a:custGeom>
              <a:avLst/>
              <a:gdLst>
                <a:gd name="txL" fmla="*/ 0 w 121"/>
                <a:gd name="txT" fmla="*/ 0 h 121"/>
                <a:gd name="txR" fmla="*/ 121 w 121"/>
                <a:gd name="txB" fmla="*/ 121 h 121"/>
              </a:gdLst>
              <a:ahLst/>
              <a:cxnLst>
                <a:cxn ang="0">
                  <a:pos x="454025" y="210127"/>
                </a:cxn>
                <a:cxn ang="0">
                  <a:pos x="446520" y="202623"/>
                </a:cxn>
                <a:cxn ang="0">
                  <a:pos x="405245" y="172605"/>
                </a:cxn>
                <a:cxn ang="0">
                  <a:pos x="439016" y="142586"/>
                </a:cxn>
                <a:cxn ang="0">
                  <a:pos x="431511" y="138834"/>
                </a:cxn>
                <a:cxn ang="0">
                  <a:pos x="378980" y="120073"/>
                </a:cxn>
                <a:cxn ang="0">
                  <a:pos x="405245" y="86302"/>
                </a:cxn>
                <a:cxn ang="0">
                  <a:pos x="393989" y="78798"/>
                </a:cxn>
                <a:cxn ang="0">
                  <a:pos x="337705" y="78798"/>
                </a:cxn>
                <a:cxn ang="0">
                  <a:pos x="352714" y="41275"/>
                </a:cxn>
                <a:cxn ang="0">
                  <a:pos x="337705" y="37523"/>
                </a:cxn>
                <a:cxn ang="0">
                  <a:pos x="288925" y="52532"/>
                </a:cxn>
                <a:cxn ang="0">
                  <a:pos x="288925" y="11257"/>
                </a:cxn>
                <a:cxn ang="0">
                  <a:pos x="273916" y="11257"/>
                </a:cxn>
                <a:cxn ang="0">
                  <a:pos x="228889" y="41275"/>
                </a:cxn>
                <a:cxn ang="0">
                  <a:pos x="210127" y="0"/>
                </a:cxn>
                <a:cxn ang="0">
                  <a:pos x="206375" y="7505"/>
                </a:cxn>
                <a:cxn ang="0">
                  <a:pos x="172605" y="48780"/>
                </a:cxn>
                <a:cxn ang="0">
                  <a:pos x="142586" y="15009"/>
                </a:cxn>
                <a:cxn ang="0">
                  <a:pos x="138834" y="26266"/>
                </a:cxn>
                <a:cxn ang="0">
                  <a:pos x="120073" y="75045"/>
                </a:cxn>
                <a:cxn ang="0">
                  <a:pos x="82550" y="52532"/>
                </a:cxn>
                <a:cxn ang="0">
                  <a:pos x="78798" y="63789"/>
                </a:cxn>
                <a:cxn ang="0">
                  <a:pos x="78798" y="116320"/>
                </a:cxn>
                <a:cxn ang="0">
                  <a:pos x="33770" y="105064"/>
                </a:cxn>
                <a:cxn ang="0">
                  <a:pos x="37523" y="116320"/>
                </a:cxn>
                <a:cxn ang="0">
                  <a:pos x="52532" y="168852"/>
                </a:cxn>
                <a:cxn ang="0">
                  <a:pos x="7505" y="172605"/>
                </a:cxn>
                <a:cxn ang="0">
                  <a:pos x="11257" y="180109"/>
                </a:cxn>
                <a:cxn ang="0">
                  <a:pos x="41275" y="225136"/>
                </a:cxn>
                <a:cxn ang="0">
                  <a:pos x="0" y="243898"/>
                </a:cxn>
                <a:cxn ang="0">
                  <a:pos x="7505" y="251402"/>
                </a:cxn>
                <a:cxn ang="0">
                  <a:pos x="52532" y="281420"/>
                </a:cxn>
                <a:cxn ang="0">
                  <a:pos x="15009" y="311439"/>
                </a:cxn>
                <a:cxn ang="0">
                  <a:pos x="26266" y="315191"/>
                </a:cxn>
                <a:cxn ang="0">
                  <a:pos x="75045" y="333952"/>
                </a:cxn>
                <a:cxn ang="0">
                  <a:pos x="52532" y="367723"/>
                </a:cxn>
                <a:cxn ang="0">
                  <a:pos x="63789" y="375227"/>
                </a:cxn>
                <a:cxn ang="0">
                  <a:pos x="116320" y="375227"/>
                </a:cxn>
                <a:cxn ang="0">
                  <a:pos x="105064" y="412750"/>
                </a:cxn>
                <a:cxn ang="0">
                  <a:pos x="116320" y="420255"/>
                </a:cxn>
                <a:cxn ang="0">
                  <a:pos x="168852" y="401493"/>
                </a:cxn>
                <a:cxn ang="0">
                  <a:pos x="168852" y="442768"/>
                </a:cxn>
                <a:cxn ang="0">
                  <a:pos x="183861" y="442768"/>
                </a:cxn>
                <a:cxn ang="0">
                  <a:pos x="225136" y="412750"/>
                </a:cxn>
                <a:cxn ang="0">
                  <a:pos x="243898" y="454025"/>
                </a:cxn>
                <a:cxn ang="0">
                  <a:pos x="251402" y="446520"/>
                </a:cxn>
                <a:cxn ang="0">
                  <a:pos x="255155" y="408998"/>
                </a:cxn>
                <a:cxn ang="0">
                  <a:pos x="303934" y="435264"/>
                </a:cxn>
                <a:cxn ang="0">
                  <a:pos x="318943" y="431511"/>
                </a:cxn>
                <a:cxn ang="0">
                  <a:pos x="311439" y="390236"/>
                </a:cxn>
                <a:cxn ang="0">
                  <a:pos x="363970" y="401493"/>
                </a:cxn>
                <a:cxn ang="0">
                  <a:pos x="378980" y="397741"/>
                </a:cxn>
                <a:cxn ang="0">
                  <a:pos x="360218" y="356466"/>
                </a:cxn>
                <a:cxn ang="0">
                  <a:pos x="412750" y="348961"/>
                </a:cxn>
                <a:cxn ang="0">
                  <a:pos x="424007" y="345209"/>
                </a:cxn>
                <a:cxn ang="0">
                  <a:pos x="393989" y="311439"/>
                </a:cxn>
                <a:cxn ang="0">
                  <a:pos x="439016" y="288925"/>
                </a:cxn>
                <a:cxn ang="0">
                  <a:pos x="450273" y="281420"/>
                </a:cxn>
                <a:cxn ang="0">
                  <a:pos x="408998" y="255155"/>
                </a:cxn>
                <a:cxn ang="0">
                  <a:pos x="450273" y="217632"/>
                </a:cxn>
                <a:cxn ang="0">
                  <a:pos x="187614" y="228889"/>
                </a:cxn>
                <a:cxn ang="0">
                  <a:pos x="270164" y="228889"/>
                </a:cxn>
              </a:cxnLst>
              <a:rect l="txL" t="txT" r="txR" b="tx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rgbClr val="F2F2F2"/>
            </a:solidFill>
            <a:ln w="9525">
              <a:noFill/>
            </a:ln>
          </p:spPr>
          <p:txBody>
            <a:bodyPr/>
            <a:lstStyle/>
            <a:p>
              <a:endParaRPr lang="zh-CN" altLang="zh-CN" dirty="0">
                <a:solidFill>
                  <a:srgbClr val="000000"/>
                </a:solidFill>
                <a:latin typeface="Calibri" panose="020F0502020204030204" pitchFamily="34" charset="0"/>
                <a:ea typeface="Calibri" panose="020F0502020204030204" pitchFamily="34" charset="0"/>
                <a:sym typeface="Calibri" panose="020F0502020204030204" pitchFamily="34" charset="0"/>
              </a:endParaRPr>
            </a:p>
          </p:txBody>
        </p:sp>
        <p:sp>
          <p:nvSpPr>
            <p:cNvPr id="36885" name="Oval 21"/>
            <p:cNvSpPr/>
            <p:nvPr/>
          </p:nvSpPr>
          <p:spPr>
            <a:xfrm>
              <a:off x="1717675" y="811213"/>
              <a:ext cx="171450" cy="171450"/>
            </a:xfrm>
            <a:prstGeom prst="ellipse">
              <a:avLst/>
            </a:prstGeom>
            <a:solidFill>
              <a:srgbClr val="F2F2F2"/>
            </a:solidFill>
            <a:ln w="9525">
              <a:noFill/>
            </a:ln>
          </p:spPr>
          <p:txBody>
            <a:bodyPr/>
            <a:lstStyle/>
            <a:p>
              <a:endParaRPr lang="zh-CN" altLang="zh-CN" dirty="0">
                <a:solidFill>
                  <a:srgbClr val="000000"/>
                </a:solidFill>
                <a:latin typeface="Calibri" panose="020F0502020204030204" pitchFamily="34" charset="0"/>
                <a:ea typeface="Calibri" panose="020F0502020204030204" pitchFamily="34" charset="0"/>
                <a:sym typeface="Calibri" panose="020F0502020204030204" pitchFamily="34" charset="0"/>
              </a:endParaRPr>
            </a:p>
          </p:txBody>
        </p:sp>
        <p:sp>
          <p:nvSpPr>
            <p:cNvPr id="36886" name="Oval 22"/>
            <p:cNvSpPr/>
            <p:nvPr/>
          </p:nvSpPr>
          <p:spPr>
            <a:xfrm>
              <a:off x="996950" y="1141413"/>
              <a:ext cx="115888" cy="119063"/>
            </a:xfrm>
            <a:prstGeom prst="ellipse">
              <a:avLst/>
            </a:prstGeom>
            <a:solidFill>
              <a:srgbClr val="F2F2F2"/>
            </a:solidFill>
            <a:ln w="9525">
              <a:noFill/>
            </a:ln>
          </p:spPr>
          <p:txBody>
            <a:bodyPr/>
            <a:lstStyle/>
            <a:p>
              <a:endParaRPr lang="zh-CN" altLang="zh-CN" dirty="0">
                <a:solidFill>
                  <a:srgbClr val="000000"/>
                </a:solidFill>
                <a:latin typeface="Calibri" panose="020F0502020204030204" pitchFamily="34" charset="0"/>
                <a:ea typeface="Calibri" panose="020F0502020204030204" pitchFamily="34" charset="0"/>
                <a:sym typeface="Calibri" panose="020F0502020204030204" pitchFamily="34" charset="0"/>
              </a:endParaRPr>
            </a:p>
          </p:txBody>
        </p:sp>
        <p:sp>
          <p:nvSpPr>
            <p:cNvPr id="36887" name="Freeform 23"/>
            <p:cNvSpPr>
              <a:spLocks noEditPoints="1"/>
            </p:cNvSpPr>
            <p:nvPr/>
          </p:nvSpPr>
          <p:spPr>
            <a:xfrm>
              <a:off x="0" y="788988"/>
              <a:ext cx="2692401" cy="2659063"/>
            </a:xfrm>
            <a:custGeom>
              <a:avLst/>
              <a:gdLst>
                <a:gd name="txL" fmla="*/ 0 w 718"/>
                <a:gd name="txT" fmla="*/ 0 h 709"/>
                <a:gd name="txR" fmla="*/ 718 w 718"/>
                <a:gd name="txB" fmla="*/ 709 h 709"/>
              </a:gdLst>
              <a:ahLst/>
              <a:cxnLst>
                <a:cxn ang="0">
                  <a:pos x="2268667" y="75009"/>
                </a:cxn>
                <a:cxn ang="0">
                  <a:pos x="2257417" y="217526"/>
                </a:cxn>
                <a:cxn ang="0">
                  <a:pos x="2201169" y="348791"/>
                </a:cxn>
                <a:cxn ang="0">
                  <a:pos x="2111173" y="453803"/>
                </a:cxn>
                <a:cxn ang="0">
                  <a:pos x="1987427" y="528812"/>
                </a:cxn>
                <a:cxn ang="0">
                  <a:pos x="1848682" y="558816"/>
                </a:cxn>
                <a:cxn ang="0">
                  <a:pos x="1709937" y="551315"/>
                </a:cxn>
                <a:cxn ang="0">
                  <a:pos x="1574942" y="502559"/>
                </a:cxn>
                <a:cxn ang="0">
                  <a:pos x="1466196" y="412549"/>
                </a:cxn>
                <a:cxn ang="0">
                  <a:pos x="1391199" y="292534"/>
                </a:cxn>
                <a:cxn ang="0">
                  <a:pos x="1353700" y="157519"/>
                </a:cxn>
                <a:cxn ang="0">
                  <a:pos x="1361200" y="15002"/>
                </a:cxn>
                <a:cxn ang="0">
                  <a:pos x="254991" y="828848"/>
                </a:cxn>
                <a:cxn ang="0">
                  <a:pos x="607478" y="1927727"/>
                </a:cxn>
                <a:cxn ang="0">
                  <a:pos x="1252454" y="660078"/>
                </a:cxn>
                <a:cxn ang="0">
                  <a:pos x="1166207" y="708833"/>
                </a:cxn>
                <a:cxn ang="0">
                  <a:pos x="1079960" y="738837"/>
                </a:cxn>
                <a:cxn ang="0">
                  <a:pos x="967465" y="720085"/>
                </a:cxn>
                <a:cxn ang="0">
                  <a:pos x="877468" y="678830"/>
                </a:cxn>
                <a:cxn ang="0">
                  <a:pos x="802470" y="615072"/>
                </a:cxn>
                <a:cxn ang="0">
                  <a:pos x="753722" y="528812"/>
                </a:cxn>
                <a:cxn ang="0">
                  <a:pos x="731223" y="435051"/>
                </a:cxn>
                <a:cxn ang="0">
                  <a:pos x="738723" y="333789"/>
                </a:cxn>
                <a:cxn ang="0">
                  <a:pos x="776221" y="240028"/>
                </a:cxn>
                <a:cxn ang="0">
                  <a:pos x="843719" y="161269"/>
                </a:cxn>
                <a:cxn ang="0">
                  <a:pos x="933716" y="108763"/>
                </a:cxn>
                <a:cxn ang="0">
                  <a:pos x="1031212" y="86260"/>
                </a:cxn>
                <a:cxn ang="0">
                  <a:pos x="1143708" y="105012"/>
                </a:cxn>
                <a:cxn ang="0">
                  <a:pos x="1233705" y="142517"/>
                </a:cxn>
                <a:cxn ang="0">
                  <a:pos x="1308702" y="206274"/>
                </a:cxn>
                <a:cxn ang="0">
                  <a:pos x="1357450" y="292534"/>
                </a:cxn>
                <a:cxn ang="0">
                  <a:pos x="1379949" y="390046"/>
                </a:cxn>
                <a:cxn ang="0">
                  <a:pos x="1372450" y="491308"/>
                </a:cxn>
                <a:cxn ang="0">
                  <a:pos x="1334951" y="585069"/>
                </a:cxn>
                <a:cxn ang="0">
                  <a:pos x="1267453" y="660078"/>
                </a:cxn>
                <a:cxn ang="0">
                  <a:pos x="1691188" y="780092"/>
                </a:cxn>
                <a:cxn ang="0">
                  <a:pos x="1664939" y="840099"/>
                </a:cxn>
                <a:cxn ang="0">
                  <a:pos x="1623690" y="888855"/>
                </a:cxn>
                <a:cxn ang="0">
                  <a:pos x="1567442" y="926359"/>
                </a:cxn>
                <a:cxn ang="0">
                  <a:pos x="1503695" y="941361"/>
                </a:cxn>
                <a:cxn ang="0">
                  <a:pos x="1436197" y="937610"/>
                </a:cxn>
                <a:cxn ang="0">
                  <a:pos x="1376199" y="911357"/>
                </a:cxn>
                <a:cxn ang="0">
                  <a:pos x="1323701" y="870102"/>
                </a:cxn>
                <a:cxn ang="0">
                  <a:pos x="1286203" y="813846"/>
                </a:cxn>
                <a:cxn ang="0">
                  <a:pos x="1271203" y="750088"/>
                </a:cxn>
                <a:cxn ang="0">
                  <a:pos x="1274953" y="686331"/>
                </a:cxn>
                <a:cxn ang="0">
                  <a:pos x="1297452" y="622573"/>
                </a:cxn>
                <a:cxn ang="0">
                  <a:pos x="1338701" y="573818"/>
                </a:cxn>
                <a:cxn ang="0">
                  <a:pos x="1394949" y="536313"/>
                </a:cxn>
                <a:cxn ang="0">
                  <a:pos x="1458696" y="517561"/>
                </a:cxn>
                <a:cxn ang="0">
                  <a:pos x="1526194" y="521311"/>
                </a:cxn>
                <a:cxn ang="0">
                  <a:pos x="1586192" y="547564"/>
                </a:cxn>
                <a:cxn ang="0">
                  <a:pos x="1638690" y="588819"/>
                </a:cxn>
                <a:cxn ang="0">
                  <a:pos x="1672438" y="645076"/>
                </a:cxn>
                <a:cxn ang="0">
                  <a:pos x="1691188" y="708833"/>
                </a:cxn>
              </a:cxnLst>
              <a:rect l="txL" t="txT" r="txR" b="tx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rgbClr val="F2F2F2"/>
            </a:solidFill>
            <a:ln w="9525">
              <a:noFill/>
            </a:ln>
          </p:spPr>
          <p:txBody>
            <a:bodyPr/>
            <a:lstStyle/>
            <a:p>
              <a:endParaRPr lang="zh-CN" altLang="zh-CN" dirty="0">
                <a:solidFill>
                  <a:srgbClr val="000000"/>
                </a:solidFill>
                <a:latin typeface="Calibri" panose="020F0502020204030204" pitchFamily="34" charset="0"/>
                <a:ea typeface="Calibri" panose="020F0502020204030204" pitchFamily="34" charset="0"/>
                <a:sym typeface="Calibri" panose="020F0502020204030204" pitchFamily="34" charset="0"/>
              </a:endParaRPr>
            </a:p>
          </p:txBody>
        </p:sp>
        <p:sp>
          <p:nvSpPr>
            <p:cNvPr id="36888" name="Oval 24"/>
            <p:cNvSpPr/>
            <p:nvPr/>
          </p:nvSpPr>
          <p:spPr>
            <a:xfrm>
              <a:off x="1439863" y="1477963"/>
              <a:ext cx="77788" cy="79375"/>
            </a:xfrm>
            <a:prstGeom prst="ellipse">
              <a:avLst/>
            </a:prstGeom>
            <a:solidFill>
              <a:srgbClr val="F2F2F2"/>
            </a:solidFill>
            <a:ln w="9525">
              <a:noFill/>
            </a:ln>
          </p:spPr>
          <p:txBody>
            <a:bodyPr/>
            <a:lstStyle/>
            <a:p>
              <a:endParaRPr lang="zh-CN" altLang="zh-CN" dirty="0">
                <a:solidFill>
                  <a:srgbClr val="000000"/>
                </a:solidFill>
                <a:latin typeface="Calibri" panose="020F0502020204030204" pitchFamily="34" charset="0"/>
                <a:ea typeface="Calibri" panose="020F0502020204030204" pitchFamily="34" charset="0"/>
                <a:sym typeface="Calibri" panose="020F0502020204030204" pitchFamily="34" charset="0"/>
              </a:endParaRPr>
            </a:p>
          </p:txBody>
        </p:sp>
        <p:sp>
          <p:nvSpPr>
            <p:cNvPr id="36889" name="Freeform 25"/>
            <p:cNvSpPr/>
            <p:nvPr/>
          </p:nvSpPr>
          <p:spPr>
            <a:xfrm>
              <a:off x="1349375" y="431800"/>
              <a:ext cx="889000" cy="357188"/>
            </a:xfrm>
            <a:custGeom>
              <a:avLst/>
              <a:gdLst>
                <a:gd name="txL" fmla="*/ 0 w 237"/>
                <a:gd name="txT" fmla="*/ 0 h 95"/>
                <a:gd name="txR" fmla="*/ 237 w 237"/>
                <a:gd name="txB" fmla="*/ 95 h 95"/>
              </a:gdLst>
              <a:ahLst/>
              <a:cxnLst>
                <a:cxn ang="0">
                  <a:pos x="817730" y="357188"/>
                </a:cxn>
                <a:cxn ang="0">
                  <a:pos x="813979" y="353428"/>
                </a:cxn>
                <a:cxn ang="0">
                  <a:pos x="877747" y="308310"/>
                </a:cxn>
                <a:cxn ang="0">
                  <a:pos x="889000" y="297030"/>
                </a:cxn>
                <a:cxn ang="0">
                  <a:pos x="885249" y="289510"/>
                </a:cxn>
                <a:cxn ang="0">
                  <a:pos x="866494" y="281991"/>
                </a:cxn>
                <a:cxn ang="0">
                  <a:pos x="791473" y="293270"/>
                </a:cxn>
                <a:cxn ang="0">
                  <a:pos x="761464" y="248152"/>
                </a:cxn>
                <a:cxn ang="0">
                  <a:pos x="810228" y="184234"/>
                </a:cxn>
                <a:cxn ang="0">
                  <a:pos x="813979" y="172954"/>
                </a:cxn>
                <a:cxn ang="0">
                  <a:pos x="810228" y="165434"/>
                </a:cxn>
                <a:cxn ang="0">
                  <a:pos x="791473" y="161675"/>
                </a:cxn>
                <a:cxn ang="0">
                  <a:pos x="720203" y="199273"/>
                </a:cxn>
                <a:cxn ang="0">
                  <a:pos x="678941" y="161675"/>
                </a:cxn>
                <a:cxn ang="0">
                  <a:pos x="705198" y="90237"/>
                </a:cxn>
                <a:cxn ang="0">
                  <a:pos x="708949" y="82717"/>
                </a:cxn>
                <a:cxn ang="0">
                  <a:pos x="701447" y="67678"/>
                </a:cxn>
                <a:cxn ang="0">
                  <a:pos x="678941" y="75197"/>
                </a:cxn>
                <a:cxn ang="0">
                  <a:pos x="626426" y="127836"/>
                </a:cxn>
                <a:cxn ang="0">
                  <a:pos x="573911" y="105276"/>
                </a:cxn>
                <a:cxn ang="0">
                  <a:pos x="577663" y="30079"/>
                </a:cxn>
                <a:cxn ang="0">
                  <a:pos x="577663" y="26319"/>
                </a:cxn>
                <a:cxn ang="0">
                  <a:pos x="566409" y="11280"/>
                </a:cxn>
                <a:cxn ang="0">
                  <a:pos x="547654" y="22559"/>
                </a:cxn>
                <a:cxn ang="0">
                  <a:pos x="513895" y="90237"/>
                </a:cxn>
                <a:cxn ang="0">
                  <a:pos x="457629" y="86477"/>
                </a:cxn>
                <a:cxn ang="0">
                  <a:pos x="435122" y="15039"/>
                </a:cxn>
                <a:cxn ang="0">
                  <a:pos x="420118" y="0"/>
                </a:cxn>
                <a:cxn ang="0">
                  <a:pos x="405114" y="15039"/>
                </a:cxn>
                <a:cxn ang="0">
                  <a:pos x="405114" y="15039"/>
                </a:cxn>
                <a:cxn ang="0">
                  <a:pos x="393861" y="90237"/>
                </a:cxn>
                <a:cxn ang="0">
                  <a:pos x="341346" y="105276"/>
                </a:cxn>
                <a:cxn ang="0">
                  <a:pos x="296333" y="41359"/>
                </a:cxn>
                <a:cxn ang="0">
                  <a:pos x="277578" y="33839"/>
                </a:cxn>
                <a:cxn ang="0">
                  <a:pos x="266325" y="45118"/>
                </a:cxn>
                <a:cxn ang="0">
                  <a:pos x="270076" y="52638"/>
                </a:cxn>
                <a:cxn ang="0">
                  <a:pos x="281329" y="127836"/>
                </a:cxn>
                <a:cxn ang="0">
                  <a:pos x="236316" y="157915"/>
                </a:cxn>
                <a:cxn ang="0">
                  <a:pos x="172549" y="109036"/>
                </a:cxn>
                <a:cxn ang="0">
                  <a:pos x="153793" y="109036"/>
                </a:cxn>
                <a:cxn ang="0">
                  <a:pos x="146291" y="120316"/>
                </a:cxn>
                <a:cxn ang="0">
                  <a:pos x="150042" y="127836"/>
                </a:cxn>
                <a:cxn ang="0">
                  <a:pos x="183802" y="199273"/>
                </a:cxn>
                <a:cxn ang="0">
                  <a:pos x="150042" y="240632"/>
                </a:cxn>
                <a:cxn ang="0">
                  <a:pos x="78772" y="214313"/>
                </a:cxn>
                <a:cxn ang="0">
                  <a:pos x="56266" y="218073"/>
                </a:cxn>
                <a:cxn ang="0">
                  <a:pos x="52515" y="225592"/>
                </a:cxn>
                <a:cxn ang="0">
                  <a:pos x="60017" y="240632"/>
                </a:cxn>
                <a:cxn ang="0">
                  <a:pos x="116283" y="293270"/>
                </a:cxn>
                <a:cxn ang="0">
                  <a:pos x="93776" y="345908"/>
                </a:cxn>
                <a:cxn ang="0">
                  <a:pos x="18755" y="342149"/>
                </a:cxn>
                <a:cxn ang="0">
                  <a:pos x="0" y="353428"/>
                </a:cxn>
                <a:cxn ang="0">
                  <a:pos x="0" y="357188"/>
                </a:cxn>
                <a:cxn ang="0">
                  <a:pos x="817730" y="357188"/>
                </a:cxn>
              </a:cxnLst>
              <a:rect l="txL" t="txT" r="txR" b="tx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rgbClr val="F2F2F2"/>
            </a:solidFill>
            <a:ln w="9525">
              <a:noFill/>
            </a:ln>
          </p:spPr>
          <p:txBody>
            <a:bodyPr/>
            <a:lstStyle/>
            <a:p>
              <a:endParaRPr lang="zh-CN" altLang="zh-CN" dirty="0">
                <a:solidFill>
                  <a:srgbClr val="000000"/>
                </a:solidFill>
                <a:latin typeface="Calibri" panose="020F0502020204030204" pitchFamily="34" charset="0"/>
                <a:ea typeface="Calibri" panose="020F0502020204030204" pitchFamily="34" charset="0"/>
                <a:sym typeface="Calibri" panose="020F0502020204030204" pitchFamily="34" charset="0"/>
              </a:endParaRPr>
            </a:p>
          </p:txBody>
        </p:sp>
      </p:grpSp>
      <p:sp>
        <p:nvSpPr>
          <p:cNvPr id="36879" name="Freeform 18"/>
          <p:cNvSpPr>
            <a:spLocks noEditPoints="1"/>
          </p:cNvSpPr>
          <p:nvPr/>
        </p:nvSpPr>
        <p:spPr>
          <a:xfrm>
            <a:off x="4211638" y="2873375"/>
            <a:ext cx="1052512" cy="965200"/>
          </a:xfrm>
          <a:custGeom>
            <a:avLst/>
            <a:gdLst>
              <a:gd name="txL" fmla="*/ 0 w 1423"/>
              <a:gd name="txT" fmla="*/ 0 h 1114"/>
              <a:gd name="txR" fmla="*/ 1423 w 1423"/>
              <a:gd name="txB" fmla="*/ 1114 h 1114"/>
            </a:gdLst>
            <a:ahLst/>
            <a:cxnLst>
              <a:cxn ang="0">
                <a:pos x="964495" y="260795"/>
              </a:cxn>
              <a:cxn ang="0">
                <a:pos x="963015" y="257329"/>
              </a:cxn>
              <a:cxn ang="0">
                <a:pos x="531803" y="97906"/>
              </a:cxn>
              <a:cxn ang="0">
                <a:pos x="366863" y="360434"/>
              </a:cxn>
              <a:cxn ang="0">
                <a:pos x="326183" y="417618"/>
              </a:cxn>
              <a:cxn ang="0">
                <a:pos x="277366" y="464405"/>
              </a:cxn>
              <a:cxn ang="0">
                <a:pos x="214496" y="561445"/>
              </a:cxn>
              <a:cxn ang="0">
                <a:pos x="347632" y="843034"/>
              </a:cxn>
              <a:cxn ang="0">
                <a:pos x="451182" y="831770"/>
              </a:cxn>
              <a:cxn ang="0">
                <a:pos x="573223" y="797979"/>
              </a:cxn>
              <a:cxn ang="0">
                <a:pos x="689347" y="803178"/>
              </a:cxn>
              <a:cxn ang="0">
                <a:pos x="851329" y="773719"/>
              </a:cxn>
              <a:cxn ang="0">
                <a:pos x="964495" y="260795"/>
              </a:cxn>
              <a:cxn ang="0">
                <a:pos x="757395" y="269459"/>
              </a:cxn>
              <a:cxn ang="0">
                <a:pos x="757395" y="269459"/>
              </a:cxn>
              <a:cxn ang="0">
                <a:pos x="645708" y="259062"/>
              </a:cxn>
              <a:cxn ang="0">
                <a:pos x="645708" y="259062"/>
              </a:cxn>
              <a:cxn ang="0">
                <a:pos x="590975" y="240867"/>
              </a:cxn>
              <a:cxn ang="0">
                <a:pos x="607247" y="175885"/>
              </a:cxn>
              <a:cxn ang="0">
                <a:pos x="612424" y="173285"/>
              </a:cxn>
              <a:cxn ang="0">
                <a:pos x="814347" y="202744"/>
              </a:cxn>
              <a:cxn ang="0">
                <a:pos x="819525" y="211408"/>
              </a:cxn>
              <a:cxn ang="0">
                <a:pos x="803992" y="275524"/>
              </a:cxn>
              <a:cxn ang="0">
                <a:pos x="757395" y="269459"/>
              </a:cxn>
              <a:cxn ang="0">
                <a:pos x="10355" y="837835"/>
              </a:cxn>
              <a:cxn ang="0">
                <a:pos x="39201" y="898485"/>
              </a:cxn>
              <a:cxn ang="0">
                <a:pos x="85059" y="921879"/>
              </a:cxn>
              <a:cxn ang="0">
                <a:pos x="17751" y="779784"/>
              </a:cxn>
              <a:cxn ang="0">
                <a:pos x="10355" y="837835"/>
              </a:cxn>
              <a:cxn ang="0">
                <a:pos x="295857" y="830904"/>
              </a:cxn>
              <a:cxn ang="0">
                <a:pos x="196005" y="618629"/>
              </a:cxn>
              <a:cxn ang="0">
                <a:pos x="140532" y="594369"/>
              </a:cxn>
              <a:cxn ang="0">
                <a:pos x="129438" y="661950"/>
              </a:cxn>
              <a:cxn ang="0">
                <a:pos x="229289" y="873359"/>
              </a:cxn>
              <a:cxn ang="0">
                <a:pos x="284763" y="898485"/>
              </a:cxn>
              <a:cxn ang="0">
                <a:pos x="295857" y="830904"/>
              </a:cxn>
              <a:cxn ang="0">
                <a:pos x="196745" y="888954"/>
              </a:cxn>
              <a:cxn ang="0">
                <a:pos x="100591" y="686210"/>
              </a:cxn>
              <a:cxn ang="0">
                <a:pos x="48077" y="661950"/>
              </a:cxn>
              <a:cxn ang="0">
                <a:pos x="36982" y="727799"/>
              </a:cxn>
              <a:cxn ang="0">
                <a:pos x="133136" y="930543"/>
              </a:cxn>
              <a:cxn ang="0">
                <a:pos x="185650" y="953936"/>
              </a:cxn>
              <a:cxn ang="0">
                <a:pos x="196745" y="888954"/>
              </a:cxn>
            </a:cxnLst>
            <a:rect l="txL" t="txT" r="txR" b="tx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FFFFFF"/>
          </a:solidFill>
          <a:ln w="9525">
            <a:noFill/>
          </a:ln>
        </p:spPr>
        <p:txBody>
          <a:bodyPr lIns="68586" tIns="34294" rIns="68586" bIns="34294"/>
          <a:lstStyle/>
          <a:p>
            <a:endParaRPr lang="zh-CN" altLang="zh-CN" sz="1200" dirty="0">
              <a:solidFill>
                <a:srgbClr val="000000"/>
              </a:solidFill>
              <a:latin typeface="Calibri" panose="020F0502020204030204" pitchFamily="34" charset="0"/>
              <a:ea typeface="Calibri" panose="020F0502020204030204" pitchFamily="34" charset="0"/>
              <a:sym typeface="Calibri" panose="020F0502020204030204" pitchFamily="34" charset="0"/>
            </a:endParaRPr>
          </a:p>
        </p:txBody>
      </p:sp>
      <p:sp>
        <p:nvSpPr>
          <p:cNvPr id="36880" name="Freeform 22"/>
          <p:cNvSpPr>
            <a:spLocks noEditPoints="1"/>
          </p:cNvSpPr>
          <p:nvPr/>
        </p:nvSpPr>
        <p:spPr>
          <a:xfrm>
            <a:off x="1382713" y="2797175"/>
            <a:ext cx="1074737" cy="1149350"/>
          </a:xfrm>
          <a:custGeom>
            <a:avLst/>
            <a:gdLst>
              <a:gd name="txL" fmla="*/ 0 w 300"/>
              <a:gd name="txT" fmla="*/ 0 h 300"/>
              <a:gd name="txR" fmla="*/ 300 w 300"/>
              <a:gd name="txB" fmla="*/ 300 h 300"/>
            </a:gdLst>
            <a:ahLst/>
            <a:cxnLst>
              <a:cxn ang="0">
                <a:pos x="1074737" y="540195"/>
              </a:cxn>
              <a:cxn ang="0">
                <a:pos x="1021000" y="540195"/>
              </a:cxn>
              <a:cxn ang="0">
                <a:pos x="569611" y="57467"/>
              </a:cxn>
              <a:cxn ang="0">
                <a:pos x="569611" y="0"/>
              </a:cxn>
              <a:cxn ang="0">
                <a:pos x="505126" y="0"/>
              </a:cxn>
              <a:cxn ang="0">
                <a:pos x="505126" y="57467"/>
              </a:cxn>
              <a:cxn ang="0">
                <a:pos x="53737" y="540195"/>
              </a:cxn>
              <a:cxn ang="0">
                <a:pos x="0" y="540195"/>
              </a:cxn>
              <a:cxn ang="0">
                <a:pos x="0" y="609155"/>
              </a:cxn>
              <a:cxn ang="0">
                <a:pos x="53737" y="609155"/>
              </a:cxn>
              <a:cxn ang="0">
                <a:pos x="505126" y="1091883"/>
              </a:cxn>
              <a:cxn ang="0">
                <a:pos x="505126" y="1149350"/>
              </a:cxn>
              <a:cxn ang="0">
                <a:pos x="569611" y="1149350"/>
              </a:cxn>
              <a:cxn ang="0">
                <a:pos x="569611" y="1091883"/>
              </a:cxn>
              <a:cxn ang="0">
                <a:pos x="1021000" y="609155"/>
              </a:cxn>
              <a:cxn ang="0">
                <a:pos x="1074737" y="609155"/>
              </a:cxn>
              <a:cxn ang="0">
                <a:pos x="1074737" y="540195"/>
              </a:cxn>
              <a:cxn ang="0">
                <a:pos x="924274" y="540195"/>
              </a:cxn>
              <a:cxn ang="0">
                <a:pos x="823965" y="540195"/>
              </a:cxn>
              <a:cxn ang="0">
                <a:pos x="569611" y="268182"/>
              </a:cxn>
              <a:cxn ang="0">
                <a:pos x="569611" y="160909"/>
              </a:cxn>
              <a:cxn ang="0">
                <a:pos x="924274" y="540195"/>
              </a:cxn>
              <a:cxn ang="0">
                <a:pos x="505126" y="478896"/>
              </a:cxn>
              <a:cxn ang="0">
                <a:pos x="447807" y="540195"/>
              </a:cxn>
              <a:cxn ang="0">
                <a:pos x="347498" y="540195"/>
              </a:cxn>
              <a:cxn ang="0">
                <a:pos x="505126" y="371623"/>
              </a:cxn>
              <a:cxn ang="0">
                <a:pos x="505126" y="478896"/>
              </a:cxn>
              <a:cxn ang="0">
                <a:pos x="447807" y="609155"/>
              </a:cxn>
              <a:cxn ang="0">
                <a:pos x="505126" y="670454"/>
              </a:cxn>
              <a:cxn ang="0">
                <a:pos x="505126" y="777727"/>
              </a:cxn>
              <a:cxn ang="0">
                <a:pos x="347498" y="609155"/>
              </a:cxn>
              <a:cxn ang="0">
                <a:pos x="447807" y="609155"/>
              </a:cxn>
              <a:cxn ang="0">
                <a:pos x="569611" y="670454"/>
              </a:cxn>
              <a:cxn ang="0">
                <a:pos x="626930" y="609155"/>
              </a:cxn>
              <a:cxn ang="0">
                <a:pos x="727239" y="609155"/>
              </a:cxn>
              <a:cxn ang="0">
                <a:pos x="569611" y="777727"/>
              </a:cxn>
              <a:cxn ang="0">
                <a:pos x="569611" y="670454"/>
              </a:cxn>
              <a:cxn ang="0">
                <a:pos x="626930" y="540195"/>
              </a:cxn>
              <a:cxn ang="0">
                <a:pos x="569611" y="478896"/>
              </a:cxn>
              <a:cxn ang="0">
                <a:pos x="569611" y="371623"/>
              </a:cxn>
              <a:cxn ang="0">
                <a:pos x="727239" y="540195"/>
              </a:cxn>
              <a:cxn ang="0">
                <a:pos x="626930" y="540195"/>
              </a:cxn>
              <a:cxn ang="0">
                <a:pos x="505126" y="160909"/>
              </a:cxn>
              <a:cxn ang="0">
                <a:pos x="505126" y="268182"/>
              </a:cxn>
              <a:cxn ang="0">
                <a:pos x="250772" y="540195"/>
              </a:cxn>
              <a:cxn ang="0">
                <a:pos x="150463" y="540195"/>
              </a:cxn>
              <a:cxn ang="0">
                <a:pos x="505126" y="160909"/>
              </a:cxn>
              <a:cxn ang="0">
                <a:pos x="150463" y="609155"/>
              </a:cxn>
              <a:cxn ang="0">
                <a:pos x="250772" y="609155"/>
              </a:cxn>
              <a:cxn ang="0">
                <a:pos x="505126" y="881168"/>
              </a:cxn>
              <a:cxn ang="0">
                <a:pos x="505126" y="988441"/>
              </a:cxn>
              <a:cxn ang="0">
                <a:pos x="150463" y="609155"/>
              </a:cxn>
              <a:cxn ang="0">
                <a:pos x="569611" y="988441"/>
              </a:cxn>
              <a:cxn ang="0">
                <a:pos x="569611" y="881168"/>
              </a:cxn>
              <a:cxn ang="0">
                <a:pos x="823965" y="609155"/>
              </a:cxn>
              <a:cxn ang="0">
                <a:pos x="924274" y="609155"/>
              </a:cxn>
              <a:cxn ang="0">
                <a:pos x="569611" y="988441"/>
              </a:cxn>
            </a:cxnLst>
            <a:rect l="txL" t="txT" r="txR" b="txB"/>
            <a:pathLst>
              <a:path w="300" h="300">
                <a:moveTo>
                  <a:pt x="300" y="141"/>
                </a:moveTo>
                <a:cubicBezTo>
                  <a:pt x="285" y="141"/>
                  <a:pt x="285" y="141"/>
                  <a:pt x="285" y="141"/>
                </a:cubicBezTo>
                <a:cubicBezTo>
                  <a:pt x="280" y="74"/>
                  <a:pt x="226" y="20"/>
                  <a:pt x="159" y="15"/>
                </a:cubicBezTo>
                <a:cubicBezTo>
                  <a:pt x="159" y="0"/>
                  <a:pt x="159" y="0"/>
                  <a:pt x="159" y="0"/>
                </a:cubicBezTo>
                <a:cubicBezTo>
                  <a:pt x="141" y="0"/>
                  <a:pt x="141" y="0"/>
                  <a:pt x="141" y="0"/>
                </a:cubicBezTo>
                <a:cubicBezTo>
                  <a:pt x="141" y="15"/>
                  <a:pt x="141" y="15"/>
                  <a:pt x="141" y="15"/>
                </a:cubicBezTo>
                <a:cubicBezTo>
                  <a:pt x="74" y="20"/>
                  <a:pt x="20" y="74"/>
                  <a:pt x="15" y="141"/>
                </a:cubicBezTo>
                <a:cubicBezTo>
                  <a:pt x="0" y="141"/>
                  <a:pt x="0" y="141"/>
                  <a:pt x="0" y="141"/>
                </a:cubicBezTo>
                <a:cubicBezTo>
                  <a:pt x="0" y="159"/>
                  <a:pt x="0" y="159"/>
                  <a:pt x="0" y="159"/>
                </a:cubicBezTo>
                <a:cubicBezTo>
                  <a:pt x="15" y="159"/>
                  <a:pt x="15" y="159"/>
                  <a:pt x="15" y="159"/>
                </a:cubicBezTo>
                <a:cubicBezTo>
                  <a:pt x="20" y="226"/>
                  <a:pt x="74" y="280"/>
                  <a:pt x="141" y="285"/>
                </a:cubicBezTo>
                <a:cubicBezTo>
                  <a:pt x="141" y="300"/>
                  <a:pt x="141" y="300"/>
                  <a:pt x="141" y="300"/>
                </a:cubicBezTo>
                <a:cubicBezTo>
                  <a:pt x="159" y="300"/>
                  <a:pt x="159" y="300"/>
                  <a:pt x="159" y="300"/>
                </a:cubicBezTo>
                <a:cubicBezTo>
                  <a:pt x="159" y="285"/>
                  <a:pt x="159" y="285"/>
                  <a:pt x="159" y="285"/>
                </a:cubicBezTo>
                <a:cubicBezTo>
                  <a:pt x="226" y="280"/>
                  <a:pt x="280" y="226"/>
                  <a:pt x="285" y="159"/>
                </a:cubicBezTo>
                <a:cubicBezTo>
                  <a:pt x="300" y="159"/>
                  <a:pt x="300" y="159"/>
                  <a:pt x="300" y="159"/>
                </a:cubicBezTo>
                <a:lnTo>
                  <a:pt x="300" y="141"/>
                </a:lnTo>
                <a:close/>
                <a:moveTo>
                  <a:pt x="258" y="141"/>
                </a:moveTo>
                <a:cubicBezTo>
                  <a:pt x="230" y="141"/>
                  <a:pt x="230" y="141"/>
                  <a:pt x="230" y="141"/>
                </a:cubicBezTo>
                <a:cubicBezTo>
                  <a:pt x="226" y="103"/>
                  <a:pt x="197" y="74"/>
                  <a:pt x="159" y="70"/>
                </a:cubicBezTo>
                <a:cubicBezTo>
                  <a:pt x="159" y="42"/>
                  <a:pt x="159" y="42"/>
                  <a:pt x="159" y="42"/>
                </a:cubicBezTo>
                <a:cubicBezTo>
                  <a:pt x="211" y="47"/>
                  <a:pt x="253" y="89"/>
                  <a:pt x="258" y="141"/>
                </a:cubicBezTo>
                <a:close/>
                <a:moveTo>
                  <a:pt x="141" y="125"/>
                </a:moveTo>
                <a:cubicBezTo>
                  <a:pt x="133" y="127"/>
                  <a:pt x="127" y="133"/>
                  <a:pt x="125" y="141"/>
                </a:cubicBezTo>
                <a:cubicBezTo>
                  <a:pt x="97" y="141"/>
                  <a:pt x="97" y="141"/>
                  <a:pt x="97" y="141"/>
                </a:cubicBezTo>
                <a:cubicBezTo>
                  <a:pt x="101" y="118"/>
                  <a:pt x="118" y="101"/>
                  <a:pt x="141" y="97"/>
                </a:cubicBezTo>
                <a:lnTo>
                  <a:pt x="141" y="125"/>
                </a:lnTo>
                <a:close/>
                <a:moveTo>
                  <a:pt x="125" y="159"/>
                </a:moveTo>
                <a:cubicBezTo>
                  <a:pt x="127" y="167"/>
                  <a:pt x="133" y="173"/>
                  <a:pt x="141" y="175"/>
                </a:cubicBezTo>
                <a:cubicBezTo>
                  <a:pt x="141" y="203"/>
                  <a:pt x="141" y="203"/>
                  <a:pt x="141" y="203"/>
                </a:cubicBezTo>
                <a:cubicBezTo>
                  <a:pt x="118" y="199"/>
                  <a:pt x="101" y="182"/>
                  <a:pt x="97" y="159"/>
                </a:cubicBezTo>
                <a:lnTo>
                  <a:pt x="125" y="159"/>
                </a:lnTo>
                <a:close/>
                <a:moveTo>
                  <a:pt x="159" y="175"/>
                </a:moveTo>
                <a:cubicBezTo>
                  <a:pt x="167" y="173"/>
                  <a:pt x="173" y="167"/>
                  <a:pt x="175" y="159"/>
                </a:cubicBezTo>
                <a:cubicBezTo>
                  <a:pt x="203" y="159"/>
                  <a:pt x="203" y="159"/>
                  <a:pt x="203" y="159"/>
                </a:cubicBezTo>
                <a:cubicBezTo>
                  <a:pt x="199" y="182"/>
                  <a:pt x="182" y="199"/>
                  <a:pt x="159" y="203"/>
                </a:cubicBezTo>
                <a:lnTo>
                  <a:pt x="159" y="175"/>
                </a:lnTo>
                <a:close/>
                <a:moveTo>
                  <a:pt x="175" y="141"/>
                </a:moveTo>
                <a:cubicBezTo>
                  <a:pt x="173" y="133"/>
                  <a:pt x="167" y="127"/>
                  <a:pt x="159" y="125"/>
                </a:cubicBezTo>
                <a:cubicBezTo>
                  <a:pt x="159" y="97"/>
                  <a:pt x="159" y="97"/>
                  <a:pt x="159" y="97"/>
                </a:cubicBezTo>
                <a:cubicBezTo>
                  <a:pt x="182" y="101"/>
                  <a:pt x="199" y="118"/>
                  <a:pt x="203" y="141"/>
                </a:cubicBezTo>
                <a:lnTo>
                  <a:pt x="175" y="141"/>
                </a:lnTo>
                <a:close/>
                <a:moveTo>
                  <a:pt x="141" y="42"/>
                </a:moveTo>
                <a:cubicBezTo>
                  <a:pt x="141" y="70"/>
                  <a:pt x="141" y="70"/>
                  <a:pt x="141" y="70"/>
                </a:cubicBezTo>
                <a:cubicBezTo>
                  <a:pt x="103" y="74"/>
                  <a:pt x="74" y="103"/>
                  <a:pt x="70" y="141"/>
                </a:cubicBezTo>
                <a:cubicBezTo>
                  <a:pt x="42" y="141"/>
                  <a:pt x="42" y="141"/>
                  <a:pt x="42" y="141"/>
                </a:cubicBezTo>
                <a:cubicBezTo>
                  <a:pt x="47" y="89"/>
                  <a:pt x="89" y="47"/>
                  <a:pt x="141" y="42"/>
                </a:cubicBezTo>
                <a:close/>
                <a:moveTo>
                  <a:pt x="42" y="159"/>
                </a:moveTo>
                <a:cubicBezTo>
                  <a:pt x="70" y="159"/>
                  <a:pt x="70" y="159"/>
                  <a:pt x="70" y="159"/>
                </a:cubicBezTo>
                <a:cubicBezTo>
                  <a:pt x="74" y="197"/>
                  <a:pt x="103" y="226"/>
                  <a:pt x="141" y="230"/>
                </a:cubicBezTo>
                <a:cubicBezTo>
                  <a:pt x="141" y="258"/>
                  <a:pt x="141" y="258"/>
                  <a:pt x="141" y="258"/>
                </a:cubicBezTo>
                <a:cubicBezTo>
                  <a:pt x="89" y="253"/>
                  <a:pt x="47" y="211"/>
                  <a:pt x="42" y="159"/>
                </a:cubicBezTo>
                <a:close/>
                <a:moveTo>
                  <a:pt x="159" y="258"/>
                </a:moveTo>
                <a:cubicBezTo>
                  <a:pt x="159" y="230"/>
                  <a:pt x="159" y="230"/>
                  <a:pt x="159" y="230"/>
                </a:cubicBezTo>
                <a:cubicBezTo>
                  <a:pt x="197" y="226"/>
                  <a:pt x="226" y="197"/>
                  <a:pt x="230" y="159"/>
                </a:cubicBezTo>
                <a:cubicBezTo>
                  <a:pt x="258" y="159"/>
                  <a:pt x="258" y="159"/>
                  <a:pt x="258" y="159"/>
                </a:cubicBezTo>
                <a:cubicBezTo>
                  <a:pt x="253" y="211"/>
                  <a:pt x="211" y="253"/>
                  <a:pt x="159" y="258"/>
                </a:cubicBezTo>
                <a:close/>
              </a:path>
            </a:pathLst>
          </a:custGeom>
          <a:solidFill>
            <a:srgbClr val="FFFFFF"/>
          </a:solidFill>
          <a:ln w="9525">
            <a:noFill/>
          </a:ln>
        </p:spPr>
        <p:txBody>
          <a:bodyPr lIns="82305" tIns="41153" rIns="82305" bIns="41153"/>
          <a:lstStyle/>
          <a:p>
            <a:endParaRPr lang="zh-CN" altLang="zh-CN" sz="1200" dirty="0">
              <a:solidFill>
                <a:srgbClr val="000000"/>
              </a:solidFill>
              <a:latin typeface="Calibri" panose="020F0502020204030204" pitchFamily="34" charset="0"/>
              <a:ea typeface="Calibri" panose="020F0502020204030204" pitchFamily="34" charset="0"/>
              <a:sym typeface="Calibri" panose="020F0502020204030204" pitchFamily="34" charset="0"/>
            </a:endParaRPr>
          </a:p>
        </p:txBody>
      </p:sp>
      <p:pic>
        <p:nvPicPr>
          <p:cNvPr id="36881" name="Picture 34" descr="Efficiency.png"/>
          <p:cNvPicPr>
            <a:picLocks noChangeAspect="1"/>
          </p:cNvPicPr>
          <p:nvPr/>
        </p:nvPicPr>
        <p:blipFill>
          <a:blip r:embed="rId2"/>
          <a:stretch>
            <a:fillRect/>
          </a:stretch>
        </p:blipFill>
        <p:spPr>
          <a:xfrm>
            <a:off x="6734175" y="2598738"/>
            <a:ext cx="1628775" cy="1479550"/>
          </a:xfrm>
          <a:prstGeom prst="rect">
            <a:avLst/>
          </a:prstGeom>
          <a:noFill/>
          <a:ln w="9525">
            <a:noFill/>
          </a:ln>
        </p:spPr>
      </p:pic>
      <p:sp>
        <p:nvSpPr>
          <p:cNvPr id="36882" name="文本框 32"/>
          <p:cNvSpPr/>
          <p:nvPr/>
        </p:nvSpPr>
        <p:spPr>
          <a:xfrm>
            <a:off x="482600" y="376238"/>
            <a:ext cx="2913063" cy="646112"/>
          </a:xfrm>
          <a:prstGeom prst="rect">
            <a:avLst/>
          </a:prstGeom>
          <a:noFill/>
          <a:ln w="9525">
            <a:noFill/>
          </a:ln>
        </p:spPr>
        <p:txBody>
          <a:bodyPr>
            <a:spAutoFit/>
          </a:bodyPr>
          <a:lstStyle/>
          <a:p>
            <a:pPr algn="dist"/>
            <a:r>
              <a:rPr lang="zh-CN" altLang="en-US" sz="3600" b="1" dirty="0">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圆角矩形 21"/>
          <p:cNvSpPr/>
          <p:nvPr/>
        </p:nvSpPr>
        <p:spPr>
          <a:xfrm>
            <a:off x="2798763" y="1873250"/>
            <a:ext cx="2543175" cy="2543175"/>
          </a:xfrm>
          <a:prstGeom prst="roundRect">
            <a:avLst>
              <a:gd name="adj" fmla="val 7759"/>
            </a:avLst>
          </a:prstGeom>
          <a:solidFill>
            <a:srgbClr val="519CD6"/>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7891" name="任意多边形 23"/>
          <p:cNvSpPr/>
          <p:nvPr/>
        </p:nvSpPr>
        <p:spPr>
          <a:xfrm>
            <a:off x="3157538" y="2741613"/>
            <a:ext cx="2181225" cy="1673225"/>
          </a:xfrm>
          <a:custGeom>
            <a:avLst/>
            <a:gdLst>
              <a:gd name="txL" fmla="*/ 0 w 2182140"/>
              <a:gd name="txT" fmla="*/ 0 h 1674017"/>
              <a:gd name="txR" fmla="*/ 2182140 w 2182140"/>
              <a:gd name="txB" fmla="*/ 1674017 h 1674017"/>
            </a:gdLst>
            <a:ahLst/>
            <a:cxnLst>
              <a:cxn ang="0">
                <a:pos x="1793393" y="0"/>
              </a:cxn>
              <a:cxn ang="0">
                <a:pos x="2181225" y="556561"/>
              </a:cxn>
              <a:cxn ang="0">
                <a:pos x="2181225" y="1475912"/>
              </a:cxn>
              <a:cxn ang="0">
                <a:pos x="1983901" y="1673225"/>
              </a:cxn>
              <a:cxn ang="0">
                <a:pos x="690460" y="1673225"/>
              </a:cxn>
              <a:cxn ang="0">
                <a:pos x="0" y="682374"/>
              </a:cxn>
            </a:cxnLst>
            <a:rect l="txL" t="txT" r="txR" b="txB"/>
            <a:pathLst>
              <a:path w="2182140" h="1674017">
                <a:moveTo>
                  <a:pt x="1794146" y="0"/>
                </a:moveTo>
                <a:lnTo>
                  <a:pt x="2182140" y="556824"/>
                </a:lnTo>
                <a:lnTo>
                  <a:pt x="2182140" y="1476611"/>
                </a:lnTo>
                <a:cubicBezTo>
                  <a:pt x="2182140" y="1585635"/>
                  <a:pt x="2093758" y="1674017"/>
                  <a:pt x="1984734" y="1674017"/>
                </a:cubicBezTo>
                <a:lnTo>
                  <a:pt x="690750" y="1674017"/>
                </a:lnTo>
                <a:lnTo>
                  <a:pt x="0" y="682697"/>
                </a:lnTo>
                <a:close/>
              </a:path>
            </a:pathLst>
          </a:custGeom>
          <a:solidFill>
            <a:srgbClr val="3B87C5"/>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7892" name="文本框 13"/>
          <p:cNvSpPr/>
          <p:nvPr/>
        </p:nvSpPr>
        <p:spPr>
          <a:xfrm>
            <a:off x="6010275" y="1587500"/>
            <a:ext cx="1406525" cy="2216150"/>
          </a:xfrm>
          <a:prstGeom prst="rect">
            <a:avLst/>
          </a:prstGeom>
          <a:noFill/>
          <a:ln w="9525">
            <a:noFill/>
          </a:ln>
        </p:spPr>
        <p:txBody>
          <a:bodyPr>
            <a:spAutoFit/>
          </a:bodyPr>
          <a:lstStyle/>
          <a:p>
            <a:r>
              <a:rPr lang="en-US" altLang="zh-CN" sz="13800" dirty="0">
                <a:solidFill>
                  <a:srgbClr val="DDA44F"/>
                </a:solidFill>
                <a:latin typeface="方正大黑简体" pitchFamily="2" charset="-122"/>
                <a:ea typeface="方正大黑简体" pitchFamily="2" charset="-122"/>
                <a:sym typeface="方正大黑简体" pitchFamily="2" charset="-122"/>
              </a:rPr>
              <a:t>P</a:t>
            </a:r>
            <a:endParaRPr lang="zh-CN" altLang="en-US" sz="13800" dirty="0">
              <a:solidFill>
                <a:srgbClr val="DDA44F"/>
              </a:solidFill>
              <a:latin typeface="方正大黑简体" pitchFamily="2" charset="-122"/>
              <a:ea typeface="方正大黑简体" pitchFamily="2" charset="-122"/>
              <a:sym typeface="方正大黑简体" pitchFamily="2" charset="-122"/>
            </a:endParaRPr>
          </a:p>
        </p:txBody>
      </p:sp>
      <p:sp>
        <p:nvSpPr>
          <p:cNvPr id="37893" name="文本框 14"/>
          <p:cNvSpPr/>
          <p:nvPr/>
        </p:nvSpPr>
        <p:spPr>
          <a:xfrm>
            <a:off x="6865938" y="2462213"/>
            <a:ext cx="1544637" cy="1016000"/>
          </a:xfrm>
          <a:prstGeom prst="rect">
            <a:avLst/>
          </a:prstGeom>
          <a:noFill/>
          <a:ln w="9525">
            <a:noFill/>
          </a:ln>
        </p:spPr>
        <p:txBody>
          <a:bodyPr>
            <a:spAutoFit/>
          </a:bodyPr>
          <a:lstStyle/>
          <a:p>
            <a:r>
              <a:rPr lang="en-US" altLang="zh-CN" sz="6000" dirty="0">
                <a:solidFill>
                  <a:srgbClr val="DDA44F"/>
                </a:solidFill>
                <a:latin typeface="方正大黑简体" pitchFamily="2" charset="-122"/>
                <a:ea typeface="方正大黑简体" pitchFamily="2" charset="-122"/>
              </a:rPr>
              <a:t>art</a:t>
            </a:r>
            <a:endParaRPr lang="zh-CN" altLang="en-US" sz="6000" dirty="0">
              <a:solidFill>
                <a:srgbClr val="DDA44F"/>
              </a:solidFill>
              <a:latin typeface="方正大黑简体" pitchFamily="2" charset="-122"/>
              <a:ea typeface="方正大黑简体" pitchFamily="2" charset="-122"/>
            </a:endParaRPr>
          </a:p>
        </p:txBody>
      </p:sp>
      <p:sp>
        <p:nvSpPr>
          <p:cNvPr id="37894" name="文本框 15"/>
          <p:cNvSpPr/>
          <p:nvPr/>
        </p:nvSpPr>
        <p:spPr>
          <a:xfrm>
            <a:off x="8005763" y="1763713"/>
            <a:ext cx="403225" cy="1862137"/>
          </a:xfrm>
          <a:prstGeom prst="rect">
            <a:avLst/>
          </a:prstGeom>
          <a:noFill/>
          <a:ln w="9525">
            <a:noFill/>
          </a:ln>
        </p:spPr>
        <p:txBody>
          <a:bodyPr>
            <a:spAutoFit/>
          </a:bodyPr>
          <a:lstStyle/>
          <a:p>
            <a:r>
              <a:rPr lang="en-US" altLang="zh-CN" sz="11500" b="1" dirty="0">
                <a:solidFill>
                  <a:srgbClr val="519CD6"/>
                </a:solidFill>
                <a:latin typeface="Helvetica LT Std" pitchFamily="2" charset="0"/>
                <a:ea typeface="Hiragino Sans GB W3" pitchFamily="2" charset="-122"/>
                <a:sym typeface="Helvetica LT Std" pitchFamily="2" charset="0"/>
              </a:rPr>
              <a:t>3</a:t>
            </a:r>
            <a:endParaRPr lang="zh-CN" altLang="en-US" sz="11500" b="1" dirty="0">
              <a:solidFill>
                <a:srgbClr val="519CD6"/>
              </a:solidFill>
              <a:latin typeface="Helvetica LT Std" pitchFamily="2" charset="0"/>
              <a:ea typeface="Hiragino Sans GB W3" pitchFamily="2" charset="-122"/>
              <a:sym typeface="Helvetica LT Std" pitchFamily="2" charset="0"/>
            </a:endParaRPr>
          </a:p>
        </p:txBody>
      </p:sp>
      <p:sp>
        <p:nvSpPr>
          <p:cNvPr id="37895" name="文本框 16"/>
          <p:cNvSpPr/>
          <p:nvPr/>
        </p:nvSpPr>
        <p:spPr>
          <a:xfrm>
            <a:off x="6040438" y="3582988"/>
            <a:ext cx="2914650" cy="646112"/>
          </a:xfrm>
          <a:prstGeom prst="rect">
            <a:avLst/>
          </a:prstGeom>
          <a:noFill/>
          <a:ln w="9525">
            <a:noFill/>
          </a:ln>
        </p:spPr>
        <p:txBody>
          <a:bodyPr>
            <a:spAutoFit/>
          </a:bodyPr>
          <a:lstStyle/>
          <a:p>
            <a:pPr algn="dist"/>
            <a:r>
              <a:rPr lang="zh-CN" altLang="en-US" sz="3600" b="1" dirty="0">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sp>
        <p:nvSpPr>
          <p:cNvPr id="37896" name="直接连接符 18"/>
          <p:cNvSpPr/>
          <p:nvPr/>
        </p:nvSpPr>
        <p:spPr>
          <a:xfrm>
            <a:off x="6016625" y="3484563"/>
            <a:ext cx="2981325" cy="0"/>
          </a:xfrm>
          <a:prstGeom prst="line">
            <a:avLst/>
          </a:prstGeom>
          <a:ln w="6350" cap="flat" cmpd="sng">
            <a:solidFill>
              <a:srgbClr val="7F7F7F"/>
            </a:solidFill>
            <a:prstDash val="solid"/>
            <a:bevel/>
            <a:headEnd type="none" w="med" len="med"/>
            <a:tailEnd type="none" w="med" len="med"/>
          </a:ln>
        </p:spPr>
      </p:sp>
      <p:sp>
        <p:nvSpPr>
          <p:cNvPr id="37897" name="直接连接符 19"/>
          <p:cNvSpPr/>
          <p:nvPr/>
        </p:nvSpPr>
        <p:spPr>
          <a:xfrm>
            <a:off x="6016625" y="4279900"/>
            <a:ext cx="2981325" cy="0"/>
          </a:xfrm>
          <a:prstGeom prst="line">
            <a:avLst/>
          </a:prstGeom>
          <a:ln w="6350" cap="flat" cmpd="sng">
            <a:solidFill>
              <a:srgbClr val="7F7F7F"/>
            </a:solidFill>
            <a:prstDash val="solid"/>
            <a:bevel/>
            <a:headEnd type="none" w="med" len="med"/>
            <a:tailEnd type="none" w="med" len="med"/>
          </a:ln>
        </p:spPr>
      </p:sp>
      <p:sp>
        <p:nvSpPr>
          <p:cNvPr id="37898" name="Freeform 7"/>
          <p:cNvSpPr/>
          <p:nvPr/>
        </p:nvSpPr>
        <p:spPr>
          <a:xfrm>
            <a:off x="3044825" y="2493963"/>
            <a:ext cx="2041525" cy="1089025"/>
          </a:xfrm>
          <a:custGeom>
            <a:avLst/>
            <a:gdLst>
              <a:gd name="txL" fmla="*/ 0 w 214"/>
              <a:gd name="txT" fmla="*/ 0 h 114"/>
              <a:gd name="txR" fmla="*/ 214 w 214"/>
              <a:gd name="txB" fmla="*/ 114 h 114"/>
            </a:gdLst>
            <a:ahLst/>
            <a:cxnLst>
              <a:cxn ang="0">
                <a:pos x="1497754" y="0"/>
              </a:cxn>
              <a:cxn ang="0">
                <a:pos x="1020763" y="277033"/>
              </a:cxn>
              <a:cxn ang="0">
                <a:pos x="820426" y="219716"/>
              </a:cxn>
              <a:cxn ang="0">
                <a:pos x="438832" y="458537"/>
              </a:cxn>
              <a:cxn ang="0">
                <a:pos x="324354" y="429878"/>
              </a:cxn>
              <a:cxn ang="0">
                <a:pos x="0" y="764228"/>
              </a:cxn>
              <a:cxn ang="0">
                <a:pos x="324354" y="1089025"/>
              </a:cxn>
              <a:cxn ang="0">
                <a:pos x="820426" y="1089025"/>
              </a:cxn>
              <a:cxn ang="0">
                <a:pos x="1497754" y="1089025"/>
              </a:cxn>
              <a:cxn ang="0">
                <a:pos x="2041525" y="544513"/>
              </a:cxn>
              <a:cxn ang="0">
                <a:pos x="1497754" y="0"/>
              </a:cxn>
            </a:cxnLst>
            <a:rect l="txL" t="txT" r="txR" b="tx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rgbClr val="FFFECE"/>
          </a:solidFill>
          <a:ln w="9525">
            <a:noFill/>
          </a:ln>
        </p:spPr>
        <p:txBody>
          <a:bodyPr/>
          <a:lstStyle/>
          <a:p>
            <a:endParaRPr lang="zh-CN" altLang="zh-CN" dirty="0">
              <a:solidFill>
                <a:srgbClr val="000000"/>
              </a:solidFill>
              <a:latin typeface="Calibri" panose="020F0502020204030204" pitchFamily="34" charset="0"/>
              <a:ea typeface="Calibri" panose="020F0502020204030204" pitchFamily="34" charset="0"/>
              <a:sym typeface="Calibri" panose="020F0502020204030204" pitchFamily="34" charset="0"/>
            </a:endParaRPr>
          </a:p>
        </p:txBody>
      </p:sp>
      <p:sp>
        <p:nvSpPr>
          <p:cNvPr id="37899" name="文本框 10"/>
          <p:cNvSpPr/>
          <p:nvPr/>
        </p:nvSpPr>
        <p:spPr>
          <a:xfrm>
            <a:off x="482600" y="376238"/>
            <a:ext cx="2913063" cy="646112"/>
          </a:xfrm>
          <a:prstGeom prst="rect">
            <a:avLst/>
          </a:prstGeom>
          <a:noFill/>
          <a:ln w="9525">
            <a:noFill/>
          </a:ln>
        </p:spPr>
        <p:txBody>
          <a:bodyPr>
            <a:spAutoFit/>
          </a:bodyPr>
          <a:lstStyle/>
          <a:p>
            <a:pPr algn="dist"/>
            <a:r>
              <a:rPr lang="zh-CN" altLang="en-US" sz="3600" b="1" dirty="0">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1"/>
          <p:cNvSpPr/>
          <p:nvPr/>
        </p:nvSpPr>
        <p:spPr>
          <a:xfrm>
            <a:off x="1247775" y="1973263"/>
            <a:ext cx="3152775" cy="581025"/>
          </a:xfrm>
          <a:prstGeom prst="rect">
            <a:avLst/>
          </a:prstGeom>
          <a:solidFill>
            <a:srgbClr val="519CD6"/>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8915" name="矩形 2"/>
          <p:cNvSpPr/>
          <p:nvPr/>
        </p:nvSpPr>
        <p:spPr>
          <a:xfrm>
            <a:off x="4543425" y="1973263"/>
            <a:ext cx="3152775" cy="581025"/>
          </a:xfrm>
          <a:prstGeom prst="rect">
            <a:avLst/>
          </a:prstGeom>
          <a:solidFill>
            <a:srgbClr val="E8B161"/>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8916" name="矩形 3"/>
          <p:cNvSpPr/>
          <p:nvPr/>
        </p:nvSpPr>
        <p:spPr>
          <a:xfrm>
            <a:off x="7839075" y="1973263"/>
            <a:ext cx="3152775" cy="581025"/>
          </a:xfrm>
          <a:prstGeom prst="rect">
            <a:avLst/>
          </a:prstGeom>
          <a:solidFill>
            <a:srgbClr val="519CD6"/>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pic>
        <p:nvPicPr>
          <p:cNvPr id="38917" name="Picture 10" descr="C:\Users\Jonahs\Dropbox\Projects SCOTT\MEET Windows Azure\source\Background\tile-icon-network.png"/>
          <p:cNvPicPr>
            <a:picLocks noChangeAspect="1"/>
          </p:cNvPicPr>
          <p:nvPr/>
        </p:nvPicPr>
        <p:blipFill>
          <a:blip r:embed="rId2"/>
          <a:stretch>
            <a:fillRect/>
          </a:stretch>
        </p:blipFill>
        <p:spPr>
          <a:xfrm>
            <a:off x="7981950" y="1968500"/>
            <a:ext cx="585788" cy="585788"/>
          </a:xfrm>
          <a:prstGeom prst="rect">
            <a:avLst/>
          </a:prstGeom>
          <a:noFill/>
          <a:ln w="9525">
            <a:noFill/>
          </a:ln>
        </p:spPr>
      </p:pic>
      <p:pic>
        <p:nvPicPr>
          <p:cNvPr id="38918" name="Picture 5" descr="C:\Users\Jonahs\Dropbox\Projects SCOTT\MEET Windows Azure\source\Background\tile-icon-CDN.png"/>
          <p:cNvPicPr>
            <a:picLocks noChangeAspect="1"/>
          </p:cNvPicPr>
          <p:nvPr/>
        </p:nvPicPr>
        <p:blipFill>
          <a:blip r:embed="rId3"/>
          <a:stretch>
            <a:fillRect/>
          </a:stretch>
        </p:blipFill>
        <p:spPr>
          <a:xfrm>
            <a:off x="4686300" y="1928813"/>
            <a:ext cx="638175" cy="638175"/>
          </a:xfrm>
          <a:prstGeom prst="rect">
            <a:avLst/>
          </a:prstGeom>
          <a:noFill/>
          <a:ln w="9525">
            <a:noFill/>
          </a:ln>
        </p:spPr>
      </p:pic>
      <p:pic>
        <p:nvPicPr>
          <p:cNvPr id="38919" name="Picture 7" descr="C:\Users\jonahs\Documents\Dropbox\Projects SCOTT\MEET Windows Azure\source\Background\Service-Icon-VM.png"/>
          <p:cNvPicPr>
            <a:picLocks noChangeAspect="1"/>
          </p:cNvPicPr>
          <p:nvPr/>
        </p:nvPicPr>
        <p:blipFill>
          <a:blip r:embed="rId4"/>
          <a:stretch>
            <a:fillRect/>
          </a:stretch>
        </p:blipFill>
        <p:spPr>
          <a:xfrm>
            <a:off x="1423988" y="2016125"/>
            <a:ext cx="496887" cy="496888"/>
          </a:xfrm>
          <a:prstGeom prst="rect">
            <a:avLst/>
          </a:prstGeom>
          <a:noFill/>
          <a:ln w="9525">
            <a:noFill/>
          </a:ln>
        </p:spPr>
      </p:pic>
      <p:sp>
        <p:nvSpPr>
          <p:cNvPr id="38920" name="文本框 15"/>
          <p:cNvSpPr/>
          <p:nvPr/>
        </p:nvSpPr>
        <p:spPr>
          <a:xfrm>
            <a:off x="2262188" y="2063750"/>
            <a:ext cx="1227137" cy="400050"/>
          </a:xfrm>
          <a:prstGeom prst="rect">
            <a:avLst/>
          </a:prstGeom>
          <a:noFill/>
          <a:ln w="9525">
            <a:noFill/>
          </a:ln>
        </p:spPr>
        <p:txBody>
          <a:bodyPr>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串串</a:t>
            </a:r>
            <a:r>
              <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21" name="文本框 16"/>
          <p:cNvSpPr/>
          <p:nvPr/>
        </p:nvSpPr>
        <p:spPr>
          <a:xfrm>
            <a:off x="5653088" y="2063750"/>
            <a:ext cx="1227137" cy="400050"/>
          </a:xfrm>
          <a:prstGeom prst="rect">
            <a:avLst/>
          </a:prstGeom>
          <a:noFill/>
          <a:ln w="9525">
            <a:noFill/>
          </a:ln>
        </p:spPr>
        <p:txBody>
          <a:bodyPr>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串串</a:t>
            </a:r>
            <a:r>
              <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22" name="文本框 17"/>
          <p:cNvSpPr/>
          <p:nvPr/>
        </p:nvSpPr>
        <p:spPr>
          <a:xfrm>
            <a:off x="9042400" y="2063750"/>
            <a:ext cx="1228725" cy="400050"/>
          </a:xfrm>
          <a:prstGeom prst="rect">
            <a:avLst/>
          </a:prstGeom>
          <a:noFill/>
          <a:ln w="9525">
            <a:noFill/>
          </a:ln>
        </p:spPr>
        <p:txBody>
          <a:bodyPr>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串串</a:t>
            </a:r>
            <a:r>
              <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8923" name="图片 18"/>
          <p:cNvPicPr>
            <a:picLocks noChangeAspect="1"/>
          </p:cNvPicPr>
          <p:nvPr/>
        </p:nvPicPr>
        <p:blipFill>
          <a:blip r:embed="rId5"/>
          <a:srcRect l="6114" r="6114"/>
          <a:stretch>
            <a:fillRect/>
          </a:stretch>
        </p:blipFill>
        <p:spPr>
          <a:xfrm>
            <a:off x="7839075" y="2697163"/>
            <a:ext cx="3171825" cy="2420937"/>
          </a:xfrm>
          <a:prstGeom prst="rect">
            <a:avLst/>
          </a:prstGeom>
          <a:noFill/>
          <a:ln w="9525">
            <a:noFill/>
          </a:ln>
        </p:spPr>
      </p:pic>
      <p:pic>
        <p:nvPicPr>
          <p:cNvPr id="38924" name="图片 21"/>
          <p:cNvPicPr>
            <a:picLocks noChangeAspect="1"/>
          </p:cNvPicPr>
          <p:nvPr/>
        </p:nvPicPr>
        <p:blipFill>
          <a:blip r:embed="rId6"/>
          <a:srcRect l="11916" t="4015" r="4555"/>
          <a:stretch>
            <a:fillRect/>
          </a:stretch>
        </p:blipFill>
        <p:spPr>
          <a:xfrm>
            <a:off x="1247775" y="2697163"/>
            <a:ext cx="3143250" cy="2409825"/>
          </a:xfrm>
          <a:prstGeom prst="rect">
            <a:avLst/>
          </a:prstGeom>
          <a:noFill/>
          <a:ln w="9525">
            <a:noFill/>
          </a:ln>
        </p:spPr>
      </p:pic>
      <p:pic>
        <p:nvPicPr>
          <p:cNvPr id="38925" name="图片 22"/>
          <p:cNvPicPr>
            <a:picLocks noChangeAspect="1"/>
          </p:cNvPicPr>
          <p:nvPr/>
        </p:nvPicPr>
        <p:blipFill>
          <a:blip r:embed="rId7"/>
          <a:srcRect l="3163" r="9023"/>
          <a:stretch>
            <a:fillRect/>
          </a:stretch>
        </p:blipFill>
        <p:spPr>
          <a:xfrm>
            <a:off x="4533900" y="2697163"/>
            <a:ext cx="3162300" cy="2420937"/>
          </a:xfrm>
          <a:prstGeom prst="rect">
            <a:avLst/>
          </a:prstGeom>
          <a:noFill/>
          <a:ln w="9525">
            <a:noFill/>
          </a:ln>
        </p:spPr>
      </p:pic>
      <p:sp>
        <p:nvSpPr>
          <p:cNvPr id="38926" name="文本框 19"/>
          <p:cNvSpPr/>
          <p:nvPr/>
        </p:nvSpPr>
        <p:spPr>
          <a:xfrm>
            <a:off x="482600" y="376238"/>
            <a:ext cx="2913063" cy="646112"/>
          </a:xfrm>
          <a:prstGeom prst="rect">
            <a:avLst/>
          </a:prstGeom>
          <a:noFill/>
          <a:ln w="9525">
            <a:noFill/>
          </a:ln>
        </p:spPr>
        <p:txBody>
          <a:bodyPr>
            <a:spAutoFit/>
          </a:bodyPr>
          <a:lstStyle/>
          <a:p>
            <a:pPr algn="dist"/>
            <a:r>
              <a:rPr lang="zh-CN" altLang="en-US" sz="3600" b="1" dirty="0">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图表 8"/>
          <p:cNvPicPr/>
          <p:nvPr/>
        </p:nvPicPr>
        <p:blipFill>
          <a:blip r:embed="rId2"/>
          <a:stretch>
            <a:fillRect/>
          </a:stretch>
        </p:blipFill>
        <p:spPr>
          <a:xfrm>
            <a:off x="1193800" y="1866900"/>
            <a:ext cx="2792413" cy="2571750"/>
          </a:xfrm>
          <a:prstGeom prst="rect">
            <a:avLst/>
          </a:prstGeom>
          <a:noFill/>
          <a:ln w="9525">
            <a:noFill/>
          </a:ln>
        </p:spPr>
      </p:pic>
      <p:sp>
        <p:nvSpPr>
          <p:cNvPr id="39939" name="文本框 9"/>
          <p:cNvSpPr/>
          <p:nvPr/>
        </p:nvSpPr>
        <p:spPr>
          <a:xfrm>
            <a:off x="1962150" y="2714625"/>
            <a:ext cx="1333500" cy="831850"/>
          </a:xfrm>
          <a:prstGeom prst="rect">
            <a:avLst/>
          </a:prstGeom>
          <a:noFill/>
          <a:ln w="9525">
            <a:noFill/>
          </a:ln>
        </p:spPr>
        <p:txBody>
          <a:bodyPr>
            <a:spAutoFit/>
          </a:bodyPr>
          <a:lstStyle/>
          <a:p>
            <a:pPr algn="ctr"/>
            <a:r>
              <a:rPr lang="en-US" altLang="zh-CN" sz="4800" b="1" dirty="0">
                <a:solidFill>
                  <a:srgbClr val="323F4F"/>
                </a:solidFill>
                <a:latin typeface="方正姚体" panose="02010601030101010101" pitchFamily="2" charset="-122"/>
                <a:ea typeface="方正姚体" panose="02010601030101010101" pitchFamily="2" charset="-122"/>
                <a:sym typeface="方正姚体" panose="02010601030101010101" pitchFamily="2" charset="-122"/>
              </a:rPr>
              <a:t>80</a:t>
            </a:r>
            <a:r>
              <a:rPr lang="en-US" altLang="zh-CN" sz="4400" b="1" dirty="0">
                <a:solidFill>
                  <a:srgbClr val="323F4F"/>
                </a:solidFill>
                <a:latin typeface="方正姚体" panose="02010601030101010101" pitchFamily="2" charset="-122"/>
                <a:ea typeface="方正姚体" panose="02010601030101010101" pitchFamily="2" charset="-122"/>
                <a:sym typeface="方正姚体" panose="02010601030101010101" pitchFamily="2" charset="-122"/>
              </a:rPr>
              <a:t>%</a:t>
            </a:r>
            <a:endParaRPr lang="zh-CN" altLang="en-US" sz="4400" b="1" dirty="0">
              <a:solidFill>
                <a:srgbClr val="323F4F"/>
              </a:solidFill>
              <a:latin typeface="方正姚体" panose="02010601030101010101" pitchFamily="2" charset="-122"/>
              <a:ea typeface="方正姚体" panose="02010601030101010101" pitchFamily="2" charset="-122"/>
              <a:sym typeface="方正姚体" panose="02010601030101010101" pitchFamily="2" charset="-122"/>
            </a:endParaRPr>
          </a:p>
        </p:txBody>
      </p:sp>
      <p:pic>
        <p:nvPicPr>
          <p:cNvPr id="39940" name="图表 10"/>
          <p:cNvPicPr/>
          <p:nvPr/>
        </p:nvPicPr>
        <p:blipFill>
          <a:blip r:embed="rId3"/>
          <a:stretch>
            <a:fillRect/>
          </a:stretch>
        </p:blipFill>
        <p:spPr>
          <a:xfrm>
            <a:off x="4694238" y="1866900"/>
            <a:ext cx="2792412" cy="2571750"/>
          </a:xfrm>
          <a:prstGeom prst="rect">
            <a:avLst/>
          </a:prstGeom>
          <a:noFill/>
          <a:ln w="9525">
            <a:noFill/>
          </a:ln>
        </p:spPr>
      </p:pic>
      <p:pic>
        <p:nvPicPr>
          <p:cNvPr id="39941" name="图表 12"/>
          <p:cNvPicPr/>
          <p:nvPr/>
        </p:nvPicPr>
        <p:blipFill>
          <a:blip r:embed="rId4"/>
          <a:stretch>
            <a:fillRect/>
          </a:stretch>
        </p:blipFill>
        <p:spPr>
          <a:xfrm>
            <a:off x="8118475" y="1866900"/>
            <a:ext cx="2792413" cy="2571750"/>
          </a:xfrm>
          <a:prstGeom prst="rect">
            <a:avLst/>
          </a:prstGeom>
          <a:noFill/>
          <a:ln w="9525">
            <a:noFill/>
          </a:ln>
        </p:spPr>
      </p:pic>
      <p:sp>
        <p:nvSpPr>
          <p:cNvPr id="39942" name="文本框 14"/>
          <p:cNvSpPr/>
          <p:nvPr/>
        </p:nvSpPr>
        <p:spPr>
          <a:xfrm>
            <a:off x="5448300" y="2714625"/>
            <a:ext cx="1333500" cy="831850"/>
          </a:xfrm>
          <a:prstGeom prst="rect">
            <a:avLst/>
          </a:prstGeom>
          <a:noFill/>
          <a:ln w="9525">
            <a:noFill/>
          </a:ln>
        </p:spPr>
        <p:txBody>
          <a:bodyPr>
            <a:spAutoFit/>
          </a:bodyPr>
          <a:lstStyle/>
          <a:p>
            <a:pPr algn="ctr"/>
            <a:r>
              <a:rPr lang="en-US" altLang="zh-CN" sz="4800" b="1" dirty="0">
                <a:solidFill>
                  <a:srgbClr val="323F4F"/>
                </a:solidFill>
                <a:latin typeface="方正姚体" panose="02010601030101010101" pitchFamily="2" charset="-122"/>
                <a:ea typeface="方正姚体" panose="02010601030101010101" pitchFamily="2" charset="-122"/>
                <a:sym typeface="方正姚体" panose="02010601030101010101" pitchFamily="2" charset="-122"/>
              </a:rPr>
              <a:t>65</a:t>
            </a:r>
            <a:r>
              <a:rPr lang="en-US" altLang="zh-CN" sz="4400" b="1" dirty="0">
                <a:solidFill>
                  <a:srgbClr val="323F4F"/>
                </a:solidFill>
                <a:latin typeface="方正姚体" panose="02010601030101010101" pitchFamily="2" charset="-122"/>
                <a:ea typeface="方正姚体" panose="02010601030101010101" pitchFamily="2" charset="-122"/>
                <a:sym typeface="方正姚体" panose="02010601030101010101" pitchFamily="2" charset="-122"/>
              </a:rPr>
              <a:t>%</a:t>
            </a:r>
            <a:endParaRPr lang="zh-CN" altLang="en-US" sz="4400" b="1" dirty="0">
              <a:solidFill>
                <a:srgbClr val="323F4F"/>
              </a:solidFill>
              <a:latin typeface="方正姚体" panose="02010601030101010101" pitchFamily="2" charset="-122"/>
              <a:ea typeface="方正姚体" panose="02010601030101010101" pitchFamily="2" charset="-122"/>
              <a:sym typeface="方正姚体" panose="02010601030101010101" pitchFamily="2" charset="-122"/>
            </a:endParaRPr>
          </a:p>
        </p:txBody>
      </p:sp>
      <p:sp>
        <p:nvSpPr>
          <p:cNvPr id="39943" name="文本框 15"/>
          <p:cNvSpPr/>
          <p:nvPr/>
        </p:nvSpPr>
        <p:spPr>
          <a:xfrm>
            <a:off x="8934450" y="2714625"/>
            <a:ext cx="1333500" cy="831850"/>
          </a:xfrm>
          <a:prstGeom prst="rect">
            <a:avLst/>
          </a:prstGeom>
          <a:noFill/>
          <a:ln w="9525">
            <a:noFill/>
          </a:ln>
        </p:spPr>
        <p:txBody>
          <a:bodyPr>
            <a:spAutoFit/>
          </a:bodyPr>
          <a:lstStyle/>
          <a:p>
            <a:pPr algn="ctr"/>
            <a:r>
              <a:rPr lang="en-US" altLang="zh-CN" sz="4800" b="1" dirty="0">
                <a:solidFill>
                  <a:srgbClr val="323F4F"/>
                </a:solidFill>
                <a:latin typeface="方正姚体" panose="02010601030101010101" pitchFamily="2" charset="-122"/>
                <a:ea typeface="方正姚体" panose="02010601030101010101" pitchFamily="2" charset="-122"/>
                <a:sym typeface="方正姚体" panose="02010601030101010101" pitchFamily="2" charset="-122"/>
              </a:rPr>
              <a:t>45</a:t>
            </a:r>
            <a:r>
              <a:rPr lang="en-US" altLang="zh-CN" sz="4400" b="1" dirty="0">
                <a:solidFill>
                  <a:srgbClr val="323F4F"/>
                </a:solidFill>
                <a:latin typeface="方正姚体" panose="02010601030101010101" pitchFamily="2" charset="-122"/>
                <a:ea typeface="方正姚体" panose="02010601030101010101" pitchFamily="2" charset="-122"/>
                <a:sym typeface="方正姚体" panose="02010601030101010101" pitchFamily="2" charset="-122"/>
              </a:rPr>
              <a:t>%</a:t>
            </a:r>
            <a:endParaRPr lang="zh-CN" altLang="en-US" sz="4400" b="1" dirty="0">
              <a:solidFill>
                <a:srgbClr val="323F4F"/>
              </a:solidFill>
              <a:latin typeface="方正姚体" panose="02010601030101010101" pitchFamily="2" charset="-122"/>
              <a:ea typeface="方正姚体" panose="02010601030101010101" pitchFamily="2" charset="-122"/>
              <a:sym typeface="方正姚体" panose="02010601030101010101" pitchFamily="2" charset="-122"/>
            </a:endParaRPr>
          </a:p>
        </p:txBody>
      </p:sp>
      <p:sp>
        <p:nvSpPr>
          <p:cNvPr id="39944" name="椭圆 16"/>
          <p:cNvSpPr/>
          <p:nvPr/>
        </p:nvSpPr>
        <p:spPr>
          <a:xfrm>
            <a:off x="741363" y="4872038"/>
            <a:ext cx="152400" cy="152400"/>
          </a:xfrm>
          <a:prstGeom prst="ellipse">
            <a:avLst/>
          </a:prstGeom>
          <a:solidFill>
            <a:srgbClr val="3A87C5"/>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9945" name="文本框 17"/>
          <p:cNvSpPr/>
          <p:nvPr/>
        </p:nvSpPr>
        <p:spPr>
          <a:xfrm>
            <a:off x="893763" y="4764088"/>
            <a:ext cx="3135312" cy="707886"/>
          </a:xfrm>
          <a:prstGeom prst="rect">
            <a:avLst/>
          </a:prstGeom>
          <a:noFill/>
          <a:ln w="9525">
            <a:noFill/>
          </a:ln>
        </p:spPr>
        <p:txBody>
          <a:bodyPr>
            <a:spAutoFit/>
          </a:bodyPr>
          <a:lstStyle/>
          <a:p>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请输入你想要填充的内容请输入你想要填充的内容</a:t>
            </a:r>
          </a:p>
        </p:txBody>
      </p:sp>
      <p:sp>
        <p:nvSpPr>
          <p:cNvPr id="39946" name="椭圆 18"/>
          <p:cNvSpPr/>
          <p:nvPr/>
        </p:nvSpPr>
        <p:spPr>
          <a:xfrm>
            <a:off x="4395788" y="4872038"/>
            <a:ext cx="152400" cy="152400"/>
          </a:xfrm>
          <a:prstGeom prst="ellipse">
            <a:avLst/>
          </a:prstGeom>
          <a:solidFill>
            <a:srgbClr val="DDA44F"/>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9947" name="文本框 19"/>
          <p:cNvSpPr/>
          <p:nvPr/>
        </p:nvSpPr>
        <p:spPr>
          <a:xfrm>
            <a:off x="4548188" y="4764088"/>
            <a:ext cx="3135312" cy="707886"/>
          </a:xfrm>
          <a:prstGeom prst="rect">
            <a:avLst/>
          </a:prstGeom>
          <a:noFill/>
          <a:ln w="9525">
            <a:noFill/>
          </a:ln>
        </p:spPr>
        <p:txBody>
          <a:bodyPr>
            <a:spAutoFit/>
          </a:bodyPr>
          <a:lstStyle/>
          <a:p>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请输入你想要填充的内容请输入你想要填充的内容</a:t>
            </a:r>
          </a:p>
        </p:txBody>
      </p:sp>
      <p:sp>
        <p:nvSpPr>
          <p:cNvPr id="39948" name="椭圆 20"/>
          <p:cNvSpPr/>
          <p:nvPr/>
        </p:nvSpPr>
        <p:spPr>
          <a:xfrm>
            <a:off x="8048625" y="4872038"/>
            <a:ext cx="152400" cy="152400"/>
          </a:xfrm>
          <a:prstGeom prst="ellipse">
            <a:avLst/>
          </a:prstGeom>
          <a:solidFill>
            <a:srgbClr val="3A87C5"/>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9949" name="文本框 21"/>
          <p:cNvSpPr/>
          <p:nvPr/>
        </p:nvSpPr>
        <p:spPr>
          <a:xfrm>
            <a:off x="8201025" y="4764088"/>
            <a:ext cx="3135313" cy="707886"/>
          </a:xfrm>
          <a:prstGeom prst="rect">
            <a:avLst/>
          </a:prstGeom>
          <a:noFill/>
          <a:ln w="9525">
            <a:noFill/>
          </a:ln>
        </p:spPr>
        <p:txBody>
          <a:bodyPr>
            <a:spAutoFit/>
          </a:bodyPr>
          <a:lstStyle/>
          <a:p>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请输入你想要填充的内容请输入你想要填充的内容</a:t>
            </a:r>
          </a:p>
        </p:txBody>
      </p:sp>
      <p:sp>
        <p:nvSpPr>
          <p:cNvPr id="39950" name="文本框 22"/>
          <p:cNvSpPr/>
          <p:nvPr/>
        </p:nvSpPr>
        <p:spPr>
          <a:xfrm>
            <a:off x="482600" y="376238"/>
            <a:ext cx="2913063" cy="646112"/>
          </a:xfrm>
          <a:prstGeom prst="rect">
            <a:avLst/>
          </a:prstGeom>
          <a:noFill/>
          <a:ln w="9525">
            <a:noFill/>
          </a:ln>
        </p:spPr>
        <p:txBody>
          <a:bodyPr>
            <a:spAutoFit/>
          </a:bodyPr>
          <a:lstStyle/>
          <a:p>
            <a:pPr algn="dist"/>
            <a:r>
              <a:rPr lang="zh-CN" altLang="en-US" sz="3600" b="1" dirty="0">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直接箭头连接符 6"/>
          <p:cNvSpPr/>
          <p:nvPr/>
        </p:nvSpPr>
        <p:spPr>
          <a:xfrm>
            <a:off x="725488" y="3929063"/>
            <a:ext cx="9564687" cy="7937"/>
          </a:xfrm>
          <a:prstGeom prst="straightConnector1">
            <a:avLst/>
          </a:prstGeom>
          <a:ln w="25400" cap="flat" cmpd="sng">
            <a:solidFill>
              <a:srgbClr val="3A87C5"/>
            </a:solidFill>
            <a:prstDash val="solid"/>
            <a:bevel/>
            <a:headEnd type="none" w="med" len="med"/>
            <a:tailEnd type="triangle" w="med" len="med"/>
          </a:ln>
        </p:spPr>
        <p:txBody>
          <a:bodyPr/>
          <a:lstStyle/>
          <a:p>
            <a:endParaRPr lang="zh-CN" altLang="en-US" dirty="0">
              <a:latin typeface="Arial" panose="020B0604020202020204" pitchFamily="34" charset="0"/>
            </a:endParaRPr>
          </a:p>
        </p:txBody>
      </p:sp>
      <p:sp>
        <p:nvSpPr>
          <p:cNvPr id="40963" name="椭圆 8"/>
          <p:cNvSpPr/>
          <p:nvPr/>
        </p:nvSpPr>
        <p:spPr>
          <a:xfrm>
            <a:off x="1420813" y="3405188"/>
            <a:ext cx="1047750" cy="1047750"/>
          </a:xfrm>
          <a:prstGeom prst="ellipse">
            <a:avLst/>
          </a:prstGeom>
          <a:solidFill>
            <a:srgbClr val="519CD6"/>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0964" name="任意多边形 9"/>
          <p:cNvSpPr/>
          <p:nvPr/>
        </p:nvSpPr>
        <p:spPr>
          <a:xfrm flipH="1">
            <a:off x="1433513" y="3405188"/>
            <a:ext cx="517525" cy="1046162"/>
          </a:xfrm>
          <a:custGeom>
            <a:avLst/>
            <a:gdLst>
              <a:gd name="txL" fmla="*/ 0 w 1140585"/>
              <a:gd name="txT" fmla="*/ 0 h 2303921"/>
              <a:gd name="txR" fmla="*/ 1140585 w 1140585"/>
              <a:gd name="txB" fmla="*/ 2303921 h 2303921"/>
            </a:gdLst>
            <a:ahLst/>
            <a:cxnLst>
              <a:cxn ang="0">
                <a:pos x="0" y="0"/>
              </a:cxn>
              <a:cxn ang="0">
                <a:pos x="99716" y="10060"/>
              </a:cxn>
              <a:cxn ang="0">
                <a:pos x="517525" y="523081"/>
              </a:cxn>
              <a:cxn ang="0">
                <a:pos x="99716" y="1036102"/>
              </a:cxn>
              <a:cxn ang="0">
                <a:pos x="0" y="1046162"/>
              </a:cxn>
            </a:cxnLst>
            <a:rect l="txL" t="txT" r="txR" b="txB"/>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close/>
              </a:path>
            </a:pathLst>
          </a:custGeom>
          <a:solidFill>
            <a:srgbClr val="3A87C5"/>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0965" name="椭圆 11"/>
          <p:cNvSpPr/>
          <p:nvPr/>
        </p:nvSpPr>
        <p:spPr>
          <a:xfrm>
            <a:off x="4098925" y="3414713"/>
            <a:ext cx="1047750" cy="1047750"/>
          </a:xfrm>
          <a:prstGeom prst="ellipse">
            <a:avLst/>
          </a:prstGeom>
          <a:solidFill>
            <a:srgbClr val="519CD6"/>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0966" name="任意多边形 12"/>
          <p:cNvSpPr/>
          <p:nvPr/>
        </p:nvSpPr>
        <p:spPr>
          <a:xfrm flipH="1">
            <a:off x="4111625" y="3414713"/>
            <a:ext cx="517525" cy="1046162"/>
          </a:xfrm>
          <a:custGeom>
            <a:avLst/>
            <a:gdLst>
              <a:gd name="txL" fmla="*/ 0 w 1140585"/>
              <a:gd name="txT" fmla="*/ 0 h 2303921"/>
              <a:gd name="txR" fmla="*/ 1140585 w 1140585"/>
              <a:gd name="txB" fmla="*/ 2303921 h 2303921"/>
            </a:gdLst>
            <a:ahLst/>
            <a:cxnLst>
              <a:cxn ang="0">
                <a:pos x="0" y="0"/>
              </a:cxn>
              <a:cxn ang="0">
                <a:pos x="99716" y="10060"/>
              </a:cxn>
              <a:cxn ang="0">
                <a:pos x="517525" y="523081"/>
              </a:cxn>
              <a:cxn ang="0">
                <a:pos x="99716" y="1036102"/>
              </a:cxn>
              <a:cxn ang="0">
                <a:pos x="0" y="1046162"/>
              </a:cxn>
            </a:cxnLst>
            <a:rect l="txL" t="txT" r="txR" b="txB"/>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close/>
              </a:path>
            </a:pathLst>
          </a:custGeom>
          <a:solidFill>
            <a:srgbClr val="3A87C5"/>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0967" name="椭圆 13"/>
          <p:cNvSpPr/>
          <p:nvPr/>
        </p:nvSpPr>
        <p:spPr>
          <a:xfrm>
            <a:off x="6765925" y="3414713"/>
            <a:ext cx="1046163" cy="1047750"/>
          </a:xfrm>
          <a:prstGeom prst="ellipse">
            <a:avLst/>
          </a:prstGeom>
          <a:solidFill>
            <a:srgbClr val="519CD6"/>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0968" name="任意多边形 14"/>
          <p:cNvSpPr/>
          <p:nvPr/>
        </p:nvSpPr>
        <p:spPr>
          <a:xfrm flipH="1">
            <a:off x="6778625" y="3414713"/>
            <a:ext cx="517525" cy="1046162"/>
          </a:xfrm>
          <a:custGeom>
            <a:avLst/>
            <a:gdLst>
              <a:gd name="txL" fmla="*/ 0 w 1140585"/>
              <a:gd name="txT" fmla="*/ 0 h 2303921"/>
              <a:gd name="txR" fmla="*/ 1140585 w 1140585"/>
              <a:gd name="txB" fmla="*/ 2303921 h 2303921"/>
            </a:gdLst>
            <a:ahLst/>
            <a:cxnLst>
              <a:cxn ang="0">
                <a:pos x="0" y="0"/>
              </a:cxn>
              <a:cxn ang="0">
                <a:pos x="99716" y="10060"/>
              </a:cxn>
              <a:cxn ang="0">
                <a:pos x="517525" y="523081"/>
              </a:cxn>
              <a:cxn ang="0">
                <a:pos x="99716" y="1036102"/>
              </a:cxn>
              <a:cxn ang="0">
                <a:pos x="0" y="1046162"/>
              </a:cxn>
            </a:cxnLst>
            <a:rect l="txL" t="txT" r="txR" b="txB"/>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close/>
              </a:path>
            </a:pathLst>
          </a:custGeom>
          <a:solidFill>
            <a:srgbClr val="3A87C5"/>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0969" name="文本框 33"/>
          <p:cNvSpPr/>
          <p:nvPr/>
        </p:nvSpPr>
        <p:spPr>
          <a:xfrm>
            <a:off x="1387475" y="3665538"/>
            <a:ext cx="1130300" cy="522287"/>
          </a:xfrm>
          <a:prstGeom prst="rect">
            <a:avLst/>
          </a:prstGeom>
          <a:noFill/>
          <a:ln w="9525">
            <a:noFill/>
          </a:ln>
        </p:spPr>
        <p:txBody>
          <a:bodyPr>
            <a:spAutoFit/>
          </a:bodyPr>
          <a:lstStyle/>
          <a:p>
            <a:r>
              <a:rPr lang="en-US" altLang="zh-CN" sz="2800" dirty="0">
                <a:solidFill>
                  <a:schemeClr val="bg1"/>
                </a:solidFill>
                <a:latin typeface="Broadway" pitchFamily="82" charset="0"/>
                <a:sym typeface="Broadway" pitchFamily="82" charset="0"/>
              </a:rPr>
              <a:t>2010</a:t>
            </a:r>
            <a:endParaRPr lang="zh-CN" altLang="en-US" sz="2800" dirty="0">
              <a:solidFill>
                <a:schemeClr val="bg1"/>
              </a:solidFill>
              <a:latin typeface="Broadway" pitchFamily="82" charset="0"/>
              <a:sym typeface="Broadway" pitchFamily="82" charset="0"/>
            </a:endParaRPr>
          </a:p>
        </p:txBody>
      </p:sp>
      <p:sp>
        <p:nvSpPr>
          <p:cNvPr id="40970" name="文本框 35"/>
          <p:cNvSpPr/>
          <p:nvPr/>
        </p:nvSpPr>
        <p:spPr>
          <a:xfrm>
            <a:off x="6731000" y="3665538"/>
            <a:ext cx="1130300" cy="522287"/>
          </a:xfrm>
          <a:prstGeom prst="rect">
            <a:avLst/>
          </a:prstGeom>
          <a:noFill/>
          <a:ln w="9525">
            <a:noFill/>
          </a:ln>
        </p:spPr>
        <p:txBody>
          <a:bodyPr>
            <a:spAutoFit/>
          </a:bodyPr>
          <a:lstStyle/>
          <a:p>
            <a:r>
              <a:rPr lang="en-US" altLang="zh-CN" sz="2800" dirty="0">
                <a:solidFill>
                  <a:schemeClr val="bg1"/>
                </a:solidFill>
                <a:latin typeface="Broadway" pitchFamily="82" charset="0"/>
                <a:sym typeface="Broadway" pitchFamily="82" charset="0"/>
              </a:rPr>
              <a:t>2012</a:t>
            </a:r>
            <a:endParaRPr lang="zh-CN" altLang="en-US" sz="2800" dirty="0">
              <a:solidFill>
                <a:schemeClr val="bg1"/>
              </a:solidFill>
              <a:latin typeface="Broadway" pitchFamily="82" charset="0"/>
              <a:sym typeface="Broadway" pitchFamily="82" charset="0"/>
            </a:endParaRPr>
          </a:p>
        </p:txBody>
      </p:sp>
      <p:sp>
        <p:nvSpPr>
          <p:cNvPr id="40971" name="文本框 36"/>
          <p:cNvSpPr/>
          <p:nvPr/>
        </p:nvSpPr>
        <p:spPr>
          <a:xfrm>
            <a:off x="4086225" y="3665538"/>
            <a:ext cx="1130300" cy="522287"/>
          </a:xfrm>
          <a:prstGeom prst="rect">
            <a:avLst/>
          </a:prstGeom>
          <a:noFill/>
          <a:ln w="9525">
            <a:noFill/>
          </a:ln>
        </p:spPr>
        <p:txBody>
          <a:bodyPr>
            <a:spAutoFit/>
          </a:bodyPr>
          <a:lstStyle/>
          <a:p>
            <a:r>
              <a:rPr lang="en-US" altLang="zh-CN" sz="2800" dirty="0">
                <a:solidFill>
                  <a:schemeClr val="bg1"/>
                </a:solidFill>
                <a:latin typeface="Broadway" pitchFamily="82" charset="0"/>
                <a:sym typeface="Broadway" pitchFamily="82" charset="0"/>
              </a:rPr>
              <a:t>2011</a:t>
            </a:r>
            <a:endParaRPr lang="zh-CN" altLang="en-US" sz="2800" dirty="0">
              <a:solidFill>
                <a:schemeClr val="bg1"/>
              </a:solidFill>
              <a:latin typeface="Broadway" pitchFamily="82" charset="0"/>
              <a:sym typeface="Broadway" pitchFamily="82" charset="0"/>
            </a:endParaRPr>
          </a:p>
        </p:txBody>
      </p:sp>
      <p:sp>
        <p:nvSpPr>
          <p:cNvPr id="40972" name="椭圆 37"/>
          <p:cNvSpPr/>
          <p:nvPr/>
        </p:nvSpPr>
        <p:spPr>
          <a:xfrm>
            <a:off x="9359900" y="3178175"/>
            <a:ext cx="1508125" cy="1509713"/>
          </a:xfrm>
          <a:prstGeom prst="ellipse">
            <a:avLst/>
          </a:prstGeom>
          <a:solidFill>
            <a:srgbClr val="F0D5AE"/>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0973" name="椭圆 15"/>
          <p:cNvSpPr/>
          <p:nvPr/>
        </p:nvSpPr>
        <p:spPr>
          <a:xfrm>
            <a:off x="9585325" y="3409950"/>
            <a:ext cx="1046163" cy="1046163"/>
          </a:xfrm>
          <a:prstGeom prst="ellipse">
            <a:avLst/>
          </a:prstGeom>
          <a:solidFill>
            <a:srgbClr val="E8B161"/>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0974" name="任意多边形 16"/>
          <p:cNvSpPr/>
          <p:nvPr/>
        </p:nvSpPr>
        <p:spPr>
          <a:xfrm flipH="1">
            <a:off x="9598025" y="3409950"/>
            <a:ext cx="517525" cy="1044575"/>
          </a:xfrm>
          <a:custGeom>
            <a:avLst/>
            <a:gdLst>
              <a:gd name="txL" fmla="*/ 0 w 1140585"/>
              <a:gd name="txT" fmla="*/ 0 h 2303921"/>
              <a:gd name="txR" fmla="*/ 1140585 w 1140585"/>
              <a:gd name="txB" fmla="*/ 2303921 h 2303921"/>
            </a:gdLst>
            <a:ahLst/>
            <a:cxnLst>
              <a:cxn ang="0">
                <a:pos x="0" y="0"/>
              </a:cxn>
              <a:cxn ang="0">
                <a:pos x="99716" y="10044"/>
              </a:cxn>
              <a:cxn ang="0">
                <a:pos x="517525" y="522288"/>
              </a:cxn>
              <a:cxn ang="0">
                <a:pos x="99716" y="1034531"/>
              </a:cxn>
              <a:cxn ang="0">
                <a:pos x="0" y="1044575"/>
              </a:cxn>
            </a:cxnLst>
            <a:rect l="txL" t="txT" r="txR" b="txB"/>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close/>
              </a:path>
            </a:pathLst>
          </a:custGeom>
          <a:solidFill>
            <a:srgbClr val="DDA44F"/>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0975" name="文本框 34"/>
          <p:cNvSpPr/>
          <p:nvPr/>
        </p:nvSpPr>
        <p:spPr>
          <a:xfrm>
            <a:off x="9569450" y="3670300"/>
            <a:ext cx="1130300" cy="523875"/>
          </a:xfrm>
          <a:prstGeom prst="rect">
            <a:avLst/>
          </a:prstGeom>
          <a:noFill/>
          <a:ln w="9525">
            <a:noFill/>
          </a:ln>
        </p:spPr>
        <p:txBody>
          <a:bodyPr>
            <a:spAutoFit/>
          </a:bodyPr>
          <a:lstStyle/>
          <a:p>
            <a:r>
              <a:rPr lang="en-US" altLang="zh-CN" sz="2800" dirty="0">
                <a:solidFill>
                  <a:schemeClr val="bg1"/>
                </a:solidFill>
                <a:latin typeface="Broadway" pitchFamily="82" charset="0"/>
                <a:sym typeface="Broadway" pitchFamily="82" charset="0"/>
              </a:rPr>
              <a:t>2013</a:t>
            </a:r>
            <a:endParaRPr lang="zh-CN" altLang="en-US" sz="2800" dirty="0">
              <a:solidFill>
                <a:schemeClr val="bg1"/>
              </a:solidFill>
              <a:latin typeface="Broadway" pitchFamily="82" charset="0"/>
              <a:sym typeface="Broadway" pitchFamily="82" charset="0"/>
            </a:endParaRPr>
          </a:p>
        </p:txBody>
      </p:sp>
      <p:sp>
        <p:nvSpPr>
          <p:cNvPr id="40976" name="文本框 26"/>
          <p:cNvSpPr/>
          <p:nvPr/>
        </p:nvSpPr>
        <p:spPr>
          <a:xfrm>
            <a:off x="482600" y="376238"/>
            <a:ext cx="2913063" cy="646112"/>
          </a:xfrm>
          <a:prstGeom prst="rect">
            <a:avLst/>
          </a:prstGeom>
          <a:noFill/>
          <a:ln w="9525">
            <a:noFill/>
          </a:ln>
        </p:spPr>
        <p:txBody>
          <a:bodyPr>
            <a:spAutoFit/>
          </a:bodyPr>
          <a:lstStyle/>
          <a:p>
            <a:pPr algn="dist"/>
            <a:r>
              <a:rPr lang="zh-CN" altLang="en-US" sz="3600" b="1" dirty="0">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grpSp>
        <p:nvGrpSpPr>
          <p:cNvPr id="40977" name="组合 4"/>
          <p:cNvGrpSpPr/>
          <p:nvPr/>
        </p:nvGrpSpPr>
        <p:grpSpPr>
          <a:xfrm>
            <a:off x="3330575" y="1187450"/>
            <a:ext cx="1814513" cy="2143125"/>
            <a:chOff x="0" y="0"/>
            <a:chExt cx="1815376" cy="2144668"/>
          </a:xfrm>
        </p:grpSpPr>
        <p:sp>
          <p:nvSpPr>
            <p:cNvPr id="40992" name="矩形 2"/>
            <p:cNvSpPr/>
            <p:nvPr/>
          </p:nvSpPr>
          <p:spPr>
            <a:xfrm>
              <a:off x="0" y="0"/>
              <a:ext cx="1815376" cy="1815376"/>
            </a:xfrm>
            <a:prstGeom prst="rect">
              <a:avLst/>
            </a:prstGeom>
            <a:solidFill>
              <a:srgbClr val="F2F2F2"/>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0993" name="等腰三角形 3"/>
            <p:cNvSpPr/>
            <p:nvPr/>
          </p:nvSpPr>
          <p:spPr>
            <a:xfrm rot="10800000">
              <a:off x="1068673" y="1700389"/>
              <a:ext cx="477970" cy="444279"/>
            </a:xfrm>
            <a:prstGeom prst="triangle">
              <a:avLst>
                <a:gd name="adj" fmla="val 50000"/>
              </a:avLst>
            </a:prstGeom>
            <a:solidFill>
              <a:srgbClr val="F2F2F2"/>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grpSp>
        <p:nvGrpSpPr>
          <p:cNvPr id="40978" name="组合 28"/>
          <p:cNvGrpSpPr/>
          <p:nvPr/>
        </p:nvGrpSpPr>
        <p:grpSpPr>
          <a:xfrm flipH="1" flipV="1">
            <a:off x="1438275" y="4505325"/>
            <a:ext cx="1814513" cy="2143125"/>
            <a:chOff x="0" y="0"/>
            <a:chExt cx="1815376" cy="2144668"/>
          </a:xfrm>
        </p:grpSpPr>
        <p:sp>
          <p:nvSpPr>
            <p:cNvPr id="40990" name="矩形 38"/>
            <p:cNvSpPr/>
            <p:nvPr/>
          </p:nvSpPr>
          <p:spPr>
            <a:xfrm>
              <a:off x="0" y="0"/>
              <a:ext cx="1815376" cy="1815376"/>
            </a:xfrm>
            <a:prstGeom prst="rect">
              <a:avLst/>
            </a:prstGeom>
            <a:solidFill>
              <a:srgbClr val="F2F2F2"/>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0991" name="等腰三角形 39"/>
            <p:cNvSpPr/>
            <p:nvPr/>
          </p:nvSpPr>
          <p:spPr>
            <a:xfrm rot="10800000">
              <a:off x="1068673" y="1700389"/>
              <a:ext cx="477970" cy="444279"/>
            </a:xfrm>
            <a:prstGeom prst="triangle">
              <a:avLst>
                <a:gd name="adj" fmla="val 50000"/>
              </a:avLst>
            </a:prstGeom>
            <a:solidFill>
              <a:srgbClr val="F2F2F2"/>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grpSp>
        <p:nvGrpSpPr>
          <p:cNvPr id="40979" name="组合 40"/>
          <p:cNvGrpSpPr/>
          <p:nvPr/>
        </p:nvGrpSpPr>
        <p:grpSpPr>
          <a:xfrm>
            <a:off x="8705850" y="660400"/>
            <a:ext cx="2081213" cy="2484438"/>
            <a:chOff x="0" y="0"/>
            <a:chExt cx="2080130" cy="2483473"/>
          </a:xfrm>
        </p:grpSpPr>
        <p:sp>
          <p:nvSpPr>
            <p:cNvPr id="40988" name="矩形 41"/>
            <p:cNvSpPr/>
            <p:nvPr/>
          </p:nvSpPr>
          <p:spPr>
            <a:xfrm>
              <a:off x="0" y="0"/>
              <a:ext cx="2080130" cy="2080130"/>
            </a:xfrm>
            <a:prstGeom prst="rect">
              <a:avLst/>
            </a:prstGeom>
            <a:solidFill>
              <a:srgbClr val="E8B161"/>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0989" name="等腰三角形 42"/>
            <p:cNvSpPr/>
            <p:nvPr/>
          </p:nvSpPr>
          <p:spPr>
            <a:xfrm rot="10800000">
              <a:off x="1033150" y="1768323"/>
              <a:ext cx="769382" cy="715150"/>
            </a:xfrm>
            <a:prstGeom prst="triangle">
              <a:avLst>
                <a:gd name="adj" fmla="val 50000"/>
              </a:avLst>
            </a:prstGeom>
            <a:solidFill>
              <a:srgbClr val="E8B161"/>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grpSp>
        <p:nvGrpSpPr>
          <p:cNvPr id="40980" name="组合 43"/>
          <p:cNvGrpSpPr/>
          <p:nvPr/>
        </p:nvGrpSpPr>
        <p:grpSpPr>
          <a:xfrm flipH="1" flipV="1">
            <a:off x="6810375" y="4505325"/>
            <a:ext cx="1816100" cy="2143125"/>
            <a:chOff x="0" y="0"/>
            <a:chExt cx="1815376" cy="2144668"/>
          </a:xfrm>
        </p:grpSpPr>
        <p:sp>
          <p:nvSpPr>
            <p:cNvPr id="40986" name="矩形 44"/>
            <p:cNvSpPr/>
            <p:nvPr/>
          </p:nvSpPr>
          <p:spPr>
            <a:xfrm>
              <a:off x="0" y="0"/>
              <a:ext cx="1815376" cy="1815376"/>
            </a:xfrm>
            <a:prstGeom prst="rect">
              <a:avLst/>
            </a:prstGeom>
            <a:solidFill>
              <a:srgbClr val="F2F2F2"/>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0987" name="等腰三角形 45"/>
            <p:cNvSpPr/>
            <p:nvPr/>
          </p:nvSpPr>
          <p:spPr>
            <a:xfrm rot="10800000">
              <a:off x="1068673" y="1700389"/>
              <a:ext cx="477970" cy="444279"/>
            </a:xfrm>
            <a:prstGeom prst="triangle">
              <a:avLst>
                <a:gd name="adj" fmla="val 50000"/>
              </a:avLst>
            </a:prstGeom>
            <a:solidFill>
              <a:srgbClr val="F2F2F2"/>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sp>
        <p:nvSpPr>
          <p:cNvPr id="40981" name="文本框 46"/>
          <p:cNvSpPr/>
          <p:nvPr/>
        </p:nvSpPr>
        <p:spPr>
          <a:xfrm>
            <a:off x="3340100" y="1485900"/>
            <a:ext cx="1803400" cy="1200150"/>
          </a:xfrm>
          <a:prstGeom prst="rect">
            <a:avLst/>
          </a:prstGeom>
          <a:noFill/>
          <a:ln w="9525">
            <a:noFill/>
          </a:ln>
        </p:spPr>
        <p:txBody>
          <a:bodyPr>
            <a:spAutoFit/>
          </a:bodyPr>
          <a:lstStyle/>
          <a:p>
            <a:r>
              <a:rPr lang="zh-CN" altLang="en-US"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请输入内容请输入内容</a:t>
            </a:r>
          </a:p>
          <a:p>
            <a:r>
              <a:rPr lang="zh-CN" altLang="en-US"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请输入内容</a:t>
            </a:r>
          </a:p>
          <a:p>
            <a:r>
              <a:rPr lang="zh-CN" altLang="en-US"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请输入内容</a:t>
            </a:r>
          </a:p>
        </p:txBody>
      </p:sp>
      <p:sp>
        <p:nvSpPr>
          <p:cNvPr id="40982" name="文本框 47"/>
          <p:cNvSpPr/>
          <p:nvPr/>
        </p:nvSpPr>
        <p:spPr>
          <a:xfrm>
            <a:off x="1443038" y="5199063"/>
            <a:ext cx="1804987" cy="1200150"/>
          </a:xfrm>
          <a:prstGeom prst="rect">
            <a:avLst/>
          </a:prstGeom>
          <a:noFill/>
          <a:ln w="9525">
            <a:noFill/>
          </a:ln>
        </p:spPr>
        <p:txBody>
          <a:bodyPr>
            <a:spAutoFit/>
          </a:bodyPr>
          <a:lstStyle/>
          <a:p>
            <a:r>
              <a:rPr lang="zh-CN" altLang="en-US"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请输入内容请输入内容</a:t>
            </a:r>
          </a:p>
          <a:p>
            <a:r>
              <a:rPr lang="zh-CN" altLang="en-US"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请输入内容</a:t>
            </a:r>
          </a:p>
          <a:p>
            <a:r>
              <a:rPr lang="zh-CN" altLang="en-US"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请输入内容</a:t>
            </a:r>
          </a:p>
        </p:txBody>
      </p:sp>
      <p:sp>
        <p:nvSpPr>
          <p:cNvPr id="40983" name="文本框 48"/>
          <p:cNvSpPr/>
          <p:nvPr/>
        </p:nvSpPr>
        <p:spPr>
          <a:xfrm>
            <a:off x="6832600" y="5199063"/>
            <a:ext cx="1804988" cy="1200150"/>
          </a:xfrm>
          <a:prstGeom prst="rect">
            <a:avLst/>
          </a:prstGeom>
          <a:noFill/>
          <a:ln w="9525">
            <a:noFill/>
          </a:ln>
        </p:spPr>
        <p:txBody>
          <a:bodyPr>
            <a:spAutoFit/>
          </a:bodyPr>
          <a:lstStyle/>
          <a:p>
            <a:r>
              <a:rPr lang="zh-CN" altLang="en-US"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请输入内容请输入内容</a:t>
            </a:r>
          </a:p>
          <a:p>
            <a:r>
              <a:rPr lang="zh-CN" altLang="en-US"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请输入内容</a:t>
            </a:r>
          </a:p>
          <a:p>
            <a:r>
              <a:rPr lang="zh-CN" altLang="en-US"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请输入内容</a:t>
            </a:r>
          </a:p>
        </p:txBody>
      </p:sp>
      <p:sp>
        <p:nvSpPr>
          <p:cNvPr id="40984" name="文本框 49"/>
          <p:cNvSpPr/>
          <p:nvPr/>
        </p:nvSpPr>
        <p:spPr>
          <a:xfrm>
            <a:off x="8845550" y="1050925"/>
            <a:ext cx="1803400" cy="1200150"/>
          </a:xfrm>
          <a:prstGeom prst="rect">
            <a:avLst/>
          </a:prstGeom>
          <a:noFill/>
          <a:ln w="9525">
            <a:noFill/>
          </a:ln>
        </p:spPr>
        <p:txBody>
          <a:bodyPr>
            <a:spAutoFit/>
          </a:bodyPr>
          <a:lstStyle/>
          <a:p>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请输入内容请输入内容</a:t>
            </a:r>
          </a:p>
          <a:p>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请输入内容</a:t>
            </a:r>
          </a:p>
          <a:p>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请输入内容</a:t>
            </a:r>
          </a:p>
        </p:txBody>
      </p:sp>
      <p:sp>
        <p:nvSpPr>
          <p:cNvPr id="40985" name="直接箭头连接符 50"/>
          <p:cNvSpPr/>
          <p:nvPr/>
        </p:nvSpPr>
        <p:spPr>
          <a:xfrm>
            <a:off x="10852150" y="3927475"/>
            <a:ext cx="669925" cy="1588"/>
          </a:xfrm>
          <a:prstGeom prst="straightConnector1">
            <a:avLst/>
          </a:prstGeom>
          <a:ln w="25400" cap="flat" cmpd="sng">
            <a:solidFill>
              <a:srgbClr val="E1992F"/>
            </a:solidFill>
            <a:prstDash val="solid"/>
            <a:bevel/>
            <a:headEnd type="none" w="med" len="med"/>
            <a:tailEnd type="triangle" w="med" len="med"/>
          </a:ln>
        </p:spPr>
        <p:txBody>
          <a:bodyPr/>
          <a:lstStyle/>
          <a:p>
            <a:endParaRPr lang="zh-CN" altLang="en-US" dirty="0">
              <a:latin typeface="Arial" panose="020B0604020202020204" pitchFamily="34" charset="0"/>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矩形 1"/>
          <p:cNvSpPr/>
          <p:nvPr/>
        </p:nvSpPr>
        <p:spPr>
          <a:xfrm>
            <a:off x="0" y="0"/>
            <a:ext cx="12192000" cy="6858000"/>
          </a:xfrm>
          <a:prstGeom prst="rect">
            <a:avLst/>
          </a:prstGeom>
          <a:solidFill>
            <a:srgbClr val="519CD6"/>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1987" name="任意多边形 2"/>
          <p:cNvSpPr/>
          <p:nvPr/>
        </p:nvSpPr>
        <p:spPr>
          <a:xfrm>
            <a:off x="2012950" y="2330450"/>
            <a:ext cx="8597900" cy="1679575"/>
          </a:xfrm>
          <a:custGeom>
            <a:avLst/>
            <a:gdLst>
              <a:gd name="txL" fmla="*/ 0 w 7710985"/>
              <a:gd name="txT" fmla="*/ 0 h 1678674"/>
              <a:gd name="txR" fmla="*/ 7710985 w 7710985"/>
              <a:gd name="txB" fmla="*/ 1678674 h 1678674"/>
            </a:gdLst>
            <a:ahLst/>
            <a:cxnLst>
              <a:cxn ang="0">
                <a:pos x="0" y="0"/>
              </a:cxn>
              <a:cxn ang="0">
                <a:pos x="8597900" y="0"/>
              </a:cxn>
              <a:cxn ang="0">
                <a:pos x="8597900" y="8206"/>
              </a:cxn>
              <a:cxn ang="0">
                <a:pos x="7677246" y="834333"/>
              </a:cxn>
              <a:cxn ang="0">
                <a:pos x="8597900" y="1660460"/>
              </a:cxn>
              <a:cxn ang="0">
                <a:pos x="8597900" y="1679575"/>
              </a:cxn>
              <a:cxn ang="0">
                <a:pos x="0" y="1679575"/>
              </a:cxn>
              <a:cxn ang="0">
                <a:pos x="0" y="1660458"/>
              </a:cxn>
              <a:cxn ang="0">
                <a:pos x="920653" y="834332"/>
              </a:cxn>
              <a:cxn ang="0">
                <a:pos x="0" y="8206"/>
              </a:cxn>
            </a:cxnLst>
            <a:rect l="txL" t="txT" r="txR" b="txB"/>
            <a:pathLst>
              <a:path w="7710985" h="1678674">
                <a:moveTo>
                  <a:pt x="0" y="0"/>
                </a:moveTo>
                <a:lnTo>
                  <a:pt x="7710985" y="0"/>
                </a:lnTo>
                <a:lnTo>
                  <a:pt x="7710985" y="8202"/>
                </a:lnTo>
                <a:lnTo>
                  <a:pt x="6885302" y="833885"/>
                </a:lnTo>
                <a:lnTo>
                  <a:pt x="7710985" y="1659569"/>
                </a:lnTo>
                <a:lnTo>
                  <a:pt x="7710985" y="1678674"/>
                </a:lnTo>
                <a:lnTo>
                  <a:pt x="0" y="1678674"/>
                </a:lnTo>
                <a:lnTo>
                  <a:pt x="0" y="1659567"/>
                </a:lnTo>
                <a:lnTo>
                  <a:pt x="825683" y="833884"/>
                </a:lnTo>
                <a:lnTo>
                  <a:pt x="0" y="8202"/>
                </a:lnTo>
                <a:close/>
              </a:path>
            </a:pathLst>
          </a:custGeom>
          <a:solidFill>
            <a:srgbClr val="FFFFCF"/>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1988" name="文本框 3"/>
          <p:cNvSpPr/>
          <p:nvPr/>
        </p:nvSpPr>
        <p:spPr>
          <a:xfrm>
            <a:off x="2544763" y="2760663"/>
            <a:ext cx="7100887" cy="923925"/>
          </a:xfrm>
          <a:prstGeom prst="rect">
            <a:avLst/>
          </a:prstGeom>
          <a:noFill/>
          <a:ln w="9525">
            <a:noFill/>
          </a:ln>
        </p:spPr>
        <p:txBody>
          <a:bodyPr>
            <a:spAutoFit/>
          </a:bodyPr>
          <a:lstStyle/>
          <a:p>
            <a:pPr algn="ctr"/>
            <a:r>
              <a:rPr lang="en-US" altLang="zh-CN" sz="5400" dirty="0">
                <a:solidFill>
                  <a:srgbClr val="3A87C5"/>
                </a:solidFill>
                <a:latin typeface="微软雅黑" panose="020B0503020204020204" pitchFamily="34" charset="-122"/>
                <a:ea typeface="微软雅黑" panose="020B0503020204020204" pitchFamily="34" charset="-122"/>
                <a:sym typeface="微软雅黑" panose="020B0503020204020204" pitchFamily="34" charset="-122"/>
              </a:rPr>
              <a:t>Thank  You</a:t>
            </a:r>
            <a:endParaRPr lang="zh-CN" altLang="en-US" sz="5400" dirty="0">
              <a:solidFill>
                <a:srgbClr val="3A87C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989" name="文本框 4"/>
          <p:cNvSpPr/>
          <p:nvPr/>
        </p:nvSpPr>
        <p:spPr>
          <a:xfrm>
            <a:off x="4694238" y="4283075"/>
            <a:ext cx="2801937" cy="398780"/>
          </a:xfrm>
          <a:prstGeom prst="rect">
            <a:avLst/>
          </a:prstGeom>
          <a:noFill/>
          <a:ln w="9525">
            <a:noFill/>
          </a:ln>
        </p:spPr>
        <p:txBody>
          <a:bodyPr>
            <a:spAutoFit/>
          </a:bodyPr>
          <a:lstStyle/>
          <a:p>
            <a:pPr algn="ctr"/>
            <a:r>
              <a:rPr lang="en-US" altLang="zh-CN" sz="2000" dirty="0">
                <a:solidFill>
                  <a:srgbClr val="FFFFCF"/>
                </a:solidFill>
                <a:latin typeface="Arial Unicode MS" pitchFamily="34" charset="-122"/>
                <a:ea typeface="Arial Unicode MS" pitchFamily="34" charset="-122"/>
                <a:sym typeface="Arial Unicode MS" pitchFamily="34" charset="-122"/>
              </a:rPr>
              <a:t>www.PPThui.com</a:t>
            </a:r>
            <a:endParaRPr lang="zh-CN" altLang="en-US" sz="2000" dirty="0">
              <a:solidFill>
                <a:srgbClr val="FFFFCF"/>
              </a:solidFill>
              <a:latin typeface="Arial Unicode MS" pitchFamily="34" charset="-122"/>
              <a:ea typeface="Arial Unicode MS" pitchFamily="34" charset="-122"/>
              <a:sym typeface="Arial Unicode MS" pitchFamily="34" charset="-122"/>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文本框 13"/>
          <p:cNvSpPr/>
          <p:nvPr/>
        </p:nvSpPr>
        <p:spPr>
          <a:xfrm>
            <a:off x="6069013" y="1587500"/>
            <a:ext cx="1408112" cy="2216150"/>
          </a:xfrm>
          <a:prstGeom prst="rect">
            <a:avLst/>
          </a:prstGeom>
          <a:noFill/>
          <a:ln w="9525">
            <a:noFill/>
          </a:ln>
        </p:spPr>
        <p:txBody>
          <a:bodyPr>
            <a:spAutoFit/>
          </a:bodyPr>
          <a:lstStyle/>
          <a:p>
            <a:r>
              <a:rPr lang="en-US" altLang="zh-CN" sz="13800" dirty="0">
                <a:solidFill>
                  <a:srgbClr val="DDA44F"/>
                </a:solidFill>
                <a:latin typeface="方正大黑简体" pitchFamily="2" charset="-122"/>
                <a:ea typeface="方正大黑简体" pitchFamily="2" charset="-122"/>
                <a:sym typeface="方正大黑简体" pitchFamily="2" charset="-122"/>
              </a:rPr>
              <a:t>P</a:t>
            </a:r>
            <a:endParaRPr lang="zh-CN" altLang="en-US" sz="13800" dirty="0">
              <a:solidFill>
                <a:srgbClr val="DDA44F"/>
              </a:solidFill>
              <a:latin typeface="方正大黑简体" pitchFamily="2" charset="-122"/>
              <a:ea typeface="方正大黑简体" pitchFamily="2" charset="-122"/>
              <a:sym typeface="方正大黑简体" pitchFamily="2" charset="-122"/>
            </a:endParaRPr>
          </a:p>
        </p:txBody>
      </p:sp>
      <p:sp>
        <p:nvSpPr>
          <p:cNvPr id="27651" name="文本框 14"/>
          <p:cNvSpPr/>
          <p:nvPr/>
        </p:nvSpPr>
        <p:spPr>
          <a:xfrm>
            <a:off x="6926263" y="2462213"/>
            <a:ext cx="1357312" cy="1016000"/>
          </a:xfrm>
          <a:prstGeom prst="rect">
            <a:avLst/>
          </a:prstGeom>
          <a:noFill/>
          <a:ln w="9525">
            <a:noFill/>
          </a:ln>
        </p:spPr>
        <p:txBody>
          <a:bodyPr>
            <a:spAutoFit/>
          </a:bodyPr>
          <a:lstStyle/>
          <a:p>
            <a:r>
              <a:rPr lang="en-US" altLang="zh-CN" sz="6000" dirty="0">
                <a:solidFill>
                  <a:srgbClr val="DDA44F"/>
                </a:solidFill>
                <a:latin typeface="方正大黑简体" pitchFamily="2" charset="-122"/>
                <a:ea typeface="方正大黑简体" pitchFamily="2" charset="-122"/>
              </a:rPr>
              <a:t>art</a:t>
            </a:r>
            <a:endParaRPr lang="zh-CN" altLang="en-US" sz="6000" dirty="0">
              <a:solidFill>
                <a:srgbClr val="DDA44F"/>
              </a:solidFill>
              <a:latin typeface="方正大黑简体" pitchFamily="2" charset="-122"/>
              <a:ea typeface="方正大黑简体" pitchFamily="2" charset="-122"/>
            </a:endParaRPr>
          </a:p>
        </p:txBody>
      </p:sp>
      <p:sp>
        <p:nvSpPr>
          <p:cNvPr id="27652" name="文本框 15"/>
          <p:cNvSpPr/>
          <p:nvPr/>
        </p:nvSpPr>
        <p:spPr>
          <a:xfrm>
            <a:off x="8066088" y="1763713"/>
            <a:ext cx="403225" cy="1862137"/>
          </a:xfrm>
          <a:prstGeom prst="rect">
            <a:avLst/>
          </a:prstGeom>
          <a:noFill/>
          <a:ln w="9525">
            <a:noFill/>
          </a:ln>
        </p:spPr>
        <p:txBody>
          <a:bodyPr>
            <a:spAutoFit/>
          </a:bodyPr>
          <a:lstStyle/>
          <a:p>
            <a:r>
              <a:rPr lang="en-US" altLang="zh-CN" sz="11500" b="1" dirty="0">
                <a:solidFill>
                  <a:srgbClr val="519CD6"/>
                </a:solidFill>
                <a:latin typeface="Helvetica LT Std" pitchFamily="2" charset="0"/>
                <a:ea typeface="Hiragino Sans GB W3" pitchFamily="2" charset="-122"/>
                <a:sym typeface="Helvetica LT Std" pitchFamily="2" charset="0"/>
              </a:rPr>
              <a:t>1</a:t>
            </a:r>
            <a:endParaRPr lang="zh-CN" altLang="en-US" sz="11500" b="1" dirty="0">
              <a:solidFill>
                <a:srgbClr val="519CD6"/>
              </a:solidFill>
              <a:latin typeface="Helvetica LT Std" pitchFamily="2" charset="0"/>
              <a:ea typeface="Hiragino Sans GB W3" pitchFamily="2" charset="-122"/>
              <a:sym typeface="Helvetica LT Std" pitchFamily="2" charset="0"/>
            </a:endParaRPr>
          </a:p>
        </p:txBody>
      </p:sp>
      <p:sp>
        <p:nvSpPr>
          <p:cNvPr id="27653" name="文本框 16"/>
          <p:cNvSpPr/>
          <p:nvPr/>
        </p:nvSpPr>
        <p:spPr>
          <a:xfrm>
            <a:off x="6100763" y="3582988"/>
            <a:ext cx="2914650" cy="646112"/>
          </a:xfrm>
          <a:prstGeom prst="rect">
            <a:avLst/>
          </a:prstGeom>
          <a:noFill/>
          <a:ln w="9525">
            <a:noFill/>
          </a:ln>
        </p:spPr>
        <p:txBody>
          <a:bodyPr>
            <a:spAutoFit/>
          </a:bodyPr>
          <a:lstStyle/>
          <a:p>
            <a:pPr algn="dist"/>
            <a:r>
              <a:rPr lang="zh-CN" altLang="en-US" sz="3600" b="1" dirty="0">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sp>
        <p:nvSpPr>
          <p:cNvPr id="27654" name="直接连接符 18"/>
          <p:cNvSpPr/>
          <p:nvPr/>
        </p:nvSpPr>
        <p:spPr>
          <a:xfrm>
            <a:off x="6076950" y="3484563"/>
            <a:ext cx="2981325" cy="0"/>
          </a:xfrm>
          <a:prstGeom prst="line">
            <a:avLst/>
          </a:prstGeom>
          <a:ln w="6350" cap="flat" cmpd="sng">
            <a:solidFill>
              <a:srgbClr val="7F7F7F"/>
            </a:solidFill>
            <a:prstDash val="solid"/>
            <a:bevel/>
            <a:headEnd type="none" w="med" len="med"/>
            <a:tailEnd type="none" w="med" len="med"/>
          </a:ln>
        </p:spPr>
      </p:sp>
      <p:sp>
        <p:nvSpPr>
          <p:cNvPr id="27655" name="直接连接符 19"/>
          <p:cNvSpPr/>
          <p:nvPr/>
        </p:nvSpPr>
        <p:spPr>
          <a:xfrm>
            <a:off x="6076950" y="4279900"/>
            <a:ext cx="2981325" cy="0"/>
          </a:xfrm>
          <a:prstGeom prst="line">
            <a:avLst/>
          </a:prstGeom>
          <a:ln w="6350" cap="flat" cmpd="sng">
            <a:solidFill>
              <a:srgbClr val="7F7F7F"/>
            </a:solidFill>
            <a:prstDash val="solid"/>
            <a:bevel/>
            <a:headEnd type="none" w="med" len="med"/>
            <a:tailEnd type="none" w="med" len="med"/>
          </a:ln>
        </p:spPr>
      </p:sp>
      <p:grpSp>
        <p:nvGrpSpPr>
          <p:cNvPr id="27656" name="组合 7"/>
          <p:cNvGrpSpPr/>
          <p:nvPr/>
        </p:nvGrpSpPr>
        <p:grpSpPr>
          <a:xfrm>
            <a:off x="2817813" y="1854200"/>
            <a:ext cx="2543175" cy="2824163"/>
            <a:chOff x="0" y="0"/>
            <a:chExt cx="2542903" cy="2823396"/>
          </a:xfrm>
        </p:grpSpPr>
        <p:sp>
          <p:nvSpPr>
            <p:cNvPr id="27657" name="圆角矩形 6"/>
            <p:cNvSpPr/>
            <p:nvPr/>
          </p:nvSpPr>
          <p:spPr>
            <a:xfrm>
              <a:off x="0" y="0"/>
              <a:ext cx="2542903" cy="2542903"/>
            </a:xfrm>
            <a:prstGeom prst="roundRect">
              <a:avLst>
                <a:gd name="adj" fmla="val 7759"/>
              </a:avLst>
            </a:prstGeom>
            <a:solidFill>
              <a:srgbClr val="519CD6"/>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7658" name="任意多边形 12"/>
            <p:cNvSpPr/>
            <p:nvPr/>
          </p:nvSpPr>
          <p:spPr>
            <a:xfrm rot="2700000">
              <a:off x="446064" y="862719"/>
              <a:ext cx="2386795" cy="1534558"/>
            </a:xfrm>
            <a:custGeom>
              <a:avLst/>
              <a:gdLst>
                <a:gd name="txL" fmla="*/ 0 w 2386795"/>
                <a:gd name="txT" fmla="*/ 0 h 1534558"/>
                <a:gd name="txR" fmla="*/ 2386795 w 2386795"/>
                <a:gd name="txB" fmla="*/ 1534558 h 1534558"/>
              </a:gdLst>
              <a:ahLst/>
              <a:cxnLst>
                <a:cxn ang="0">
                  <a:pos x="0" y="0"/>
                </a:cxn>
                <a:cxn ang="0">
                  <a:pos x="1712714" y="10255"/>
                </a:cxn>
                <a:cxn ang="0">
                  <a:pos x="2328977" y="626518"/>
                </a:cxn>
                <a:cxn ang="0">
                  <a:pos x="2328977" y="905692"/>
                </a:cxn>
                <a:cxn ang="0">
                  <a:pos x="1700111" y="1534558"/>
                </a:cxn>
                <a:cxn ang="0">
                  <a:pos x="825725" y="1534558"/>
                </a:cxn>
                <a:cxn ang="0">
                  <a:pos x="825725" y="825725"/>
                </a:cxn>
              </a:cxnLst>
              <a:rect l="txL" t="txT" r="txR" b="txB"/>
              <a:pathLst>
                <a:path w="2386795" h="1534558">
                  <a:moveTo>
                    <a:pt x="0" y="0"/>
                  </a:moveTo>
                  <a:lnTo>
                    <a:pt x="1712713" y="10255"/>
                  </a:lnTo>
                  <a:lnTo>
                    <a:pt x="2328976" y="626518"/>
                  </a:lnTo>
                  <a:cubicBezTo>
                    <a:pt x="2406068" y="703610"/>
                    <a:pt x="2406068" y="828601"/>
                    <a:pt x="2328976" y="905692"/>
                  </a:cubicBezTo>
                  <a:lnTo>
                    <a:pt x="1700110" y="1534558"/>
                  </a:lnTo>
                  <a:lnTo>
                    <a:pt x="825725" y="1534558"/>
                  </a:lnTo>
                  <a:lnTo>
                    <a:pt x="825725" y="825725"/>
                  </a:lnTo>
                  <a:close/>
                </a:path>
              </a:pathLst>
            </a:custGeom>
            <a:solidFill>
              <a:srgbClr val="3A87C5"/>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本框 1"/>
          <p:cNvSpPr/>
          <p:nvPr/>
        </p:nvSpPr>
        <p:spPr>
          <a:xfrm>
            <a:off x="482600" y="376238"/>
            <a:ext cx="2913063" cy="646112"/>
          </a:xfrm>
          <a:prstGeom prst="rect">
            <a:avLst/>
          </a:prstGeom>
          <a:noFill/>
          <a:ln w="9525">
            <a:noFill/>
          </a:ln>
        </p:spPr>
        <p:txBody>
          <a:bodyPr>
            <a:spAutoFit/>
          </a:bodyPr>
          <a:lstStyle/>
          <a:p>
            <a:pPr algn="dist"/>
            <a:r>
              <a:rPr lang="zh-CN" altLang="en-US" sz="3600" b="1" dirty="0">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sp>
        <p:nvSpPr>
          <p:cNvPr id="28675" name="椭圆 4"/>
          <p:cNvSpPr/>
          <p:nvPr/>
        </p:nvSpPr>
        <p:spPr>
          <a:xfrm>
            <a:off x="906463" y="1714500"/>
            <a:ext cx="901700" cy="901700"/>
          </a:xfrm>
          <a:prstGeom prst="ellipse">
            <a:avLst/>
          </a:prstGeom>
          <a:solidFill>
            <a:srgbClr val="519CD6"/>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8676" name="椭圆 6"/>
          <p:cNvSpPr/>
          <p:nvPr/>
        </p:nvSpPr>
        <p:spPr>
          <a:xfrm>
            <a:off x="906463" y="3360738"/>
            <a:ext cx="901700" cy="900112"/>
          </a:xfrm>
          <a:prstGeom prst="ellipse">
            <a:avLst/>
          </a:prstGeom>
          <a:solidFill>
            <a:srgbClr val="519CD6"/>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8677" name="椭圆 7"/>
          <p:cNvSpPr/>
          <p:nvPr/>
        </p:nvSpPr>
        <p:spPr>
          <a:xfrm>
            <a:off x="906463" y="5006975"/>
            <a:ext cx="901700" cy="900113"/>
          </a:xfrm>
          <a:prstGeom prst="ellipse">
            <a:avLst/>
          </a:prstGeom>
          <a:solidFill>
            <a:srgbClr val="519CD6"/>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8678" name="文本框 11"/>
          <p:cNvSpPr/>
          <p:nvPr/>
        </p:nvSpPr>
        <p:spPr>
          <a:xfrm>
            <a:off x="865188" y="1757363"/>
            <a:ext cx="1023937" cy="830262"/>
          </a:xfrm>
          <a:prstGeom prst="rect">
            <a:avLst/>
          </a:prstGeom>
          <a:noFill/>
          <a:ln w="9525">
            <a:noFill/>
          </a:ln>
        </p:spPr>
        <p:txBody>
          <a:bodyPr>
            <a:spAutoFit/>
          </a:bodyPr>
          <a:lstStyle/>
          <a:p>
            <a:r>
              <a:rPr lang="en-US" altLang="zh-CN" sz="4800" b="1" i="1" dirty="0">
                <a:solidFill>
                  <a:schemeClr val="bg1"/>
                </a:solidFill>
                <a:latin typeface="Arial Unicode MS" pitchFamily="34" charset="-122"/>
                <a:ea typeface="Arial Unicode MS" pitchFamily="34" charset="-122"/>
                <a:sym typeface="Arial Unicode MS" pitchFamily="34" charset="-122"/>
              </a:rPr>
              <a:t>01</a:t>
            </a:r>
            <a:endParaRPr lang="zh-CN" altLang="en-US" sz="4800" b="1" i="1" dirty="0">
              <a:solidFill>
                <a:schemeClr val="bg1"/>
              </a:solidFill>
              <a:latin typeface="Arial Unicode MS" pitchFamily="34" charset="-122"/>
              <a:ea typeface="Arial Unicode MS" pitchFamily="34" charset="-122"/>
              <a:sym typeface="Arial Unicode MS" pitchFamily="34" charset="-122"/>
            </a:endParaRPr>
          </a:p>
        </p:txBody>
      </p:sp>
      <p:sp>
        <p:nvSpPr>
          <p:cNvPr id="28679" name="文本框 12"/>
          <p:cNvSpPr/>
          <p:nvPr/>
        </p:nvSpPr>
        <p:spPr>
          <a:xfrm>
            <a:off x="865188" y="3408363"/>
            <a:ext cx="1023937" cy="831850"/>
          </a:xfrm>
          <a:prstGeom prst="rect">
            <a:avLst/>
          </a:prstGeom>
          <a:noFill/>
          <a:ln w="9525">
            <a:noFill/>
          </a:ln>
        </p:spPr>
        <p:txBody>
          <a:bodyPr>
            <a:spAutoFit/>
          </a:bodyPr>
          <a:lstStyle/>
          <a:p>
            <a:r>
              <a:rPr lang="en-US" altLang="zh-CN" sz="4800" b="1" i="1" dirty="0">
                <a:solidFill>
                  <a:schemeClr val="bg1"/>
                </a:solidFill>
                <a:latin typeface="Arial Unicode MS" pitchFamily="34" charset="-122"/>
                <a:ea typeface="Arial Unicode MS" pitchFamily="34" charset="-122"/>
                <a:sym typeface="Arial Unicode MS" pitchFamily="34" charset="-122"/>
              </a:rPr>
              <a:t>02</a:t>
            </a:r>
            <a:endParaRPr lang="zh-CN" altLang="en-US" sz="4800" b="1" i="1" dirty="0">
              <a:solidFill>
                <a:schemeClr val="bg1"/>
              </a:solidFill>
              <a:latin typeface="Arial Unicode MS" pitchFamily="34" charset="-122"/>
              <a:ea typeface="Arial Unicode MS" pitchFamily="34" charset="-122"/>
              <a:sym typeface="Arial Unicode MS" pitchFamily="34" charset="-122"/>
            </a:endParaRPr>
          </a:p>
        </p:txBody>
      </p:sp>
      <p:sp>
        <p:nvSpPr>
          <p:cNvPr id="28680" name="文本框 13"/>
          <p:cNvSpPr/>
          <p:nvPr/>
        </p:nvSpPr>
        <p:spPr>
          <a:xfrm>
            <a:off x="865188" y="5076825"/>
            <a:ext cx="1023937" cy="830263"/>
          </a:xfrm>
          <a:prstGeom prst="rect">
            <a:avLst/>
          </a:prstGeom>
          <a:noFill/>
          <a:ln w="9525">
            <a:noFill/>
          </a:ln>
        </p:spPr>
        <p:txBody>
          <a:bodyPr>
            <a:spAutoFit/>
          </a:bodyPr>
          <a:lstStyle/>
          <a:p>
            <a:r>
              <a:rPr lang="en-US" altLang="zh-CN" sz="4800" b="1" i="1" dirty="0">
                <a:solidFill>
                  <a:schemeClr val="bg1"/>
                </a:solidFill>
                <a:latin typeface="Arial Unicode MS" pitchFamily="34" charset="-122"/>
                <a:ea typeface="Arial Unicode MS" pitchFamily="34" charset="-122"/>
                <a:sym typeface="Arial Unicode MS" pitchFamily="34" charset="-122"/>
              </a:rPr>
              <a:t>03</a:t>
            </a:r>
            <a:endParaRPr lang="zh-CN" altLang="en-US" sz="4800" b="1" i="1" dirty="0">
              <a:solidFill>
                <a:schemeClr val="bg1"/>
              </a:solidFill>
              <a:latin typeface="Arial Unicode MS" pitchFamily="34" charset="-122"/>
              <a:ea typeface="Arial Unicode MS" pitchFamily="34" charset="-122"/>
              <a:sym typeface="Arial Unicode MS" pitchFamily="34" charset="-122"/>
            </a:endParaRPr>
          </a:p>
        </p:txBody>
      </p:sp>
      <p:sp>
        <p:nvSpPr>
          <p:cNvPr id="28681" name="直接连接符 15"/>
          <p:cNvSpPr/>
          <p:nvPr/>
        </p:nvSpPr>
        <p:spPr>
          <a:xfrm>
            <a:off x="1806575" y="2921000"/>
            <a:ext cx="4130675" cy="0"/>
          </a:xfrm>
          <a:prstGeom prst="line">
            <a:avLst/>
          </a:prstGeom>
          <a:ln w="6350" cap="flat" cmpd="sng">
            <a:solidFill>
              <a:srgbClr val="529DD7"/>
            </a:solidFill>
            <a:prstDash val="solid"/>
            <a:bevel/>
            <a:headEnd type="none" w="med" len="med"/>
            <a:tailEnd type="none" w="med" len="med"/>
          </a:ln>
        </p:spPr>
      </p:sp>
      <p:sp>
        <p:nvSpPr>
          <p:cNvPr id="28682" name="直接连接符 16"/>
          <p:cNvSpPr/>
          <p:nvPr/>
        </p:nvSpPr>
        <p:spPr>
          <a:xfrm>
            <a:off x="1806575" y="4572000"/>
            <a:ext cx="4130675" cy="0"/>
          </a:xfrm>
          <a:prstGeom prst="line">
            <a:avLst/>
          </a:prstGeom>
          <a:ln w="6350" cap="flat" cmpd="sng">
            <a:solidFill>
              <a:srgbClr val="529DD7"/>
            </a:solidFill>
            <a:prstDash val="solid"/>
            <a:bevel/>
            <a:headEnd type="none" w="med" len="med"/>
            <a:tailEnd type="none" w="med" len="med"/>
          </a:ln>
        </p:spPr>
      </p:sp>
      <p:sp>
        <p:nvSpPr>
          <p:cNvPr id="28683" name="直接连接符 17"/>
          <p:cNvSpPr/>
          <p:nvPr/>
        </p:nvSpPr>
        <p:spPr>
          <a:xfrm>
            <a:off x="1806575" y="6223000"/>
            <a:ext cx="4130675" cy="1588"/>
          </a:xfrm>
          <a:prstGeom prst="line">
            <a:avLst/>
          </a:prstGeom>
          <a:ln w="6350" cap="flat" cmpd="sng">
            <a:solidFill>
              <a:srgbClr val="529DD7"/>
            </a:solidFill>
            <a:prstDash val="solid"/>
            <a:bevel/>
            <a:headEnd type="none" w="med" len="med"/>
            <a:tailEnd type="none" w="med" len="med"/>
          </a:ln>
        </p:spPr>
      </p:sp>
      <p:sp>
        <p:nvSpPr>
          <p:cNvPr id="28684" name="文本框 18"/>
          <p:cNvSpPr/>
          <p:nvPr/>
        </p:nvSpPr>
        <p:spPr>
          <a:xfrm>
            <a:off x="1931988" y="1763713"/>
            <a:ext cx="1563687" cy="400050"/>
          </a:xfrm>
          <a:prstGeom prst="rect">
            <a:avLst/>
          </a:prstGeom>
          <a:noFill/>
          <a:ln w="9525">
            <a:noFill/>
          </a:ln>
        </p:spPr>
        <p:txBody>
          <a:bodyPr>
            <a:spAutoFit/>
          </a:bodyPr>
          <a:lstStyle/>
          <a:p>
            <a:r>
              <a:rPr lang="zh-CN" altLang="en-US" sz="2000" b="1" dirty="0">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写下小标题</a:t>
            </a:r>
          </a:p>
        </p:txBody>
      </p:sp>
      <p:sp>
        <p:nvSpPr>
          <p:cNvPr id="28685" name="文本框 19"/>
          <p:cNvSpPr/>
          <p:nvPr/>
        </p:nvSpPr>
        <p:spPr>
          <a:xfrm>
            <a:off x="1939925" y="2206625"/>
            <a:ext cx="4140200" cy="708025"/>
          </a:xfrm>
          <a:prstGeom prst="rect">
            <a:avLst/>
          </a:prstGeom>
          <a:noFill/>
          <a:ln w="9525">
            <a:noFill/>
          </a:ln>
        </p:spPr>
        <p:txBody>
          <a:bodyPr>
            <a:spAutoFit/>
          </a:bodyPr>
          <a:lstStyle/>
          <a:p>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请输入你想要填充的内容</a:t>
            </a:r>
          </a:p>
          <a:p>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请输入你想要填充的内容</a:t>
            </a:r>
          </a:p>
        </p:txBody>
      </p:sp>
      <p:sp>
        <p:nvSpPr>
          <p:cNvPr id="28686" name="文本框 20"/>
          <p:cNvSpPr/>
          <p:nvPr/>
        </p:nvSpPr>
        <p:spPr>
          <a:xfrm>
            <a:off x="1889125" y="3389313"/>
            <a:ext cx="1563688" cy="400050"/>
          </a:xfrm>
          <a:prstGeom prst="rect">
            <a:avLst/>
          </a:prstGeom>
          <a:noFill/>
          <a:ln w="9525">
            <a:noFill/>
          </a:ln>
        </p:spPr>
        <p:txBody>
          <a:bodyPr>
            <a:spAutoFit/>
          </a:bodyPr>
          <a:lstStyle/>
          <a:p>
            <a:r>
              <a:rPr lang="zh-CN" altLang="en-US" sz="2000" b="1" dirty="0">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写下小标题</a:t>
            </a:r>
          </a:p>
        </p:txBody>
      </p:sp>
      <p:sp>
        <p:nvSpPr>
          <p:cNvPr id="28687" name="文本框 21"/>
          <p:cNvSpPr/>
          <p:nvPr/>
        </p:nvSpPr>
        <p:spPr>
          <a:xfrm>
            <a:off x="1895475" y="3830638"/>
            <a:ext cx="4141788" cy="708025"/>
          </a:xfrm>
          <a:prstGeom prst="rect">
            <a:avLst/>
          </a:prstGeom>
          <a:noFill/>
          <a:ln w="9525">
            <a:noFill/>
          </a:ln>
        </p:spPr>
        <p:txBody>
          <a:bodyPr>
            <a:spAutoFit/>
          </a:bodyPr>
          <a:lstStyle/>
          <a:p>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请输入你想要填充的内容</a:t>
            </a:r>
          </a:p>
          <a:p>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请输入你想要填充的内容</a:t>
            </a:r>
          </a:p>
        </p:txBody>
      </p:sp>
      <p:sp>
        <p:nvSpPr>
          <p:cNvPr id="28688" name="文本框 22"/>
          <p:cNvSpPr/>
          <p:nvPr/>
        </p:nvSpPr>
        <p:spPr>
          <a:xfrm>
            <a:off x="1889125" y="5029200"/>
            <a:ext cx="1563688" cy="400050"/>
          </a:xfrm>
          <a:prstGeom prst="rect">
            <a:avLst/>
          </a:prstGeom>
          <a:noFill/>
          <a:ln w="9525">
            <a:noFill/>
          </a:ln>
        </p:spPr>
        <p:txBody>
          <a:bodyPr>
            <a:spAutoFit/>
          </a:bodyPr>
          <a:lstStyle/>
          <a:p>
            <a:r>
              <a:rPr lang="zh-CN" altLang="en-US" sz="2000" b="1" dirty="0">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写下小标题</a:t>
            </a:r>
          </a:p>
        </p:txBody>
      </p:sp>
      <p:sp>
        <p:nvSpPr>
          <p:cNvPr id="28689" name="文本框 23"/>
          <p:cNvSpPr/>
          <p:nvPr/>
        </p:nvSpPr>
        <p:spPr>
          <a:xfrm>
            <a:off x="1895475" y="5470525"/>
            <a:ext cx="4141788" cy="708025"/>
          </a:xfrm>
          <a:prstGeom prst="rect">
            <a:avLst/>
          </a:prstGeom>
          <a:noFill/>
          <a:ln w="9525">
            <a:noFill/>
          </a:ln>
        </p:spPr>
        <p:txBody>
          <a:bodyPr>
            <a:spAutoFit/>
          </a:bodyPr>
          <a:lstStyle/>
          <a:p>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请输入你想要填充的内容</a:t>
            </a:r>
          </a:p>
          <a:p>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请输入你想要填充的内容</a:t>
            </a:r>
          </a:p>
        </p:txBody>
      </p:sp>
      <p:sp>
        <p:nvSpPr>
          <p:cNvPr id="28690" name="直接连接符 24"/>
          <p:cNvSpPr/>
          <p:nvPr/>
        </p:nvSpPr>
        <p:spPr>
          <a:xfrm>
            <a:off x="7312025" y="2913063"/>
            <a:ext cx="4130675" cy="1587"/>
          </a:xfrm>
          <a:prstGeom prst="line">
            <a:avLst/>
          </a:prstGeom>
          <a:ln w="6350" cap="flat" cmpd="sng">
            <a:solidFill>
              <a:srgbClr val="E8B161"/>
            </a:solidFill>
            <a:prstDash val="solid"/>
            <a:bevel/>
            <a:headEnd type="none" w="med" len="med"/>
            <a:tailEnd type="none" w="med" len="med"/>
          </a:ln>
        </p:spPr>
      </p:sp>
      <p:sp>
        <p:nvSpPr>
          <p:cNvPr id="28691" name="直接连接符 25"/>
          <p:cNvSpPr/>
          <p:nvPr/>
        </p:nvSpPr>
        <p:spPr>
          <a:xfrm>
            <a:off x="7312025" y="4565650"/>
            <a:ext cx="4130675" cy="0"/>
          </a:xfrm>
          <a:prstGeom prst="line">
            <a:avLst/>
          </a:prstGeom>
          <a:ln w="6350" cap="flat" cmpd="sng">
            <a:solidFill>
              <a:srgbClr val="E8B161"/>
            </a:solidFill>
            <a:prstDash val="solid"/>
            <a:bevel/>
            <a:headEnd type="none" w="med" len="med"/>
            <a:tailEnd type="none" w="med" len="med"/>
          </a:ln>
        </p:spPr>
      </p:sp>
      <p:sp>
        <p:nvSpPr>
          <p:cNvPr id="28692" name="直接连接符 26"/>
          <p:cNvSpPr/>
          <p:nvPr/>
        </p:nvSpPr>
        <p:spPr>
          <a:xfrm>
            <a:off x="7312025" y="6216650"/>
            <a:ext cx="4130675" cy="0"/>
          </a:xfrm>
          <a:prstGeom prst="line">
            <a:avLst/>
          </a:prstGeom>
          <a:ln w="6350" cap="flat" cmpd="sng">
            <a:solidFill>
              <a:srgbClr val="E8B161"/>
            </a:solidFill>
            <a:prstDash val="solid"/>
            <a:bevel/>
            <a:headEnd type="none" w="med" len="med"/>
            <a:tailEnd type="none" w="med" len="med"/>
          </a:ln>
        </p:spPr>
      </p:sp>
      <p:sp>
        <p:nvSpPr>
          <p:cNvPr id="28693" name="文本框 27"/>
          <p:cNvSpPr/>
          <p:nvPr/>
        </p:nvSpPr>
        <p:spPr>
          <a:xfrm>
            <a:off x="7394575" y="1757363"/>
            <a:ext cx="1563688" cy="400050"/>
          </a:xfrm>
          <a:prstGeom prst="rect">
            <a:avLst/>
          </a:prstGeom>
          <a:noFill/>
          <a:ln w="9525">
            <a:noFill/>
          </a:ln>
        </p:spPr>
        <p:txBody>
          <a:bodyPr>
            <a:spAutoFit/>
          </a:bodyPr>
          <a:lstStyle/>
          <a:p>
            <a:r>
              <a:rPr lang="zh-CN" altLang="en-US" sz="2000" b="1" dirty="0">
                <a:solidFill>
                  <a:srgbClr val="E8B161"/>
                </a:solidFill>
                <a:latin typeface="微软雅黑" panose="020B0503020204020204" pitchFamily="34" charset="-122"/>
                <a:ea typeface="微软雅黑" panose="020B0503020204020204" pitchFamily="34" charset="-122"/>
                <a:sym typeface="微软雅黑" panose="020B0503020204020204" pitchFamily="34" charset="-122"/>
              </a:rPr>
              <a:t>写下小标题</a:t>
            </a:r>
          </a:p>
        </p:txBody>
      </p:sp>
      <p:sp>
        <p:nvSpPr>
          <p:cNvPr id="28694" name="文本框 28"/>
          <p:cNvSpPr/>
          <p:nvPr/>
        </p:nvSpPr>
        <p:spPr>
          <a:xfrm>
            <a:off x="7443788" y="2198688"/>
            <a:ext cx="4141787" cy="708025"/>
          </a:xfrm>
          <a:prstGeom prst="rect">
            <a:avLst/>
          </a:prstGeom>
          <a:noFill/>
          <a:ln w="9525">
            <a:noFill/>
          </a:ln>
        </p:spPr>
        <p:txBody>
          <a:bodyPr>
            <a:spAutoFit/>
          </a:bodyPr>
          <a:lstStyle/>
          <a:p>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请输入你想要填充的内容</a:t>
            </a:r>
          </a:p>
          <a:p>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请输入你想要填充的内容</a:t>
            </a:r>
          </a:p>
        </p:txBody>
      </p:sp>
      <p:sp>
        <p:nvSpPr>
          <p:cNvPr id="28695" name="文本框 29"/>
          <p:cNvSpPr/>
          <p:nvPr/>
        </p:nvSpPr>
        <p:spPr>
          <a:xfrm>
            <a:off x="7394575" y="3381375"/>
            <a:ext cx="1563688" cy="400050"/>
          </a:xfrm>
          <a:prstGeom prst="rect">
            <a:avLst/>
          </a:prstGeom>
          <a:noFill/>
          <a:ln w="9525">
            <a:noFill/>
          </a:ln>
        </p:spPr>
        <p:txBody>
          <a:bodyPr>
            <a:spAutoFit/>
          </a:bodyPr>
          <a:lstStyle/>
          <a:p>
            <a:r>
              <a:rPr lang="zh-CN" altLang="en-US" sz="2000" b="1" dirty="0">
                <a:solidFill>
                  <a:srgbClr val="E8B161"/>
                </a:solidFill>
                <a:latin typeface="微软雅黑" panose="020B0503020204020204" pitchFamily="34" charset="-122"/>
                <a:ea typeface="微软雅黑" panose="020B0503020204020204" pitchFamily="34" charset="-122"/>
                <a:sym typeface="微软雅黑" panose="020B0503020204020204" pitchFamily="34" charset="-122"/>
              </a:rPr>
              <a:t>写下小标题</a:t>
            </a:r>
          </a:p>
        </p:txBody>
      </p:sp>
      <p:sp>
        <p:nvSpPr>
          <p:cNvPr id="28696" name="文本框 30"/>
          <p:cNvSpPr/>
          <p:nvPr/>
        </p:nvSpPr>
        <p:spPr>
          <a:xfrm>
            <a:off x="7400925" y="3824288"/>
            <a:ext cx="4141788" cy="708025"/>
          </a:xfrm>
          <a:prstGeom prst="rect">
            <a:avLst/>
          </a:prstGeom>
          <a:noFill/>
          <a:ln w="9525">
            <a:noFill/>
          </a:ln>
        </p:spPr>
        <p:txBody>
          <a:bodyPr>
            <a:spAutoFit/>
          </a:bodyPr>
          <a:lstStyle/>
          <a:p>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请输入你想要填充的内容</a:t>
            </a:r>
          </a:p>
          <a:p>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请输入你想要填充的内容</a:t>
            </a:r>
          </a:p>
        </p:txBody>
      </p:sp>
      <p:sp>
        <p:nvSpPr>
          <p:cNvPr id="28697" name="文本框 31"/>
          <p:cNvSpPr/>
          <p:nvPr/>
        </p:nvSpPr>
        <p:spPr>
          <a:xfrm>
            <a:off x="7394575" y="5022850"/>
            <a:ext cx="1563688" cy="400050"/>
          </a:xfrm>
          <a:prstGeom prst="rect">
            <a:avLst/>
          </a:prstGeom>
          <a:noFill/>
          <a:ln w="9525">
            <a:noFill/>
          </a:ln>
        </p:spPr>
        <p:txBody>
          <a:bodyPr>
            <a:spAutoFit/>
          </a:bodyPr>
          <a:lstStyle/>
          <a:p>
            <a:r>
              <a:rPr lang="zh-CN" altLang="en-US" sz="2000" b="1" dirty="0">
                <a:solidFill>
                  <a:srgbClr val="E8B161"/>
                </a:solidFill>
                <a:latin typeface="微软雅黑" panose="020B0503020204020204" pitchFamily="34" charset="-122"/>
                <a:ea typeface="微软雅黑" panose="020B0503020204020204" pitchFamily="34" charset="-122"/>
                <a:sym typeface="微软雅黑" panose="020B0503020204020204" pitchFamily="34" charset="-122"/>
              </a:rPr>
              <a:t>写下小标题</a:t>
            </a:r>
          </a:p>
        </p:txBody>
      </p:sp>
      <p:sp>
        <p:nvSpPr>
          <p:cNvPr id="28698" name="文本框 32"/>
          <p:cNvSpPr/>
          <p:nvPr/>
        </p:nvSpPr>
        <p:spPr>
          <a:xfrm>
            <a:off x="7400925" y="5464175"/>
            <a:ext cx="4141788" cy="708025"/>
          </a:xfrm>
          <a:prstGeom prst="rect">
            <a:avLst/>
          </a:prstGeom>
          <a:noFill/>
          <a:ln w="9525">
            <a:noFill/>
          </a:ln>
        </p:spPr>
        <p:txBody>
          <a:bodyPr>
            <a:spAutoFit/>
          </a:bodyPr>
          <a:lstStyle/>
          <a:p>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请输入你想要填充的内容</a:t>
            </a:r>
          </a:p>
          <a:p>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请输入你想要填充的内容</a:t>
            </a:r>
          </a:p>
        </p:txBody>
      </p:sp>
      <p:sp>
        <p:nvSpPr>
          <p:cNvPr id="28699" name="椭圆 33"/>
          <p:cNvSpPr/>
          <p:nvPr/>
        </p:nvSpPr>
        <p:spPr>
          <a:xfrm>
            <a:off x="6307138" y="1714500"/>
            <a:ext cx="901700" cy="901700"/>
          </a:xfrm>
          <a:prstGeom prst="ellipse">
            <a:avLst/>
          </a:prstGeom>
          <a:solidFill>
            <a:srgbClr val="E8B161"/>
          </a:solidFill>
          <a:ln w="12700">
            <a:noFill/>
          </a:ln>
        </p:spPr>
        <p:txBody>
          <a:bodyPr anchor="ctr"/>
          <a:lstStyle/>
          <a:p>
            <a:pPr algn="ctr"/>
            <a:endParaRPr lang="zh-CN" altLang="zh-CN" dirty="0">
              <a:solidFill>
                <a:srgbClr val="519CD6"/>
              </a:solidFill>
              <a:latin typeface="宋体" panose="02010600030101010101" pitchFamily="2" charset="-122"/>
              <a:sym typeface="宋体" panose="02010600030101010101" pitchFamily="2" charset="-122"/>
            </a:endParaRPr>
          </a:p>
        </p:txBody>
      </p:sp>
      <p:sp>
        <p:nvSpPr>
          <p:cNvPr id="28700" name="椭圆 34"/>
          <p:cNvSpPr/>
          <p:nvPr/>
        </p:nvSpPr>
        <p:spPr>
          <a:xfrm>
            <a:off x="6307138" y="3360738"/>
            <a:ext cx="901700" cy="900112"/>
          </a:xfrm>
          <a:prstGeom prst="ellipse">
            <a:avLst/>
          </a:prstGeom>
          <a:solidFill>
            <a:srgbClr val="E8B161"/>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8701" name="椭圆 35"/>
          <p:cNvSpPr/>
          <p:nvPr/>
        </p:nvSpPr>
        <p:spPr>
          <a:xfrm>
            <a:off x="6307138" y="5006975"/>
            <a:ext cx="901700" cy="900113"/>
          </a:xfrm>
          <a:prstGeom prst="ellipse">
            <a:avLst/>
          </a:prstGeom>
          <a:solidFill>
            <a:srgbClr val="E8B161"/>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8702" name="文本框 36"/>
          <p:cNvSpPr/>
          <p:nvPr/>
        </p:nvSpPr>
        <p:spPr>
          <a:xfrm>
            <a:off x="6265863" y="1757363"/>
            <a:ext cx="1023937" cy="830262"/>
          </a:xfrm>
          <a:prstGeom prst="rect">
            <a:avLst/>
          </a:prstGeom>
          <a:noFill/>
          <a:ln w="9525">
            <a:noFill/>
          </a:ln>
        </p:spPr>
        <p:txBody>
          <a:bodyPr>
            <a:spAutoFit/>
          </a:bodyPr>
          <a:lstStyle/>
          <a:p>
            <a:r>
              <a:rPr lang="en-US" altLang="zh-CN" sz="4800" b="1" i="1" dirty="0">
                <a:solidFill>
                  <a:schemeClr val="bg1"/>
                </a:solidFill>
                <a:latin typeface="Arial Unicode MS" pitchFamily="34" charset="-122"/>
                <a:ea typeface="Arial Unicode MS" pitchFamily="34" charset="-122"/>
                <a:sym typeface="Arial Unicode MS" pitchFamily="34" charset="-122"/>
              </a:rPr>
              <a:t>04</a:t>
            </a:r>
            <a:endParaRPr lang="zh-CN" altLang="en-US" sz="4800" b="1" i="1" dirty="0">
              <a:solidFill>
                <a:schemeClr val="bg1"/>
              </a:solidFill>
              <a:latin typeface="Arial Unicode MS" pitchFamily="34" charset="-122"/>
              <a:ea typeface="Arial Unicode MS" pitchFamily="34" charset="-122"/>
              <a:sym typeface="Arial Unicode MS" pitchFamily="34" charset="-122"/>
            </a:endParaRPr>
          </a:p>
        </p:txBody>
      </p:sp>
      <p:sp>
        <p:nvSpPr>
          <p:cNvPr id="28703" name="文本框 37"/>
          <p:cNvSpPr/>
          <p:nvPr/>
        </p:nvSpPr>
        <p:spPr>
          <a:xfrm>
            <a:off x="6265863" y="3408363"/>
            <a:ext cx="1023937" cy="831850"/>
          </a:xfrm>
          <a:prstGeom prst="rect">
            <a:avLst/>
          </a:prstGeom>
          <a:noFill/>
          <a:ln w="9525">
            <a:noFill/>
          </a:ln>
        </p:spPr>
        <p:txBody>
          <a:bodyPr>
            <a:spAutoFit/>
          </a:bodyPr>
          <a:lstStyle/>
          <a:p>
            <a:r>
              <a:rPr lang="en-US" altLang="zh-CN" sz="4800" b="1" i="1" dirty="0">
                <a:solidFill>
                  <a:schemeClr val="bg1"/>
                </a:solidFill>
                <a:latin typeface="Arial Unicode MS" pitchFamily="34" charset="-122"/>
                <a:ea typeface="Arial Unicode MS" pitchFamily="34" charset="-122"/>
                <a:sym typeface="Arial Unicode MS" pitchFamily="34" charset="-122"/>
              </a:rPr>
              <a:t>05</a:t>
            </a:r>
            <a:endParaRPr lang="zh-CN" altLang="en-US" sz="4800" b="1" i="1" dirty="0">
              <a:solidFill>
                <a:schemeClr val="bg1"/>
              </a:solidFill>
              <a:latin typeface="Arial Unicode MS" pitchFamily="34" charset="-122"/>
              <a:ea typeface="Arial Unicode MS" pitchFamily="34" charset="-122"/>
              <a:sym typeface="Arial Unicode MS" pitchFamily="34" charset="-122"/>
            </a:endParaRPr>
          </a:p>
        </p:txBody>
      </p:sp>
      <p:sp>
        <p:nvSpPr>
          <p:cNvPr id="28704" name="文本框 38"/>
          <p:cNvSpPr/>
          <p:nvPr/>
        </p:nvSpPr>
        <p:spPr>
          <a:xfrm>
            <a:off x="6265863" y="5076825"/>
            <a:ext cx="1023937" cy="830263"/>
          </a:xfrm>
          <a:prstGeom prst="rect">
            <a:avLst/>
          </a:prstGeom>
          <a:noFill/>
          <a:ln w="9525">
            <a:noFill/>
          </a:ln>
        </p:spPr>
        <p:txBody>
          <a:bodyPr>
            <a:spAutoFit/>
          </a:bodyPr>
          <a:lstStyle/>
          <a:p>
            <a:r>
              <a:rPr lang="en-US" altLang="zh-CN" sz="4800" b="1" i="1" dirty="0">
                <a:solidFill>
                  <a:schemeClr val="bg1"/>
                </a:solidFill>
                <a:latin typeface="Arial Unicode MS" pitchFamily="34" charset="-122"/>
                <a:ea typeface="Arial Unicode MS" pitchFamily="34" charset="-122"/>
                <a:sym typeface="Arial Unicode MS" pitchFamily="34" charset="-122"/>
              </a:rPr>
              <a:t>06</a:t>
            </a:r>
            <a:endParaRPr lang="zh-CN" altLang="en-US" sz="4800" b="1" i="1" dirty="0">
              <a:solidFill>
                <a:schemeClr val="bg1"/>
              </a:solidFill>
              <a:latin typeface="Arial Unicode MS" pitchFamily="34" charset="-122"/>
              <a:ea typeface="Arial Unicode MS" pitchFamily="34" charset="-122"/>
              <a:sym typeface="Arial Unicode MS" pitchFamily="34" charset="-122"/>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2"/>
          <p:cNvSpPr/>
          <p:nvPr/>
        </p:nvSpPr>
        <p:spPr>
          <a:xfrm>
            <a:off x="1092200" y="1570038"/>
            <a:ext cx="6837363" cy="2005012"/>
          </a:xfrm>
          <a:prstGeom prst="rect">
            <a:avLst/>
          </a:prstGeom>
          <a:solidFill>
            <a:srgbClr val="E8B161"/>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9699" name="矩形 3"/>
          <p:cNvSpPr/>
          <p:nvPr/>
        </p:nvSpPr>
        <p:spPr>
          <a:xfrm>
            <a:off x="1092200" y="3644900"/>
            <a:ext cx="3397250" cy="2005013"/>
          </a:xfrm>
          <a:prstGeom prst="rect">
            <a:avLst/>
          </a:prstGeom>
          <a:solidFill>
            <a:srgbClr val="519CD6"/>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9700" name="矩形 4"/>
          <p:cNvSpPr/>
          <p:nvPr/>
        </p:nvSpPr>
        <p:spPr>
          <a:xfrm>
            <a:off x="4572000" y="3644900"/>
            <a:ext cx="3357563" cy="2005013"/>
          </a:xfrm>
          <a:prstGeom prst="rect">
            <a:avLst/>
          </a:prstGeom>
          <a:solidFill>
            <a:srgbClr val="519CD6"/>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9701" name="矩形 5"/>
          <p:cNvSpPr/>
          <p:nvPr/>
        </p:nvSpPr>
        <p:spPr>
          <a:xfrm>
            <a:off x="8010525" y="1570038"/>
            <a:ext cx="3317875" cy="2005012"/>
          </a:xfrm>
          <a:prstGeom prst="rect">
            <a:avLst/>
          </a:prstGeom>
          <a:solidFill>
            <a:srgbClr val="519CD6"/>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9702" name="矩形 6"/>
          <p:cNvSpPr/>
          <p:nvPr/>
        </p:nvSpPr>
        <p:spPr>
          <a:xfrm>
            <a:off x="8010525" y="3644900"/>
            <a:ext cx="3317875" cy="2005013"/>
          </a:xfrm>
          <a:prstGeom prst="rect">
            <a:avLst/>
          </a:prstGeom>
          <a:solidFill>
            <a:srgbClr val="519CD6"/>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pic>
        <p:nvPicPr>
          <p:cNvPr id="29703" name="Picture 4" descr="\\MAGNUM\Projects\Microsoft\Cloud Power FY12\Design\ICONS_PNG\Private_Cloud.png"/>
          <p:cNvPicPr>
            <a:picLocks noChangeAspect="1"/>
          </p:cNvPicPr>
          <p:nvPr/>
        </p:nvPicPr>
        <p:blipFill>
          <a:blip r:embed="rId2">
            <a:lum bright="70001" contrast="-70000"/>
          </a:blip>
          <a:stretch>
            <a:fillRect/>
          </a:stretch>
        </p:blipFill>
        <p:spPr>
          <a:xfrm>
            <a:off x="1371600" y="1247775"/>
            <a:ext cx="2571750" cy="2571750"/>
          </a:xfrm>
          <a:prstGeom prst="rect">
            <a:avLst/>
          </a:prstGeom>
          <a:noFill/>
          <a:ln w="9525">
            <a:noFill/>
          </a:ln>
        </p:spPr>
      </p:pic>
      <p:pic>
        <p:nvPicPr>
          <p:cNvPr id="29704" name="Picture 48"/>
          <p:cNvPicPr>
            <a:picLocks noChangeAspect="1"/>
          </p:cNvPicPr>
          <p:nvPr/>
        </p:nvPicPr>
        <p:blipFill>
          <a:blip r:embed="rId3"/>
          <a:stretch>
            <a:fillRect/>
          </a:stretch>
        </p:blipFill>
        <p:spPr>
          <a:xfrm>
            <a:off x="9175750" y="1784350"/>
            <a:ext cx="990600" cy="1027113"/>
          </a:xfrm>
          <a:prstGeom prst="rect">
            <a:avLst/>
          </a:prstGeom>
          <a:noFill/>
          <a:ln w="9525">
            <a:noFill/>
          </a:ln>
        </p:spPr>
      </p:pic>
      <p:pic>
        <p:nvPicPr>
          <p:cNvPr id="29705" name="Picture 25"/>
          <p:cNvPicPr>
            <a:picLocks noChangeAspect="1"/>
          </p:cNvPicPr>
          <p:nvPr/>
        </p:nvPicPr>
        <p:blipFill>
          <a:blip r:embed="rId4"/>
          <a:stretch>
            <a:fillRect/>
          </a:stretch>
        </p:blipFill>
        <p:spPr>
          <a:xfrm>
            <a:off x="2251075" y="3897313"/>
            <a:ext cx="1011238" cy="1046162"/>
          </a:xfrm>
          <a:prstGeom prst="rect">
            <a:avLst/>
          </a:prstGeom>
          <a:noFill/>
          <a:ln w="9525">
            <a:noFill/>
          </a:ln>
        </p:spPr>
      </p:pic>
      <p:pic>
        <p:nvPicPr>
          <p:cNvPr id="29706" name="Picture 7" descr="C:\Users\Jonahs\Dropbox\Projects SCOTT\MEET Windows Azure\source\Background\tile-icon-identity.png"/>
          <p:cNvPicPr>
            <a:picLocks noChangeAspect="1"/>
          </p:cNvPicPr>
          <p:nvPr/>
        </p:nvPicPr>
        <p:blipFill>
          <a:blip r:embed="rId5"/>
          <a:stretch>
            <a:fillRect/>
          </a:stretch>
        </p:blipFill>
        <p:spPr>
          <a:xfrm>
            <a:off x="5772150" y="3897313"/>
            <a:ext cx="957263" cy="958850"/>
          </a:xfrm>
          <a:prstGeom prst="rect">
            <a:avLst/>
          </a:prstGeom>
          <a:noFill/>
          <a:ln w="9525">
            <a:noFill/>
          </a:ln>
        </p:spPr>
      </p:pic>
      <p:pic>
        <p:nvPicPr>
          <p:cNvPr id="29707" name="Picture 5" descr="C:\Users\Jonahs\Dropbox\Projects SCOTT\MEET Windows Azure\source\Background\tile-icon-CDN.png"/>
          <p:cNvPicPr>
            <a:picLocks noChangeAspect="1"/>
          </p:cNvPicPr>
          <p:nvPr/>
        </p:nvPicPr>
        <p:blipFill>
          <a:blip r:embed="rId6"/>
          <a:stretch>
            <a:fillRect/>
          </a:stretch>
        </p:blipFill>
        <p:spPr>
          <a:xfrm>
            <a:off x="9104313" y="3790950"/>
            <a:ext cx="1131887" cy="1130300"/>
          </a:xfrm>
          <a:prstGeom prst="rect">
            <a:avLst/>
          </a:prstGeom>
          <a:noFill/>
          <a:ln w="9525">
            <a:noFill/>
          </a:ln>
        </p:spPr>
      </p:pic>
      <p:sp>
        <p:nvSpPr>
          <p:cNvPr id="29708" name="文本框 15"/>
          <p:cNvSpPr/>
          <p:nvPr/>
        </p:nvSpPr>
        <p:spPr>
          <a:xfrm>
            <a:off x="3871913" y="1855788"/>
            <a:ext cx="1747837" cy="461962"/>
          </a:xfrm>
          <a:prstGeom prst="rect">
            <a:avLst/>
          </a:prstGeom>
          <a:noFill/>
          <a:ln w="9525">
            <a:noFill/>
          </a:ln>
        </p:spPr>
        <p:txBody>
          <a:bodyPr>
            <a:spAutoFit/>
          </a:bodyPr>
          <a:lstStyle/>
          <a:p>
            <a:pPr algn="dist"/>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写下标题</a:t>
            </a:r>
          </a:p>
        </p:txBody>
      </p:sp>
      <p:sp>
        <p:nvSpPr>
          <p:cNvPr id="29709" name="文本框 16"/>
          <p:cNvSpPr/>
          <p:nvPr/>
        </p:nvSpPr>
        <p:spPr>
          <a:xfrm>
            <a:off x="3871913" y="2317750"/>
            <a:ext cx="3494087" cy="923330"/>
          </a:xfrm>
          <a:prstGeom prst="rect">
            <a:avLst/>
          </a:prstGeom>
          <a:noFill/>
          <a:ln w="9525">
            <a:noFill/>
          </a:ln>
        </p:spPr>
        <p:txBody>
          <a:bodyPr>
            <a:spAutoFit/>
          </a:bodyPr>
          <a:lstStyle/>
          <a:p>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点击添加内容点击添加内容点击添加内容点击添加内容点击添加内容点击添加内容</a:t>
            </a:r>
          </a:p>
        </p:txBody>
      </p:sp>
      <p:sp>
        <p:nvSpPr>
          <p:cNvPr id="29710" name="文本框 17"/>
          <p:cNvSpPr/>
          <p:nvPr/>
        </p:nvSpPr>
        <p:spPr>
          <a:xfrm>
            <a:off x="8796338" y="2981325"/>
            <a:ext cx="1746250" cy="461963"/>
          </a:xfrm>
          <a:prstGeom prst="rect">
            <a:avLst/>
          </a:prstGeom>
          <a:noFill/>
          <a:ln w="9525">
            <a:noFill/>
          </a:ln>
        </p:spPr>
        <p:txBody>
          <a:bodyPr>
            <a:spAutoFit/>
          </a:bodyPr>
          <a:lstStyle/>
          <a:p>
            <a:pPr algn="dist"/>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写下标题</a:t>
            </a:r>
          </a:p>
        </p:txBody>
      </p:sp>
      <p:sp>
        <p:nvSpPr>
          <p:cNvPr id="29711" name="文本框 18"/>
          <p:cNvSpPr/>
          <p:nvPr/>
        </p:nvSpPr>
        <p:spPr>
          <a:xfrm>
            <a:off x="8796338" y="4946650"/>
            <a:ext cx="1746250" cy="461963"/>
          </a:xfrm>
          <a:prstGeom prst="rect">
            <a:avLst/>
          </a:prstGeom>
          <a:noFill/>
          <a:ln w="9525">
            <a:noFill/>
          </a:ln>
        </p:spPr>
        <p:txBody>
          <a:bodyPr>
            <a:spAutoFit/>
          </a:bodyPr>
          <a:lstStyle/>
          <a:p>
            <a:pPr algn="dist"/>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写下标题</a:t>
            </a:r>
          </a:p>
        </p:txBody>
      </p:sp>
      <p:sp>
        <p:nvSpPr>
          <p:cNvPr id="29712" name="文本框 19"/>
          <p:cNvSpPr/>
          <p:nvPr/>
        </p:nvSpPr>
        <p:spPr>
          <a:xfrm>
            <a:off x="5349875" y="4946650"/>
            <a:ext cx="1746250" cy="461963"/>
          </a:xfrm>
          <a:prstGeom prst="rect">
            <a:avLst/>
          </a:prstGeom>
          <a:noFill/>
          <a:ln w="9525">
            <a:noFill/>
          </a:ln>
        </p:spPr>
        <p:txBody>
          <a:bodyPr>
            <a:spAutoFit/>
          </a:bodyPr>
          <a:lstStyle/>
          <a:p>
            <a:pPr algn="dist"/>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写下标题</a:t>
            </a:r>
          </a:p>
        </p:txBody>
      </p:sp>
      <p:sp>
        <p:nvSpPr>
          <p:cNvPr id="29713" name="文本框 20"/>
          <p:cNvSpPr/>
          <p:nvPr/>
        </p:nvSpPr>
        <p:spPr>
          <a:xfrm>
            <a:off x="1882775" y="4946650"/>
            <a:ext cx="1747838" cy="461963"/>
          </a:xfrm>
          <a:prstGeom prst="rect">
            <a:avLst/>
          </a:prstGeom>
          <a:noFill/>
          <a:ln w="9525">
            <a:noFill/>
          </a:ln>
        </p:spPr>
        <p:txBody>
          <a:bodyPr>
            <a:spAutoFit/>
          </a:bodyPr>
          <a:lstStyle/>
          <a:p>
            <a:pPr algn="dist"/>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写下标题</a:t>
            </a:r>
          </a:p>
        </p:txBody>
      </p:sp>
      <p:sp>
        <p:nvSpPr>
          <p:cNvPr id="29714" name="文本框 21"/>
          <p:cNvSpPr/>
          <p:nvPr/>
        </p:nvSpPr>
        <p:spPr>
          <a:xfrm>
            <a:off x="482600" y="376238"/>
            <a:ext cx="2913063" cy="646112"/>
          </a:xfrm>
          <a:prstGeom prst="rect">
            <a:avLst/>
          </a:prstGeom>
          <a:noFill/>
          <a:ln w="9525">
            <a:noFill/>
          </a:ln>
        </p:spPr>
        <p:txBody>
          <a:bodyPr>
            <a:spAutoFit/>
          </a:bodyPr>
          <a:lstStyle/>
          <a:p>
            <a:pPr algn="dist"/>
            <a:r>
              <a:rPr lang="zh-CN" altLang="en-US" sz="3600" b="1" dirty="0">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椭圆 6"/>
          <p:cNvSpPr/>
          <p:nvPr/>
        </p:nvSpPr>
        <p:spPr>
          <a:xfrm>
            <a:off x="1446213" y="1965325"/>
            <a:ext cx="2306637" cy="2306638"/>
          </a:xfrm>
          <a:prstGeom prst="ellipse">
            <a:avLst/>
          </a:prstGeom>
          <a:solidFill>
            <a:srgbClr val="519CD6"/>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0723" name="椭圆 7"/>
          <p:cNvSpPr/>
          <p:nvPr/>
        </p:nvSpPr>
        <p:spPr>
          <a:xfrm>
            <a:off x="4670425" y="1489075"/>
            <a:ext cx="3259138" cy="3259138"/>
          </a:xfrm>
          <a:prstGeom prst="ellipse">
            <a:avLst/>
          </a:prstGeom>
          <a:solidFill>
            <a:srgbClr val="E8B161"/>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0724" name="椭圆 8"/>
          <p:cNvSpPr/>
          <p:nvPr/>
        </p:nvSpPr>
        <p:spPr>
          <a:xfrm>
            <a:off x="8777288" y="1965325"/>
            <a:ext cx="2306637" cy="2306638"/>
          </a:xfrm>
          <a:prstGeom prst="ellipse">
            <a:avLst/>
          </a:prstGeom>
          <a:solidFill>
            <a:srgbClr val="519CD6"/>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0725" name="任意多边形 17"/>
          <p:cNvSpPr/>
          <p:nvPr/>
        </p:nvSpPr>
        <p:spPr>
          <a:xfrm flipH="1">
            <a:off x="4670425" y="1489075"/>
            <a:ext cx="1628775" cy="3259138"/>
          </a:xfrm>
          <a:custGeom>
            <a:avLst/>
            <a:gdLst>
              <a:gd name="txL" fmla="*/ 0 w 1629911"/>
              <a:gd name="txT" fmla="*/ 0 h 3259822"/>
              <a:gd name="txR" fmla="*/ 1629911 w 1629911"/>
              <a:gd name="txB" fmla="*/ 3259822 h 3259822"/>
            </a:gdLst>
            <a:ahLst/>
            <a:cxnLst>
              <a:cxn ang="0">
                <a:pos x="0" y="0"/>
              </a:cxn>
              <a:cxn ang="0">
                <a:pos x="1628775" y="1629569"/>
              </a:cxn>
              <a:cxn ang="0">
                <a:pos x="0" y="3259138"/>
              </a:cxn>
            </a:cxnLst>
            <a:rect l="txL" t="txT" r="txR" b="txB"/>
            <a:pathLst>
              <a:path w="1629911" h="3259822">
                <a:moveTo>
                  <a:pt x="0" y="0"/>
                </a:moveTo>
                <a:cubicBezTo>
                  <a:pt x="900175" y="0"/>
                  <a:pt x="1629911" y="729736"/>
                  <a:pt x="1629911" y="1629911"/>
                </a:cubicBezTo>
                <a:cubicBezTo>
                  <a:pt x="1629911" y="2530086"/>
                  <a:pt x="900175" y="3259822"/>
                  <a:pt x="0" y="3259822"/>
                </a:cubicBezTo>
                <a:close/>
              </a:path>
            </a:pathLst>
          </a:custGeom>
          <a:solidFill>
            <a:srgbClr val="DDA44F"/>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0726" name="任意多边形 23"/>
          <p:cNvSpPr/>
          <p:nvPr/>
        </p:nvSpPr>
        <p:spPr>
          <a:xfrm flipH="1">
            <a:off x="1458913" y="1968500"/>
            <a:ext cx="1141412" cy="2303463"/>
          </a:xfrm>
          <a:custGeom>
            <a:avLst/>
            <a:gdLst>
              <a:gd name="txL" fmla="*/ 0 w 1140585"/>
              <a:gd name="txT" fmla="*/ 0 h 2303921"/>
              <a:gd name="txR" fmla="*/ 1140585 w 1140585"/>
              <a:gd name="txB" fmla="*/ 2303921 h 2303921"/>
            </a:gdLst>
            <a:ahLst/>
            <a:cxnLst>
              <a:cxn ang="0">
                <a:pos x="0" y="0"/>
              </a:cxn>
              <a:cxn ang="0">
                <a:pos x="219925" y="22150"/>
              </a:cxn>
              <a:cxn ang="0">
                <a:pos x="1141412" y="1151732"/>
              </a:cxn>
              <a:cxn ang="0">
                <a:pos x="219925" y="2281313"/>
              </a:cxn>
              <a:cxn ang="0">
                <a:pos x="0" y="2303463"/>
              </a:cxn>
            </a:cxnLst>
            <a:rect l="txL" t="txT" r="txR" b="txB"/>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close/>
              </a:path>
            </a:pathLst>
          </a:custGeom>
          <a:solidFill>
            <a:srgbClr val="3A87C5"/>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0727" name="任意多边形 24"/>
          <p:cNvSpPr/>
          <p:nvPr/>
        </p:nvSpPr>
        <p:spPr>
          <a:xfrm flipH="1">
            <a:off x="8777288" y="1965325"/>
            <a:ext cx="1141412" cy="2303463"/>
          </a:xfrm>
          <a:custGeom>
            <a:avLst/>
            <a:gdLst>
              <a:gd name="txL" fmla="*/ 0 w 1140585"/>
              <a:gd name="txT" fmla="*/ 0 h 2303921"/>
              <a:gd name="txR" fmla="*/ 1140585 w 1140585"/>
              <a:gd name="txB" fmla="*/ 2303921 h 2303921"/>
            </a:gdLst>
            <a:ahLst/>
            <a:cxnLst>
              <a:cxn ang="0">
                <a:pos x="0" y="0"/>
              </a:cxn>
              <a:cxn ang="0">
                <a:pos x="219925" y="22150"/>
              </a:cxn>
              <a:cxn ang="0">
                <a:pos x="1141412" y="1151732"/>
              </a:cxn>
              <a:cxn ang="0">
                <a:pos x="219925" y="2281313"/>
              </a:cxn>
              <a:cxn ang="0">
                <a:pos x="0" y="2303463"/>
              </a:cxn>
            </a:cxnLst>
            <a:rect l="txL" t="txT" r="txR" b="txB"/>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close/>
              </a:path>
            </a:pathLst>
          </a:custGeom>
          <a:solidFill>
            <a:srgbClr val="3A87C5"/>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pic>
        <p:nvPicPr>
          <p:cNvPr id="30728" name="Picture 2" descr="\\MAGNUM\Projects\Microsoft\Cloud Power FY12\Design\ICONS_PNG\Tower.png"/>
          <p:cNvPicPr>
            <a:picLocks noChangeAspect="1"/>
          </p:cNvPicPr>
          <p:nvPr/>
        </p:nvPicPr>
        <p:blipFill>
          <a:blip r:embed="rId2">
            <a:lum bright="100000" contrast="100000"/>
          </a:blip>
          <a:srcRect t="22057" b="22139"/>
          <a:stretch>
            <a:fillRect/>
          </a:stretch>
        </p:blipFill>
        <p:spPr>
          <a:xfrm>
            <a:off x="4932363" y="2295525"/>
            <a:ext cx="2759075" cy="1539875"/>
          </a:xfrm>
          <a:prstGeom prst="rect">
            <a:avLst/>
          </a:prstGeom>
          <a:noFill/>
          <a:ln w="9525">
            <a:noFill/>
          </a:ln>
        </p:spPr>
      </p:pic>
      <p:sp>
        <p:nvSpPr>
          <p:cNvPr id="30729" name="Freeform 86"/>
          <p:cNvSpPr>
            <a:spLocks noEditPoints="1"/>
          </p:cNvSpPr>
          <p:nvPr/>
        </p:nvSpPr>
        <p:spPr>
          <a:xfrm>
            <a:off x="2108200" y="2836863"/>
            <a:ext cx="663575" cy="668337"/>
          </a:xfrm>
          <a:custGeom>
            <a:avLst/>
            <a:gdLst>
              <a:gd name="txL" fmla="*/ 0 w 292"/>
              <a:gd name="txT" fmla="*/ 0 h 294"/>
              <a:gd name="txR" fmla="*/ 292 w 292"/>
              <a:gd name="txB" fmla="*/ 294 h 294"/>
            </a:gdLst>
            <a:ahLst/>
            <a:cxnLst>
              <a:cxn ang="0">
                <a:pos x="652212" y="256878"/>
              </a:cxn>
              <a:cxn ang="0">
                <a:pos x="543132" y="238692"/>
              </a:cxn>
              <a:cxn ang="0">
                <a:pos x="572674" y="131849"/>
              </a:cxn>
              <a:cxn ang="0">
                <a:pos x="520406" y="72744"/>
              </a:cxn>
              <a:cxn ang="0">
                <a:pos x="424961" y="129576"/>
              </a:cxn>
              <a:cxn ang="0">
                <a:pos x="379510" y="13640"/>
              </a:cxn>
              <a:cxn ang="0">
                <a:pos x="299972" y="0"/>
              </a:cxn>
              <a:cxn ang="0">
                <a:pos x="261339" y="120483"/>
              </a:cxn>
              <a:cxn ang="0">
                <a:pos x="163621" y="70471"/>
              </a:cxn>
              <a:cxn ang="0">
                <a:pos x="95446" y="111389"/>
              </a:cxn>
              <a:cxn ang="0">
                <a:pos x="134078" y="215959"/>
              </a:cxn>
              <a:cxn ang="0">
                <a:pos x="27270" y="243238"/>
              </a:cxn>
              <a:cxn ang="0">
                <a:pos x="0" y="318256"/>
              </a:cxn>
              <a:cxn ang="0">
                <a:pos x="97718" y="372814"/>
              </a:cxn>
              <a:cxn ang="0">
                <a:pos x="31815" y="463744"/>
              </a:cxn>
              <a:cxn ang="0">
                <a:pos x="61358" y="538761"/>
              </a:cxn>
              <a:cxn ang="0">
                <a:pos x="170439" y="516029"/>
              </a:cxn>
              <a:cxn ang="0">
                <a:pos x="179529" y="627418"/>
              </a:cxn>
              <a:cxn ang="0">
                <a:pos x="247704" y="666064"/>
              </a:cxn>
              <a:cxn ang="0">
                <a:pos x="318152" y="579680"/>
              </a:cxn>
              <a:cxn ang="0">
                <a:pos x="345423" y="579680"/>
              </a:cxn>
              <a:cxn ang="0">
                <a:pos x="415871" y="666064"/>
              </a:cxn>
              <a:cxn ang="0">
                <a:pos x="484046" y="627418"/>
              </a:cxn>
              <a:cxn ang="0">
                <a:pos x="493136" y="516029"/>
              </a:cxn>
              <a:cxn ang="0">
                <a:pos x="602217" y="538761"/>
              </a:cxn>
              <a:cxn ang="0">
                <a:pos x="631760" y="463744"/>
              </a:cxn>
              <a:cxn ang="0">
                <a:pos x="565857" y="372814"/>
              </a:cxn>
              <a:cxn ang="0">
                <a:pos x="663575" y="318256"/>
              </a:cxn>
              <a:cxn ang="0">
                <a:pos x="424961" y="438738"/>
              </a:cxn>
              <a:cxn ang="0">
                <a:pos x="238614" y="438738"/>
              </a:cxn>
              <a:cxn ang="0">
                <a:pos x="238614" y="252331"/>
              </a:cxn>
              <a:cxn ang="0">
                <a:pos x="424961" y="252331"/>
              </a:cxn>
            </a:cxnLst>
            <a:rect l="txL" t="txT" r="txR" b="tx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solidFill>
          <a:ln w="9525">
            <a:noFill/>
          </a:ln>
        </p:spPr>
        <p:txBody>
          <a:bodyPr/>
          <a:lstStyle/>
          <a:p>
            <a:endParaRPr lang="zh-CN" altLang="zh-CN" sz="1000" dirty="0">
              <a:solidFill>
                <a:srgbClr val="000000"/>
              </a:solidFill>
              <a:latin typeface="Calibri" panose="020F0502020204030204" pitchFamily="34" charset="0"/>
              <a:ea typeface="Calibri" panose="020F0502020204030204" pitchFamily="34" charset="0"/>
              <a:sym typeface="Calibri" panose="020F0502020204030204" pitchFamily="34" charset="0"/>
            </a:endParaRPr>
          </a:p>
        </p:txBody>
      </p:sp>
      <p:sp>
        <p:nvSpPr>
          <p:cNvPr id="30730" name="Freeform 88"/>
          <p:cNvSpPr>
            <a:spLocks noEditPoints="1"/>
          </p:cNvSpPr>
          <p:nvPr/>
        </p:nvSpPr>
        <p:spPr>
          <a:xfrm>
            <a:off x="2724150" y="2709863"/>
            <a:ext cx="393700" cy="423862"/>
          </a:xfrm>
          <a:custGeom>
            <a:avLst/>
            <a:gdLst>
              <a:gd name="txL" fmla="*/ 0 w 148"/>
              <a:gd name="txT" fmla="*/ 0 h 160"/>
              <a:gd name="txR" fmla="*/ 148 w 148"/>
              <a:gd name="txB" fmla="*/ 160 h 160"/>
            </a:gdLst>
            <a:ahLst/>
            <a:cxnLst>
              <a:cxn ang="0">
                <a:pos x="343157" y="241072"/>
              </a:cxn>
              <a:cxn ang="0">
                <a:pos x="348478" y="211931"/>
              </a:cxn>
              <a:cxn ang="0">
                <a:pos x="343157" y="185440"/>
              </a:cxn>
              <a:cxn ang="0">
                <a:pos x="385720" y="145703"/>
              </a:cxn>
              <a:cxn ang="0">
                <a:pos x="391040" y="132457"/>
              </a:cxn>
              <a:cxn ang="0">
                <a:pos x="391040" y="121860"/>
              </a:cxn>
              <a:cxn ang="0">
                <a:pos x="372419" y="90071"/>
              </a:cxn>
              <a:cxn ang="0">
                <a:pos x="353798" y="82123"/>
              </a:cxn>
              <a:cxn ang="0">
                <a:pos x="348478" y="82123"/>
              </a:cxn>
              <a:cxn ang="0">
                <a:pos x="295275" y="98018"/>
              </a:cxn>
              <a:cxn ang="0">
                <a:pos x="244732" y="71527"/>
              </a:cxn>
              <a:cxn ang="0">
                <a:pos x="234092" y="15895"/>
              </a:cxn>
              <a:cxn ang="0">
                <a:pos x="215471" y="0"/>
              </a:cxn>
              <a:cxn ang="0">
                <a:pos x="178229" y="0"/>
              </a:cxn>
              <a:cxn ang="0">
                <a:pos x="159608" y="15895"/>
              </a:cxn>
              <a:cxn ang="0">
                <a:pos x="146307" y="71527"/>
              </a:cxn>
              <a:cxn ang="0">
                <a:pos x="98425" y="100667"/>
              </a:cxn>
              <a:cxn ang="0">
                <a:pos x="42562" y="82123"/>
              </a:cxn>
              <a:cxn ang="0">
                <a:pos x="37242" y="82123"/>
              </a:cxn>
              <a:cxn ang="0">
                <a:pos x="21281" y="90071"/>
              </a:cxn>
              <a:cxn ang="0">
                <a:pos x="2660" y="121860"/>
              </a:cxn>
              <a:cxn ang="0">
                <a:pos x="0" y="132457"/>
              </a:cxn>
              <a:cxn ang="0">
                <a:pos x="5320" y="145703"/>
              </a:cxn>
              <a:cxn ang="0">
                <a:pos x="50543" y="185440"/>
              </a:cxn>
              <a:cxn ang="0">
                <a:pos x="45222" y="211931"/>
              </a:cxn>
              <a:cxn ang="0">
                <a:pos x="50543" y="241072"/>
              </a:cxn>
              <a:cxn ang="0">
                <a:pos x="5320" y="280809"/>
              </a:cxn>
              <a:cxn ang="0">
                <a:pos x="0" y="294054"/>
              </a:cxn>
              <a:cxn ang="0">
                <a:pos x="2660" y="302002"/>
              </a:cxn>
              <a:cxn ang="0">
                <a:pos x="21281" y="333791"/>
              </a:cxn>
              <a:cxn ang="0">
                <a:pos x="37242" y="344388"/>
              </a:cxn>
              <a:cxn ang="0">
                <a:pos x="42562" y="344388"/>
              </a:cxn>
              <a:cxn ang="0">
                <a:pos x="98425" y="325844"/>
              </a:cxn>
              <a:cxn ang="0">
                <a:pos x="146307" y="352335"/>
              </a:cxn>
              <a:cxn ang="0">
                <a:pos x="159608" y="410616"/>
              </a:cxn>
              <a:cxn ang="0">
                <a:pos x="178229" y="423862"/>
              </a:cxn>
              <a:cxn ang="0">
                <a:pos x="215471" y="423862"/>
              </a:cxn>
              <a:cxn ang="0">
                <a:pos x="234092" y="410616"/>
              </a:cxn>
              <a:cxn ang="0">
                <a:pos x="244732" y="354984"/>
              </a:cxn>
              <a:cxn ang="0">
                <a:pos x="295275" y="325844"/>
              </a:cxn>
              <a:cxn ang="0">
                <a:pos x="348478" y="344388"/>
              </a:cxn>
              <a:cxn ang="0">
                <a:pos x="353798" y="344388"/>
              </a:cxn>
              <a:cxn ang="0">
                <a:pos x="372419" y="333791"/>
              </a:cxn>
              <a:cxn ang="0">
                <a:pos x="391040" y="302002"/>
              </a:cxn>
              <a:cxn ang="0">
                <a:pos x="391040" y="294054"/>
              </a:cxn>
              <a:cxn ang="0">
                <a:pos x="385720" y="280809"/>
              </a:cxn>
              <a:cxn ang="0">
                <a:pos x="343157" y="241072"/>
              </a:cxn>
              <a:cxn ang="0">
                <a:pos x="255373" y="211931"/>
              </a:cxn>
              <a:cxn ang="0">
                <a:pos x="196850" y="270212"/>
              </a:cxn>
              <a:cxn ang="0">
                <a:pos x="138327" y="211931"/>
              </a:cxn>
              <a:cxn ang="0">
                <a:pos x="196850" y="153650"/>
              </a:cxn>
              <a:cxn ang="0">
                <a:pos x="255373" y="211931"/>
              </a:cxn>
            </a:cxnLst>
            <a:rect l="txL" t="txT" r="txR" b="tx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solidFill>
          <a:ln w="9525">
            <a:noFill/>
          </a:ln>
        </p:spPr>
        <p:txBody>
          <a:bodyPr/>
          <a:lstStyle/>
          <a:p>
            <a:endParaRPr lang="zh-CN" altLang="zh-CN" sz="1000" dirty="0">
              <a:solidFill>
                <a:srgbClr val="000000"/>
              </a:solidFill>
              <a:latin typeface="Calibri" panose="020F0502020204030204" pitchFamily="34" charset="0"/>
              <a:ea typeface="Calibri" panose="020F0502020204030204" pitchFamily="34" charset="0"/>
              <a:sym typeface="Calibri" panose="020F0502020204030204" pitchFamily="34" charset="0"/>
            </a:endParaRPr>
          </a:p>
        </p:txBody>
      </p:sp>
      <p:pic>
        <p:nvPicPr>
          <p:cNvPr id="30731" name="Picture 23"/>
          <p:cNvPicPr>
            <a:picLocks noChangeAspect="1"/>
          </p:cNvPicPr>
          <p:nvPr/>
        </p:nvPicPr>
        <p:blipFill>
          <a:blip r:embed="rId3"/>
          <a:stretch>
            <a:fillRect/>
          </a:stretch>
        </p:blipFill>
        <p:spPr>
          <a:xfrm>
            <a:off x="9359900" y="2590800"/>
            <a:ext cx="1139825" cy="914400"/>
          </a:xfrm>
          <a:prstGeom prst="rect">
            <a:avLst/>
          </a:prstGeom>
          <a:noFill/>
          <a:ln w="9525">
            <a:noFill/>
          </a:ln>
        </p:spPr>
      </p:pic>
      <p:sp>
        <p:nvSpPr>
          <p:cNvPr id="30732" name="圆角矩形 29"/>
          <p:cNvSpPr/>
          <p:nvPr/>
        </p:nvSpPr>
        <p:spPr>
          <a:xfrm>
            <a:off x="1446213" y="5057775"/>
            <a:ext cx="2293937" cy="430213"/>
          </a:xfrm>
          <a:prstGeom prst="roundRect">
            <a:avLst>
              <a:gd name="adj" fmla="val 16667"/>
            </a:avLst>
          </a:prstGeom>
          <a:solidFill>
            <a:srgbClr val="529DD7"/>
          </a:solidFill>
          <a:ln w="12700" cap="flat" cmpd="sng">
            <a:solidFill>
              <a:srgbClr val="3B87C5"/>
            </a:solidFill>
            <a:prstDash val="solid"/>
            <a:bevel/>
            <a:headEnd type="none" w="med" len="med"/>
            <a:tailEnd type="none" w="med" len="med"/>
          </a:ln>
        </p:spPr>
        <p:txBody>
          <a:bodyPr anchor="ct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写下标题</a:t>
            </a:r>
          </a:p>
        </p:txBody>
      </p:sp>
      <p:sp>
        <p:nvSpPr>
          <p:cNvPr id="30733" name="圆角矩形 30"/>
          <p:cNvSpPr/>
          <p:nvPr/>
        </p:nvSpPr>
        <p:spPr>
          <a:xfrm>
            <a:off x="5165725" y="5057775"/>
            <a:ext cx="2292350" cy="430213"/>
          </a:xfrm>
          <a:prstGeom prst="roundRect">
            <a:avLst>
              <a:gd name="adj" fmla="val 16667"/>
            </a:avLst>
          </a:prstGeom>
          <a:solidFill>
            <a:srgbClr val="E9C38B"/>
          </a:solidFill>
          <a:ln w="19050" cap="flat" cmpd="sng">
            <a:solidFill>
              <a:srgbClr val="E9C38B"/>
            </a:solidFill>
            <a:prstDash val="solid"/>
            <a:bevel/>
            <a:headEnd type="none" w="med" len="med"/>
            <a:tailEnd type="none" w="med" len="med"/>
          </a:ln>
        </p:spPr>
        <p:txBody>
          <a:bodyPr anchor="ct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写下标题</a:t>
            </a:r>
          </a:p>
        </p:txBody>
      </p:sp>
      <p:sp>
        <p:nvSpPr>
          <p:cNvPr id="30734" name="圆角矩形 31"/>
          <p:cNvSpPr/>
          <p:nvPr/>
        </p:nvSpPr>
        <p:spPr>
          <a:xfrm>
            <a:off x="8883650" y="5057775"/>
            <a:ext cx="2293938" cy="430213"/>
          </a:xfrm>
          <a:prstGeom prst="roundRect">
            <a:avLst>
              <a:gd name="adj" fmla="val 16667"/>
            </a:avLst>
          </a:prstGeom>
          <a:solidFill>
            <a:srgbClr val="529DD7"/>
          </a:solidFill>
          <a:ln w="12700">
            <a:noFill/>
          </a:ln>
        </p:spPr>
        <p:txBody>
          <a:bodyPr anchor="ct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写下标题</a:t>
            </a:r>
          </a:p>
        </p:txBody>
      </p:sp>
      <p:sp>
        <p:nvSpPr>
          <p:cNvPr id="30735" name="文本框 32"/>
          <p:cNvSpPr/>
          <p:nvPr/>
        </p:nvSpPr>
        <p:spPr>
          <a:xfrm>
            <a:off x="992188" y="5692775"/>
            <a:ext cx="3201987" cy="708025"/>
          </a:xfrm>
          <a:prstGeom prst="rect">
            <a:avLst/>
          </a:prstGeom>
          <a:noFill/>
          <a:ln w="9525">
            <a:noFill/>
          </a:ln>
        </p:spPr>
        <p:txBody>
          <a:bodyPr>
            <a:spAutoFit/>
          </a:bodyPr>
          <a:lstStyle/>
          <a:p>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请输入你想要填充的内容请输入你想要填充的内容</a:t>
            </a:r>
          </a:p>
        </p:txBody>
      </p:sp>
      <p:sp>
        <p:nvSpPr>
          <p:cNvPr id="30736" name="文本框 33"/>
          <p:cNvSpPr/>
          <p:nvPr/>
        </p:nvSpPr>
        <p:spPr>
          <a:xfrm>
            <a:off x="4670425" y="5692775"/>
            <a:ext cx="3200400" cy="708025"/>
          </a:xfrm>
          <a:prstGeom prst="rect">
            <a:avLst/>
          </a:prstGeom>
          <a:noFill/>
          <a:ln w="9525">
            <a:noFill/>
          </a:ln>
        </p:spPr>
        <p:txBody>
          <a:bodyPr>
            <a:spAutoFit/>
          </a:bodyPr>
          <a:lstStyle/>
          <a:p>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请输入你想要填充的内容请输入你想要填充的内容</a:t>
            </a:r>
          </a:p>
        </p:txBody>
      </p:sp>
      <p:sp>
        <p:nvSpPr>
          <p:cNvPr id="30737" name="文本框 34"/>
          <p:cNvSpPr/>
          <p:nvPr/>
        </p:nvSpPr>
        <p:spPr>
          <a:xfrm>
            <a:off x="8347075" y="5692775"/>
            <a:ext cx="3200400" cy="707886"/>
          </a:xfrm>
          <a:prstGeom prst="rect">
            <a:avLst/>
          </a:prstGeom>
          <a:noFill/>
          <a:ln w="9525">
            <a:noFill/>
          </a:ln>
        </p:spPr>
        <p:txBody>
          <a:bodyPr>
            <a:spAutoFit/>
          </a:bodyPr>
          <a:lstStyle/>
          <a:p>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请输入你想要填充的内容</a:t>
            </a:r>
            <a:endParaRPr lang="en-US" altLang="zh-CN"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请输入你想要填充的内容</a:t>
            </a:r>
          </a:p>
        </p:txBody>
      </p:sp>
      <p:sp>
        <p:nvSpPr>
          <p:cNvPr id="30738" name="文本框 20"/>
          <p:cNvSpPr/>
          <p:nvPr/>
        </p:nvSpPr>
        <p:spPr>
          <a:xfrm>
            <a:off x="482600" y="376238"/>
            <a:ext cx="2913063" cy="646112"/>
          </a:xfrm>
          <a:prstGeom prst="rect">
            <a:avLst/>
          </a:prstGeom>
          <a:noFill/>
          <a:ln w="9525">
            <a:noFill/>
          </a:ln>
        </p:spPr>
        <p:txBody>
          <a:bodyPr>
            <a:spAutoFit/>
          </a:bodyPr>
          <a:lstStyle/>
          <a:p>
            <a:pPr algn="dist"/>
            <a:r>
              <a:rPr lang="zh-CN" altLang="en-US" sz="3600" b="1" dirty="0">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椭圆 1"/>
          <p:cNvSpPr/>
          <p:nvPr/>
        </p:nvSpPr>
        <p:spPr>
          <a:xfrm>
            <a:off x="3959225" y="1622425"/>
            <a:ext cx="3979863" cy="3981450"/>
          </a:xfrm>
          <a:prstGeom prst="ellipse">
            <a:avLst/>
          </a:prstGeom>
          <a:solidFill>
            <a:srgbClr val="519CD6"/>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1747" name="任意多边形 2"/>
          <p:cNvSpPr/>
          <p:nvPr/>
        </p:nvSpPr>
        <p:spPr>
          <a:xfrm flipH="1">
            <a:off x="3959225" y="1622425"/>
            <a:ext cx="1989138" cy="3981450"/>
          </a:xfrm>
          <a:custGeom>
            <a:avLst/>
            <a:gdLst>
              <a:gd name="txL" fmla="*/ 0 w 1629911"/>
              <a:gd name="txT" fmla="*/ 0 h 3259822"/>
              <a:gd name="txR" fmla="*/ 1629911 w 1629911"/>
              <a:gd name="txB" fmla="*/ 3259822 h 3259822"/>
            </a:gdLst>
            <a:ahLst/>
            <a:cxnLst>
              <a:cxn ang="0">
                <a:pos x="0" y="0"/>
              </a:cxn>
              <a:cxn ang="0">
                <a:pos x="1989138" y="1990725"/>
              </a:cxn>
              <a:cxn ang="0">
                <a:pos x="0" y="3981450"/>
              </a:cxn>
            </a:cxnLst>
            <a:rect l="txL" t="txT" r="txR" b="txB"/>
            <a:pathLst>
              <a:path w="1629911" h="3259822">
                <a:moveTo>
                  <a:pt x="0" y="0"/>
                </a:moveTo>
                <a:cubicBezTo>
                  <a:pt x="900175" y="0"/>
                  <a:pt x="1629911" y="729736"/>
                  <a:pt x="1629911" y="1629911"/>
                </a:cubicBezTo>
                <a:cubicBezTo>
                  <a:pt x="1629911" y="2530086"/>
                  <a:pt x="900175" y="3259822"/>
                  <a:pt x="0" y="3259822"/>
                </a:cubicBezTo>
                <a:close/>
              </a:path>
            </a:pathLst>
          </a:custGeom>
          <a:solidFill>
            <a:srgbClr val="3A87C5"/>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1748" name="椭圆 3"/>
          <p:cNvSpPr/>
          <p:nvPr/>
        </p:nvSpPr>
        <p:spPr>
          <a:xfrm>
            <a:off x="2393950" y="1973263"/>
            <a:ext cx="1042988" cy="1042987"/>
          </a:xfrm>
          <a:prstGeom prst="ellipse">
            <a:avLst/>
          </a:prstGeom>
          <a:solidFill>
            <a:srgbClr val="519CD6"/>
          </a:solidFill>
          <a:ln w="12700">
            <a:noFill/>
          </a:ln>
        </p:spPr>
        <p:txBody>
          <a:bodyPr anchor="ctr"/>
          <a:lstStyle/>
          <a:p>
            <a:pPr algn="ctr"/>
            <a:endParaRPr lang="zh-CN" altLang="zh-CN" dirty="0">
              <a:solidFill>
                <a:srgbClr val="5EC2A6"/>
              </a:solidFill>
              <a:latin typeface="宋体" panose="02010600030101010101" pitchFamily="2" charset="-122"/>
              <a:sym typeface="宋体" panose="02010600030101010101" pitchFamily="2" charset="-122"/>
            </a:endParaRPr>
          </a:p>
        </p:txBody>
      </p:sp>
      <p:sp>
        <p:nvSpPr>
          <p:cNvPr id="31749" name="椭圆 4"/>
          <p:cNvSpPr/>
          <p:nvPr/>
        </p:nvSpPr>
        <p:spPr>
          <a:xfrm>
            <a:off x="2149475" y="4314825"/>
            <a:ext cx="1287463" cy="1289050"/>
          </a:xfrm>
          <a:prstGeom prst="ellipse">
            <a:avLst/>
          </a:prstGeom>
          <a:solidFill>
            <a:srgbClr val="E8B161"/>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1750" name="椭圆 8"/>
          <p:cNvSpPr/>
          <p:nvPr/>
        </p:nvSpPr>
        <p:spPr>
          <a:xfrm>
            <a:off x="7915275" y="1444625"/>
            <a:ext cx="674688" cy="676275"/>
          </a:xfrm>
          <a:prstGeom prst="ellipse">
            <a:avLst/>
          </a:prstGeom>
          <a:solidFill>
            <a:srgbClr val="519CD6"/>
          </a:solidFill>
          <a:ln w="12700" cap="flat" cmpd="sng">
            <a:solidFill>
              <a:srgbClr val="519CD6"/>
            </a:solidFill>
            <a:prstDash val="solid"/>
            <a:bevel/>
            <a:headEnd type="none" w="med" len="med"/>
            <a:tailEnd type="none" w="med" len="med"/>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1751" name="直接连接符 13"/>
          <p:cNvSpPr/>
          <p:nvPr/>
        </p:nvSpPr>
        <p:spPr>
          <a:xfrm>
            <a:off x="514350" y="2501900"/>
            <a:ext cx="1879600" cy="1588"/>
          </a:xfrm>
          <a:prstGeom prst="line">
            <a:avLst/>
          </a:prstGeom>
          <a:ln w="6350" cap="flat" cmpd="sng">
            <a:solidFill>
              <a:srgbClr val="519CD6"/>
            </a:solidFill>
            <a:prstDash val="solid"/>
            <a:bevel/>
            <a:headEnd type="none" w="med" len="med"/>
            <a:tailEnd type="none" w="med" len="med"/>
          </a:ln>
        </p:spPr>
      </p:sp>
      <p:sp>
        <p:nvSpPr>
          <p:cNvPr id="31752" name="直接连接符 15"/>
          <p:cNvSpPr/>
          <p:nvPr/>
        </p:nvSpPr>
        <p:spPr>
          <a:xfrm>
            <a:off x="269875" y="4943475"/>
            <a:ext cx="1879600" cy="0"/>
          </a:xfrm>
          <a:prstGeom prst="line">
            <a:avLst/>
          </a:prstGeom>
          <a:ln w="6350" cap="flat" cmpd="sng">
            <a:solidFill>
              <a:srgbClr val="E8B161"/>
            </a:solidFill>
            <a:prstDash val="solid"/>
            <a:bevel/>
            <a:headEnd type="none" w="med" len="med"/>
            <a:tailEnd type="none" w="med" len="med"/>
          </a:ln>
        </p:spPr>
      </p:sp>
      <p:sp>
        <p:nvSpPr>
          <p:cNvPr id="31753" name="直接连接符 16"/>
          <p:cNvSpPr/>
          <p:nvPr/>
        </p:nvSpPr>
        <p:spPr>
          <a:xfrm>
            <a:off x="8589963" y="1782763"/>
            <a:ext cx="1879600" cy="1587"/>
          </a:xfrm>
          <a:prstGeom prst="line">
            <a:avLst/>
          </a:prstGeom>
          <a:ln w="6350" cap="flat" cmpd="sng">
            <a:solidFill>
              <a:srgbClr val="519CD6"/>
            </a:solidFill>
            <a:prstDash val="solid"/>
            <a:bevel/>
            <a:headEnd type="none" w="med" len="med"/>
            <a:tailEnd type="none" w="med" len="med"/>
          </a:ln>
        </p:spPr>
      </p:sp>
      <p:sp>
        <p:nvSpPr>
          <p:cNvPr id="31754" name="直接连接符 17"/>
          <p:cNvSpPr/>
          <p:nvPr/>
        </p:nvSpPr>
        <p:spPr>
          <a:xfrm>
            <a:off x="9618663" y="3527425"/>
            <a:ext cx="1879600" cy="0"/>
          </a:xfrm>
          <a:prstGeom prst="line">
            <a:avLst/>
          </a:prstGeom>
          <a:ln w="6350" cap="flat" cmpd="sng">
            <a:solidFill>
              <a:srgbClr val="E8B161"/>
            </a:solidFill>
            <a:prstDash val="solid"/>
            <a:bevel/>
            <a:headEnd type="none" w="med" len="med"/>
            <a:tailEnd type="none" w="med" len="med"/>
          </a:ln>
        </p:spPr>
      </p:sp>
      <p:sp>
        <p:nvSpPr>
          <p:cNvPr id="31755" name="直接连接符 18"/>
          <p:cNvSpPr/>
          <p:nvPr/>
        </p:nvSpPr>
        <p:spPr>
          <a:xfrm>
            <a:off x="8966200" y="5408613"/>
            <a:ext cx="1879600" cy="1587"/>
          </a:xfrm>
          <a:prstGeom prst="line">
            <a:avLst/>
          </a:prstGeom>
          <a:ln w="6350" cap="flat" cmpd="sng">
            <a:solidFill>
              <a:srgbClr val="519CD6"/>
            </a:solidFill>
            <a:prstDash val="solid"/>
            <a:bevel/>
            <a:headEnd type="none" w="med" len="med"/>
            <a:tailEnd type="none" w="med" len="med"/>
          </a:ln>
        </p:spPr>
      </p:sp>
      <p:sp>
        <p:nvSpPr>
          <p:cNvPr id="31756" name="文本框 19"/>
          <p:cNvSpPr/>
          <p:nvPr/>
        </p:nvSpPr>
        <p:spPr>
          <a:xfrm>
            <a:off x="9698038" y="1235075"/>
            <a:ext cx="1268412" cy="584200"/>
          </a:xfrm>
          <a:prstGeom prst="rect">
            <a:avLst/>
          </a:prstGeom>
          <a:noFill/>
          <a:ln w="9525">
            <a:noFill/>
          </a:ln>
        </p:spPr>
        <p:txBody>
          <a:bodyPr>
            <a:spAutoFit/>
          </a:bodyPr>
          <a:lstStyle/>
          <a:p>
            <a:r>
              <a:rPr lang="en-US" altLang="zh-CN" sz="3200" dirty="0">
                <a:solidFill>
                  <a:srgbClr val="519CD6"/>
                </a:solidFill>
                <a:latin typeface="方正姚体" panose="02010601030101010101" pitchFamily="2" charset="-122"/>
                <a:ea typeface="方正姚体" panose="02010601030101010101" pitchFamily="2" charset="-122"/>
                <a:sym typeface="方正姚体" panose="02010601030101010101" pitchFamily="2" charset="-122"/>
              </a:rPr>
              <a:t>12%</a:t>
            </a:r>
            <a:endParaRPr lang="zh-CN" altLang="en-US" sz="3200" dirty="0">
              <a:solidFill>
                <a:srgbClr val="519CD6"/>
              </a:solidFill>
              <a:latin typeface="方正姚体" panose="02010601030101010101" pitchFamily="2" charset="-122"/>
              <a:ea typeface="方正姚体" panose="02010601030101010101" pitchFamily="2" charset="-122"/>
              <a:sym typeface="方正姚体" panose="02010601030101010101" pitchFamily="2" charset="-122"/>
            </a:endParaRPr>
          </a:p>
        </p:txBody>
      </p:sp>
      <p:sp>
        <p:nvSpPr>
          <p:cNvPr id="31757" name="文本框 29"/>
          <p:cNvSpPr/>
          <p:nvPr/>
        </p:nvSpPr>
        <p:spPr>
          <a:xfrm>
            <a:off x="10536238" y="2773363"/>
            <a:ext cx="1541462" cy="769937"/>
          </a:xfrm>
          <a:prstGeom prst="rect">
            <a:avLst/>
          </a:prstGeom>
          <a:noFill/>
          <a:ln w="9525">
            <a:noFill/>
          </a:ln>
        </p:spPr>
        <p:txBody>
          <a:bodyPr>
            <a:spAutoFit/>
          </a:bodyPr>
          <a:lstStyle/>
          <a:p>
            <a:r>
              <a:rPr lang="en-US" altLang="zh-CN" sz="4400" dirty="0">
                <a:solidFill>
                  <a:srgbClr val="E8B161"/>
                </a:solidFill>
                <a:latin typeface="方正姚体" panose="02010601030101010101" pitchFamily="2" charset="-122"/>
                <a:ea typeface="方正姚体" panose="02010601030101010101" pitchFamily="2" charset="-122"/>
                <a:sym typeface="方正姚体" panose="02010601030101010101" pitchFamily="2" charset="-122"/>
              </a:rPr>
              <a:t>23%</a:t>
            </a:r>
            <a:endParaRPr lang="zh-CN" altLang="en-US" sz="4400" dirty="0">
              <a:solidFill>
                <a:srgbClr val="E8B161"/>
              </a:solidFill>
              <a:latin typeface="方正姚体" panose="02010601030101010101" pitchFamily="2" charset="-122"/>
              <a:ea typeface="方正姚体" panose="02010601030101010101" pitchFamily="2" charset="-122"/>
              <a:sym typeface="方正姚体" panose="02010601030101010101" pitchFamily="2" charset="-122"/>
            </a:endParaRPr>
          </a:p>
        </p:txBody>
      </p:sp>
      <p:sp>
        <p:nvSpPr>
          <p:cNvPr id="31758" name="文本框 30"/>
          <p:cNvSpPr/>
          <p:nvPr/>
        </p:nvSpPr>
        <p:spPr>
          <a:xfrm>
            <a:off x="209550" y="4222750"/>
            <a:ext cx="1558925" cy="830263"/>
          </a:xfrm>
          <a:prstGeom prst="rect">
            <a:avLst/>
          </a:prstGeom>
          <a:noFill/>
          <a:ln w="9525">
            <a:noFill/>
          </a:ln>
        </p:spPr>
        <p:txBody>
          <a:bodyPr>
            <a:spAutoFit/>
          </a:bodyPr>
          <a:lstStyle/>
          <a:p>
            <a:r>
              <a:rPr lang="en-US" altLang="zh-CN" sz="4800" dirty="0">
                <a:solidFill>
                  <a:srgbClr val="E8B161"/>
                </a:solidFill>
                <a:latin typeface="方正姚体" panose="02010601030101010101" pitchFamily="2" charset="-122"/>
                <a:ea typeface="方正姚体" panose="02010601030101010101" pitchFamily="2" charset="-122"/>
                <a:sym typeface="方正姚体" panose="02010601030101010101" pitchFamily="2" charset="-122"/>
              </a:rPr>
              <a:t>28%</a:t>
            </a:r>
            <a:endParaRPr lang="zh-CN" altLang="en-US" sz="4800" dirty="0">
              <a:solidFill>
                <a:srgbClr val="E8B161"/>
              </a:solidFill>
              <a:latin typeface="方正姚体" panose="02010601030101010101" pitchFamily="2" charset="-122"/>
              <a:ea typeface="方正姚体" panose="02010601030101010101" pitchFamily="2" charset="-122"/>
              <a:sym typeface="方正姚体" panose="02010601030101010101" pitchFamily="2" charset="-122"/>
            </a:endParaRPr>
          </a:p>
        </p:txBody>
      </p:sp>
      <p:sp>
        <p:nvSpPr>
          <p:cNvPr id="31759" name="文本框 31"/>
          <p:cNvSpPr/>
          <p:nvPr/>
        </p:nvSpPr>
        <p:spPr>
          <a:xfrm>
            <a:off x="420688" y="1866900"/>
            <a:ext cx="1338262" cy="708025"/>
          </a:xfrm>
          <a:prstGeom prst="rect">
            <a:avLst/>
          </a:prstGeom>
          <a:noFill/>
          <a:ln w="9525">
            <a:noFill/>
          </a:ln>
        </p:spPr>
        <p:txBody>
          <a:bodyPr>
            <a:spAutoFit/>
          </a:bodyPr>
          <a:lstStyle/>
          <a:p>
            <a:r>
              <a:rPr lang="en-US" altLang="zh-CN" sz="4000" dirty="0">
                <a:solidFill>
                  <a:srgbClr val="519CD6"/>
                </a:solidFill>
                <a:latin typeface="方正姚体" panose="02010601030101010101" pitchFamily="2" charset="-122"/>
                <a:ea typeface="方正姚体" panose="02010601030101010101" pitchFamily="2" charset="-122"/>
                <a:sym typeface="方正姚体" panose="02010601030101010101" pitchFamily="2" charset="-122"/>
              </a:rPr>
              <a:t>21%</a:t>
            </a:r>
            <a:endParaRPr lang="zh-CN" altLang="en-US" sz="4000" dirty="0">
              <a:solidFill>
                <a:srgbClr val="519CD6"/>
              </a:solidFill>
              <a:latin typeface="方正姚体" panose="02010601030101010101" pitchFamily="2" charset="-122"/>
              <a:ea typeface="方正姚体" panose="02010601030101010101" pitchFamily="2" charset="-122"/>
              <a:sym typeface="方正姚体" panose="02010601030101010101" pitchFamily="2" charset="-122"/>
            </a:endParaRPr>
          </a:p>
        </p:txBody>
      </p:sp>
      <p:sp>
        <p:nvSpPr>
          <p:cNvPr id="31760" name="文本框 32"/>
          <p:cNvSpPr/>
          <p:nvPr/>
        </p:nvSpPr>
        <p:spPr>
          <a:xfrm>
            <a:off x="10023475" y="4746625"/>
            <a:ext cx="1338263" cy="646113"/>
          </a:xfrm>
          <a:prstGeom prst="rect">
            <a:avLst/>
          </a:prstGeom>
          <a:noFill/>
          <a:ln w="9525">
            <a:noFill/>
          </a:ln>
        </p:spPr>
        <p:txBody>
          <a:bodyPr>
            <a:spAutoFit/>
          </a:bodyPr>
          <a:lstStyle/>
          <a:p>
            <a:r>
              <a:rPr lang="en-US" altLang="zh-CN" sz="3600" dirty="0">
                <a:solidFill>
                  <a:srgbClr val="519CD6"/>
                </a:solidFill>
                <a:latin typeface="方正姚体" panose="02010601030101010101" pitchFamily="2" charset="-122"/>
                <a:ea typeface="方正姚体" panose="02010601030101010101" pitchFamily="2" charset="-122"/>
                <a:sym typeface="方正姚体" panose="02010601030101010101" pitchFamily="2" charset="-122"/>
              </a:rPr>
              <a:t>16%</a:t>
            </a:r>
            <a:endParaRPr lang="zh-CN" altLang="en-US" sz="3600" dirty="0">
              <a:solidFill>
                <a:srgbClr val="519CD6"/>
              </a:solidFill>
              <a:latin typeface="方正姚体" panose="02010601030101010101" pitchFamily="2" charset="-122"/>
              <a:ea typeface="方正姚体" panose="02010601030101010101" pitchFamily="2" charset="-122"/>
              <a:sym typeface="方正姚体" panose="02010601030101010101" pitchFamily="2" charset="-122"/>
            </a:endParaRPr>
          </a:p>
        </p:txBody>
      </p:sp>
      <p:sp>
        <p:nvSpPr>
          <p:cNvPr id="31761" name="右箭头 33"/>
          <p:cNvSpPr/>
          <p:nvPr/>
        </p:nvSpPr>
        <p:spPr>
          <a:xfrm rot="-2368037">
            <a:off x="7559675" y="1927225"/>
            <a:ext cx="365125" cy="388938"/>
          </a:xfrm>
          <a:prstGeom prst="rightArrow">
            <a:avLst>
              <a:gd name="adj1" fmla="val 50000"/>
              <a:gd name="adj2" fmla="val 50000"/>
            </a:avLst>
          </a:prstGeom>
          <a:solidFill>
            <a:srgbClr val="91827C"/>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1762" name="右箭头 34"/>
          <p:cNvSpPr/>
          <p:nvPr/>
        </p:nvSpPr>
        <p:spPr>
          <a:xfrm>
            <a:off x="8074025" y="3346450"/>
            <a:ext cx="365125" cy="390525"/>
          </a:xfrm>
          <a:prstGeom prst="rightArrow">
            <a:avLst>
              <a:gd name="adj1" fmla="val 50000"/>
              <a:gd name="adj2" fmla="val 50000"/>
            </a:avLst>
          </a:prstGeom>
          <a:solidFill>
            <a:srgbClr val="91827C"/>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1763" name="右箭头 35"/>
          <p:cNvSpPr/>
          <p:nvPr/>
        </p:nvSpPr>
        <p:spPr>
          <a:xfrm rot="2368497">
            <a:off x="7664450" y="4857750"/>
            <a:ext cx="365125" cy="390525"/>
          </a:xfrm>
          <a:prstGeom prst="rightArrow">
            <a:avLst>
              <a:gd name="adj1" fmla="val 50000"/>
              <a:gd name="adj2" fmla="val 50000"/>
            </a:avLst>
          </a:prstGeom>
          <a:solidFill>
            <a:srgbClr val="91827C"/>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1764" name="椭圆 6"/>
          <p:cNvSpPr/>
          <p:nvPr/>
        </p:nvSpPr>
        <p:spPr>
          <a:xfrm>
            <a:off x="8640763" y="2955925"/>
            <a:ext cx="1150937" cy="1149350"/>
          </a:xfrm>
          <a:prstGeom prst="ellipse">
            <a:avLst/>
          </a:prstGeom>
          <a:solidFill>
            <a:srgbClr val="DDA44F"/>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1765" name="椭圆 7"/>
          <p:cNvSpPr/>
          <p:nvPr/>
        </p:nvSpPr>
        <p:spPr>
          <a:xfrm>
            <a:off x="8074025" y="4959350"/>
            <a:ext cx="892175" cy="892175"/>
          </a:xfrm>
          <a:prstGeom prst="ellipse">
            <a:avLst/>
          </a:prstGeom>
          <a:solidFill>
            <a:srgbClr val="519CD6"/>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1766" name="右箭头 36"/>
          <p:cNvSpPr/>
          <p:nvPr/>
        </p:nvSpPr>
        <p:spPr>
          <a:xfrm rot="-9667531">
            <a:off x="3579813" y="2606675"/>
            <a:ext cx="366712" cy="388938"/>
          </a:xfrm>
          <a:prstGeom prst="rightArrow">
            <a:avLst>
              <a:gd name="adj1" fmla="val 50000"/>
              <a:gd name="adj2" fmla="val 50000"/>
            </a:avLst>
          </a:prstGeom>
          <a:solidFill>
            <a:srgbClr val="91827C"/>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1767" name="右箭头 37"/>
          <p:cNvSpPr/>
          <p:nvPr/>
        </p:nvSpPr>
        <p:spPr>
          <a:xfrm rot="9061604">
            <a:off x="3635375" y="4443413"/>
            <a:ext cx="366713" cy="388937"/>
          </a:xfrm>
          <a:prstGeom prst="rightArrow">
            <a:avLst>
              <a:gd name="adj1" fmla="val 50000"/>
              <a:gd name="adj2" fmla="val 50000"/>
            </a:avLst>
          </a:prstGeom>
          <a:solidFill>
            <a:srgbClr val="91827C"/>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pic>
        <p:nvPicPr>
          <p:cNvPr id="31768" name="Picture 2" descr="\\MAGNUM\Projects\Microsoft\Cloud Power FY12\Design\ICONS_PNG\Tower.png"/>
          <p:cNvPicPr>
            <a:picLocks noChangeAspect="1"/>
          </p:cNvPicPr>
          <p:nvPr/>
        </p:nvPicPr>
        <p:blipFill>
          <a:blip r:embed="rId2">
            <a:lum bright="100000" contrast="100000"/>
          </a:blip>
          <a:srcRect t="22057" b="22139"/>
          <a:stretch>
            <a:fillRect/>
          </a:stretch>
        </p:blipFill>
        <p:spPr>
          <a:xfrm>
            <a:off x="4462463" y="2738438"/>
            <a:ext cx="3040062" cy="1697037"/>
          </a:xfrm>
          <a:prstGeom prst="rect">
            <a:avLst/>
          </a:prstGeom>
          <a:noFill/>
          <a:ln w="9525">
            <a:noFill/>
          </a:ln>
        </p:spPr>
      </p:pic>
      <p:pic>
        <p:nvPicPr>
          <p:cNvPr id="31769" name="Picture 4" descr="C:\Users\Jonahs\Dropbox\Projects SCOTT\MEET Windows Azure\source\Background\tile-icon-cache.png"/>
          <p:cNvPicPr>
            <a:picLocks noChangeAspect="1"/>
          </p:cNvPicPr>
          <p:nvPr/>
        </p:nvPicPr>
        <p:blipFill>
          <a:blip r:embed="rId3"/>
          <a:stretch>
            <a:fillRect/>
          </a:stretch>
        </p:blipFill>
        <p:spPr>
          <a:xfrm>
            <a:off x="2584450" y="2174875"/>
            <a:ext cx="638175" cy="638175"/>
          </a:xfrm>
          <a:prstGeom prst="rect">
            <a:avLst/>
          </a:prstGeom>
          <a:noFill/>
          <a:ln w="9525">
            <a:noFill/>
          </a:ln>
        </p:spPr>
      </p:pic>
      <p:pic>
        <p:nvPicPr>
          <p:cNvPr id="31770" name="Picture 2"/>
          <p:cNvPicPr>
            <a:picLocks noChangeAspect="1"/>
          </p:cNvPicPr>
          <p:nvPr/>
        </p:nvPicPr>
        <p:blipFill>
          <a:blip r:embed="rId4"/>
          <a:stretch>
            <a:fillRect/>
          </a:stretch>
        </p:blipFill>
        <p:spPr>
          <a:xfrm>
            <a:off x="8224838" y="5126038"/>
            <a:ext cx="588962" cy="588962"/>
          </a:xfrm>
          <a:prstGeom prst="rect">
            <a:avLst/>
          </a:prstGeom>
          <a:noFill/>
          <a:ln w="9525">
            <a:noFill/>
          </a:ln>
        </p:spPr>
      </p:pic>
      <p:sp>
        <p:nvSpPr>
          <p:cNvPr id="31771" name="Freeform 18"/>
          <p:cNvSpPr>
            <a:spLocks noEditPoints="1"/>
          </p:cNvSpPr>
          <p:nvPr/>
        </p:nvSpPr>
        <p:spPr>
          <a:xfrm>
            <a:off x="8956675" y="3171825"/>
            <a:ext cx="574675" cy="700088"/>
          </a:xfrm>
          <a:custGeom>
            <a:avLst/>
            <a:gdLst>
              <a:gd name="txL" fmla="*/ 0 w 246"/>
              <a:gd name="txT" fmla="*/ 0 h 300"/>
              <a:gd name="txR" fmla="*/ 246 w 246"/>
              <a:gd name="txB" fmla="*/ 300 h 300"/>
            </a:gdLst>
            <a:ahLst/>
            <a:cxnLst>
              <a:cxn ang="0">
                <a:pos x="301354" y="448056"/>
              </a:cxn>
              <a:cxn ang="0">
                <a:pos x="100451" y="471393"/>
              </a:cxn>
              <a:cxn ang="0">
                <a:pos x="301354" y="294037"/>
              </a:cxn>
              <a:cxn ang="0">
                <a:pos x="100451" y="315040"/>
              </a:cxn>
              <a:cxn ang="0">
                <a:pos x="301354" y="294037"/>
              </a:cxn>
              <a:cxn ang="0">
                <a:pos x="502257" y="235696"/>
              </a:cxn>
              <a:cxn ang="0">
                <a:pos x="511601" y="210026"/>
              </a:cxn>
              <a:cxn ang="0">
                <a:pos x="485904" y="259033"/>
              </a:cxn>
              <a:cxn ang="0">
                <a:pos x="100451" y="214694"/>
              </a:cxn>
              <a:cxn ang="0">
                <a:pos x="273321" y="238030"/>
              </a:cxn>
              <a:cxn ang="0">
                <a:pos x="100451" y="548402"/>
              </a:cxn>
              <a:cxn ang="0">
                <a:pos x="273321" y="527400"/>
              </a:cxn>
              <a:cxn ang="0">
                <a:pos x="100451" y="548402"/>
              </a:cxn>
              <a:cxn ang="0">
                <a:pos x="25697" y="669751"/>
              </a:cxn>
              <a:cxn ang="0">
                <a:pos x="81763" y="84011"/>
              </a:cxn>
              <a:cxn ang="0">
                <a:pos x="0" y="51340"/>
              </a:cxn>
              <a:cxn ang="0">
                <a:pos x="511601" y="700088"/>
              </a:cxn>
              <a:cxn ang="0">
                <a:pos x="485904" y="403717"/>
              </a:cxn>
              <a:cxn ang="0">
                <a:pos x="273321" y="371047"/>
              </a:cxn>
              <a:cxn ang="0">
                <a:pos x="100451" y="394383"/>
              </a:cxn>
              <a:cxn ang="0">
                <a:pos x="273321" y="371047"/>
              </a:cxn>
              <a:cxn ang="0">
                <a:pos x="133156" y="51340"/>
              </a:cxn>
              <a:cxn ang="0">
                <a:pos x="200903" y="46673"/>
              </a:cxn>
              <a:cxn ang="0">
                <a:pos x="256969" y="0"/>
              </a:cxn>
              <a:cxn ang="0">
                <a:pos x="310698" y="46673"/>
              </a:cxn>
              <a:cxn ang="0">
                <a:pos x="378445" y="51340"/>
              </a:cxn>
              <a:cxn ang="0">
                <a:pos x="418158" y="100346"/>
              </a:cxn>
              <a:cxn ang="0">
                <a:pos x="95779" y="84011"/>
              </a:cxn>
              <a:cxn ang="0">
                <a:pos x="256969" y="46673"/>
              </a:cxn>
              <a:cxn ang="0">
                <a:pos x="256969" y="25670"/>
              </a:cxn>
              <a:cxn ang="0">
                <a:pos x="443855" y="627746"/>
              </a:cxn>
              <a:cxn ang="0">
                <a:pos x="67746" y="137684"/>
              </a:cxn>
              <a:cxn ang="0">
                <a:pos x="443855" y="165687"/>
              </a:cxn>
              <a:cxn ang="0">
                <a:pos x="467215" y="114348"/>
              </a:cxn>
              <a:cxn ang="0">
                <a:pos x="44385" y="648748"/>
              </a:cxn>
              <a:cxn ang="0">
                <a:pos x="467215" y="431721"/>
              </a:cxn>
              <a:cxn ang="0">
                <a:pos x="443855" y="627746"/>
              </a:cxn>
              <a:cxn ang="0">
                <a:pos x="443855" y="310372"/>
              </a:cxn>
              <a:cxn ang="0">
                <a:pos x="467215" y="289370"/>
              </a:cxn>
              <a:cxn ang="0">
                <a:pos x="502257" y="81677"/>
              </a:cxn>
              <a:cxn ang="0">
                <a:pos x="511601" y="51340"/>
              </a:cxn>
              <a:cxn ang="0">
                <a:pos x="429838" y="84011"/>
              </a:cxn>
              <a:cxn ang="0">
                <a:pos x="485904" y="102680"/>
              </a:cxn>
              <a:cxn ang="0">
                <a:pos x="574675" y="95679"/>
              </a:cxn>
              <a:cxn ang="0">
                <a:pos x="362092" y="312706"/>
              </a:cxn>
              <a:cxn ang="0">
                <a:pos x="364428" y="214694"/>
              </a:cxn>
              <a:cxn ang="0">
                <a:pos x="509265" y="95679"/>
              </a:cxn>
              <a:cxn ang="0">
                <a:pos x="574675" y="249698"/>
              </a:cxn>
              <a:cxn ang="0">
                <a:pos x="362092" y="469059"/>
              </a:cxn>
              <a:cxn ang="0">
                <a:pos x="364428" y="371047"/>
              </a:cxn>
              <a:cxn ang="0">
                <a:pos x="509265" y="249698"/>
              </a:cxn>
            </a:cxnLst>
            <a:rect l="txL" t="txT" r="txR" b="tx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w="9525">
            <a:noFill/>
          </a:ln>
        </p:spPr>
        <p:txBody>
          <a:bodyPr lIns="82305" tIns="41153" rIns="82305" bIns="41153"/>
          <a:lstStyle/>
          <a:p>
            <a:endParaRPr lang="zh-CN" altLang="zh-CN" sz="1000" dirty="0">
              <a:solidFill>
                <a:srgbClr val="000000"/>
              </a:solidFill>
              <a:latin typeface="Calibri" panose="020F0502020204030204" pitchFamily="34" charset="0"/>
              <a:ea typeface="Calibri" panose="020F0502020204030204" pitchFamily="34" charset="0"/>
              <a:sym typeface="Calibri" panose="020F0502020204030204" pitchFamily="34" charset="0"/>
            </a:endParaRPr>
          </a:p>
        </p:txBody>
      </p:sp>
      <p:grpSp>
        <p:nvGrpSpPr>
          <p:cNvPr id="31772" name="Group 1"/>
          <p:cNvGrpSpPr/>
          <p:nvPr/>
        </p:nvGrpSpPr>
        <p:grpSpPr>
          <a:xfrm>
            <a:off x="2327275" y="4589463"/>
            <a:ext cx="930275" cy="677862"/>
            <a:chOff x="0" y="0"/>
            <a:chExt cx="914400" cy="666650"/>
          </a:xfrm>
        </p:grpSpPr>
        <p:sp>
          <p:nvSpPr>
            <p:cNvPr id="31775" name="Freeform 79"/>
            <p:cNvSpPr/>
            <p:nvPr/>
          </p:nvSpPr>
          <p:spPr>
            <a:xfrm>
              <a:off x="0" y="345254"/>
              <a:ext cx="914400" cy="321396"/>
            </a:xfrm>
            <a:custGeom>
              <a:avLst/>
              <a:gdLst>
                <a:gd name="txL" fmla="*/ 0 w 260"/>
                <a:gd name="txT" fmla="*/ 0 h 97"/>
                <a:gd name="txR" fmla="*/ 260 w 260"/>
                <a:gd name="txB" fmla="*/ 97 h 97"/>
              </a:gdLst>
              <a:ahLst/>
              <a:cxnLst>
                <a:cxn ang="0">
                  <a:pos x="559191" y="23194"/>
                </a:cxn>
                <a:cxn ang="0">
                  <a:pos x="502920" y="76207"/>
                </a:cxn>
                <a:cxn ang="0">
                  <a:pos x="425548" y="76207"/>
                </a:cxn>
                <a:cxn ang="0">
                  <a:pos x="369277" y="23194"/>
                </a:cxn>
                <a:cxn ang="0">
                  <a:pos x="369277" y="0"/>
                </a:cxn>
                <a:cxn ang="0">
                  <a:pos x="0" y="0"/>
                </a:cxn>
                <a:cxn ang="0">
                  <a:pos x="0" y="268382"/>
                </a:cxn>
                <a:cxn ang="0">
                  <a:pos x="56271" y="321396"/>
                </a:cxn>
                <a:cxn ang="0">
                  <a:pos x="858129" y="321396"/>
                </a:cxn>
                <a:cxn ang="0">
                  <a:pos x="914400" y="268382"/>
                </a:cxn>
                <a:cxn ang="0">
                  <a:pos x="914400" y="0"/>
                </a:cxn>
                <a:cxn ang="0">
                  <a:pos x="559191" y="0"/>
                </a:cxn>
                <a:cxn ang="0">
                  <a:pos x="559191" y="23194"/>
                </a:cxn>
              </a:cxnLst>
              <a:rect l="txL" t="txT" r="txR" b="txB"/>
              <a:pathLst>
                <a:path w="260" h="97">
                  <a:moveTo>
                    <a:pt x="159" y="7"/>
                  </a:moveTo>
                  <a:cubicBezTo>
                    <a:pt x="159" y="16"/>
                    <a:pt x="152" y="23"/>
                    <a:pt x="143" y="23"/>
                  </a:cubicBezTo>
                  <a:cubicBezTo>
                    <a:pt x="121" y="23"/>
                    <a:pt x="121" y="23"/>
                    <a:pt x="121" y="23"/>
                  </a:cubicBezTo>
                  <a:cubicBezTo>
                    <a:pt x="112" y="23"/>
                    <a:pt x="105" y="16"/>
                    <a:pt x="105" y="7"/>
                  </a:cubicBezTo>
                  <a:cubicBezTo>
                    <a:pt x="105" y="0"/>
                    <a:pt x="105" y="0"/>
                    <a:pt x="105" y="0"/>
                  </a:cubicBezTo>
                  <a:cubicBezTo>
                    <a:pt x="0" y="0"/>
                    <a:pt x="0" y="0"/>
                    <a:pt x="0" y="0"/>
                  </a:cubicBezTo>
                  <a:cubicBezTo>
                    <a:pt x="0" y="81"/>
                    <a:pt x="0" y="81"/>
                    <a:pt x="0" y="81"/>
                  </a:cubicBezTo>
                  <a:cubicBezTo>
                    <a:pt x="0" y="90"/>
                    <a:pt x="8" y="97"/>
                    <a:pt x="16" y="97"/>
                  </a:cubicBezTo>
                  <a:cubicBezTo>
                    <a:pt x="244" y="97"/>
                    <a:pt x="244" y="97"/>
                    <a:pt x="244" y="97"/>
                  </a:cubicBezTo>
                  <a:cubicBezTo>
                    <a:pt x="253" y="97"/>
                    <a:pt x="260" y="90"/>
                    <a:pt x="260" y="81"/>
                  </a:cubicBezTo>
                  <a:cubicBezTo>
                    <a:pt x="260" y="0"/>
                    <a:pt x="260" y="0"/>
                    <a:pt x="260" y="0"/>
                  </a:cubicBezTo>
                  <a:cubicBezTo>
                    <a:pt x="159" y="0"/>
                    <a:pt x="159" y="0"/>
                    <a:pt x="159" y="0"/>
                  </a:cubicBezTo>
                  <a:lnTo>
                    <a:pt x="159" y="7"/>
                  </a:lnTo>
                  <a:close/>
                </a:path>
              </a:pathLst>
            </a:custGeom>
            <a:solidFill>
              <a:srgbClr val="FFFFFF"/>
            </a:solidFill>
            <a:ln w="9525">
              <a:noFill/>
            </a:ln>
          </p:spPr>
          <p:txBody>
            <a:bodyPr/>
            <a:lstStyle/>
            <a:p>
              <a:endParaRPr lang="zh-CN" altLang="zh-CN" sz="1200" dirty="0">
                <a:solidFill>
                  <a:srgbClr val="000000"/>
                </a:solidFill>
                <a:latin typeface="Calibri" panose="020F0502020204030204" pitchFamily="34" charset="0"/>
                <a:ea typeface="Calibri" panose="020F0502020204030204" pitchFamily="34" charset="0"/>
                <a:sym typeface="Calibri" panose="020F0502020204030204" pitchFamily="34" charset="0"/>
              </a:endParaRPr>
            </a:p>
          </p:txBody>
        </p:sp>
        <p:sp>
          <p:nvSpPr>
            <p:cNvPr id="31776" name="Freeform 80"/>
            <p:cNvSpPr>
              <a:spLocks noEditPoints="1"/>
            </p:cNvSpPr>
            <p:nvPr/>
          </p:nvSpPr>
          <p:spPr>
            <a:xfrm>
              <a:off x="0" y="0"/>
              <a:ext cx="914400" cy="318589"/>
            </a:xfrm>
            <a:custGeom>
              <a:avLst/>
              <a:gdLst>
                <a:gd name="txL" fmla="*/ 0 w 260"/>
                <a:gd name="txT" fmla="*/ 0 h 96"/>
                <a:gd name="txR" fmla="*/ 260 w 260"/>
                <a:gd name="txB" fmla="*/ 96 h 96"/>
              </a:gdLst>
              <a:ahLst/>
              <a:cxnLst>
                <a:cxn ang="0">
                  <a:pos x="858129" y="129427"/>
                </a:cxn>
                <a:cxn ang="0">
                  <a:pos x="745588" y="129427"/>
                </a:cxn>
                <a:cxn ang="0">
                  <a:pos x="745588" y="63054"/>
                </a:cxn>
                <a:cxn ang="0">
                  <a:pos x="664698" y="0"/>
                </a:cxn>
                <a:cxn ang="0">
                  <a:pos x="246185" y="0"/>
                </a:cxn>
                <a:cxn ang="0">
                  <a:pos x="165295" y="63054"/>
                </a:cxn>
                <a:cxn ang="0">
                  <a:pos x="165295" y="129427"/>
                </a:cxn>
                <a:cxn ang="0">
                  <a:pos x="56271" y="129427"/>
                </a:cxn>
                <a:cxn ang="0">
                  <a:pos x="0" y="179206"/>
                </a:cxn>
                <a:cxn ang="0">
                  <a:pos x="0" y="318589"/>
                </a:cxn>
                <a:cxn ang="0">
                  <a:pos x="369277" y="318589"/>
                </a:cxn>
                <a:cxn ang="0">
                  <a:pos x="369277" y="295359"/>
                </a:cxn>
                <a:cxn ang="0">
                  <a:pos x="425548" y="245579"/>
                </a:cxn>
                <a:cxn ang="0">
                  <a:pos x="502920" y="245579"/>
                </a:cxn>
                <a:cxn ang="0">
                  <a:pos x="559191" y="295359"/>
                </a:cxn>
                <a:cxn ang="0">
                  <a:pos x="559191" y="318589"/>
                </a:cxn>
                <a:cxn ang="0">
                  <a:pos x="914400" y="318589"/>
                </a:cxn>
                <a:cxn ang="0">
                  <a:pos x="914400" y="179206"/>
                </a:cxn>
                <a:cxn ang="0">
                  <a:pos x="858129" y="129427"/>
                </a:cxn>
                <a:cxn ang="0">
                  <a:pos x="692834" y="129427"/>
                </a:cxn>
                <a:cxn ang="0">
                  <a:pos x="214532" y="129427"/>
                </a:cxn>
                <a:cxn ang="0">
                  <a:pos x="214532" y="63054"/>
                </a:cxn>
                <a:cxn ang="0">
                  <a:pos x="246185" y="46461"/>
                </a:cxn>
                <a:cxn ang="0">
                  <a:pos x="664698" y="46461"/>
                </a:cxn>
                <a:cxn ang="0">
                  <a:pos x="692834" y="63054"/>
                </a:cxn>
                <a:cxn ang="0">
                  <a:pos x="692834" y="129427"/>
                </a:cxn>
              </a:cxnLst>
              <a:rect l="txL" t="txT" r="txR" b="txB"/>
              <a:pathLst>
                <a:path w="260" h="96">
                  <a:moveTo>
                    <a:pt x="244" y="39"/>
                  </a:moveTo>
                  <a:cubicBezTo>
                    <a:pt x="212" y="39"/>
                    <a:pt x="212" y="39"/>
                    <a:pt x="212" y="39"/>
                  </a:cubicBezTo>
                  <a:cubicBezTo>
                    <a:pt x="212" y="19"/>
                    <a:pt x="212" y="19"/>
                    <a:pt x="212" y="19"/>
                  </a:cubicBezTo>
                  <a:cubicBezTo>
                    <a:pt x="212" y="8"/>
                    <a:pt x="202" y="0"/>
                    <a:pt x="189" y="0"/>
                  </a:cubicBezTo>
                  <a:cubicBezTo>
                    <a:pt x="70" y="0"/>
                    <a:pt x="70" y="0"/>
                    <a:pt x="70" y="0"/>
                  </a:cubicBezTo>
                  <a:cubicBezTo>
                    <a:pt x="57" y="0"/>
                    <a:pt x="47" y="8"/>
                    <a:pt x="47" y="19"/>
                  </a:cubicBezTo>
                  <a:cubicBezTo>
                    <a:pt x="47" y="39"/>
                    <a:pt x="47" y="39"/>
                    <a:pt x="47" y="39"/>
                  </a:cubicBezTo>
                  <a:cubicBezTo>
                    <a:pt x="16" y="39"/>
                    <a:pt x="16" y="39"/>
                    <a:pt x="16" y="39"/>
                  </a:cubicBezTo>
                  <a:cubicBezTo>
                    <a:pt x="8" y="39"/>
                    <a:pt x="0" y="46"/>
                    <a:pt x="0" y="54"/>
                  </a:cubicBezTo>
                  <a:cubicBezTo>
                    <a:pt x="0" y="96"/>
                    <a:pt x="0" y="96"/>
                    <a:pt x="0" y="96"/>
                  </a:cubicBezTo>
                  <a:cubicBezTo>
                    <a:pt x="105" y="96"/>
                    <a:pt x="105" y="96"/>
                    <a:pt x="105" y="96"/>
                  </a:cubicBezTo>
                  <a:cubicBezTo>
                    <a:pt x="105" y="89"/>
                    <a:pt x="105" y="89"/>
                    <a:pt x="105" y="89"/>
                  </a:cubicBezTo>
                  <a:cubicBezTo>
                    <a:pt x="105" y="81"/>
                    <a:pt x="112" y="74"/>
                    <a:pt x="121" y="74"/>
                  </a:cubicBezTo>
                  <a:cubicBezTo>
                    <a:pt x="143" y="74"/>
                    <a:pt x="143" y="74"/>
                    <a:pt x="143" y="74"/>
                  </a:cubicBezTo>
                  <a:cubicBezTo>
                    <a:pt x="152" y="74"/>
                    <a:pt x="159" y="81"/>
                    <a:pt x="159" y="89"/>
                  </a:cubicBezTo>
                  <a:cubicBezTo>
                    <a:pt x="159" y="96"/>
                    <a:pt x="159" y="96"/>
                    <a:pt x="159" y="96"/>
                  </a:cubicBezTo>
                  <a:cubicBezTo>
                    <a:pt x="260" y="96"/>
                    <a:pt x="260" y="96"/>
                    <a:pt x="260" y="96"/>
                  </a:cubicBezTo>
                  <a:cubicBezTo>
                    <a:pt x="260" y="54"/>
                    <a:pt x="260" y="54"/>
                    <a:pt x="260" y="54"/>
                  </a:cubicBezTo>
                  <a:cubicBezTo>
                    <a:pt x="260" y="46"/>
                    <a:pt x="253" y="39"/>
                    <a:pt x="244" y="39"/>
                  </a:cubicBezTo>
                  <a:close/>
                  <a:moveTo>
                    <a:pt x="197" y="39"/>
                  </a:moveTo>
                  <a:cubicBezTo>
                    <a:pt x="61" y="39"/>
                    <a:pt x="61" y="39"/>
                    <a:pt x="61" y="39"/>
                  </a:cubicBezTo>
                  <a:cubicBezTo>
                    <a:pt x="61" y="19"/>
                    <a:pt x="61" y="19"/>
                    <a:pt x="61" y="19"/>
                  </a:cubicBezTo>
                  <a:cubicBezTo>
                    <a:pt x="61" y="17"/>
                    <a:pt x="64" y="14"/>
                    <a:pt x="70" y="14"/>
                  </a:cubicBezTo>
                  <a:cubicBezTo>
                    <a:pt x="189" y="14"/>
                    <a:pt x="189" y="14"/>
                    <a:pt x="189" y="14"/>
                  </a:cubicBezTo>
                  <a:cubicBezTo>
                    <a:pt x="194" y="14"/>
                    <a:pt x="197" y="17"/>
                    <a:pt x="197" y="19"/>
                  </a:cubicBezTo>
                  <a:lnTo>
                    <a:pt x="197" y="39"/>
                  </a:lnTo>
                  <a:close/>
                </a:path>
              </a:pathLst>
            </a:custGeom>
            <a:solidFill>
              <a:srgbClr val="FFFFFF"/>
            </a:solidFill>
            <a:ln w="9525">
              <a:noFill/>
            </a:ln>
          </p:spPr>
          <p:txBody>
            <a:bodyPr/>
            <a:lstStyle/>
            <a:p>
              <a:endParaRPr lang="zh-CN" altLang="zh-CN" sz="1200" dirty="0">
                <a:solidFill>
                  <a:srgbClr val="000000"/>
                </a:solidFill>
                <a:latin typeface="Calibri" panose="020F0502020204030204" pitchFamily="34" charset="0"/>
                <a:ea typeface="Calibri" panose="020F0502020204030204" pitchFamily="34" charset="0"/>
                <a:sym typeface="Calibri" panose="020F0502020204030204" pitchFamily="34" charset="0"/>
              </a:endParaRPr>
            </a:p>
          </p:txBody>
        </p:sp>
      </p:grpSp>
      <p:pic>
        <p:nvPicPr>
          <p:cNvPr id="31773" name="Picture 9" descr="\\MAGNUM\Projects\Microsoft\Cloud Power FY12\Design\Icons\PNGs\Optimized.png"/>
          <p:cNvPicPr>
            <a:picLocks noChangeAspect="1"/>
          </p:cNvPicPr>
          <p:nvPr/>
        </p:nvPicPr>
        <p:blipFill>
          <a:blip r:embed="rId5">
            <a:biLevel thresh="50000"/>
            <a:grayscl/>
          </a:blip>
          <a:stretch>
            <a:fillRect/>
          </a:stretch>
        </p:blipFill>
        <p:spPr>
          <a:xfrm>
            <a:off x="7974013" y="1498600"/>
            <a:ext cx="574675" cy="574675"/>
          </a:xfrm>
          <a:prstGeom prst="rect">
            <a:avLst/>
          </a:prstGeom>
          <a:noFill/>
          <a:ln w="9525">
            <a:noFill/>
          </a:ln>
        </p:spPr>
      </p:pic>
      <p:sp>
        <p:nvSpPr>
          <p:cNvPr id="31774" name="文本框 38"/>
          <p:cNvSpPr/>
          <p:nvPr/>
        </p:nvSpPr>
        <p:spPr>
          <a:xfrm>
            <a:off x="482600" y="376238"/>
            <a:ext cx="2913063" cy="646112"/>
          </a:xfrm>
          <a:prstGeom prst="rect">
            <a:avLst/>
          </a:prstGeom>
          <a:noFill/>
          <a:ln w="9525">
            <a:noFill/>
          </a:ln>
        </p:spPr>
        <p:txBody>
          <a:bodyPr>
            <a:spAutoFit/>
          </a:bodyPr>
          <a:lstStyle/>
          <a:p>
            <a:pPr algn="dist"/>
            <a:r>
              <a:rPr lang="zh-CN" altLang="en-US" sz="3600" b="1" dirty="0">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本框 13"/>
          <p:cNvSpPr/>
          <p:nvPr/>
        </p:nvSpPr>
        <p:spPr>
          <a:xfrm>
            <a:off x="5937250" y="1611313"/>
            <a:ext cx="1408113" cy="2216150"/>
          </a:xfrm>
          <a:prstGeom prst="rect">
            <a:avLst/>
          </a:prstGeom>
          <a:noFill/>
          <a:ln w="9525">
            <a:noFill/>
          </a:ln>
        </p:spPr>
        <p:txBody>
          <a:bodyPr>
            <a:spAutoFit/>
          </a:bodyPr>
          <a:lstStyle/>
          <a:p>
            <a:r>
              <a:rPr lang="en-US" altLang="zh-CN" sz="13800" dirty="0">
                <a:solidFill>
                  <a:srgbClr val="DDA44F"/>
                </a:solidFill>
                <a:latin typeface="方正大黑简体" pitchFamily="2" charset="-122"/>
                <a:ea typeface="方正大黑简体" pitchFamily="2" charset="-122"/>
                <a:sym typeface="方正大黑简体" pitchFamily="2" charset="-122"/>
              </a:rPr>
              <a:t>P</a:t>
            </a:r>
            <a:endParaRPr lang="zh-CN" altLang="en-US" sz="13800" dirty="0">
              <a:solidFill>
                <a:srgbClr val="DDA44F"/>
              </a:solidFill>
              <a:latin typeface="方正大黑简体" pitchFamily="2" charset="-122"/>
              <a:ea typeface="方正大黑简体" pitchFamily="2" charset="-122"/>
              <a:sym typeface="方正大黑简体" pitchFamily="2" charset="-122"/>
            </a:endParaRPr>
          </a:p>
        </p:txBody>
      </p:sp>
      <p:sp>
        <p:nvSpPr>
          <p:cNvPr id="32771" name="文本框 14"/>
          <p:cNvSpPr/>
          <p:nvPr/>
        </p:nvSpPr>
        <p:spPr>
          <a:xfrm>
            <a:off x="6794500" y="2486025"/>
            <a:ext cx="1412875" cy="1016000"/>
          </a:xfrm>
          <a:prstGeom prst="rect">
            <a:avLst/>
          </a:prstGeom>
          <a:noFill/>
          <a:ln w="9525">
            <a:noFill/>
          </a:ln>
        </p:spPr>
        <p:txBody>
          <a:bodyPr>
            <a:spAutoFit/>
          </a:bodyPr>
          <a:lstStyle/>
          <a:p>
            <a:r>
              <a:rPr lang="en-US" altLang="zh-CN" sz="6000" dirty="0">
                <a:solidFill>
                  <a:srgbClr val="DDA44F"/>
                </a:solidFill>
                <a:latin typeface="方正大黑简体" pitchFamily="2" charset="-122"/>
                <a:ea typeface="方正大黑简体" pitchFamily="2" charset="-122"/>
              </a:rPr>
              <a:t>art</a:t>
            </a:r>
            <a:endParaRPr lang="zh-CN" altLang="en-US" sz="6000" dirty="0">
              <a:solidFill>
                <a:srgbClr val="DDA44F"/>
              </a:solidFill>
              <a:latin typeface="方正大黑简体" pitchFamily="2" charset="-122"/>
              <a:ea typeface="方正大黑简体" pitchFamily="2" charset="-122"/>
            </a:endParaRPr>
          </a:p>
        </p:txBody>
      </p:sp>
      <p:sp>
        <p:nvSpPr>
          <p:cNvPr id="32772" name="文本框 15"/>
          <p:cNvSpPr/>
          <p:nvPr/>
        </p:nvSpPr>
        <p:spPr>
          <a:xfrm>
            <a:off x="7934325" y="1787525"/>
            <a:ext cx="403225" cy="1862138"/>
          </a:xfrm>
          <a:prstGeom prst="rect">
            <a:avLst/>
          </a:prstGeom>
          <a:noFill/>
          <a:ln w="9525">
            <a:noFill/>
          </a:ln>
        </p:spPr>
        <p:txBody>
          <a:bodyPr>
            <a:spAutoFit/>
          </a:bodyPr>
          <a:lstStyle/>
          <a:p>
            <a:r>
              <a:rPr lang="en-US" altLang="zh-CN" sz="11500" b="1" dirty="0">
                <a:solidFill>
                  <a:srgbClr val="519CD6"/>
                </a:solidFill>
                <a:latin typeface="Helvetica LT Std" pitchFamily="2" charset="0"/>
                <a:ea typeface="Hiragino Sans GB W3" pitchFamily="2" charset="-122"/>
                <a:sym typeface="Helvetica LT Std" pitchFamily="2" charset="0"/>
              </a:rPr>
              <a:t>2</a:t>
            </a:r>
            <a:endParaRPr lang="zh-CN" altLang="en-US" sz="11500" b="1" dirty="0">
              <a:solidFill>
                <a:srgbClr val="519CD6"/>
              </a:solidFill>
              <a:latin typeface="Helvetica LT Std" pitchFamily="2" charset="0"/>
              <a:ea typeface="Hiragino Sans GB W3" pitchFamily="2" charset="-122"/>
              <a:sym typeface="Helvetica LT Std" pitchFamily="2" charset="0"/>
            </a:endParaRPr>
          </a:p>
        </p:txBody>
      </p:sp>
      <p:sp>
        <p:nvSpPr>
          <p:cNvPr id="32773" name="文本框 16"/>
          <p:cNvSpPr/>
          <p:nvPr/>
        </p:nvSpPr>
        <p:spPr>
          <a:xfrm>
            <a:off x="5969000" y="3606800"/>
            <a:ext cx="2913063" cy="646113"/>
          </a:xfrm>
          <a:prstGeom prst="rect">
            <a:avLst/>
          </a:prstGeom>
          <a:noFill/>
          <a:ln w="9525">
            <a:noFill/>
          </a:ln>
        </p:spPr>
        <p:txBody>
          <a:bodyPr>
            <a:spAutoFit/>
          </a:bodyPr>
          <a:lstStyle/>
          <a:p>
            <a:pPr algn="dist"/>
            <a:r>
              <a:rPr lang="zh-CN" altLang="en-US" sz="3600" b="1" dirty="0">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sp>
        <p:nvSpPr>
          <p:cNvPr id="32774" name="直接连接符 18"/>
          <p:cNvSpPr/>
          <p:nvPr/>
        </p:nvSpPr>
        <p:spPr>
          <a:xfrm>
            <a:off x="5945188" y="3508375"/>
            <a:ext cx="2979737" cy="0"/>
          </a:xfrm>
          <a:prstGeom prst="line">
            <a:avLst/>
          </a:prstGeom>
          <a:ln w="6350" cap="flat" cmpd="sng">
            <a:solidFill>
              <a:srgbClr val="7F7F7F"/>
            </a:solidFill>
            <a:prstDash val="solid"/>
            <a:bevel/>
            <a:headEnd type="none" w="med" len="med"/>
            <a:tailEnd type="none" w="med" len="med"/>
          </a:ln>
        </p:spPr>
      </p:sp>
      <p:sp>
        <p:nvSpPr>
          <p:cNvPr id="32775" name="直接连接符 19"/>
          <p:cNvSpPr/>
          <p:nvPr/>
        </p:nvSpPr>
        <p:spPr>
          <a:xfrm>
            <a:off x="5945188" y="4302125"/>
            <a:ext cx="2979737" cy="1588"/>
          </a:xfrm>
          <a:prstGeom prst="line">
            <a:avLst/>
          </a:prstGeom>
          <a:ln w="6350" cap="flat" cmpd="sng">
            <a:solidFill>
              <a:srgbClr val="7F7F7F"/>
            </a:solidFill>
            <a:prstDash val="solid"/>
            <a:bevel/>
            <a:headEnd type="none" w="med" len="med"/>
            <a:tailEnd type="none" w="med" len="med"/>
          </a:ln>
        </p:spPr>
      </p:sp>
      <p:grpSp>
        <p:nvGrpSpPr>
          <p:cNvPr id="32776" name="组合 31"/>
          <p:cNvGrpSpPr/>
          <p:nvPr/>
        </p:nvGrpSpPr>
        <p:grpSpPr>
          <a:xfrm>
            <a:off x="2724150" y="1897063"/>
            <a:ext cx="2543175" cy="2543175"/>
            <a:chOff x="0" y="0"/>
            <a:chExt cx="2542903" cy="2542903"/>
          </a:xfrm>
        </p:grpSpPr>
        <p:sp>
          <p:nvSpPr>
            <p:cNvPr id="32777" name="圆角矩形 21"/>
            <p:cNvSpPr/>
            <p:nvPr/>
          </p:nvSpPr>
          <p:spPr>
            <a:xfrm>
              <a:off x="0" y="0"/>
              <a:ext cx="2542903" cy="2542903"/>
            </a:xfrm>
            <a:prstGeom prst="roundRect">
              <a:avLst>
                <a:gd name="adj" fmla="val 7759"/>
              </a:avLst>
            </a:prstGeom>
            <a:solidFill>
              <a:srgbClr val="519CD6"/>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2778" name="任意多边形 30"/>
            <p:cNvSpPr/>
            <p:nvPr/>
          </p:nvSpPr>
          <p:spPr>
            <a:xfrm>
              <a:off x="371589" y="637588"/>
              <a:ext cx="2171314" cy="1905315"/>
            </a:xfrm>
            <a:custGeom>
              <a:avLst/>
              <a:gdLst>
                <a:gd name="txL" fmla="*/ 0 w 2171314"/>
                <a:gd name="txT" fmla="*/ 0 h 1905315"/>
                <a:gd name="txR" fmla="*/ 2171314 w 2171314"/>
                <a:gd name="txB" fmla="*/ 1905315 h 1905315"/>
              </a:gdLst>
              <a:ahLst/>
              <a:cxnLst>
                <a:cxn ang="0">
                  <a:pos x="1791020" y="0"/>
                </a:cxn>
                <a:cxn ang="0">
                  <a:pos x="2171314" y="658689"/>
                </a:cxn>
                <a:cxn ang="0">
                  <a:pos x="2171314" y="1707909"/>
                </a:cxn>
                <a:cxn ang="0">
                  <a:pos x="1973908" y="1905315"/>
                </a:cxn>
                <a:cxn ang="0">
                  <a:pos x="562678" y="1905315"/>
                </a:cxn>
                <a:cxn ang="0">
                  <a:pos x="0" y="930728"/>
                </a:cxn>
                <a:cxn ang="0">
                  <a:pos x="0" y="512341"/>
                </a:cxn>
              </a:cxnLst>
              <a:rect l="txL" t="txT" r="txR" b="txB"/>
              <a:pathLst>
                <a:path w="2171314" h="1905315">
                  <a:moveTo>
                    <a:pt x="1791020" y="0"/>
                  </a:moveTo>
                  <a:lnTo>
                    <a:pt x="2171314" y="658689"/>
                  </a:lnTo>
                  <a:lnTo>
                    <a:pt x="2171314" y="1707909"/>
                  </a:lnTo>
                  <a:cubicBezTo>
                    <a:pt x="2171314" y="1816933"/>
                    <a:pt x="2082932" y="1905315"/>
                    <a:pt x="1973908" y="1905315"/>
                  </a:cubicBezTo>
                  <a:lnTo>
                    <a:pt x="562678" y="1905315"/>
                  </a:lnTo>
                  <a:lnTo>
                    <a:pt x="0" y="930728"/>
                  </a:lnTo>
                  <a:lnTo>
                    <a:pt x="0" y="512341"/>
                  </a:lnTo>
                  <a:close/>
                </a:path>
              </a:pathLst>
            </a:custGeom>
            <a:solidFill>
              <a:srgbClr val="3B87C5"/>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nvGrpSpPr>
            <p:cNvPr id="32779" name="组合 5"/>
            <p:cNvGrpSpPr/>
            <p:nvPr/>
          </p:nvGrpSpPr>
          <p:grpSpPr>
            <a:xfrm>
              <a:off x="381114" y="483825"/>
              <a:ext cx="1780673" cy="1662167"/>
              <a:chOff x="0" y="0"/>
              <a:chExt cx="1780673" cy="1662167"/>
            </a:xfrm>
          </p:grpSpPr>
          <p:sp>
            <p:nvSpPr>
              <p:cNvPr id="32780" name="圆角矩形 1"/>
              <p:cNvSpPr/>
              <p:nvPr/>
            </p:nvSpPr>
            <p:spPr>
              <a:xfrm>
                <a:off x="0" y="0"/>
                <a:ext cx="1780673" cy="1340542"/>
              </a:xfrm>
              <a:prstGeom prst="roundRect">
                <a:avLst>
                  <a:gd name="adj" fmla="val 9426"/>
                </a:avLst>
              </a:prstGeom>
              <a:solidFill>
                <a:srgbClr val="FFFECE"/>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2781" name="直角三角形 4"/>
              <p:cNvSpPr/>
              <p:nvPr/>
            </p:nvSpPr>
            <p:spPr>
              <a:xfrm flipV="1">
                <a:off x="443805" y="1226341"/>
                <a:ext cx="324853" cy="435826"/>
              </a:xfrm>
              <a:prstGeom prst="rtTriangle">
                <a:avLst/>
              </a:prstGeom>
              <a:solidFill>
                <a:srgbClr val="FFFECE"/>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gr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组合 7"/>
          <p:cNvGrpSpPr/>
          <p:nvPr/>
        </p:nvGrpSpPr>
        <p:grpSpPr>
          <a:xfrm>
            <a:off x="4975225" y="2495550"/>
            <a:ext cx="2306638" cy="2306638"/>
            <a:chOff x="0" y="0"/>
            <a:chExt cx="2306471" cy="2306471"/>
          </a:xfrm>
        </p:grpSpPr>
        <p:sp>
          <p:nvSpPr>
            <p:cNvPr id="33804" name="椭圆 12"/>
            <p:cNvSpPr/>
            <p:nvPr/>
          </p:nvSpPr>
          <p:spPr>
            <a:xfrm>
              <a:off x="0" y="0"/>
              <a:ext cx="2306471" cy="2306471"/>
            </a:xfrm>
            <a:prstGeom prst="ellipse">
              <a:avLst/>
            </a:prstGeom>
            <a:solidFill>
              <a:srgbClr val="519CD6"/>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3805" name="任意多边形 13"/>
            <p:cNvSpPr/>
            <p:nvPr/>
          </p:nvSpPr>
          <p:spPr>
            <a:xfrm flipH="1">
              <a:off x="12650" y="2548"/>
              <a:ext cx="1140585" cy="2303921"/>
            </a:xfrm>
            <a:custGeom>
              <a:avLst/>
              <a:gdLst>
                <a:gd name="txL" fmla="*/ 0 w 1140585"/>
                <a:gd name="txT" fmla="*/ 0 h 2303921"/>
                <a:gd name="txR" fmla="*/ 1140585 w 1140585"/>
                <a:gd name="txB" fmla="*/ 2303921 h 2303921"/>
              </a:gdLst>
              <a:ahLst/>
              <a:cxnLst>
                <a:cxn ang="0">
                  <a:pos x="0" y="0"/>
                </a:cxn>
                <a:cxn ang="0">
                  <a:pos x="219766" y="22154"/>
                </a:cxn>
                <a:cxn ang="0">
                  <a:pos x="1140585" y="1151961"/>
                </a:cxn>
                <a:cxn ang="0">
                  <a:pos x="219766" y="2281767"/>
                </a:cxn>
                <a:cxn ang="0">
                  <a:pos x="0" y="2303921"/>
                </a:cxn>
              </a:cxnLst>
              <a:rect l="txL" t="txT" r="txR" b="txB"/>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close/>
                </a:path>
              </a:pathLst>
            </a:custGeom>
            <a:solidFill>
              <a:srgbClr val="3A87C5"/>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3806" name="Freeform 35"/>
            <p:cNvSpPr/>
            <p:nvPr/>
          </p:nvSpPr>
          <p:spPr>
            <a:xfrm>
              <a:off x="561282" y="509135"/>
              <a:ext cx="1252841" cy="1288200"/>
            </a:xfrm>
            <a:custGeom>
              <a:avLst/>
              <a:gdLst>
                <a:gd name="txL" fmla="*/ 0 w 191"/>
                <a:gd name="txT" fmla="*/ 0 h 197"/>
                <a:gd name="txR" fmla="*/ 191 w 191"/>
                <a:gd name="txB" fmla="*/ 197 h 197"/>
              </a:gdLst>
              <a:ahLst/>
              <a:cxnLst>
                <a:cxn ang="0">
                  <a:pos x="787125" y="209251"/>
                </a:cxn>
                <a:cxn ang="0">
                  <a:pos x="544428" y="19617"/>
                </a:cxn>
                <a:cxn ang="0">
                  <a:pos x="308291" y="32695"/>
                </a:cxn>
                <a:cxn ang="0">
                  <a:pos x="288613" y="176555"/>
                </a:cxn>
                <a:cxn ang="0">
                  <a:pos x="262375" y="189633"/>
                </a:cxn>
                <a:cxn ang="0">
                  <a:pos x="262375" y="215790"/>
                </a:cxn>
                <a:cxn ang="0">
                  <a:pos x="295172" y="261563"/>
                </a:cxn>
                <a:cxn ang="0">
                  <a:pos x="577225" y="287720"/>
                </a:cxn>
                <a:cxn ang="0">
                  <a:pos x="774006" y="738917"/>
                </a:cxn>
                <a:cxn ang="0">
                  <a:pos x="944550" y="843542"/>
                </a:cxn>
                <a:cxn ang="0">
                  <a:pos x="734650" y="712760"/>
                </a:cxn>
                <a:cxn ang="0">
                  <a:pos x="426360" y="751995"/>
                </a:cxn>
                <a:cxn ang="0">
                  <a:pos x="0" y="758534"/>
                </a:cxn>
                <a:cxn ang="0">
                  <a:pos x="170544" y="1137801"/>
                </a:cxn>
                <a:cxn ang="0">
                  <a:pos x="400122" y="889316"/>
                </a:cxn>
                <a:cxn ang="0">
                  <a:pos x="373884" y="967785"/>
                </a:cxn>
                <a:cxn ang="0">
                  <a:pos x="826481" y="915472"/>
                </a:cxn>
                <a:cxn ang="0">
                  <a:pos x="360766" y="1000480"/>
                </a:cxn>
                <a:cxn ang="0">
                  <a:pos x="196781" y="1177036"/>
                </a:cxn>
                <a:cxn ang="0">
                  <a:pos x="209900" y="1190114"/>
                </a:cxn>
                <a:cxn ang="0">
                  <a:pos x="1180688" y="1039715"/>
                </a:cxn>
                <a:cxn ang="0">
                  <a:pos x="1213485" y="843542"/>
                </a:cxn>
                <a:cxn ang="0">
                  <a:pos x="787125" y="209251"/>
                </a:cxn>
              </a:cxnLst>
              <a:rect l="txL" t="txT" r="txR" b="tx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FFFFFF"/>
            </a:solidFill>
            <a:ln w="9525">
              <a:noFill/>
            </a:ln>
          </p:spPr>
          <p:txBody>
            <a:bodyPr lIns="61717" tIns="30858" rIns="61717" bIns="30858"/>
            <a:lstStyle/>
            <a:p>
              <a:endParaRPr lang="zh-CN" altLang="zh-CN" sz="1200" dirty="0">
                <a:solidFill>
                  <a:srgbClr val="FFFFFF"/>
                </a:solidFill>
                <a:latin typeface="Calibri" panose="020F0502020204030204" pitchFamily="34" charset="0"/>
                <a:ea typeface="Calibri" panose="020F0502020204030204" pitchFamily="34" charset="0"/>
                <a:sym typeface="Calibri" panose="020F0502020204030204" pitchFamily="34" charset="0"/>
              </a:endParaRPr>
            </a:p>
          </p:txBody>
        </p:sp>
      </p:grpSp>
      <p:grpSp>
        <p:nvGrpSpPr>
          <p:cNvPr id="33795" name="组合 8"/>
          <p:cNvGrpSpPr/>
          <p:nvPr/>
        </p:nvGrpSpPr>
        <p:grpSpPr>
          <a:xfrm>
            <a:off x="1514475" y="2495550"/>
            <a:ext cx="2306638" cy="2306638"/>
            <a:chOff x="0" y="0"/>
            <a:chExt cx="2306471" cy="2306471"/>
          </a:xfrm>
        </p:grpSpPr>
        <p:sp>
          <p:nvSpPr>
            <p:cNvPr id="33801" name="椭圆 4"/>
            <p:cNvSpPr/>
            <p:nvPr/>
          </p:nvSpPr>
          <p:spPr>
            <a:xfrm>
              <a:off x="0" y="0"/>
              <a:ext cx="2306471" cy="2306471"/>
            </a:xfrm>
            <a:prstGeom prst="ellipse">
              <a:avLst/>
            </a:prstGeom>
            <a:solidFill>
              <a:srgbClr val="519CD6"/>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3802" name="任意多边形 5"/>
            <p:cNvSpPr/>
            <p:nvPr/>
          </p:nvSpPr>
          <p:spPr>
            <a:xfrm flipH="1">
              <a:off x="12650" y="2548"/>
              <a:ext cx="1140585" cy="2303921"/>
            </a:xfrm>
            <a:custGeom>
              <a:avLst/>
              <a:gdLst>
                <a:gd name="txL" fmla="*/ 0 w 1140585"/>
                <a:gd name="txT" fmla="*/ 0 h 2303921"/>
                <a:gd name="txR" fmla="*/ 1140585 w 1140585"/>
                <a:gd name="txB" fmla="*/ 2303921 h 2303921"/>
              </a:gdLst>
              <a:ahLst/>
              <a:cxnLst>
                <a:cxn ang="0">
                  <a:pos x="0" y="0"/>
                </a:cxn>
                <a:cxn ang="0">
                  <a:pos x="219766" y="22154"/>
                </a:cxn>
                <a:cxn ang="0">
                  <a:pos x="1140585" y="1151961"/>
                </a:cxn>
                <a:cxn ang="0">
                  <a:pos x="219766" y="2281767"/>
                </a:cxn>
                <a:cxn ang="0">
                  <a:pos x="0" y="2303921"/>
                </a:cxn>
              </a:cxnLst>
              <a:rect l="txL" t="txT" r="txR" b="txB"/>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close/>
                </a:path>
              </a:pathLst>
            </a:custGeom>
            <a:solidFill>
              <a:srgbClr val="3A87C5"/>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3803" name="Rounded Rectangle 29"/>
            <p:cNvSpPr/>
            <p:nvPr/>
          </p:nvSpPr>
          <p:spPr>
            <a:xfrm>
              <a:off x="811995" y="407541"/>
              <a:ext cx="682479" cy="1389792"/>
            </a:xfrm>
            <a:custGeom>
              <a:avLst/>
              <a:gdLst>
                <a:gd name="txL" fmla="*/ 0 w 2136009"/>
                <a:gd name="txT" fmla="*/ 0 h 4350877"/>
                <a:gd name="txR" fmla="*/ 2136009 w 2136009"/>
                <a:gd name="txB" fmla="*/ 4350877 h 4350877"/>
              </a:gdLst>
              <a:ahLst/>
              <a:cxnLst>
                <a:cxn ang="0">
                  <a:pos x="0" y="0"/>
                </a:cxn>
              </a:cxnLst>
              <a:rect l="txL" t="txT" r="txR" b="txB"/>
              <a:pathLst>
                <a:path w="2136009" h="4350877">
                  <a:moveTo>
                    <a:pt x="111238" y="2095565"/>
                  </a:moveTo>
                  <a:cubicBezTo>
                    <a:pt x="168383" y="2095565"/>
                    <a:pt x="215464" y="2138656"/>
                    <a:pt x="221204" y="2194180"/>
                  </a:cubicBezTo>
                  <a:lnTo>
                    <a:pt x="222888" y="2194180"/>
                  </a:lnTo>
                  <a:cubicBezTo>
                    <a:pt x="222888" y="2661471"/>
                    <a:pt x="601700" y="3040283"/>
                    <a:pt x="1068991" y="3040283"/>
                  </a:cubicBezTo>
                  <a:cubicBezTo>
                    <a:pt x="1530017" y="3040283"/>
                    <a:pt x="1904922" y="2671559"/>
                    <a:pt x="1914148" y="2212909"/>
                  </a:cubicBezTo>
                  <a:cubicBezTo>
                    <a:pt x="1913589" y="2210904"/>
                    <a:pt x="1913533" y="2208860"/>
                    <a:pt x="1913533" y="2206803"/>
                  </a:cubicBezTo>
                  <a:cubicBezTo>
                    <a:pt x="1913533" y="2145368"/>
                    <a:pt x="1963336" y="2095565"/>
                    <a:pt x="2024771" y="2095565"/>
                  </a:cubicBezTo>
                  <a:cubicBezTo>
                    <a:pt x="2081917" y="2095565"/>
                    <a:pt x="2128997" y="2138656"/>
                    <a:pt x="2134737" y="2194180"/>
                  </a:cubicBezTo>
                  <a:lnTo>
                    <a:pt x="2136009" y="2194180"/>
                  </a:lnTo>
                  <a:lnTo>
                    <a:pt x="2135585" y="2202590"/>
                  </a:lnTo>
                  <a:cubicBezTo>
                    <a:pt x="2135983" y="2203980"/>
                    <a:pt x="2136009" y="2205388"/>
                    <a:pt x="2136009" y="2206803"/>
                  </a:cubicBezTo>
                  <a:lnTo>
                    <a:pt x="2134732" y="2219472"/>
                  </a:lnTo>
                  <a:cubicBezTo>
                    <a:pt x="2123259" y="2751175"/>
                    <a:pt x="1722042" y="3186685"/>
                    <a:pt x="1205164" y="3251541"/>
                  </a:cubicBezTo>
                  <a:lnTo>
                    <a:pt x="1205164" y="3820541"/>
                  </a:lnTo>
                  <a:lnTo>
                    <a:pt x="1457555" y="3820541"/>
                  </a:lnTo>
                  <a:cubicBezTo>
                    <a:pt x="1604003" y="3820541"/>
                    <a:pt x="1722723" y="3939261"/>
                    <a:pt x="1722723" y="4085709"/>
                  </a:cubicBezTo>
                  <a:lnTo>
                    <a:pt x="1722722" y="4085709"/>
                  </a:lnTo>
                  <a:cubicBezTo>
                    <a:pt x="1722722" y="4232157"/>
                    <a:pt x="1604002" y="4350877"/>
                    <a:pt x="1457554" y="4350877"/>
                  </a:cubicBezTo>
                  <a:lnTo>
                    <a:pt x="678455" y="4350876"/>
                  </a:lnTo>
                  <a:cubicBezTo>
                    <a:pt x="532007" y="4350876"/>
                    <a:pt x="413288" y="4232157"/>
                    <a:pt x="413287" y="4085709"/>
                  </a:cubicBezTo>
                  <a:cubicBezTo>
                    <a:pt x="413288" y="3939261"/>
                    <a:pt x="532007" y="3820541"/>
                    <a:pt x="678455" y="3820541"/>
                  </a:cubicBezTo>
                  <a:lnTo>
                    <a:pt x="930844" y="3820541"/>
                  </a:lnTo>
                  <a:lnTo>
                    <a:pt x="930844" y="3251239"/>
                  </a:lnTo>
                  <a:cubicBezTo>
                    <a:pt x="419935" y="3186221"/>
                    <a:pt x="22536" y="2758927"/>
                    <a:pt x="4029" y="2234922"/>
                  </a:cubicBezTo>
                  <a:cubicBezTo>
                    <a:pt x="1255" y="2226017"/>
                    <a:pt x="0" y="2216556"/>
                    <a:pt x="0" y="2206803"/>
                  </a:cubicBezTo>
                  <a:cubicBezTo>
                    <a:pt x="0" y="2145368"/>
                    <a:pt x="49803" y="2095565"/>
                    <a:pt x="111238" y="2095565"/>
                  </a:cubicBezTo>
                  <a:close/>
                  <a:moveTo>
                    <a:pt x="1050366" y="0"/>
                  </a:moveTo>
                  <a:lnTo>
                    <a:pt x="1085642" y="0"/>
                  </a:lnTo>
                  <a:cubicBezTo>
                    <a:pt x="1458724" y="0"/>
                    <a:pt x="1761980" y="298955"/>
                    <a:pt x="1767734" y="670400"/>
                  </a:cubicBezTo>
                  <a:lnTo>
                    <a:pt x="1582354" y="670400"/>
                  </a:lnTo>
                  <a:cubicBezTo>
                    <a:pt x="1489769" y="670400"/>
                    <a:pt x="1414714" y="745455"/>
                    <a:pt x="1414714" y="838040"/>
                  </a:cubicBezTo>
                  <a:cubicBezTo>
                    <a:pt x="1414714" y="930625"/>
                    <a:pt x="1489769" y="1005680"/>
                    <a:pt x="1582354" y="1005680"/>
                  </a:cubicBezTo>
                  <a:lnTo>
                    <a:pt x="1769044" y="1005680"/>
                  </a:lnTo>
                  <a:lnTo>
                    <a:pt x="1769044" y="1319453"/>
                  </a:lnTo>
                  <a:lnTo>
                    <a:pt x="1582354" y="1319453"/>
                  </a:lnTo>
                  <a:cubicBezTo>
                    <a:pt x="1489769" y="1319453"/>
                    <a:pt x="1414714" y="1394508"/>
                    <a:pt x="1414714" y="1487093"/>
                  </a:cubicBezTo>
                  <a:cubicBezTo>
                    <a:pt x="1414714" y="1579678"/>
                    <a:pt x="1489769" y="1654733"/>
                    <a:pt x="1582354" y="1654733"/>
                  </a:cubicBezTo>
                  <a:lnTo>
                    <a:pt x="1769044" y="1654733"/>
                  </a:lnTo>
                  <a:lnTo>
                    <a:pt x="1769044" y="1968506"/>
                  </a:lnTo>
                  <a:lnTo>
                    <a:pt x="1582354" y="1968506"/>
                  </a:lnTo>
                  <a:cubicBezTo>
                    <a:pt x="1489769" y="1968506"/>
                    <a:pt x="1414714" y="2043561"/>
                    <a:pt x="1414714" y="2136146"/>
                  </a:cubicBezTo>
                  <a:cubicBezTo>
                    <a:pt x="1414714" y="2228731"/>
                    <a:pt x="1489769" y="2303786"/>
                    <a:pt x="1582354" y="2303786"/>
                  </a:cubicBezTo>
                  <a:lnTo>
                    <a:pt x="1758275" y="2303786"/>
                  </a:lnTo>
                  <a:cubicBezTo>
                    <a:pt x="1709241" y="2630669"/>
                    <a:pt x="1426601" y="2880360"/>
                    <a:pt x="1085642" y="2880360"/>
                  </a:cubicBezTo>
                  <a:lnTo>
                    <a:pt x="1050366" y="2880360"/>
                  </a:lnTo>
                  <a:cubicBezTo>
                    <a:pt x="709407" y="2880360"/>
                    <a:pt x="426767" y="2630669"/>
                    <a:pt x="377733" y="2303786"/>
                  </a:cubicBezTo>
                  <a:lnTo>
                    <a:pt x="549845" y="2303786"/>
                  </a:lnTo>
                  <a:cubicBezTo>
                    <a:pt x="642430" y="2303786"/>
                    <a:pt x="717485" y="2228731"/>
                    <a:pt x="717485" y="2136146"/>
                  </a:cubicBezTo>
                  <a:cubicBezTo>
                    <a:pt x="717485" y="2043561"/>
                    <a:pt x="642430" y="1968506"/>
                    <a:pt x="549845" y="1968506"/>
                  </a:cubicBezTo>
                  <a:lnTo>
                    <a:pt x="366964" y="1968506"/>
                  </a:lnTo>
                  <a:lnTo>
                    <a:pt x="366964" y="1654733"/>
                  </a:lnTo>
                  <a:lnTo>
                    <a:pt x="549845" y="1654733"/>
                  </a:lnTo>
                  <a:cubicBezTo>
                    <a:pt x="642430" y="1654733"/>
                    <a:pt x="717485" y="1579678"/>
                    <a:pt x="717485" y="1487093"/>
                  </a:cubicBezTo>
                  <a:cubicBezTo>
                    <a:pt x="717485" y="1394508"/>
                    <a:pt x="642430" y="1319453"/>
                    <a:pt x="549845" y="1319453"/>
                  </a:cubicBezTo>
                  <a:lnTo>
                    <a:pt x="366964" y="1319453"/>
                  </a:lnTo>
                  <a:lnTo>
                    <a:pt x="366964" y="1005680"/>
                  </a:lnTo>
                  <a:lnTo>
                    <a:pt x="549845" y="1005680"/>
                  </a:lnTo>
                  <a:cubicBezTo>
                    <a:pt x="642430" y="1005680"/>
                    <a:pt x="717485" y="930625"/>
                    <a:pt x="717485" y="838040"/>
                  </a:cubicBezTo>
                  <a:cubicBezTo>
                    <a:pt x="717485" y="745455"/>
                    <a:pt x="642430" y="670400"/>
                    <a:pt x="549845" y="670400"/>
                  </a:cubicBezTo>
                  <a:lnTo>
                    <a:pt x="368275" y="670400"/>
                  </a:lnTo>
                  <a:cubicBezTo>
                    <a:pt x="374028" y="298955"/>
                    <a:pt x="677284" y="0"/>
                    <a:pt x="1050366" y="0"/>
                  </a:cubicBezTo>
                  <a:close/>
                </a:path>
              </a:pathLst>
            </a:custGeom>
            <a:solidFill>
              <a:srgbClr val="F2F2F2"/>
            </a:solidFill>
            <a:ln w="6350">
              <a:noFill/>
            </a:ln>
          </p:spPr>
          <p:txBody>
            <a:bodyPr lIns="45720" rIns="45720" anchor="ctr"/>
            <a:lstStyle/>
            <a:p>
              <a:pPr algn="ctr"/>
              <a:endParaRPr lang="zh-CN" altLang="zh-CN" dirty="0">
                <a:solidFill>
                  <a:srgbClr val="FFFFFF"/>
                </a:solidFill>
                <a:latin typeface="Arial" panose="020B0604020202020204" pitchFamily="34" charset="0"/>
                <a:ea typeface="Segoe UI" panose="020B0502040204020203" pitchFamily="34" charset="0"/>
                <a:sym typeface="Segoe UI" panose="020B0502040204020203" pitchFamily="34" charset="0"/>
              </a:endParaRPr>
            </a:p>
          </p:txBody>
        </p:sp>
      </p:grpSp>
      <p:grpSp>
        <p:nvGrpSpPr>
          <p:cNvPr id="33796" name="组合 6"/>
          <p:cNvGrpSpPr/>
          <p:nvPr/>
        </p:nvGrpSpPr>
        <p:grpSpPr>
          <a:xfrm>
            <a:off x="8434388" y="2495550"/>
            <a:ext cx="2306637" cy="2306638"/>
            <a:chOff x="0" y="0"/>
            <a:chExt cx="2306471" cy="2306471"/>
          </a:xfrm>
        </p:grpSpPr>
        <p:sp>
          <p:nvSpPr>
            <p:cNvPr id="33798" name="椭圆 18"/>
            <p:cNvSpPr/>
            <p:nvPr/>
          </p:nvSpPr>
          <p:spPr>
            <a:xfrm>
              <a:off x="0" y="0"/>
              <a:ext cx="2306471" cy="2306471"/>
            </a:xfrm>
            <a:prstGeom prst="ellipse">
              <a:avLst/>
            </a:prstGeom>
            <a:solidFill>
              <a:srgbClr val="E8B161"/>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3799" name="任意多边形 19"/>
            <p:cNvSpPr/>
            <p:nvPr/>
          </p:nvSpPr>
          <p:spPr>
            <a:xfrm flipH="1">
              <a:off x="12650" y="2548"/>
              <a:ext cx="1140585" cy="2303921"/>
            </a:xfrm>
            <a:custGeom>
              <a:avLst/>
              <a:gdLst>
                <a:gd name="txL" fmla="*/ 0 w 1140585"/>
                <a:gd name="txT" fmla="*/ 0 h 2303921"/>
                <a:gd name="txR" fmla="*/ 1140585 w 1140585"/>
                <a:gd name="txB" fmla="*/ 2303921 h 2303921"/>
              </a:gdLst>
              <a:ahLst/>
              <a:cxnLst>
                <a:cxn ang="0">
                  <a:pos x="0" y="0"/>
                </a:cxn>
                <a:cxn ang="0">
                  <a:pos x="219766" y="22154"/>
                </a:cxn>
                <a:cxn ang="0">
                  <a:pos x="1140585" y="1151961"/>
                </a:cxn>
                <a:cxn ang="0">
                  <a:pos x="219766" y="2281767"/>
                </a:cxn>
                <a:cxn ang="0">
                  <a:pos x="0" y="2303921"/>
                </a:cxn>
              </a:cxnLst>
              <a:rect l="txL" t="txT" r="txR" b="txB"/>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close/>
                </a:path>
              </a:pathLst>
            </a:custGeom>
            <a:solidFill>
              <a:srgbClr val="DDA44F"/>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pic>
          <p:nvPicPr>
            <p:cNvPr id="33800" name="Picture 7" descr="\\MAGNUM\Projects\Microsoft\Cloud Power FY12\Design\Icons\PNGs\Pooled.png"/>
            <p:cNvPicPr>
              <a:picLocks noChangeAspect="1"/>
            </p:cNvPicPr>
            <p:nvPr/>
          </p:nvPicPr>
          <p:blipFill>
            <a:blip r:embed="rId2">
              <a:lum bright="100000"/>
            </a:blip>
            <a:stretch>
              <a:fillRect/>
            </a:stretch>
          </p:blipFill>
          <p:spPr>
            <a:xfrm>
              <a:off x="228695" y="260337"/>
              <a:ext cx="1874379" cy="1873890"/>
            </a:xfrm>
            <a:prstGeom prst="rect">
              <a:avLst/>
            </a:prstGeom>
            <a:noFill/>
            <a:ln w="9525">
              <a:noFill/>
            </a:ln>
          </p:spPr>
        </p:pic>
      </p:grpSp>
      <p:sp>
        <p:nvSpPr>
          <p:cNvPr id="33797" name="文本框 21"/>
          <p:cNvSpPr/>
          <p:nvPr/>
        </p:nvSpPr>
        <p:spPr>
          <a:xfrm>
            <a:off x="482600" y="376238"/>
            <a:ext cx="2913063" cy="646112"/>
          </a:xfrm>
          <a:prstGeom prst="rect">
            <a:avLst/>
          </a:prstGeom>
          <a:noFill/>
          <a:ln w="9525">
            <a:noFill/>
          </a:ln>
        </p:spPr>
        <p:txBody>
          <a:bodyPr>
            <a:spAutoFit/>
          </a:bodyPr>
          <a:lstStyle/>
          <a:p>
            <a:pPr algn="dist"/>
            <a:r>
              <a:rPr lang="zh-CN" altLang="en-US" sz="3600" b="1" dirty="0">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1"/>
          <p:cNvSpPr/>
          <p:nvPr/>
        </p:nvSpPr>
        <p:spPr>
          <a:xfrm rot="2703315">
            <a:off x="5219700" y="1504950"/>
            <a:ext cx="1819275" cy="1819275"/>
          </a:xfrm>
          <a:prstGeom prst="rect">
            <a:avLst/>
          </a:prstGeom>
          <a:solidFill>
            <a:srgbClr val="E8B161"/>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4819" name="矩形 2"/>
          <p:cNvSpPr/>
          <p:nvPr/>
        </p:nvSpPr>
        <p:spPr>
          <a:xfrm rot="2703315">
            <a:off x="3871913" y="2846388"/>
            <a:ext cx="1819275" cy="1819275"/>
          </a:xfrm>
          <a:prstGeom prst="rect">
            <a:avLst/>
          </a:prstGeom>
          <a:solidFill>
            <a:srgbClr val="519CD6"/>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4820" name="直角三角形 3"/>
          <p:cNvSpPr/>
          <p:nvPr/>
        </p:nvSpPr>
        <p:spPr>
          <a:xfrm rot="2703315">
            <a:off x="3871913" y="2846388"/>
            <a:ext cx="1819275" cy="1819275"/>
          </a:xfrm>
          <a:prstGeom prst="rtTriangle">
            <a:avLst/>
          </a:prstGeom>
          <a:solidFill>
            <a:srgbClr val="3A87C5"/>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4821" name="直角三角形 4"/>
          <p:cNvSpPr/>
          <p:nvPr/>
        </p:nvSpPr>
        <p:spPr>
          <a:xfrm rot="2703315">
            <a:off x="5219700" y="1504950"/>
            <a:ext cx="1819275" cy="1819275"/>
          </a:xfrm>
          <a:prstGeom prst="rtTriangle">
            <a:avLst/>
          </a:prstGeom>
          <a:solidFill>
            <a:srgbClr val="DDA44F"/>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4822" name="矩形 5"/>
          <p:cNvSpPr/>
          <p:nvPr/>
        </p:nvSpPr>
        <p:spPr>
          <a:xfrm rot="2703315">
            <a:off x="5219700" y="4200525"/>
            <a:ext cx="1819275" cy="1819275"/>
          </a:xfrm>
          <a:prstGeom prst="rect">
            <a:avLst/>
          </a:prstGeom>
          <a:solidFill>
            <a:srgbClr val="E8B161"/>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4823" name="直角三角形 6"/>
          <p:cNvSpPr/>
          <p:nvPr/>
        </p:nvSpPr>
        <p:spPr>
          <a:xfrm rot="2703315">
            <a:off x="5219700" y="4200525"/>
            <a:ext cx="1819275" cy="1819275"/>
          </a:xfrm>
          <a:prstGeom prst="rtTriangle">
            <a:avLst/>
          </a:prstGeom>
          <a:solidFill>
            <a:srgbClr val="DDA44F"/>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4824" name="矩形 7"/>
          <p:cNvSpPr/>
          <p:nvPr/>
        </p:nvSpPr>
        <p:spPr>
          <a:xfrm rot="2703315">
            <a:off x="6565900" y="2846388"/>
            <a:ext cx="1819275" cy="1819275"/>
          </a:xfrm>
          <a:prstGeom prst="rect">
            <a:avLst/>
          </a:prstGeom>
          <a:solidFill>
            <a:srgbClr val="519CD6"/>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4825" name="直角三角形 8"/>
          <p:cNvSpPr/>
          <p:nvPr/>
        </p:nvSpPr>
        <p:spPr>
          <a:xfrm rot="2703315">
            <a:off x="6565900" y="2846388"/>
            <a:ext cx="1819275" cy="1819275"/>
          </a:xfrm>
          <a:prstGeom prst="rtTriangle">
            <a:avLst/>
          </a:prstGeom>
          <a:solidFill>
            <a:srgbClr val="3A87C5"/>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grpSp>
        <p:nvGrpSpPr>
          <p:cNvPr id="34826" name="组合 13"/>
          <p:cNvGrpSpPr/>
          <p:nvPr/>
        </p:nvGrpSpPr>
        <p:grpSpPr>
          <a:xfrm>
            <a:off x="6426200" y="1500188"/>
            <a:ext cx="3352800" cy="344487"/>
            <a:chOff x="0" y="0"/>
            <a:chExt cx="3352800" cy="344678"/>
          </a:xfrm>
        </p:grpSpPr>
        <p:sp>
          <p:nvSpPr>
            <p:cNvPr id="34849" name="直接连接符 18"/>
            <p:cNvSpPr/>
            <p:nvPr/>
          </p:nvSpPr>
          <p:spPr>
            <a:xfrm flipV="1">
              <a:off x="0" y="0"/>
              <a:ext cx="523875" cy="344678"/>
            </a:xfrm>
            <a:prstGeom prst="line">
              <a:avLst/>
            </a:prstGeom>
            <a:ln w="6350" cap="flat" cmpd="sng">
              <a:solidFill>
                <a:srgbClr val="E8B161"/>
              </a:solidFill>
              <a:prstDash val="solid"/>
              <a:bevel/>
              <a:headEnd type="none" w="med" len="med"/>
              <a:tailEnd type="none" w="med" len="med"/>
            </a:ln>
          </p:spPr>
        </p:sp>
        <p:sp>
          <p:nvSpPr>
            <p:cNvPr id="34850" name="直接连接符 20"/>
            <p:cNvSpPr/>
            <p:nvPr/>
          </p:nvSpPr>
          <p:spPr>
            <a:xfrm>
              <a:off x="523875" y="0"/>
              <a:ext cx="2828925" cy="1"/>
            </a:xfrm>
            <a:prstGeom prst="line">
              <a:avLst/>
            </a:prstGeom>
            <a:ln w="6350" cap="flat" cmpd="sng">
              <a:solidFill>
                <a:srgbClr val="E8B161"/>
              </a:solidFill>
              <a:prstDash val="solid"/>
              <a:bevel/>
              <a:headEnd type="none" w="med" len="med"/>
              <a:tailEnd type="none" w="med" len="med"/>
            </a:ln>
          </p:spPr>
        </p:sp>
      </p:grpSp>
      <p:grpSp>
        <p:nvGrpSpPr>
          <p:cNvPr id="34827" name="组合 14"/>
          <p:cNvGrpSpPr/>
          <p:nvPr/>
        </p:nvGrpSpPr>
        <p:grpSpPr>
          <a:xfrm>
            <a:off x="8156575" y="3201988"/>
            <a:ext cx="3352800" cy="344487"/>
            <a:chOff x="0" y="0"/>
            <a:chExt cx="3352800" cy="344678"/>
          </a:xfrm>
        </p:grpSpPr>
        <p:sp>
          <p:nvSpPr>
            <p:cNvPr id="34847" name="直接连接符 21"/>
            <p:cNvSpPr/>
            <p:nvPr/>
          </p:nvSpPr>
          <p:spPr>
            <a:xfrm flipV="1">
              <a:off x="0" y="0"/>
              <a:ext cx="523875" cy="344678"/>
            </a:xfrm>
            <a:prstGeom prst="line">
              <a:avLst/>
            </a:prstGeom>
            <a:ln w="6350" cap="flat" cmpd="sng">
              <a:solidFill>
                <a:srgbClr val="529DD7"/>
              </a:solidFill>
              <a:prstDash val="solid"/>
              <a:bevel/>
              <a:headEnd type="none" w="med" len="med"/>
              <a:tailEnd type="none" w="med" len="med"/>
            </a:ln>
          </p:spPr>
        </p:sp>
        <p:sp>
          <p:nvSpPr>
            <p:cNvPr id="34848" name="直接连接符 22"/>
            <p:cNvSpPr/>
            <p:nvPr/>
          </p:nvSpPr>
          <p:spPr>
            <a:xfrm>
              <a:off x="523875" y="0"/>
              <a:ext cx="2828925" cy="1"/>
            </a:xfrm>
            <a:prstGeom prst="line">
              <a:avLst/>
            </a:prstGeom>
            <a:ln w="6350" cap="flat" cmpd="sng">
              <a:solidFill>
                <a:srgbClr val="529DD7"/>
              </a:solidFill>
              <a:prstDash val="solid"/>
              <a:bevel/>
              <a:headEnd type="none" w="med" len="med"/>
              <a:tailEnd type="none" w="med" len="med"/>
            </a:ln>
          </p:spPr>
        </p:sp>
      </p:grpSp>
      <p:grpSp>
        <p:nvGrpSpPr>
          <p:cNvPr id="34828" name="组合 16"/>
          <p:cNvGrpSpPr/>
          <p:nvPr/>
        </p:nvGrpSpPr>
        <p:grpSpPr>
          <a:xfrm>
            <a:off x="858838" y="4002088"/>
            <a:ext cx="3341687" cy="344487"/>
            <a:chOff x="0" y="0"/>
            <a:chExt cx="3340768" cy="344678"/>
          </a:xfrm>
        </p:grpSpPr>
        <p:sp>
          <p:nvSpPr>
            <p:cNvPr id="34845" name="直接连接符 19"/>
            <p:cNvSpPr/>
            <p:nvPr/>
          </p:nvSpPr>
          <p:spPr>
            <a:xfrm flipV="1">
              <a:off x="2816893" y="0"/>
              <a:ext cx="523875" cy="344678"/>
            </a:xfrm>
            <a:prstGeom prst="line">
              <a:avLst/>
            </a:prstGeom>
            <a:ln w="6350" cap="flat" cmpd="sng">
              <a:solidFill>
                <a:srgbClr val="529DD7"/>
              </a:solidFill>
              <a:prstDash val="solid"/>
              <a:bevel/>
              <a:headEnd type="none" w="med" len="med"/>
              <a:tailEnd type="none" w="med" len="med"/>
            </a:ln>
          </p:spPr>
        </p:sp>
        <p:sp>
          <p:nvSpPr>
            <p:cNvPr id="34846" name="直接连接符 23"/>
            <p:cNvSpPr/>
            <p:nvPr/>
          </p:nvSpPr>
          <p:spPr>
            <a:xfrm>
              <a:off x="0" y="344678"/>
              <a:ext cx="2828925" cy="1"/>
            </a:xfrm>
            <a:prstGeom prst="line">
              <a:avLst/>
            </a:prstGeom>
            <a:ln w="6350" cap="flat" cmpd="sng">
              <a:solidFill>
                <a:srgbClr val="529DD7"/>
              </a:solidFill>
              <a:prstDash val="solid"/>
              <a:bevel/>
              <a:headEnd type="none" w="med" len="med"/>
              <a:tailEnd type="none" w="med" len="med"/>
            </a:ln>
          </p:spPr>
        </p:sp>
      </p:grpSp>
      <p:grpSp>
        <p:nvGrpSpPr>
          <p:cNvPr id="34829" name="组合 15"/>
          <p:cNvGrpSpPr/>
          <p:nvPr/>
        </p:nvGrpSpPr>
        <p:grpSpPr>
          <a:xfrm>
            <a:off x="2417763" y="5824538"/>
            <a:ext cx="3352800" cy="344487"/>
            <a:chOff x="0" y="0"/>
            <a:chExt cx="3352800" cy="344678"/>
          </a:xfrm>
        </p:grpSpPr>
        <p:sp>
          <p:nvSpPr>
            <p:cNvPr id="34843" name="直接连接符 24"/>
            <p:cNvSpPr/>
            <p:nvPr/>
          </p:nvSpPr>
          <p:spPr>
            <a:xfrm flipV="1">
              <a:off x="2828925" y="0"/>
              <a:ext cx="523875" cy="344678"/>
            </a:xfrm>
            <a:prstGeom prst="line">
              <a:avLst/>
            </a:prstGeom>
            <a:ln w="6350" cap="flat" cmpd="sng">
              <a:solidFill>
                <a:srgbClr val="E8B161"/>
              </a:solidFill>
              <a:prstDash val="solid"/>
              <a:bevel/>
              <a:headEnd type="none" w="med" len="med"/>
              <a:tailEnd type="none" w="med" len="med"/>
            </a:ln>
          </p:spPr>
        </p:sp>
        <p:sp>
          <p:nvSpPr>
            <p:cNvPr id="34844" name="直接连接符 25"/>
            <p:cNvSpPr/>
            <p:nvPr/>
          </p:nvSpPr>
          <p:spPr>
            <a:xfrm>
              <a:off x="0" y="344678"/>
              <a:ext cx="2828925" cy="1"/>
            </a:xfrm>
            <a:prstGeom prst="line">
              <a:avLst/>
            </a:prstGeom>
            <a:ln w="6350" cap="flat" cmpd="sng">
              <a:solidFill>
                <a:srgbClr val="E8B161"/>
              </a:solidFill>
              <a:prstDash val="solid"/>
              <a:bevel/>
              <a:headEnd type="none" w="med" len="med"/>
              <a:tailEnd type="none" w="med" len="med"/>
            </a:ln>
          </p:spPr>
        </p:sp>
      </p:grpSp>
      <p:pic>
        <p:nvPicPr>
          <p:cNvPr id="34830" name="Picture 5"/>
          <p:cNvPicPr>
            <a:picLocks noChangeAspect="1"/>
          </p:cNvPicPr>
          <p:nvPr/>
        </p:nvPicPr>
        <p:blipFill>
          <a:blip r:embed="rId2"/>
          <a:stretch>
            <a:fillRect/>
          </a:stretch>
        </p:blipFill>
        <p:spPr>
          <a:xfrm>
            <a:off x="4148138" y="3241675"/>
            <a:ext cx="1268412" cy="1046163"/>
          </a:xfrm>
          <a:prstGeom prst="rect">
            <a:avLst/>
          </a:prstGeom>
          <a:noFill/>
          <a:ln w="9525">
            <a:noFill/>
          </a:ln>
        </p:spPr>
      </p:pic>
      <p:pic>
        <p:nvPicPr>
          <p:cNvPr id="34831" name="Picture 186"/>
          <p:cNvPicPr/>
          <p:nvPr/>
        </p:nvPicPr>
        <p:blipFill>
          <a:blip r:embed="rId3"/>
          <a:stretch>
            <a:fillRect/>
          </a:stretch>
        </p:blipFill>
        <p:spPr>
          <a:xfrm rot="1200739">
            <a:off x="5689600" y="4597400"/>
            <a:ext cx="1049338" cy="985838"/>
          </a:xfrm>
          <a:prstGeom prst="rect">
            <a:avLst/>
          </a:prstGeom>
          <a:noFill/>
          <a:ln w="9525">
            <a:noFill/>
          </a:ln>
        </p:spPr>
      </p:pic>
      <p:sp>
        <p:nvSpPr>
          <p:cNvPr id="34832" name="Freeform 15"/>
          <p:cNvSpPr>
            <a:spLocks noEditPoints="1"/>
          </p:cNvSpPr>
          <p:nvPr/>
        </p:nvSpPr>
        <p:spPr>
          <a:xfrm>
            <a:off x="6959600" y="3241675"/>
            <a:ext cx="965200" cy="952500"/>
          </a:xfrm>
          <a:custGeom>
            <a:avLst/>
            <a:gdLst>
              <a:gd name="txL" fmla="*/ 0 w 708"/>
              <a:gd name="txT" fmla="*/ 0 h 709"/>
              <a:gd name="txR" fmla="*/ 708 w 708"/>
              <a:gd name="txB" fmla="*/ 709 h 709"/>
            </a:gdLst>
            <a:ahLst/>
            <a:cxnLst>
              <a:cxn ang="0">
                <a:pos x="620291" y="162556"/>
              </a:cxn>
              <a:cxn ang="0">
                <a:pos x="534405" y="162556"/>
              </a:cxn>
              <a:cxn ang="0">
                <a:pos x="534405" y="276749"/>
              </a:cxn>
              <a:cxn ang="0">
                <a:pos x="430795" y="276749"/>
              </a:cxn>
              <a:cxn ang="0">
                <a:pos x="430795" y="162556"/>
              </a:cxn>
              <a:cxn ang="0">
                <a:pos x="340819" y="162556"/>
              </a:cxn>
              <a:cxn ang="0">
                <a:pos x="482600" y="0"/>
              </a:cxn>
              <a:cxn ang="0">
                <a:pos x="620291" y="162556"/>
              </a:cxn>
              <a:cxn ang="0">
                <a:pos x="279472" y="498417"/>
              </a:cxn>
              <a:cxn ang="0">
                <a:pos x="189495" y="498417"/>
              </a:cxn>
              <a:cxn ang="0">
                <a:pos x="189495" y="612609"/>
              </a:cxn>
              <a:cxn ang="0">
                <a:pos x="85886" y="612609"/>
              </a:cxn>
              <a:cxn ang="0">
                <a:pos x="85886" y="498417"/>
              </a:cxn>
              <a:cxn ang="0">
                <a:pos x="0" y="498417"/>
              </a:cxn>
              <a:cxn ang="0">
                <a:pos x="137691" y="337204"/>
              </a:cxn>
              <a:cxn ang="0">
                <a:pos x="279472" y="498417"/>
              </a:cxn>
              <a:cxn ang="0">
                <a:pos x="279472" y="675751"/>
              </a:cxn>
              <a:cxn ang="0">
                <a:pos x="0" y="675751"/>
              </a:cxn>
              <a:cxn ang="0">
                <a:pos x="0" y="952500"/>
              </a:cxn>
              <a:cxn ang="0">
                <a:pos x="279472" y="952500"/>
              </a:cxn>
              <a:cxn ang="0">
                <a:pos x="279472" y="675751"/>
              </a:cxn>
              <a:cxn ang="0">
                <a:pos x="965200" y="675751"/>
              </a:cxn>
              <a:cxn ang="0">
                <a:pos x="685728" y="675751"/>
              </a:cxn>
              <a:cxn ang="0">
                <a:pos x="685728" y="952500"/>
              </a:cxn>
              <a:cxn ang="0">
                <a:pos x="965200" y="952500"/>
              </a:cxn>
              <a:cxn ang="0">
                <a:pos x="965200" y="675751"/>
              </a:cxn>
              <a:cxn ang="0">
                <a:pos x="965200" y="0"/>
              </a:cxn>
              <a:cxn ang="0">
                <a:pos x="685728" y="0"/>
              </a:cxn>
              <a:cxn ang="0">
                <a:pos x="685728" y="276749"/>
              </a:cxn>
              <a:cxn ang="0">
                <a:pos x="965200" y="276749"/>
              </a:cxn>
              <a:cxn ang="0">
                <a:pos x="965200" y="0"/>
              </a:cxn>
              <a:cxn ang="0">
                <a:pos x="965200" y="337204"/>
              </a:cxn>
              <a:cxn ang="0">
                <a:pos x="685728" y="337204"/>
              </a:cxn>
              <a:cxn ang="0">
                <a:pos x="685728" y="612609"/>
              </a:cxn>
              <a:cxn ang="0">
                <a:pos x="965200" y="612609"/>
              </a:cxn>
              <a:cxn ang="0">
                <a:pos x="965200" y="337204"/>
              </a:cxn>
              <a:cxn ang="0">
                <a:pos x="620291" y="337204"/>
              </a:cxn>
              <a:cxn ang="0">
                <a:pos x="340819" y="337204"/>
              </a:cxn>
              <a:cxn ang="0">
                <a:pos x="340819" y="612609"/>
              </a:cxn>
              <a:cxn ang="0">
                <a:pos x="620291" y="612609"/>
              </a:cxn>
              <a:cxn ang="0">
                <a:pos x="620291" y="337204"/>
              </a:cxn>
              <a:cxn ang="0">
                <a:pos x="620291" y="675751"/>
              </a:cxn>
              <a:cxn ang="0">
                <a:pos x="340819" y="675751"/>
              </a:cxn>
              <a:cxn ang="0">
                <a:pos x="340819" y="952500"/>
              </a:cxn>
              <a:cxn ang="0">
                <a:pos x="620291" y="952500"/>
              </a:cxn>
              <a:cxn ang="0">
                <a:pos x="620291" y="675751"/>
              </a:cxn>
            </a:cxnLst>
            <a:rect l="txL" t="txT" r="txR" b="tx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w="9525">
            <a:noFill/>
          </a:ln>
        </p:spPr>
        <p:txBody>
          <a:bodyPr lIns="0" tIns="54861" rIns="109721" bIns="54861"/>
          <a:lstStyle/>
          <a:p>
            <a:pPr algn="ctr"/>
            <a:endParaRPr lang="zh-CN" altLang="zh-CN" sz="1600" dirty="0">
              <a:solidFill>
                <a:schemeClr val="bg1"/>
              </a:solidFill>
              <a:latin typeface="Calibri" panose="020F0502020204030204" pitchFamily="34" charset="0"/>
              <a:ea typeface="Calibri" panose="020F0502020204030204" pitchFamily="34" charset="0"/>
              <a:sym typeface="Calibri" panose="020F0502020204030204" pitchFamily="34" charset="0"/>
            </a:endParaRPr>
          </a:p>
        </p:txBody>
      </p:sp>
      <p:pic>
        <p:nvPicPr>
          <p:cNvPr id="34833" name="Picture 30" descr="service-based.png"/>
          <p:cNvPicPr>
            <a:picLocks noChangeAspect="1"/>
          </p:cNvPicPr>
          <p:nvPr/>
        </p:nvPicPr>
        <p:blipFill>
          <a:blip r:embed="rId4"/>
          <a:stretch>
            <a:fillRect/>
          </a:stretch>
        </p:blipFill>
        <p:spPr>
          <a:xfrm>
            <a:off x="5411788" y="1793875"/>
            <a:ext cx="1398587" cy="1449388"/>
          </a:xfrm>
          <a:prstGeom prst="rect">
            <a:avLst/>
          </a:prstGeom>
          <a:noFill/>
          <a:ln w="9525">
            <a:noFill/>
          </a:ln>
        </p:spPr>
      </p:pic>
      <p:sp>
        <p:nvSpPr>
          <p:cNvPr id="34834" name="椭圆 32"/>
          <p:cNvSpPr/>
          <p:nvPr/>
        </p:nvSpPr>
        <p:spPr>
          <a:xfrm>
            <a:off x="968375" y="3778250"/>
            <a:ext cx="152400" cy="152400"/>
          </a:xfrm>
          <a:prstGeom prst="ellipse">
            <a:avLst/>
          </a:prstGeom>
          <a:solidFill>
            <a:srgbClr val="3A87C5"/>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4835" name="文本框 33"/>
          <p:cNvSpPr/>
          <p:nvPr/>
        </p:nvSpPr>
        <p:spPr>
          <a:xfrm>
            <a:off x="1120775" y="3651250"/>
            <a:ext cx="2238375" cy="707886"/>
          </a:xfrm>
          <a:prstGeom prst="rect">
            <a:avLst/>
          </a:prstGeom>
          <a:noFill/>
          <a:ln w="9525">
            <a:noFill/>
          </a:ln>
        </p:spPr>
        <p:txBody>
          <a:bodyPr>
            <a:spAutoFit/>
          </a:bodyPr>
          <a:lstStyle/>
          <a:p>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请输入你想要填充的内容</a:t>
            </a:r>
          </a:p>
        </p:txBody>
      </p:sp>
      <p:sp>
        <p:nvSpPr>
          <p:cNvPr id="34836" name="椭圆 34"/>
          <p:cNvSpPr/>
          <p:nvPr/>
        </p:nvSpPr>
        <p:spPr>
          <a:xfrm>
            <a:off x="2574925" y="5576888"/>
            <a:ext cx="152400" cy="152400"/>
          </a:xfrm>
          <a:prstGeom prst="ellipse">
            <a:avLst/>
          </a:prstGeom>
          <a:solidFill>
            <a:srgbClr val="E8B161"/>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4837" name="文本框 35"/>
          <p:cNvSpPr/>
          <p:nvPr/>
        </p:nvSpPr>
        <p:spPr>
          <a:xfrm>
            <a:off x="2870007" y="5441911"/>
            <a:ext cx="2239963" cy="707886"/>
          </a:xfrm>
          <a:prstGeom prst="rect">
            <a:avLst/>
          </a:prstGeom>
          <a:noFill/>
          <a:ln w="9525">
            <a:noFill/>
          </a:ln>
        </p:spPr>
        <p:txBody>
          <a:bodyPr>
            <a:spAutoFit/>
          </a:bodyPr>
          <a:lstStyle/>
          <a:p>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请输入你想要填充的内容</a:t>
            </a:r>
          </a:p>
        </p:txBody>
      </p:sp>
      <p:sp>
        <p:nvSpPr>
          <p:cNvPr id="34838" name="椭圆 36"/>
          <p:cNvSpPr/>
          <p:nvPr/>
        </p:nvSpPr>
        <p:spPr>
          <a:xfrm>
            <a:off x="7042150" y="919163"/>
            <a:ext cx="152400" cy="152400"/>
          </a:xfrm>
          <a:prstGeom prst="ellipse">
            <a:avLst/>
          </a:prstGeom>
          <a:solidFill>
            <a:srgbClr val="E8B161"/>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4839" name="文本框 37"/>
          <p:cNvSpPr/>
          <p:nvPr/>
        </p:nvSpPr>
        <p:spPr>
          <a:xfrm>
            <a:off x="7194550" y="792163"/>
            <a:ext cx="3041403" cy="707886"/>
          </a:xfrm>
          <a:prstGeom prst="rect">
            <a:avLst/>
          </a:prstGeom>
          <a:noFill/>
          <a:ln w="9525">
            <a:noFill/>
          </a:ln>
        </p:spPr>
        <p:txBody>
          <a:bodyPr wrap="square">
            <a:spAutoFit/>
          </a:bodyPr>
          <a:lstStyle/>
          <a:p>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请输入你想要填充的内容请输入你想要填充的内容</a:t>
            </a:r>
          </a:p>
        </p:txBody>
      </p:sp>
      <p:sp>
        <p:nvSpPr>
          <p:cNvPr id="34840" name="椭圆 38"/>
          <p:cNvSpPr/>
          <p:nvPr/>
        </p:nvSpPr>
        <p:spPr>
          <a:xfrm>
            <a:off x="8763000" y="2622550"/>
            <a:ext cx="152400" cy="152400"/>
          </a:xfrm>
          <a:prstGeom prst="ellipse">
            <a:avLst/>
          </a:prstGeom>
          <a:solidFill>
            <a:srgbClr val="3A87C5"/>
          </a:solidFill>
          <a:ln w="127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4841" name="文本框 39"/>
          <p:cNvSpPr/>
          <p:nvPr/>
        </p:nvSpPr>
        <p:spPr>
          <a:xfrm>
            <a:off x="8915400" y="2495550"/>
            <a:ext cx="3041403" cy="707886"/>
          </a:xfrm>
          <a:prstGeom prst="rect">
            <a:avLst/>
          </a:prstGeom>
          <a:noFill/>
          <a:ln w="9525">
            <a:noFill/>
          </a:ln>
        </p:spPr>
        <p:txBody>
          <a:bodyPr wrap="square">
            <a:spAutoFit/>
          </a:bodyPr>
          <a:lstStyle/>
          <a:p>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请输入你想要填充的内容请输入你想要填充的内容</a:t>
            </a:r>
          </a:p>
        </p:txBody>
      </p:sp>
      <p:sp>
        <p:nvSpPr>
          <p:cNvPr id="34842" name="文本框 40"/>
          <p:cNvSpPr/>
          <p:nvPr/>
        </p:nvSpPr>
        <p:spPr>
          <a:xfrm>
            <a:off x="482600" y="376238"/>
            <a:ext cx="2913063" cy="646112"/>
          </a:xfrm>
          <a:prstGeom prst="rect">
            <a:avLst/>
          </a:prstGeom>
          <a:noFill/>
          <a:ln w="9525">
            <a:noFill/>
          </a:ln>
        </p:spPr>
        <p:txBody>
          <a:bodyPr>
            <a:spAutoFit/>
          </a:bodyPr>
          <a:lstStyle/>
          <a:p>
            <a:pPr algn="dist"/>
            <a:r>
              <a:rPr lang="zh-CN" altLang="en-US" sz="3600" b="1" dirty="0">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spTree>
  </p:cSld>
  <p:clrMapOvr>
    <a:masterClrMapping/>
  </p:clrMapOvr>
  <p:transition spd="slow"/>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563</Words>
  <Application>Microsoft Office PowerPoint</Application>
  <PresentationFormat>宽屏</PresentationFormat>
  <Paragraphs>105</Paragraphs>
  <Slides>16</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16</vt:i4>
      </vt:variant>
    </vt:vector>
  </HeadingPairs>
  <TitlesOfParts>
    <vt:vector size="28" baseType="lpstr">
      <vt:lpstr>Arial Unicode MS</vt:lpstr>
      <vt:lpstr>Helvetica LT Std</vt:lpstr>
      <vt:lpstr>方正大黑简体</vt:lpstr>
      <vt:lpstr>方正姚体</vt:lpstr>
      <vt:lpstr>宋体</vt:lpstr>
      <vt:lpstr>微软雅黑</vt:lpstr>
      <vt:lpstr>Arial</vt:lpstr>
      <vt:lpstr>Broadway</vt:lpstr>
      <vt:lpstr>Calibri</vt:lpstr>
      <vt:lpstr>Calibri Light</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92</cp:revision>
  <dcterms:created xsi:type="dcterms:W3CDTF">2013-10-24T14:40:00Z</dcterms:created>
  <dcterms:modified xsi:type="dcterms:W3CDTF">2021-01-06T01:17:26Z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