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57EF7B-94C3-4232-ABB0-A715EE50DC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57EF7B-94C3-4232-ABB0-A715EE50DC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57EF7B-94C3-4232-ABB0-A715EE50DC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57EF7B-94C3-4232-ABB0-A715EE50DC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57EF7B-94C3-4232-ABB0-A715EE50DC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57EF7B-94C3-4232-ABB0-A715EE50DC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57EF7B-94C3-4232-ABB0-A715EE50DC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57EF7B-94C3-4232-ABB0-A715EE50DC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57EF7B-94C3-4232-ABB0-A715EE50DC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57EF7B-94C3-4232-ABB0-A715EE50DC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57EF7B-94C3-4232-ABB0-A715EE50DC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957EF7B-94C3-4232-ABB0-A715EE50DC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6.jpeg"/><Relationship Id="rId7" Type="http://schemas.openxmlformats.org/officeDocument/2006/relationships/image" Target="../media/image2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8.png"/><Relationship Id="rId7" Type="http://schemas.openxmlformats.org/officeDocument/2006/relationships/image" Target="../media/image6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20.png"/><Relationship Id="rId10" Type="http://schemas.openxmlformats.org/officeDocument/2006/relationships/image" Target="../media/image72.png"/><Relationship Id="rId4" Type="http://schemas.openxmlformats.org/officeDocument/2006/relationships/image" Target="../media/image19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1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20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19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8.png"/><Relationship Id="rId7" Type="http://schemas.openxmlformats.org/officeDocument/2006/relationships/image" Target="../media/image8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20.png"/><Relationship Id="rId10" Type="http://schemas.openxmlformats.org/officeDocument/2006/relationships/image" Target="../media/image87.png"/><Relationship Id="rId4" Type="http://schemas.openxmlformats.org/officeDocument/2006/relationships/image" Target="../media/image19.png"/><Relationship Id="rId9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8.png"/><Relationship Id="rId7" Type="http://schemas.openxmlformats.org/officeDocument/2006/relationships/image" Target="../media/image9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8.png"/><Relationship Id="rId7" Type="http://schemas.openxmlformats.org/officeDocument/2006/relationships/image" Target="../media/image9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7.png"/><Relationship Id="rId7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00.jpeg"/><Relationship Id="rId4" Type="http://schemas.openxmlformats.org/officeDocument/2006/relationships/image" Target="../media/image18.png"/><Relationship Id="rId9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8.png"/><Relationship Id="rId7" Type="http://schemas.openxmlformats.org/officeDocument/2006/relationships/image" Target="../media/image10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20.png"/><Relationship Id="rId10" Type="http://schemas.openxmlformats.org/officeDocument/2006/relationships/image" Target="../media/image105.png"/><Relationship Id="rId4" Type="http://schemas.openxmlformats.org/officeDocument/2006/relationships/image" Target="../media/image19.png"/><Relationship Id="rId9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2.pn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1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19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8.png"/><Relationship Id="rId7" Type="http://schemas.openxmlformats.org/officeDocument/2006/relationships/image" Target="../media/image4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17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20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19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1"/>
          <p:cNvSpPr/>
          <p:nvPr/>
        </p:nvSpPr>
        <p:spPr>
          <a:xfrm>
            <a:off x="0" y="5429250"/>
            <a:ext cx="12192000" cy="1428750"/>
          </a:xfrm>
          <a:prstGeom prst="rect">
            <a:avLst/>
          </a:prstGeom>
          <a:solidFill>
            <a:srgbClr val="0D0D0D">
              <a:alpha val="27058"/>
            </a:srgb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grpSp>
        <p:nvGrpSpPr>
          <p:cNvPr id="2051" name="组合 6"/>
          <p:cNvGrpSpPr/>
          <p:nvPr/>
        </p:nvGrpSpPr>
        <p:grpSpPr>
          <a:xfrm>
            <a:off x="2395538" y="1465263"/>
            <a:ext cx="7400925" cy="2395537"/>
            <a:chOff x="0" y="0"/>
            <a:chExt cx="8098972" cy="2509611"/>
          </a:xfrm>
        </p:grpSpPr>
        <p:grpSp>
          <p:nvGrpSpPr>
            <p:cNvPr id="2089" name="矩形 26"/>
            <p:cNvGrpSpPr/>
            <p:nvPr/>
          </p:nvGrpSpPr>
          <p:grpSpPr>
            <a:xfrm>
              <a:off x="208" y="-2329"/>
              <a:ext cx="8098555" cy="2509811"/>
              <a:chOff x="0" y="0"/>
              <a:chExt cx="7400544" cy="2395728"/>
            </a:xfrm>
          </p:grpSpPr>
          <p:pic>
            <p:nvPicPr>
              <p:cNvPr id="2093" name="矩形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7400544" cy="239572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94" name="Text Box 6"/>
              <p:cNvSpPr txBox="1"/>
              <p:nvPr/>
            </p:nvSpPr>
            <p:spPr>
              <a:xfrm>
                <a:off x="-190" y="2223"/>
                <a:ext cx="7400925" cy="23955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90" name="矩形 27"/>
            <p:cNvGrpSpPr/>
            <p:nvPr/>
          </p:nvGrpSpPr>
          <p:grpSpPr>
            <a:xfrm>
              <a:off x="120285" y="80693"/>
              <a:ext cx="7898426" cy="2350154"/>
              <a:chOff x="0" y="0"/>
              <a:chExt cx="7217664" cy="2243328"/>
            </a:xfrm>
          </p:grpSpPr>
          <p:pic>
            <p:nvPicPr>
              <p:cNvPr id="2091" name="矩形 2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7217664" cy="224332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92" name="Text Box 9"/>
              <p:cNvSpPr txBox="1"/>
              <p:nvPr/>
            </p:nvSpPr>
            <p:spPr>
              <a:xfrm>
                <a:off x="9452" y="11372"/>
                <a:ext cx="7188712" cy="22114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052" name="直接连接符 4"/>
          <p:cNvPicPr/>
          <p:nvPr/>
        </p:nvPicPr>
        <p:blipFill>
          <a:blip r:embed="rId5"/>
          <a:stretch>
            <a:fillRect/>
          </a:stretch>
        </p:blipFill>
        <p:spPr>
          <a:xfrm>
            <a:off x="3108325" y="2968625"/>
            <a:ext cx="6016625" cy="3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文本框 92"/>
          <p:cNvSpPr txBox="1"/>
          <p:nvPr/>
        </p:nvSpPr>
        <p:spPr>
          <a:xfrm>
            <a:off x="2908300" y="1966913"/>
            <a:ext cx="6735763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心中那片湛蓝星空</a:t>
            </a:r>
          </a:p>
        </p:txBody>
      </p:sp>
      <p:sp>
        <p:nvSpPr>
          <p:cNvPr id="2054" name="文本框 36"/>
          <p:cNvSpPr txBox="1"/>
          <p:nvPr/>
        </p:nvSpPr>
        <p:spPr>
          <a:xfrm>
            <a:off x="3051175" y="3071813"/>
            <a:ext cx="61039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di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 PROFESSIONNAL BUSINESS TEMPALTE</a:t>
            </a:r>
            <a:endParaRPr lang="zh-CN" altLang="en-US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055" name="组合 48"/>
          <p:cNvGrpSpPr/>
          <p:nvPr/>
        </p:nvGrpSpPr>
        <p:grpSpPr>
          <a:xfrm>
            <a:off x="5027613" y="5224463"/>
            <a:ext cx="588962" cy="498475"/>
            <a:chOff x="0" y="0"/>
            <a:chExt cx="588282" cy="498248"/>
          </a:xfrm>
        </p:grpSpPr>
        <p:grpSp>
          <p:nvGrpSpPr>
            <p:cNvPr id="2085" name="六边形 20"/>
            <p:cNvGrpSpPr/>
            <p:nvPr/>
          </p:nvGrpSpPr>
          <p:grpSpPr>
            <a:xfrm>
              <a:off x="-16682" y="-12377"/>
              <a:ext cx="627163" cy="530110"/>
              <a:chOff x="0" y="0"/>
              <a:chExt cx="627888" cy="530352"/>
            </a:xfrm>
          </p:grpSpPr>
          <p:pic>
            <p:nvPicPr>
              <p:cNvPr id="2087" name="六边形 2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627888" cy="5303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88" name="Text Box 16"/>
              <p:cNvSpPr txBox="1"/>
              <p:nvPr/>
            </p:nvSpPr>
            <p:spPr>
              <a:xfrm>
                <a:off x="107321" y="89080"/>
                <a:ext cx="407722" cy="3450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86" name="Freeform 34"/>
            <p:cNvSpPr/>
            <p:nvPr/>
          </p:nvSpPr>
          <p:spPr>
            <a:xfrm>
              <a:off x="155951" y="116115"/>
              <a:ext cx="287012" cy="253712"/>
            </a:xfrm>
            <a:custGeom>
              <a:avLst/>
              <a:gdLst>
                <a:gd name="txL" fmla="*/ 0 w 136"/>
                <a:gd name="txT" fmla="*/ 0 h 120"/>
                <a:gd name="txR" fmla="*/ 136 w 136"/>
                <a:gd name="txB" fmla="*/ 120 h 12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6" y="0"/>
                    <a:pt x="68" y="0"/>
                  </a:cubicBezTo>
                  <a:cubicBezTo>
                    <a:pt x="31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7" y="106"/>
                    <a:pt x="22" y="120"/>
                  </a:cubicBezTo>
                  <a:cubicBezTo>
                    <a:pt x="22" y="120"/>
                    <a:pt x="54" y="111"/>
                    <a:pt x="73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6" name="组合 7"/>
          <p:cNvGrpSpPr/>
          <p:nvPr/>
        </p:nvGrpSpPr>
        <p:grpSpPr>
          <a:xfrm>
            <a:off x="3409950" y="5224463"/>
            <a:ext cx="588963" cy="498475"/>
            <a:chOff x="0" y="0"/>
            <a:chExt cx="588282" cy="498248"/>
          </a:xfrm>
        </p:grpSpPr>
        <p:grpSp>
          <p:nvGrpSpPr>
            <p:cNvPr id="2081" name="六边形 19"/>
            <p:cNvGrpSpPr/>
            <p:nvPr/>
          </p:nvGrpSpPr>
          <p:grpSpPr>
            <a:xfrm>
              <a:off x="-20550" y="-12377"/>
              <a:ext cx="633251" cy="530110"/>
              <a:chOff x="0" y="0"/>
              <a:chExt cx="633984" cy="530352"/>
            </a:xfrm>
          </p:grpSpPr>
          <p:pic>
            <p:nvPicPr>
              <p:cNvPr id="2083" name="六边形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633984" cy="5303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84" name="Text Box 21"/>
              <p:cNvSpPr txBox="1"/>
              <p:nvPr/>
            </p:nvSpPr>
            <p:spPr>
              <a:xfrm>
                <a:off x="111194" y="89080"/>
                <a:ext cx="407723" cy="3450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82" name="Freeform 64"/>
            <p:cNvSpPr>
              <a:spLocks noEditPoints="1"/>
            </p:cNvSpPr>
            <p:nvPr/>
          </p:nvSpPr>
          <p:spPr>
            <a:xfrm>
              <a:off x="188292" y="161090"/>
              <a:ext cx="211698" cy="202130"/>
            </a:xfrm>
            <a:custGeom>
              <a:avLst/>
              <a:gdLst>
                <a:gd name="txL" fmla="*/ 0 w 133"/>
                <a:gd name="txT" fmla="*/ 0 h 127"/>
                <a:gd name="txR" fmla="*/ 133 w 133"/>
                <a:gd name="txB" fmla="*/ 127 h 127"/>
              </a:gdLst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7" name="组合 50"/>
          <p:cNvGrpSpPr/>
          <p:nvPr/>
        </p:nvGrpSpPr>
        <p:grpSpPr>
          <a:xfrm>
            <a:off x="8261350" y="5224463"/>
            <a:ext cx="588963" cy="498475"/>
            <a:chOff x="0" y="0"/>
            <a:chExt cx="588282" cy="498248"/>
          </a:xfrm>
        </p:grpSpPr>
        <p:grpSp>
          <p:nvGrpSpPr>
            <p:cNvPr id="2066" name="六边形 24"/>
            <p:cNvGrpSpPr/>
            <p:nvPr/>
          </p:nvGrpSpPr>
          <p:grpSpPr>
            <a:xfrm>
              <a:off x="-19535" y="-12377"/>
              <a:ext cx="633251" cy="530110"/>
              <a:chOff x="0" y="0"/>
              <a:chExt cx="633984" cy="530352"/>
            </a:xfrm>
          </p:grpSpPr>
          <p:pic>
            <p:nvPicPr>
              <p:cNvPr id="2079" name="六边形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633984" cy="5303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80" name="Text Box 26"/>
              <p:cNvSpPr txBox="1"/>
              <p:nvPr/>
            </p:nvSpPr>
            <p:spPr>
              <a:xfrm>
                <a:off x="110178" y="89080"/>
                <a:ext cx="407723" cy="3450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67" name="组合 32"/>
            <p:cNvGrpSpPr/>
            <p:nvPr/>
          </p:nvGrpSpPr>
          <p:grpSpPr>
            <a:xfrm>
              <a:off x="196000" y="130628"/>
              <a:ext cx="301738" cy="263054"/>
              <a:chOff x="0" y="0"/>
              <a:chExt cx="389342" cy="339426"/>
            </a:xfrm>
          </p:grpSpPr>
          <p:sp>
            <p:nvSpPr>
              <p:cNvPr id="2068" name="Freeform 110"/>
              <p:cNvSpPr/>
              <p:nvPr/>
            </p:nvSpPr>
            <p:spPr>
              <a:xfrm>
                <a:off x="259561" y="102327"/>
                <a:ext cx="102328" cy="102328"/>
              </a:xfrm>
              <a:custGeom>
                <a:avLst/>
                <a:gdLst>
                  <a:gd name="txL" fmla="*/ 0 w 41"/>
                  <a:gd name="txT" fmla="*/ 0 h 41"/>
                  <a:gd name="txR" fmla="*/ 41 w 41"/>
                  <a:gd name="txB" fmla="*/ 41 h 41"/>
                </a:gdLst>
                <a:ahLst/>
                <a:cxnLst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0" y="2147483646"/>
                  </a:cxn>
                </a:cxnLst>
                <a:rect l="txL" t="txT" r="txR" b="txB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" name="Freeform 111"/>
              <p:cNvSpPr/>
              <p:nvPr/>
            </p:nvSpPr>
            <p:spPr>
              <a:xfrm>
                <a:off x="237098" y="74873"/>
                <a:ext cx="109814" cy="114806"/>
              </a:xfrm>
              <a:custGeom>
                <a:avLst/>
                <a:gdLst>
                  <a:gd name="txL" fmla="*/ 0 w 44"/>
                  <a:gd name="txT" fmla="*/ 0 h 46"/>
                  <a:gd name="txR" fmla="*/ 44 w 44"/>
                  <a:gd name="txB" fmla="*/ 46 h 46"/>
                </a:gdLst>
                <a:ahLst/>
                <a:cxnLst>
                  <a:cxn ang="0">
                    <a:pos x="2147483646" y="0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rect l="txL" t="txT" r="txR" b="txB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" name="Freeform 112"/>
              <p:cNvSpPr/>
              <p:nvPr/>
            </p:nvSpPr>
            <p:spPr>
              <a:xfrm>
                <a:off x="217132" y="59898"/>
                <a:ext cx="104823" cy="104823"/>
              </a:xfrm>
              <a:custGeom>
                <a:avLst/>
                <a:gdLst>
                  <a:gd name="txL" fmla="*/ 0 w 42"/>
                  <a:gd name="txT" fmla="*/ 0 h 42"/>
                  <a:gd name="txR" fmla="*/ 42 w 42"/>
                  <a:gd name="txB" fmla="*/ 42 h 42"/>
                </a:gdLst>
                <a:ahLst/>
                <a:cxnLst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0" y="2147483646"/>
                  </a:cxn>
                </a:cxnLst>
                <a:rect l="txL" t="txT" r="txR" b="txB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1" name="Freeform 113"/>
              <p:cNvSpPr/>
              <p:nvPr/>
            </p:nvSpPr>
            <p:spPr>
              <a:xfrm>
                <a:off x="189679" y="162226"/>
                <a:ext cx="69882" cy="69882"/>
              </a:xfrm>
              <a:custGeom>
                <a:avLst/>
                <a:gdLst>
                  <a:gd name="txL" fmla="*/ 0 w 28"/>
                  <a:gd name="txT" fmla="*/ 0 h 28"/>
                  <a:gd name="txR" fmla="*/ 28 w 28"/>
                  <a:gd name="txB" fmla="*/ 28 h 28"/>
                </a:gdLst>
                <a:ahLst/>
                <a:cxnLst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txL" t="txT" r="txR" b="txB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2" name="Freeform 114"/>
              <p:cNvSpPr/>
              <p:nvPr/>
            </p:nvSpPr>
            <p:spPr>
              <a:xfrm>
                <a:off x="172208" y="219628"/>
                <a:ext cx="34941" cy="32446"/>
              </a:xfrm>
              <a:custGeom>
                <a:avLst/>
                <a:gdLst>
                  <a:gd name="txL" fmla="*/ 0 w 14"/>
                  <a:gd name="txT" fmla="*/ 0 h 13"/>
                  <a:gd name="txR" fmla="*/ 14 w 14"/>
                  <a:gd name="txB" fmla="*/ 13 h 13"/>
                </a:gdLst>
                <a:ahLst/>
                <a:cxnLst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0" y="2147483646"/>
                  </a:cxn>
                </a:cxnLst>
                <a:rect l="txL" t="txT" r="txR" b="txB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3" name="Freeform 115"/>
              <p:cNvSpPr/>
              <p:nvPr/>
            </p:nvSpPr>
            <p:spPr>
              <a:xfrm>
                <a:off x="319460" y="34941"/>
                <a:ext cx="69882" cy="69882"/>
              </a:xfrm>
              <a:custGeom>
                <a:avLst/>
                <a:gdLst>
                  <a:gd name="txL" fmla="*/ 0 w 28"/>
                  <a:gd name="txT" fmla="*/ 0 h 28"/>
                  <a:gd name="txR" fmla="*/ 28 w 28"/>
                  <a:gd name="txB" fmla="*/ 28 h 28"/>
                </a:gdLst>
                <a:ahLst/>
                <a:cxnLst>
                  <a:cxn ang="0">
                    <a:pos x="2147483646" y="0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rect l="txL" t="txT" r="txR" b="txB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4" name="Freeform 116"/>
              <p:cNvSpPr/>
              <p:nvPr/>
            </p:nvSpPr>
            <p:spPr>
              <a:xfrm>
                <a:off x="0" y="0"/>
                <a:ext cx="279527" cy="339426"/>
              </a:xfrm>
              <a:custGeom>
                <a:avLst/>
                <a:gdLst>
                  <a:gd name="txL" fmla="*/ 0 w 112"/>
                  <a:gd name="txT" fmla="*/ 0 h 136"/>
                  <a:gd name="txR" fmla="*/ 112 w 112"/>
                  <a:gd name="txB" fmla="*/ 136 h 136"/>
                </a:gdLst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0" y="2147483646"/>
                  </a:cxn>
                  <a:cxn ang="0">
                    <a:pos x="0" y="2147483646"/>
                  </a:cxn>
                  <a:cxn ang="0">
                    <a:pos x="0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txL" t="txT" r="txR" b="txB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5" name="Rectangle 117"/>
              <p:cNvSpPr/>
              <p:nvPr/>
            </p:nvSpPr>
            <p:spPr>
              <a:xfrm>
                <a:off x="49916" y="114806"/>
                <a:ext cx="109814" cy="1747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n-US" altLang="zh-CN" sz="18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6" name="Rectangle 118"/>
              <p:cNvSpPr/>
              <p:nvPr/>
            </p:nvSpPr>
            <p:spPr>
              <a:xfrm>
                <a:off x="49916" y="154738"/>
                <a:ext cx="109814" cy="1747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n-US" altLang="zh-CN" sz="18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7" name="Rectangle 119"/>
              <p:cNvSpPr/>
              <p:nvPr/>
            </p:nvSpPr>
            <p:spPr>
              <a:xfrm>
                <a:off x="49916" y="199662"/>
                <a:ext cx="109814" cy="149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n-US" altLang="zh-CN" sz="18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8" name="Rectangle 120"/>
              <p:cNvSpPr/>
              <p:nvPr/>
            </p:nvSpPr>
            <p:spPr>
              <a:xfrm>
                <a:off x="49916" y="242091"/>
                <a:ext cx="109814" cy="1747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n-US" altLang="zh-CN" sz="18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58" name="组合 49"/>
          <p:cNvGrpSpPr/>
          <p:nvPr/>
        </p:nvGrpSpPr>
        <p:grpSpPr>
          <a:xfrm>
            <a:off x="6645275" y="5224463"/>
            <a:ext cx="587375" cy="498475"/>
            <a:chOff x="0" y="0"/>
            <a:chExt cx="588282" cy="498248"/>
          </a:xfrm>
        </p:grpSpPr>
        <p:grpSp>
          <p:nvGrpSpPr>
            <p:cNvPr id="2059" name="六边形 23"/>
            <p:cNvGrpSpPr/>
            <p:nvPr/>
          </p:nvGrpSpPr>
          <p:grpSpPr>
            <a:xfrm>
              <a:off x="-18952" y="-12377"/>
              <a:ext cx="628858" cy="530110"/>
              <a:chOff x="0" y="0"/>
              <a:chExt cx="627888" cy="530352"/>
            </a:xfrm>
          </p:grpSpPr>
          <p:pic>
            <p:nvPicPr>
              <p:cNvPr id="2064" name="六边形 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627888" cy="5303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65" name="Text Box 42"/>
              <p:cNvSpPr txBox="1"/>
              <p:nvPr/>
            </p:nvSpPr>
            <p:spPr>
              <a:xfrm>
                <a:off x="109411" y="89175"/>
                <a:ext cx="406400" cy="3448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60" name="组合 44"/>
            <p:cNvGrpSpPr/>
            <p:nvPr/>
          </p:nvGrpSpPr>
          <p:grpSpPr>
            <a:xfrm>
              <a:off x="171285" y="116114"/>
              <a:ext cx="264978" cy="263448"/>
              <a:chOff x="0" y="0"/>
              <a:chExt cx="431769" cy="429274"/>
            </a:xfrm>
          </p:grpSpPr>
          <p:sp>
            <p:nvSpPr>
              <p:cNvPr id="2061" name="Freeform 126"/>
              <p:cNvSpPr>
                <a:spLocks noEditPoints="1"/>
              </p:cNvSpPr>
              <p:nvPr/>
            </p:nvSpPr>
            <p:spPr>
              <a:xfrm>
                <a:off x="227115" y="99831"/>
                <a:ext cx="204654" cy="329443"/>
              </a:xfrm>
              <a:custGeom>
                <a:avLst/>
                <a:gdLst>
                  <a:gd name="txL" fmla="*/ 0 w 82"/>
                  <a:gd name="txT" fmla="*/ 0 h 132"/>
                  <a:gd name="txR" fmla="*/ 82 w 82"/>
                  <a:gd name="txB" fmla="*/ 132 h 132"/>
                </a:gdLst>
                <a:ahLst/>
                <a:cxnLst>
                  <a:cxn ang="0">
                    <a:pos x="0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txL" t="txT" r="txR" b="txB"/>
                <a:pathLst>
                  <a:path w="82" h="132">
                    <a:moveTo>
                      <a:pt x="0" y="34"/>
                    </a:moveTo>
                    <a:lnTo>
                      <a:pt x="0" y="132"/>
                    </a:lnTo>
                    <a:lnTo>
                      <a:pt x="82" y="99"/>
                    </a:lnTo>
                    <a:lnTo>
                      <a:pt x="82" y="0"/>
                    </a:lnTo>
                    <a:lnTo>
                      <a:pt x="0" y="34"/>
                    </a:lnTo>
                    <a:close/>
                    <a:moveTo>
                      <a:pt x="76" y="10"/>
                    </a:moveTo>
                    <a:lnTo>
                      <a:pt x="76" y="94"/>
                    </a:lnTo>
                    <a:lnTo>
                      <a:pt x="5" y="66"/>
                    </a:lnTo>
                    <a:lnTo>
                      <a:pt x="5" y="38"/>
                    </a:lnTo>
                    <a:lnTo>
                      <a:pt x="76" y="10"/>
                    </a:lnTo>
                    <a:close/>
                    <a:moveTo>
                      <a:pt x="5" y="70"/>
                    </a:moveTo>
                    <a:lnTo>
                      <a:pt x="73" y="96"/>
                    </a:lnTo>
                    <a:lnTo>
                      <a:pt x="5" y="124"/>
                    </a:lnTo>
                    <a:lnTo>
                      <a:pt x="5" y="7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" name="Freeform 127"/>
              <p:cNvSpPr/>
              <p:nvPr/>
            </p:nvSpPr>
            <p:spPr>
              <a:xfrm>
                <a:off x="0" y="99831"/>
                <a:ext cx="202159" cy="329443"/>
              </a:xfrm>
              <a:custGeom>
                <a:avLst/>
                <a:gdLst>
                  <a:gd name="txL" fmla="*/ 0 w 81"/>
                  <a:gd name="txT" fmla="*/ 0 h 132"/>
                  <a:gd name="txR" fmla="*/ 81 w 81"/>
                  <a:gd name="txB" fmla="*/ 132 h 132"/>
                </a:gdLst>
                <a:ahLst/>
                <a:cxnLst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0" y="0"/>
                  </a:cxn>
                  <a:cxn ang="0">
                    <a:pos x="0" y="2147483646"/>
                  </a:cxn>
                </a:cxnLst>
                <a:rect l="txL" t="txT" r="txR" b="txB"/>
                <a:pathLst>
                  <a:path w="81" h="132">
                    <a:moveTo>
                      <a:pt x="0" y="99"/>
                    </a:moveTo>
                    <a:lnTo>
                      <a:pt x="81" y="132"/>
                    </a:lnTo>
                    <a:lnTo>
                      <a:pt x="81" y="34"/>
                    </a:lnTo>
                    <a:lnTo>
                      <a:pt x="0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" name="Freeform 128"/>
              <p:cNvSpPr>
                <a:spLocks noEditPoints="1"/>
              </p:cNvSpPr>
              <p:nvPr/>
            </p:nvSpPr>
            <p:spPr>
              <a:xfrm>
                <a:off x="12478" y="0"/>
                <a:ext cx="414299" cy="164721"/>
              </a:xfrm>
              <a:custGeom>
                <a:avLst/>
                <a:gdLst>
                  <a:gd name="txL" fmla="*/ 0 w 166"/>
                  <a:gd name="txT" fmla="*/ 0 h 66"/>
                  <a:gd name="txR" fmla="*/ 166 w 166"/>
                  <a:gd name="txB" fmla="*/ 66 h 66"/>
                </a:gdLst>
                <a:ahLst/>
                <a:cxnLst>
                  <a:cxn ang="0">
                    <a:pos x="2147483646" y="0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txL" t="txT" r="txR" b="txB"/>
                <a:pathLst>
                  <a:path w="166" h="66">
                    <a:moveTo>
                      <a:pt x="82" y="0"/>
                    </a:moveTo>
                    <a:lnTo>
                      <a:pt x="0" y="32"/>
                    </a:lnTo>
                    <a:lnTo>
                      <a:pt x="80" y="66"/>
                    </a:lnTo>
                    <a:lnTo>
                      <a:pt x="166" y="32"/>
                    </a:lnTo>
                    <a:lnTo>
                      <a:pt x="82" y="0"/>
                    </a:lnTo>
                    <a:close/>
                    <a:moveTo>
                      <a:pt x="82" y="6"/>
                    </a:moveTo>
                    <a:lnTo>
                      <a:pt x="151" y="32"/>
                    </a:lnTo>
                    <a:lnTo>
                      <a:pt x="82" y="59"/>
                    </a:lnTo>
                    <a:lnTo>
                      <a:pt x="82" y="6"/>
                    </a:lnTo>
                    <a:close/>
                    <a:moveTo>
                      <a:pt x="78" y="7"/>
                    </a:moveTo>
                    <a:lnTo>
                      <a:pt x="78" y="59"/>
                    </a:lnTo>
                    <a:lnTo>
                      <a:pt x="15" y="32"/>
                    </a:lnTo>
                    <a:lnTo>
                      <a:pt x="78" y="7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5"/>
          <p:cNvGrpSpPr/>
          <p:nvPr/>
        </p:nvGrpSpPr>
        <p:grpSpPr>
          <a:xfrm rot="3881436">
            <a:off x="4764088" y="1763713"/>
            <a:ext cx="2606675" cy="2247900"/>
            <a:chOff x="0" y="0"/>
            <a:chExt cx="2214105" cy="1908711"/>
          </a:xfrm>
        </p:grpSpPr>
        <p:grpSp>
          <p:nvGrpSpPr>
            <p:cNvPr id="11271" name="六边形 15"/>
            <p:cNvGrpSpPr/>
            <p:nvPr/>
          </p:nvGrpSpPr>
          <p:grpSpPr>
            <a:xfrm rot="-3881436">
              <a:off x="-41335" y="-58389"/>
              <a:ext cx="2298217" cy="2029749"/>
              <a:chOff x="0" y="0"/>
              <a:chExt cx="2706624" cy="2389632"/>
            </a:xfrm>
          </p:grpSpPr>
          <p:pic>
            <p:nvPicPr>
              <p:cNvPr id="11275" name="六边形 15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2706624" cy="238963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276" name="Text Box 5"/>
              <p:cNvSpPr txBox="1"/>
              <p:nvPr/>
            </p:nvSpPr>
            <p:spPr>
              <a:xfrm rot="3881436">
                <a:off x="456426" y="417890"/>
                <a:ext cx="1797579" cy="15501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272" name="任意多边形 16"/>
            <p:cNvGrpSpPr/>
            <p:nvPr/>
          </p:nvGrpSpPr>
          <p:grpSpPr>
            <a:xfrm rot="-3881436">
              <a:off x="160899" y="-166244"/>
              <a:ext cx="1920357" cy="1874411"/>
              <a:chOff x="0" y="0"/>
              <a:chExt cx="2261616" cy="2206752"/>
            </a:xfrm>
          </p:grpSpPr>
          <p:pic>
            <p:nvPicPr>
              <p:cNvPr id="11273" name="任意多边形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2261616" cy="22067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274" name="Text Box 8"/>
              <p:cNvSpPr txBox="1"/>
              <p:nvPr/>
            </p:nvSpPr>
            <p:spPr>
              <a:xfrm rot="3881436">
                <a:off x="-83796" y="184586"/>
                <a:ext cx="2517362" cy="16605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267" name="文本框 78"/>
          <p:cNvSpPr txBox="1"/>
          <p:nvPr/>
        </p:nvSpPr>
        <p:spPr>
          <a:xfrm>
            <a:off x="584200" y="395288"/>
            <a:ext cx="51562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zh-CN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68" name="矩形 45"/>
          <p:cNvSpPr/>
          <p:nvPr/>
        </p:nvSpPr>
        <p:spPr>
          <a:xfrm>
            <a:off x="1868488" y="4837113"/>
            <a:ext cx="8515350" cy="5159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TextBox 13"/>
          <p:cNvSpPr txBox="1"/>
          <p:nvPr/>
        </p:nvSpPr>
        <p:spPr>
          <a:xfrm>
            <a:off x="4691063" y="4359275"/>
            <a:ext cx="2752725" cy="3079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20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20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Freeform 34"/>
          <p:cNvSpPr/>
          <p:nvPr/>
        </p:nvSpPr>
        <p:spPr>
          <a:xfrm>
            <a:off x="5603875" y="2559050"/>
            <a:ext cx="984250" cy="869950"/>
          </a:xfrm>
          <a:custGeom>
            <a:avLst/>
            <a:gdLst>
              <a:gd name="txL" fmla="*/ 0 w 136"/>
              <a:gd name="txT" fmla="*/ 0 h 120"/>
              <a:gd name="txR" fmla="*/ 136 w 136"/>
              <a:gd name="txB" fmla="*/ 120 h 120"/>
            </a:gdLst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/>
          <p:cNvPicPr>
            <a:picLocks noChangeAspect="1"/>
          </p:cNvPicPr>
          <p:nvPr/>
        </p:nvPicPr>
        <p:blipFill>
          <a:blip r:embed="rId2"/>
          <a:srcRect l="32706" t="20522" r="33607" b="19580"/>
          <a:stretch>
            <a:fillRect/>
          </a:stretch>
        </p:blipFill>
        <p:spPr>
          <a:xfrm>
            <a:off x="1520825" y="2054225"/>
            <a:ext cx="1851025" cy="185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2"/>
          <p:cNvPicPr>
            <a:picLocks noChangeAspect="1"/>
          </p:cNvPicPr>
          <p:nvPr/>
        </p:nvPicPr>
        <p:blipFill>
          <a:blip r:embed="rId3"/>
          <a:srcRect l="12361" r="12247"/>
          <a:stretch>
            <a:fillRect/>
          </a:stretch>
        </p:blipFill>
        <p:spPr>
          <a:xfrm>
            <a:off x="5459413" y="2054225"/>
            <a:ext cx="5189537" cy="3871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2" name="组合 1"/>
          <p:cNvGrpSpPr/>
          <p:nvPr/>
        </p:nvGrpSpPr>
        <p:grpSpPr>
          <a:xfrm rot="-1516987" flipH="1">
            <a:off x="538163" y="342900"/>
            <a:ext cx="622300" cy="476250"/>
            <a:chOff x="0" y="0"/>
            <a:chExt cx="622952" cy="476251"/>
          </a:xfrm>
        </p:grpSpPr>
        <p:grpSp>
          <p:nvGrpSpPr>
            <p:cNvPr id="12303" name="组合 26"/>
            <p:cNvGrpSpPr/>
            <p:nvPr/>
          </p:nvGrpSpPr>
          <p:grpSpPr>
            <a:xfrm>
              <a:off x="0" y="89405"/>
              <a:ext cx="448741" cy="386846"/>
              <a:chOff x="0" y="0"/>
              <a:chExt cx="2214105" cy="1908711"/>
            </a:xfrm>
          </p:grpSpPr>
          <p:grpSp>
            <p:nvGrpSpPr>
              <p:cNvPr id="12311" name="Hexagon 26@|1FFC:16777215|FBC:16777215|LFC:16777215|LBC:16777215"/>
              <p:cNvGrpSpPr/>
              <p:nvPr/>
            </p:nvGrpSpPr>
            <p:grpSpPr>
              <a:xfrm rot="-1516987" flipH="1">
                <a:off x="34923" y="-279319"/>
                <a:ext cx="2167879" cy="2466391"/>
                <a:chOff x="0" y="0"/>
                <a:chExt cx="438912" cy="499872"/>
              </a:xfrm>
            </p:grpSpPr>
            <p:pic>
              <p:nvPicPr>
                <p:cNvPr id="12315" name="Hexagon 26@|1FFC:16777215|FBC:16777215|LFC:16777215|LBC:1677721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38912" cy="499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316" name="Text Box 8"/>
                <p:cNvSpPr txBox="1"/>
                <p:nvPr/>
              </p:nvSpPr>
              <p:spPr>
                <a:xfrm rot="-1516989">
                  <a:off x="67117" y="115637"/>
                  <a:ext cx="309085" cy="2667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312" name="Freeform 27@|5FFC:16777215|FBC:0|LFC:16777215|LBC:16777215"/>
              <p:cNvGrpSpPr/>
              <p:nvPr/>
            </p:nvGrpSpPr>
            <p:grpSpPr>
              <a:xfrm rot="-1516987" flipH="1">
                <a:off x="-83448" y="-142325"/>
                <a:ext cx="2017332" cy="1443741"/>
                <a:chOff x="0" y="0"/>
                <a:chExt cx="408432" cy="292608"/>
              </a:xfrm>
            </p:grpSpPr>
            <p:pic>
              <p:nvPicPr>
                <p:cNvPr id="12313" name="Freeform 27@|5FFC:16777215|FBC:0|LFC:16777215|LBC:1677721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08432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314" name="Text Box 11"/>
                <p:cNvSpPr txBox="1"/>
                <p:nvPr/>
              </p:nvSpPr>
              <p:spPr>
                <a:xfrm rot="-1516989">
                  <a:off x="-27725" y="38853"/>
                  <a:ext cx="432912" cy="2857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2304" name="组合 29"/>
            <p:cNvGrpSpPr/>
            <p:nvPr/>
          </p:nvGrpSpPr>
          <p:grpSpPr>
            <a:xfrm>
              <a:off x="187750" y="0"/>
              <a:ext cx="435202" cy="375175"/>
              <a:chOff x="0" y="0"/>
              <a:chExt cx="2214105" cy="1908711"/>
            </a:xfrm>
          </p:grpSpPr>
          <p:grpSp>
            <p:nvGrpSpPr>
              <p:cNvPr id="12305" name="Hexagon 26@|1FFC:16777215|FBC:16777215|LFC:16777215|LBC:16777215"/>
              <p:cNvGrpSpPr/>
              <p:nvPr/>
            </p:nvGrpSpPr>
            <p:grpSpPr>
              <a:xfrm rot="-1516987" flipH="1">
                <a:off x="18372" y="-265807"/>
                <a:ext cx="2173225" cy="2450076"/>
                <a:chOff x="0" y="0"/>
                <a:chExt cx="426720" cy="481584"/>
              </a:xfrm>
            </p:grpSpPr>
            <p:pic>
              <p:nvPicPr>
                <p:cNvPr id="12309" name="Hexagon 26@|1FFC:16777215|FBC:16777215|LFC:16777215|LBC:16777215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426720" cy="4815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310" name="Text Box 15"/>
                <p:cNvSpPr txBox="1"/>
                <p:nvPr/>
              </p:nvSpPr>
              <p:spPr>
                <a:xfrm rot="-1516989">
                  <a:off x="62703" y="110757"/>
                  <a:ext cx="299761" cy="2586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306" name="Freeform 27@|5FFC:16777215|FBC:0|LFC:16777215|LBC:16777215"/>
              <p:cNvGrpSpPr/>
              <p:nvPr/>
            </p:nvGrpSpPr>
            <p:grpSpPr>
              <a:xfrm rot="-1516987" flipH="1">
                <a:off x="-98539" y="-163674"/>
                <a:ext cx="2049040" cy="1488654"/>
                <a:chOff x="0" y="0"/>
                <a:chExt cx="402336" cy="292608"/>
              </a:xfrm>
            </p:grpSpPr>
            <p:pic>
              <p:nvPicPr>
                <p:cNvPr id="12307" name="Freeform 27@|5FFC:16777215|FBC:0|LFC:16777215|LBC:16777215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0" y="0"/>
                  <a:ext cx="402336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308" name="Text Box 18"/>
                <p:cNvSpPr txBox="1"/>
                <p:nvPr/>
              </p:nvSpPr>
              <p:spPr>
                <a:xfrm rot="-1516989">
                  <a:off x="-23733" y="41834"/>
                  <a:ext cx="419851" cy="2771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2293" name="TextBox 13"/>
          <p:cNvSpPr txBox="1"/>
          <p:nvPr/>
        </p:nvSpPr>
        <p:spPr>
          <a:xfrm>
            <a:off x="1084263" y="398463"/>
            <a:ext cx="3298825" cy="431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294" name="矩形 12"/>
          <p:cNvGrpSpPr/>
          <p:nvPr/>
        </p:nvGrpSpPr>
        <p:grpSpPr>
          <a:xfrm>
            <a:off x="3475038" y="2036763"/>
            <a:ext cx="1908175" cy="1906587"/>
            <a:chOff x="0" y="0"/>
            <a:chExt cx="1202" cy="1201"/>
          </a:xfrm>
        </p:grpSpPr>
        <p:pic>
          <p:nvPicPr>
            <p:cNvPr id="12301" name="矩形 12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202" cy="12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2" name="Text Box 22"/>
            <p:cNvSpPr txBox="1"/>
            <p:nvPr/>
          </p:nvSpPr>
          <p:spPr>
            <a:xfrm>
              <a:off x="6" y="7"/>
              <a:ext cx="1184" cy="11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295" name="Freeform 252"/>
          <p:cNvSpPr>
            <a:spLocks noEditPoints="1"/>
          </p:cNvSpPr>
          <p:nvPr/>
        </p:nvSpPr>
        <p:spPr>
          <a:xfrm>
            <a:off x="4100513" y="2681288"/>
            <a:ext cx="646112" cy="612775"/>
          </a:xfrm>
          <a:custGeom>
            <a:avLst/>
            <a:gdLst>
              <a:gd name="txL" fmla="*/ 0 w 301"/>
              <a:gd name="txT" fmla="*/ 0 h 285"/>
              <a:gd name="txR" fmla="*/ 301 w 301"/>
              <a:gd name="txB" fmla="*/ 285 h 285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296" name="矩形 14"/>
          <p:cNvGrpSpPr/>
          <p:nvPr/>
        </p:nvGrpSpPr>
        <p:grpSpPr>
          <a:xfrm>
            <a:off x="1511300" y="4035425"/>
            <a:ext cx="1908175" cy="1908175"/>
            <a:chOff x="0" y="0"/>
            <a:chExt cx="1202" cy="1202"/>
          </a:xfrm>
        </p:grpSpPr>
        <p:pic>
          <p:nvPicPr>
            <p:cNvPr id="12299" name="矩形 14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202" cy="12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0" name="Text Box 26"/>
            <p:cNvSpPr txBox="1"/>
            <p:nvPr/>
          </p:nvSpPr>
          <p:spPr>
            <a:xfrm>
              <a:off x="6" y="7"/>
              <a:ext cx="1184" cy="11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297" name="Freeform 337"/>
          <p:cNvSpPr>
            <a:spLocks noEditPoints="1"/>
          </p:cNvSpPr>
          <p:nvPr/>
        </p:nvSpPr>
        <p:spPr>
          <a:xfrm>
            <a:off x="2146300" y="4673600"/>
            <a:ext cx="617538" cy="617538"/>
          </a:xfrm>
          <a:custGeom>
            <a:avLst/>
            <a:gdLst>
              <a:gd name="txL" fmla="*/ 0 w 288"/>
              <a:gd name="txT" fmla="*/ 0 h 288"/>
              <a:gd name="txR" fmla="*/ 288 w 288"/>
              <a:gd name="txB" fmla="*/ 288 h 288"/>
            </a:gdLst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3" y="209"/>
                </a:moveTo>
                <a:cubicBezTo>
                  <a:pt x="144" y="210"/>
                  <a:pt x="135" y="210"/>
                  <a:pt x="127" y="209"/>
                </a:cubicBezTo>
                <a:cubicBezTo>
                  <a:pt x="97" y="239"/>
                  <a:pt x="66" y="233"/>
                  <a:pt x="72" y="229"/>
                </a:cubicBezTo>
                <a:cubicBezTo>
                  <a:pt x="87" y="217"/>
                  <a:pt x="90" y="206"/>
                  <a:pt x="90" y="197"/>
                </a:cubicBezTo>
                <a:cubicBezTo>
                  <a:pt x="70" y="186"/>
                  <a:pt x="56" y="168"/>
                  <a:pt x="54" y="147"/>
                </a:cubicBezTo>
                <a:cubicBezTo>
                  <a:pt x="49" y="108"/>
                  <a:pt x="86" y="71"/>
                  <a:pt x="136" y="65"/>
                </a:cubicBezTo>
                <a:cubicBezTo>
                  <a:pt x="186" y="60"/>
                  <a:pt x="230" y="87"/>
                  <a:pt x="235" y="127"/>
                </a:cubicBezTo>
                <a:cubicBezTo>
                  <a:pt x="239" y="167"/>
                  <a:pt x="203" y="204"/>
                  <a:pt x="153" y="209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2298" name="图片 18"/>
          <p:cNvPicPr>
            <a:picLocks noChangeAspect="1"/>
          </p:cNvPicPr>
          <p:nvPr/>
        </p:nvPicPr>
        <p:blipFill>
          <a:blip r:embed="rId2"/>
          <a:srcRect l="32706" t="20522" r="33607" b="19580"/>
          <a:stretch>
            <a:fillRect/>
          </a:stretch>
        </p:blipFill>
        <p:spPr>
          <a:xfrm>
            <a:off x="3513138" y="4056063"/>
            <a:ext cx="1851025" cy="185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"/>
          <p:cNvGrpSpPr/>
          <p:nvPr/>
        </p:nvGrpSpPr>
        <p:grpSpPr>
          <a:xfrm rot="-1516987" flipH="1">
            <a:off x="538163" y="342900"/>
            <a:ext cx="622300" cy="476250"/>
            <a:chOff x="0" y="0"/>
            <a:chExt cx="622952" cy="476251"/>
          </a:xfrm>
        </p:grpSpPr>
        <p:grpSp>
          <p:nvGrpSpPr>
            <p:cNvPr id="13354" name="组合 26"/>
            <p:cNvGrpSpPr/>
            <p:nvPr/>
          </p:nvGrpSpPr>
          <p:grpSpPr>
            <a:xfrm>
              <a:off x="0" y="89405"/>
              <a:ext cx="448741" cy="386846"/>
              <a:chOff x="0" y="0"/>
              <a:chExt cx="2214105" cy="1908711"/>
            </a:xfrm>
          </p:grpSpPr>
          <p:grpSp>
            <p:nvGrpSpPr>
              <p:cNvPr id="13362" name="Hexagon 26@|1FFC:16777215|FBC:16777215|LFC:16777215|LBC:16777215"/>
              <p:cNvGrpSpPr/>
              <p:nvPr/>
            </p:nvGrpSpPr>
            <p:grpSpPr>
              <a:xfrm rot="-1516987" flipH="1">
                <a:off x="34923" y="-279319"/>
                <a:ext cx="2167879" cy="2466391"/>
                <a:chOff x="0" y="0"/>
                <a:chExt cx="438912" cy="499872"/>
              </a:xfrm>
            </p:grpSpPr>
            <p:pic>
              <p:nvPicPr>
                <p:cNvPr id="13366" name="Hexagon 26@|1FFC:16777215|FBC:16777215|LFC:16777215|LBC:16777215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438912" cy="499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367" name="Text Box 6"/>
                <p:cNvSpPr txBox="1"/>
                <p:nvPr/>
              </p:nvSpPr>
              <p:spPr>
                <a:xfrm rot="-1516989">
                  <a:off x="67117" y="115637"/>
                  <a:ext cx="309085" cy="2667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3363" name="Freeform 27@|5FFC:16777215|FBC:0|LFC:16777215|LBC:16777215"/>
              <p:cNvGrpSpPr/>
              <p:nvPr/>
            </p:nvGrpSpPr>
            <p:grpSpPr>
              <a:xfrm rot="-1516987" flipH="1">
                <a:off x="-83448" y="-142325"/>
                <a:ext cx="2017332" cy="1443741"/>
                <a:chOff x="0" y="0"/>
                <a:chExt cx="408432" cy="292608"/>
              </a:xfrm>
            </p:grpSpPr>
            <p:pic>
              <p:nvPicPr>
                <p:cNvPr id="13364" name="Freeform 27@|5FFC:16777215|FBC:0|LFC:16777215|LBC:1677721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408432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365" name="Text Box 9"/>
                <p:cNvSpPr txBox="1"/>
                <p:nvPr/>
              </p:nvSpPr>
              <p:spPr>
                <a:xfrm rot="-1516989">
                  <a:off x="-27725" y="38853"/>
                  <a:ext cx="432912" cy="2857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3355" name="组合 29"/>
            <p:cNvGrpSpPr/>
            <p:nvPr/>
          </p:nvGrpSpPr>
          <p:grpSpPr>
            <a:xfrm>
              <a:off x="187750" y="0"/>
              <a:ext cx="435202" cy="375175"/>
              <a:chOff x="0" y="0"/>
              <a:chExt cx="2214105" cy="1908711"/>
            </a:xfrm>
          </p:grpSpPr>
          <p:grpSp>
            <p:nvGrpSpPr>
              <p:cNvPr id="13356" name="Hexagon 26@|1FFC:16777215|FBC:16777215|LFC:16777215|LBC:16777215"/>
              <p:cNvGrpSpPr/>
              <p:nvPr/>
            </p:nvGrpSpPr>
            <p:grpSpPr>
              <a:xfrm rot="-1516987" flipH="1">
                <a:off x="18372" y="-265807"/>
                <a:ext cx="2173225" cy="2450076"/>
                <a:chOff x="0" y="0"/>
                <a:chExt cx="426720" cy="481584"/>
              </a:xfrm>
            </p:grpSpPr>
            <p:pic>
              <p:nvPicPr>
                <p:cNvPr id="13360" name="Hexagon 26@|1FFC:16777215|FBC:16777215|LFC:16777215|LBC:1677721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26720" cy="4815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361" name="Text Box 13"/>
                <p:cNvSpPr txBox="1"/>
                <p:nvPr/>
              </p:nvSpPr>
              <p:spPr>
                <a:xfrm rot="-1516989">
                  <a:off x="62703" y="110757"/>
                  <a:ext cx="299761" cy="2586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3357" name="Freeform 27@|5FFC:16777215|FBC:0|LFC:16777215|LBC:16777215"/>
              <p:cNvGrpSpPr/>
              <p:nvPr/>
            </p:nvGrpSpPr>
            <p:grpSpPr>
              <a:xfrm rot="-1516987" flipH="1">
                <a:off x="-98539" y="-163674"/>
                <a:ext cx="2049040" cy="1488654"/>
                <a:chOff x="0" y="0"/>
                <a:chExt cx="402336" cy="292608"/>
              </a:xfrm>
            </p:grpSpPr>
            <p:pic>
              <p:nvPicPr>
                <p:cNvPr id="13358" name="Freeform 27@|5FFC:16777215|FBC:0|LFC:16777215|LBC:1677721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02336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359" name="Text Box 16"/>
                <p:cNvSpPr txBox="1"/>
                <p:nvPr/>
              </p:nvSpPr>
              <p:spPr>
                <a:xfrm rot="-1516989">
                  <a:off x="-23733" y="41834"/>
                  <a:ext cx="419851" cy="2771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3315" name="TextBox 13"/>
          <p:cNvSpPr txBox="1"/>
          <p:nvPr/>
        </p:nvSpPr>
        <p:spPr>
          <a:xfrm>
            <a:off x="1084263" y="398463"/>
            <a:ext cx="3298825" cy="431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316" name="Oval 25"/>
          <p:cNvGrpSpPr/>
          <p:nvPr/>
        </p:nvGrpSpPr>
        <p:grpSpPr>
          <a:xfrm>
            <a:off x="1809750" y="2000250"/>
            <a:ext cx="957263" cy="955675"/>
            <a:chOff x="0" y="0"/>
            <a:chExt cx="603" cy="602"/>
          </a:xfrm>
        </p:grpSpPr>
        <p:pic>
          <p:nvPicPr>
            <p:cNvPr id="13352" name="Oval 2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603" cy="6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53" name="Text Box 20"/>
            <p:cNvSpPr txBox="1"/>
            <p:nvPr/>
          </p:nvSpPr>
          <p:spPr>
            <a:xfrm>
              <a:off x="93" y="95"/>
              <a:ext cx="413" cy="4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AU" altLang="en-US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3317" name="任意多边形 10"/>
          <p:cNvGrpSpPr/>
          <p:nvPr/>
        </p:nvGrpSpPr>
        <p:grpSpPr>
          <a:xfrm>
            <a:off x="3829050" y="3024188"/>
            <a:ext cx="5357813" cy="957262"/>
            <a:chOff x="0" y="0"/>
            <a:chExt cx="3375" cy="603"/>
          </a:xfrm>
        </p:grpSpPr>
        <p:pic>
          <p:nvPicPr>
            <p:cNvPr id="13350" name="任意多边形 10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3375" cy="6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51" name="Text Box 23"/>
            <p:cNvSpPr txBox="1"/>
            <p:nvPr/>
          </p:nvSpPr>
          <p:spPr>
            <a:xfrm>
              <a:off x="5" y="7"/>
              <a:ext cx="3350" cy="5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3318" name="任意多边形 11"/>
          <p:cNvGrpSpPr/>
          <p:nvPr/>
        </p:nvGrpSpPr>
        <p:grpSpPr>
          <a:xfrm>
            <a:off x="3829050" y="5072063"/>
            <a:ext cx="5357813" cy="957262"/>
            <a:chOff x="0" y="0"/>
            <a:chExt cx="3375" cy="603"/>
          </a:xfrm>
        </p:grpSpPr>
        <p:pic>
          <p:nvPicPr>
            <p:cNvPr id="13348" name="任意多边形 1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3375" cy="6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49" name="Text Box 26"/>
            <p:cNvSpPr txBox="1"/>
            <p:nvPr/>
          </p:nvSpPr>
          <p:spPr>
            <a:xfrm>
              <a:off x="5" y="6"/>
              <a:ext cx="3350" cy="5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3319" name="Text Placeholder 32"/>
          <p:cNvSpPr txBox="1"/>
          <p:nvPr/>
        </p:nvSpPr>
        <p:spPr>
          <a:xfrm>
            <a:off x="3271838" y="2289175"/>
            <a:ext cx="663575" cy="3460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685800" eaLnBrk="1" hangingPunct="1">
              <a:spcBef>
                <a:spcPts val="750"/>
              </a:spcBef>
              <a:buNone/>
            </a:pPr>
            <a:r>
              <a:rPr lang="en-US" altLang="zh-CN" sz="3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3320" name="Text Placeholder 32"/>
          <p:cNvSpPr txBox="1"/>
          <p:nvPr/>
        </p:nvSpPr>
        <p:spPr>
          <a:xfrm>
            <a:off x="3321050" y="4337050"/>
            <a:ext cx="663575" cy="3476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685800" eaLnBrk="1" hangingPunct="1">
              <a:spcBef>
                <a:spcPts val="750"/>
              </a:spcBef>
              <a:buNone/>
            </a:pPr>
            <a:r>
              <a:rPr lang="en-US" altLang="zh-CN" sz="3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3321" name="Text Placeholder 32"/>
          <p:cNvSpPr txBox="1"/>
          <p:nvPr/>
        </p:nvSpPr>
        <p:spPr>
          <a:xfrm>
            <a:off x="4148138" y="3313113"/>
            <a:ext cx="661987" cy="3460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685800" eaLnBrk="1" hangingPunct="1">
              <a:spcBef>
                <a:spcPts val="750"/>
              </a:spcBef>
              <a:buNone/>
            </a:pPr>
            <a:r>
              <a:rPr lang="en-US" altLang="zh-CN" sz="3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3322" name="Text Placeholder 32"/>
          <p:cNvSpPr txBox="1"/>
          <p:nvPr/>
        </p:nvSpPr>
        <p:spPr>
          <a:xfrm>
            <a:off x="4148138" y="5343525"/>
            <a:ext cx="661987" cy="3476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685800" eaLnBrk="1" hangingPunct="1">
              <a:spcBef>
                <a:spcPts val="750"/>
              </a:spcBef>
              <a:buNone/>
            </a:pPr>
            <a:r>
              <a:rPr lang="en-US" altLang="zh-CN" sz="3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13323" name="Oval 27"/>
          <p:cNvGrpSpPr/>
          <p:nvPr/>
        </p:nvGrpSpPr>
        <p:grpSpPr>
          <a:xfrm>
            <a:off x="1809750" y="4048125"/>
            <a:ext cx="957263" cy="957263"/>
            <a:chOff x="0" y="0"/>
            <a:chExt cx="603" cy="603"/>
          </a:xfrm>
        </p:grpSpPr>
        <p:pic>
          <p:nvPicPr>
            <p:cNvPr id="13346" name="Oval 2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603" cy="6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47" name="Text Box 33"/>
            <p:cNvSpPr txBox="1"/>
            <p:nvPr/>
          </p:nvSpPr>
          <p:spPr>
            <a:xfrm>
              <a:off x="93" y="94"/>
              <a:ext cx="413" cy="4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AU" altLang="en-US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3324" name="Oval 28"/>
          <p:cNvGrpSpPr/>
          <p:nvPr/>
        </p:nvGrpSpPr>
        <p:grpSpPr>
          <a:xfrm>
            <a:off x="9259888" y="3024188"/>
            <a:ext cx="957262" cy="957262"/>
            <a:chOff x="0" y="0"/>
            <a:chExt cx="603" cy="603"/>
          </a:xfrm>
        </p:grpSpPr>
        <p:pic>
          <p:nvPicPr>
            <p:cNvPr id="13344" name="Oval 28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603" cy="6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45" name="Text Box 36"/>
            <p:cNvSpPr txBox="1"/>
            <p:nvPr/>
          </p:nvSpPr>
          <p:spPr>
            <a:xfrm>
              <a:off x="95" y="93"/>
              <a:ext cx="413" cy="4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AU" altLang="en-US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3325" name="Oval 29"/>
          <p:cNvGrpSpPr/>
          <p:nvPr/>
        </p:nvGrpSpPr>
        <p:grpSpPr>
          <a:xfrm>
            <a:off x="9259888" y="5072063"/>
            <a:ext cx="957262" cy="957262"/>
            <a:chOff x="0" y="0"/>
            <a:chExt cx="603" cy="603"/>
          </a:xfrm>
        </p:grpSpPr>
        <p:pic>
          <p:nvPicPr>
            <p:cNvPr id="13342" name="Oval 2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603" cy="6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43" name="Text Box 39"/>
            <p:cNvSpPr txBox="1"/>
            <p:nvPr/>
          </p:nvSpPr>
          <p:spPr>
            <a:xfrm>
              <a:off x="95" y="92"/>
              <a:ext cx="413" cy="4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AU" altLang="en-US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3326" name="Freeform 101"/>
          <p:cNvSpPr>
            <a:spLocks noEditPoints="1"/>
          </p:cNvSpPr>
          <p:nvPr/>
        </p:nvSpPr>
        <p:spPr>
          <a:xfrm>
            <a:off x="9509125" y="5353050"/>
            <a:ext cx="388938" cy="382588"/>
          </a:xfrm>
          <a:custGeom>
            <a:avLst/>
            <a:gdLst>
              <a:gd name="txL" fmla="*/ 0 w 192"/>
              <a:gd name="txT" fmla="*/ 0 h 192"/>
              <a:gd name="txR" fmla="*/ 192 w 192"/>
              <a:gd name="txB" fmla="*/ 192 h 192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92" h="192">
                <a:moveTo>
                  <a:pt x="129" y="87"/>
                </a:moveTo>
                <a:cubicBezTo>
                  <a:pt x="130" y="87"/>
                  <a:pt x="131" y="88"/>
                  <a:pt x="132" y="88"/>
                </a:cubicBezTo>
                <a:cubicBezTo>
                  <a:pt x="133" y="88"/>
                  <a:pt x="134" y="87"/>
                  <a:pt x="135" y="87"/>
                </a:cubicBezTo>
                <a:cubicBezTo>
                  <a:pt x="186" y="34"/>
                  <a:pt x="186" y="34"/>
                  <a:pt x="186" y="34"/>
                </a:cubicBezTo>
                <a:cubicBezTo>
                  <a:pt x="190" y="30"/>
                  <a:pt x="192" y="25"/>
                  <a:pt x="192" y="20"/>
                </a:cubicBezTo>
                <a:cubicBezTo>
                  <a:pt x="192" y="15"/>
                  <a:pt x="190" y="9"/>
                  <a:pt x="186" y="6"/>
                </a:cubicBezTo>
                <a:cubicBezTo>
                  <a:pt x="182" y="2"/>
                  <a:pt x="177" y="0"/>
                  <a:pt x="172" y="0"/>
                </a:cubicBezTo>
                <a:cubicBezTo>
                  <a:pt x="167" y="0"/>
                  <a:pt x="162" y="2"/>
                  <a:pt x="158" y="6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5" y="58"/>
                  <a:pt x="104" y="59"/>
                  <a:pt x="104" y="60"/>
                </a:cubicBezTo>
                <a:cubicBezTo>
                  <a:pt x="104" y="61"/>
                  <a:pt x="105" y="62"/>
                  <a:pt x="105" y="63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0" y="87"/>
                  <a:pt x="100" y="89"/>
                  <a:pt x="101" y="9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9" y="181"/>
                  <a:pt x="139" y="181"/>
                  <a:pt x="139" y="181"/>
                </a:cubicBezTo>
                <a:cubicBezTo>
                  <a:pt x="141" y="177"/>
                  <a:pt x="140" y="171"/>
                  <a:pt x="137" y="167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4" y="158"/>
                  <a:pt x="144" y="156"/>
                  <a:pt x="143" y="154"/>
                </a:cubicBezTo>
                <a:cubicBezTo>
                  <a:pt x="38" y="49"/>
                  <a:pt x="38" y="49"/>
                  <a:pt x="38" y="49"/>
                </a:cubicBezTo>
                <a:cubicBezTo>
                  <a:pt x="36" y="47"/>
                  <a:pt x="34" y="47"/>
                  <a:pt x="32" y="49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4"/>
                  <a:pt x="1" y="85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7" y="191"/>
                  <a:pt x="108" y="192"/>
                  <a:pt x="109" y="192"/>
                </a:cubicBezTo>
                <a:cubicBezTo>
                  <a:pt x="110" y="192"/>
                  <a:pt x="111" y="191"/>
                  <a:pt x="112" y="191"/>
                </a:cubicBezTo>
                <a:cubicBezTo>
                  <a:pt x="119" y="184"/>
                  <a:pt x="119" y="184"/>
                  <a:pt x="119" y="184"/>
                </a:cubicBezTo>
                <a:cubicBezTo>
                  <a:pt x="119" y="184"/>
                  <a:pt x="119" y="184"/>
                  <a:pt x="120" y="184"/>
                </a:cubicBezTo>
                <a:cubicBezTo>
                  <a:pt x="122" y="187"/>
                  <a:pt x="125" y="188"/>
                  <a:pt x="128" y="188"/>
                </a:cubicBezTo>
                <a:cubicBezTo>
                  <a:pt x="130" y="188"/>
                  <a:pt x="132" y="187"/>
                  <a:pt x="133" y="187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38" y="191"/>
                  <a:pt x="139" y="192"/>
                  <a:pt x="140" y="192"/>
                </a:cubicBezTo>
                <a:cubicBezTo>
                  <a:pt x="141" y="192"/>
                  <a:pt x="142" y="191"/>
                  <a:pt x="143" y="191"/>
                </a:cubicBezTo>
                <a:cubicBezTo>
                  <a:pt x="175" y="159"/>
                  <a:pt x="175" y="159"/>
                  <a:pt x="175" y="159"/>
                </a:cubicBezTo>
                <a:cubicBezTo>
                  <a:pt x="176" y="157"/>
                  <a:pt x="176" y="155"/>
                  <a:pt x="175" y="153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20" y="77"/>
                  <a:pt x="120" y="77"/>
                  <a:pt x="120" y="77"/>
                </a:cubicBezTo>
                <a:lnTo>
                  <a:pt x="129" y="87"/>
                </a:lnTo>
                <a:close/>
                <a:moveTo>
                  <a:pt x="128" y="57"/>
                </a:moveTo>
                <a:cubicBezTo>
                  <a:pt x="169" y="17"/>
                  <a:pt x="169" y="17"/>
                  <a:pt x="169" y="17"/>
                </a:cubicBezTo>
                <a:cubicBezTo>
                  <a:pt x="171" y="16"/>
                  <a:pt x="173" y="16"/>
                  <a:pt x="175" y="17"/>
                </a:cubicBezTo>
                <a:cubicBezTo>
                  <a:pt x="176" y="19"/>
                  <a:pt x="176" y="21"/>
                  <a:pt x="175" y="2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3" y="64"/>
                  <a:pt x="132" y="64"/>
                  <a:pt x="131" y="64"/>
                </a:cubicBezTo>
                <a:cubicBezTo>
                  <a:pt x="130" y="64"/>
                  <a:pt x="129" y="64"/>
                  <a:pt x="128" y="63"/>
                </a:cubicBezTo>
                <a:cubicBezTo>
                  <a:pt x="126" y="61"/>
                  <a:pt x="126" y="59"/>
                  <a:pt x="128" y="57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3327" name="组合 20"/>
          <p:cNvPicPr/>
          <p:nvPr/>
        </p:nvPicPr>
        <p:blipFill>
          <a:blip r:embed="rId8"/>
          <a:stretch>
            <a:fillRect/>
          </a:stretch>
        </p:blipFill>
        <p:spPr>
          <a:xfrm>
            <a:off x="2036763" y="2305050"/>
            <a:ext cx="388937" cy="346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8" name="组合 23"/>
          <p:cNvPicPr/>
          <p:nvPr/>
        </p:nvPicPr>
        <p:blipFill>
          <a:blip r:embed="rId9"/>
          <a:stretch>
            <a:fillRect/>
          </a:stretch>
        </p:blipFill>
        <p:spPr>
          <a:xfrm>
            <a:off x="9528175" y="3309938"/>
            <a:ext cx="390525" cy="38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9" name="组合 33"/>
          <p:cNvPicPr/>
          <p:nvPr/>
        </p:nvPicPr>
        <p:blipFill>
          <a:blip r:embed="rId10"/>
          <a:stretch>
            <a:fillRect/>
          </a:stretch>
        </p:blipFill>
        <p:spPr>
          <a:xfrm>
            <a:off x="2133600" y="4333875"/>
            <a:ext cx="323850" cy="384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30" name="组合 36"/>
          <p:cNvGrpSpPr/>
          <p:nvPr/>
        </p:nvGrpSpPr>
        <p:grpSpPr>
          <a:xfrm>
            <a:off x="3941763" y="2225675"/>
            <a:ext cx="3894137" cy="455613"/>
            <a:chOff x="0" y="0"/>
            <a:chExt cx="3893699" cy="454570"/>
          </a:xfrm>
        </p:grpSpPr>
        <p:sp>
          <p:nvSpPr>
            <p:cNvPr id="13340" name="TextBox 13@|17FFC:16777215|FBC:16777215|LFC:16777215|LBC:16777215"/>
            <p:cNvSpPr txBox="1"/>
            <p:nvPr/>
          </p:nvSpPr>
          <p:spPr>
            <a:xfrm>
              <a:off x="0" y="0"/>
              <a:ext cx="1295287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41" name="TextBox 13@|17FFC:16777215|FBC:16777215|LFC:16777215|LBC:16777215"/>
            <p:cNvSpPr txBox="1"/>
            <p:nvPr/>
          </p:nvSpPr>
          <p:spPr>
            <a:xfrm>
              <a:off x="4081" y="269904"/>
              <a:ext cx="3889618" cy="18466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2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331" name="组合 39"/>
          <p:cNvGrpSpPr/>
          <p:nvPr/>
        </p:nvGrpSpPr>
        <p:grpSpPr>
          <a:xfrm>
            <a:off x="4802188" y="3271838"/>
            <a:ext cx="3894137" cy="454025"/>
            <a:chOff x="0" y="0"/>
            <a:chExt cx="3893699" cy="454570"/>
          </a:xfrm>
        </p:grpSpPr>
        <p:sp>
          <p:nvSpPr>
            <p:cNvPr id="13338" name="TextBox 13@|17FFC:16777215|FBC:16777215|LFC:16777215|LBC:16777215"/>
            <p:cNvSpPr txBox="1"/>
            <p:nvPr/>
          </p:nvSpPr>
          <p:spPr>
            <a:xfrm>
              <a:off x="0" y="0"/>
              <a:ext cx="1295287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39" name="TextBox 13@|17FFC:16777215|FBC:16777215|LFC:16777215|LBC:16777215"/>
            <p:cNvSpPr txBox="1"/>
            <p:nvPr/>
          </p:nvSpPr>
          <p:spPr>
            <a:xfrm>
              <a:off x="4081" y="269904"/>
              <a:ext cx="3889618" cy="18466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2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332" name="组合 42"/>
          <p:cNvGrpSpPr/>
          <p:nvPr/>
        </p:nvGrpSpPr>
        <p:grpSpPr>
          <a:xfrm>
            <a:off x="4002088" y="4314825"/>
            <a:ext cx="3894137" cy="454025"/>
            <a:chOff x="0" y="0"/>
            <a:chExt cx="3893699" cy="454570"/>
          </a:xfrm>
        </p:grpSpPr>
        <p:sp>
          <p:nvSpPr>
            <p:cNvPr id="13336" name="TextBox 13@|17FFC:16777215|FBC:16777215|LFC:16777215|LBC:16777215"/>
            <p:cNvSpPr txBox="1"/>
            <p:nvPr/>
          </p:nvSpPr>
          <p:spPr>
            <a:xfrm>
              <a:off x="0" y="0"/>
              <a:ext cx="1295287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37" name="TextBox 13@|17FFC:16777215|FBC:16777215|LFC:16777215|LBC:16777215"/>
            <p:cNvSpPr txBox="1"/>
            <p:nvPr/>
          </p:nvSpPr>
          <p:spPr>
            <a:xfrm>
              <a:off x="4081" y="269904"/>
              <a:ext cx="3889618" cy="18466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2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333" name="组合 45"/>
          <p:cNvGrpSpPr/>
          <p:nvPr/>
        </p:nvGrpSpPr>
        <p:grpSpPr>
          <a:xfrm>
            <a:off x="4802188" y="5318125"/>
            <a:ext cx="3894137" cy="454025"/>
            <a:chOff x="0" y="0"/>
            <a:chExt cx="3893699" cy="454570"/>
          </a:xfrm>
        </p:grpSpPr>
        <p:sp>
          <p:nvSpPr>
            <p:cNvPr id="13334" name="TextBox 13@|17FFC:16777215|FBC:16777215|LFC:16777215|LBC:16777215"/>
            <p:cNvSpPr txBox="1"/>
            <p:nvPr/>
          </p:nvSpPr>
          <p:spPr>
            <a:xfrm>
              <a:off x="0" y="0"/>
              <a:ext cx="1295287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35" name="TextBox 13@|17FFC:16777215|FBC:16777215|LFC:16777215|LBC:16777215"/>
            <p:cNvSpPr txBox="1"/>
            <p:nvPr/>
          </p:nvSpPr>
          <p:spPr>
            <a:xfrm>
              <a:off x="4081" y="269904"/>
              <a:ext cx="3889618" cy="18466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2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"/>
          <p:cNvGrpSpPr/>
          <p:nvPr/>
        </p:nvGrpSpPr>
        <p:grpSpPr>
          <a:xfrm rot="-1516987" flipH="1">
            <a:off x="538163" y="342900"/>
            <a:ext cx="622300" cy="476250"/>
            <a:chOff x="0" y="0"/>
            <a:chExt cx="622952" cy="476251"/>
          </a:xfrm>
        </p:grpSpPr>
        <p:grpSp>
          <p:nvGrpSpPr>
            <p:cNvPr id="14387" name="组合 26"/>
            <p:cNvGrpSpPr/>
            <p:nvPr/>
          </p:nvGrpSpPr>
          <p:grpSpPr>
            <a:xfrm>
              <a:off x="0" y="89405"/>
              <a:ext cx="448741" cy="386846"/>
              <a:chOff x="0" y="0"/>
              <a:chExt cx="2214105" cy="1908711"/>
            </a:xfrm>
          </p:grpSpPr>
          <p:grpSp>
            <p:nvGrpSpPr>
              <p:cNvPr id="14395" name="Hexagon 26@|1FFC:16777215|FBC:16777215|LFC:16777215|LBC:16777215"/>
              <p:cNvGrpSpPr/>
              <p:nvPr/>
            </p:nvGrpSpPr>
            <p:grpSpPr>
              <a:xfrm rot="-1516987" flipH="1">
                <a:off x="34923" y="-279319"/>
                <a:ext cx="2167879" cy="2466391"/>
                <a:chOff x="0" y="0"/>
                <a:chExt cx="438912" cy="499872"/>
              </a:xfrm>
            </p:grpSpPr>
            <p:pic>
              <p:nvPicPr>
                <p:cNvPr id="14399" name="Hexagon 26@|1FFC:16777215|FBC:16777215|LFC:16777215|LBC:16777215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438912" cy="499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400" name="Text Box 6"/>
                <p:cNvSpPr txBox="1"/>
                <p:nvPr/>
              </p:nvSpPr>
              <p:spPr>
                <a:xfrm rot="-1516989">
                  <a:off x="67117" y="115637"/>
                  <a:ext cx="309085" cy="2667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4396" name="Freeform 27@|5FFC:16777215|FBC:0|LFC:16777215|LBC:16777215"/>
              <p:cNvGrpSpPr/>
              <p:nvPr/>
            </p:nvGrpSpPr>
            <p:grpSpPr>
              <a:xfrm rot="-1516987" flipH="1">
                <a:off x="-83448" y="-142325"/>
                <a:ext cx="2017332" cy="1443741"/>
                <a:chOff x="0" y="0"/>
                <a:chExt cx="408432" cy="292608"/>
              </a:xfrm>
            </p:grpSpPr>
            <p:pic>
              <p:nvPicPr>
                <p:cNvPr id="14397" name="Freeform 27@|5FFC:16777215|FBC:0|LFC:16777215|LBC:1677721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408432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98" name="Text Box 9"/>
                <p:cNvSpPr txBox="1"/>
                <p:nvPr/>
              </p:nvSpPr>
              <p:spPr>
                <a:xfrm rot="-1516989">
                  <a:off x="-27725" y="38853"/>
                  <a:ext cx="432912" cy="2857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4388" name="组合 29"/>
            <p:cNvGrpSpPr/>
            <p:nvPr/>
          </p:nvGrpSpPr>
          <p:grpSpPr>
            <a:xfrm>
              <a:off x="187750" y="0"/>
              <a:ext cx="435202" cy="375175"/>
              <a:chOff x="0" y="0"/>
              <a:chExt cx="2214105" cy="1908711"/>
            </a:xfrm>
          </p:grpSpPr>
          <p:grpSp>
            <p:nvGrpSpPr>
              <p:cNvPr id="14389" name="Hexagon 26@|1FFC:16777215|FBC:16777215|LFC:16777215|LBC:16777215"/>
              <p:cNvGrpSpPr/>
              <p:nvPr/>
            </p:nvGrpSpPr>
            <p:grpSpPr>
              <a:xfrm rot="-1516987" flipH="1">
                <a:off x="18372" y="-265807"/>
                <a:ext cx="2173225" cy="2450076"/>
                <a:chOff x="0" y="0"/>
                <a:chExt cx="426720" cy="481584"/>
              </a:xfrm>
            </p:grpSpPr>
            <p:pic>
              <p:nvPicPr>
                <p:cNvPr id="14393" name="Hexagon 26@|1FFC:16777215|FBC:16777215|LFC:16777215|LBC:1677721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26720" cy="4815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94" name="Text Box 13"/>
                <p:cNvSpPr txBox="1"/>
                <p:nvPr/>
              </p:nvSpPr>
              <p:spPr>
                <a:xfrm rot="-1516989">
                  <a:off x="62703" y="110757"/>
                  <a:ext cx="299761" cy="2586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4390" name="Freeform 27@|5FFC:16777215|FBC:0|LFC:16777215|LBC:16777215"/>
              <p:cNvGrpSpPr/>
              <p:nvPr/>
            </p:nvGrpSpPr>
            <p:grpSpPr>
              <a:xfrm rot="-1516987" flipH="1">
                <a:off x="-98539" y="-163674"/>
                <a:ext cx="2049040" cy="1488654"/>
                <a:chOff x="0" y="0"/>
                <a:chExt cx="402336" cy="292608"/>
              </a:xfrm>
            </p:grpSpPr>
            <p:pic>
              <p:nvPicPr>
                <p:cNvPr id="14391" name="Freeform 27@|5FFC:16777215|FBC:0|LFC:16777215|LBC:1677721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02336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92" name="Text Box 16"/>
                <p:cNvSpPr txBox="1"/>
                <p:nvPr/>
              </p:nvSpPr>
              <p:spPr>
                <a:xfrm rot="-1516989">
                  <a:off x="-23733" y="41834"/>
                  <a:ext cx="419851" cy="2771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4339" name="TextBox 13"/>
          <p:cNvSpPr txBox="1"/>
          <p:nvPr/>
        </p:nvSpPr>
        <p:spPr>
          <a:xfrm>
            <a:off x="1084263" y="398463"/>
            <a:ext cx="3298825" cy="431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340" name="组合 9"/>
          <p:cNvGrpSpPr/>
          <p:nvPr/>
        </p:nvGrpSpPr>
        <p:grpSpPr>
          <a:xfrm>
            <a:off x="4200525" y="2147888"/>
            <a:ext cx="1798638" cy="1798637"/>
            <a:chOff x="0" y="0"/>
            <a:chExt cx="3044952" cy="3044952"/>
          </a:xfrm>
        </p:grpSpPr>
        <p:grpSp>
          <p:nvGrpSpPr>
            <p:cNvPr id="14381" name="圆角矩形 10"/>
            <p:cNvGrpSpPr/>
            <p:nvPr/>
          </p:nvGrpSpPr>
          <p:grpSpPr>
            <a:xfrm>
              <a:off x="-21285" y="-24188"/>
              <a:ext cx="3096014" cy="3096016"/>
              <a:chOff x="0" y="0"/>
              <a:chExt cx="1828800" cy="1828800"/>
            </a:xfrm>
          </p:grpSpPr>
          <p:pic>
            <p:nvPicPr>
              <p:cNvPr id="14385" name="圆角矩形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828800" cy="18288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86" name="Text Box 21"/>
              <p:cNvSpPr txBox="1"/>
              <p:nvPr/>
            </p:nvSpPr>
            <p:spPr>
              <a:xfrm>
                <a:off x="67155" y="68870"/>
                <a:ext cx="1689474" cy="16894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382" name="任意多边形 11"/>
            <p:cNvGrpSpPr/>
            <p:nvPr/>
          </p:nvGrpSpPr>
          <p:grpSpPr>
            <a:xfrm>
              <a:off x="-645" y="6772"/>
              <a:ext cx="3044414" cy="2105291"/>
              <a:chOff x="0" y="0"/>
              <a:chExt cx="1798320" cy="1243584"/>
            </a:xfrm>
          </p:grpSpPr>
          <p:pic>
            <p:nvPicPr>
              <p:cNvPr id="14383" name="任意多边形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1798320" cy="124358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84" name="Text Box 24"/>
              <p:cNvSpPr txBox="1"/>
              <p:nvPr/>
            </p:nvSpPr>
            <p:spPr>
              <a:xfrm>
                <a:off x="381" y="1401"/>
                <a:ext cx="1798638" cy="12440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4341" name="Group 49"/>
          <p:cNvPicPr/>
          <p:nvPr/>
        </p:nvPicPr>
        <p:blipFill>
          <a:blip r:embed="rId8"/>
          <a:stretch>
            <a:fillRect/>
          </a:stretch>
        </p:blipFill>
        <p:spPr>
          <a:xfrm>
            <a:off x="6724650" y="4541838"/>
            <a:ext cx="676275" cy="500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Freeform 24"/>
          <p:cNvSpPr>
            <a:spLocks noEditPoints="1"/>
          </p:cNvSpPr>
          <p:nvPr/>
        </p:nvSpPr>
        <p:spPr>
          <a:xfrm>
            <a:off x="4805363" y="2533650"/>
            <a:ext cx="628650" cy="617538"/>
          </a:xfrm>
          <a:custGeom>
            <a:avLst/>
            <a:gdLst>
              <a:gd name="txL" fmla="*/ 0 w 127"/>
              <a:gd name="txT" fmla="*/ 0 h 125"/>
              <a:gd name="txR" fmla="*/ 127 w 127"/>
              <a:gd name="txB" fmla="*/ 125 h 125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27" h="125">
                <a:moveTo>
                  <a:pt x="54" y="69"/>
                </a:moveTo>
                <a:cubicBezTo>
                  <a:pt x="54" y="73"/>
                  <a:pt x="51" y="76"/>
                  <a:pt x="47" y="76"/>
                </a:cubicBezTo>
                <a:cubicBezTo>
                  <a:pt x="44" y="76"/>
                  <a:pt x="41" y="73"/>
                  <a:pt x="41" y="69"/>
                </a:cubicBezTo>
                <a:cubicBezTo>
                  <a:pt x="41" y="66"/>
                  <a:pt x="44" y="63"/>
                  <a:pt x="47" y="63"/>
                </a:cubicBezTo>
                <a:cubicBezTo>
                  <a:pt x="51" y="63"/>
                  <a:pt x="54" y="66"/>
                  <a:pt x="54" y="69"/>
                </a:cubicBezTo>
                <a:close/>
                <a:moveTo>
                  <a:pt x="80" y="63"/>
                </a:moveTo>
                <a:cubicBezTo>
                  <a:pt x="77" y="63"/>
                  <a:pt x="74" y="66"/>
                  <a:pt x="74" y="69"/>
                </a:cubicBezTo>
                <a:cubicBezTo>
                  <a:pt x="74" y="73"/>
                  <a:pt x="77" y="76"/>
                  <a:pt x="80" y="76"/>
                </a:cubicBezTo>
                <a:cubicBezTo>
                  <a:pt x="84" y="76"/>
                  <a:pt x="87" y="73"/>
                  <a:pt x="87" y="69"/>
                </a:cubicBezTo>
                <a:cubicBezTo>
                  <a:pt x="87" y="66"/>
                  <a:pt x="84" y="63"/>
                  <a:pt x="80" y="63"/>
                </a:cubicBezTo>
                <a:close/>
                <a:moveTo>
                  <a:pt x="127" y="66"/>
                </a:moveTo>
                <a:cubicBezTo>
                  <a:pt x="127" y="78"/>
                  <a:pt x="127" y="78"/>
                  <a:pt x="127" y="78"/>
                </a:cubicBezTo>
                <a:cubicBezTo>
                  <a:pt x="127" y="84"/>
                  <a:pt x="122" y="89"/>
                  <a:pt x="116" y="89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00" y="112"/>
                  <a:pt x="79" y="125"/>
                  <a:pt x="64" y="125"/>
                </a:cubicBezTo>
                <a:cubicBezTo>
                  <a:pt x="48" y="125"/>
                  <a:pt x="28" y="112"/>
                  <a:pt x="19" y="89"/>
                </a:cubicBezTo>
                <a:cubicBezTo>
                  <a:pt x="11" y="89"/>
                  <a:pt x="11" y="89"/>
                  <a:pt x="11" y="89"/>
                </a:cubicBezTo>
                <a:cubicBezTo>
                  <a:pt x="5" y="89"/>
                  <a:pt x="0" y="84"/>
                  <a:pt x="0" y="78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1"/>
                  <a:pt x="2" y="58"/>
                  <a:pt x="6" y="56"/>
                </a:cubicBezTo>
                <a:cubicBezTo>
                  <a:pt x="6" y="38"/>
                  <a:pt x="11" y="24"/>
                  <a:pt x="21" y="15"/>
                </a:cubicBezTo>
                <a:cubicBezTo>
                  <a:pt x="31" y="5"/>
                  <a:pt x="45" y="0"/>
                  <a:pt x="64" y="0"/>
                </a:cubicBezTo>
                <a:cubicBezTo>
                  <a:pt x="82" y="0"/>
                  <a:pt x="96" y="5"/>
                  <a:pt x="106" y="15"/>
                </a:cubicBezTo>
                <a:cubicBezTo>
                  <a:pt x="116" y="24"/>
                  <a:pt x="121" y="38"/>
                  <a:pt x="121" y="56"/>
                </a:cubicBezTo>
                <a:cubicBezTo>
                  <a:pt x="125" y="58"/>
                  <a:pt x="127" y="61"/>
                  <a:pt x="127" y="66"/>
                </a:cubicBezTo>
                <a:close/>
                <a:moveTo>
                  <a:pt x="103" y="69"/>
                </a:moveTo>
                <a:cubicBezTo>
                  <a:pt x="103" y="66"/>
                  <a:pt x="103" y="64"/>
                  <a:pt x="103" y="61"/>
                </a:cubicBezTo>
                <a:cubicBezTo>
                  <a:pt x="98" y="56"/>
                  <a:pt x="89" y="53"/>
                  <a:pt x="77" y="52"/>
                </a:cubicBezTo>
                <a:cubicBezTo>
                  <a:pt x="79" y="53"/>
                  <a:pt x="80" y="56"/>
                  <a:pt x="81" y="58"/>
                </a:cubicBezTo>
                <a:cubicBezTo>
                  <a:pt x="74" y="53"/>
                  <a:pt x="60" y="54"/>
                  <a:pt x="50" y="42"/>
                </a:cubicBezTo>
                <a:cubicBezTo>
                  <a:pt x="49" y="41"/>
                  <a:pt x="49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6" y="37"/>
                  <a:pt x="46" y="36"/>
                  <a:pt x="46" y="37"/>
                </a:cubicBezTo>
                <a:cubicBezTo>
                  <a:pt x="45" y="52"/>
                  <a:pt x="35" y="63"/>
                  <a:pt x="24" y="64"/>
                </a:cubicBezTo>
                <a:cubicBezTo>
                  <a:pt x="24" y="66"/>
                  <a:pt x="24" y="68"/>
                  <a:pt x="24" y="69"/>
                </a:cubicBezTo>
                <a:cubicBezTo>
                  <a:pt x="24" y="75"/>
                  <a:pt x="25" y="81"/>
                  <a:pt x="27" y="86"/>
                </a:cubicBezTo>
                <a:cubicBezTo>
                  <a:pt x="33" y="93"/>
                  <a:pt x="43" y="95"/>
                  <a:pt x="52" y="96"/>
                </a:cubicBezTo>
                <a:cubicBezTo>
                  <a:pt x="54" y="93"/>
                  <a:pt x="58" y="91"/>
                  <a:pt x="63" y="91"/>
                </a:cubicBezTo>
                <a:cubicBezTo>
                  <a:pt x="69" y="91"/>
                  <a:pt x="73" y="95"/>
                  <a:pt x="73" y="99"/>
                </a:cubicBezTo>
                <a:cubicBezTo>
                  <a:pt x="73" y="104"/>
                  <a:pt x="69" y="107"/>
                  <a:pt x="63" y="107"/>
                </a:cubicBezTo>
                <a:cubicBezTo>
                  <a:pt x="58" y="107"/>
                  <a:pt x="54" y="105"/>
                  <a:pt x="52" y="102"/>
                </a:cubicBezTo>
                <a:cubicBezTo>
                  <a:pt x="46" y="102"/>
                  <a:pt x="39" y="101"/>
                  <a:pt x="32" y="98"/>
                </a:cubicBezTo>
                <a:cubicBezTo>
                  <a:pt x="41" y="111"/>
                  <a:pt x="55" y="118"/>
                  <a:pt x="64" y="118"/>
                </a:cubicBezTo>
                <a:cubicBezTo>
                  <a:pt x="77" y="118"/>
                  <a:pt x="103" y="101"/>
                  <a:pt x="103" y="69"/>
                </a:cubicBezTo>
                <a:close/>
                <a:moveTo>
                  <a:pt x="115" y="54"/>
                </a:moveTo>
                <a:cubicBezTo>
                  <a:pt x="114" y="23"/>
                  <a:pt x="96" y="7"/>
                  <a:pt x="64" y="7"/>
                </a:cubicBezTo>
                <a:cubicBezTo>
                  <a:pt x="31" y="7"/>
                  <a:pt x="13" y="23"/>
                  <a:pt x="13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9" y="44"/>
                  <a:pt x="22" y="35"/>
                  <a:pt x="27" y="29"/>
                </a:cubicBezTo>
                <a:cubicBezTo>
                  <a:pt x="35" y="18"/>
                  <a:pt x="48" y="13"/>
                  <a:pt x="64" y="13"/>
                </a:cubicBezTo>
                <a:cubicBezTo>
                  <a:pt x="80" y="13"/>
                  <a:pt x="92" y="18"/>
                  <a:pt x="100" y="29"/>
                </a:cubicBezTo>
                <a:cubicBezTo>
                  <a:pt x="105" y="35"/>
                  <a:pt x="109" y="44"/>
                  <a:pt x="110" y="54"/>
                </a:cubicBezTo>
                <a:lnTo>
                  <a:pt x="115" y="54"/>
                </a:lnTo>
                <a:close/>
                <a:moveTo>
                  <a:pt x="115" y="54"/>
                </a:moveTo>
                <a:cubicBezTo>
                  <a:pt x="115" y="54"/>
                  <a:pt x="115" y="54"/>
                  <a:pt x="115" y="54"/>
                </a:cubicBez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343" name="Group 70"/>
          <p:cNvPicPr/>
          <p:nvPr/>
        </p:nvPicPr>
        <p:blipFill>
          <a:blip r:embed="rId9"/>
          <a:stretch>
            <a:fillRect/>
          </a:stretch>
        </p:blipFill>
        <p:spPr>
          <a:xfrm>
            <a:off x="4827588" y="4559300"/>
            <a:ext cx="573087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Group 91"/>
          <p:cNvPicPr/>
          <p:nvPr/>
        </p:nvPicPr>
        <p:blipFill>
          <a:blip r:embed="rId10"/>
          <a:stretch>
            <a:fillRect/>
          </a:stretch>
        </p:blipFill>
        <p:spPr>
          <a:xfrm>
            <a:off x="6761163" y="2560638"/>
            <a:ext cx="609600" cy="627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61" name="TextBox 13"/>
          <p:cNvSpPr txBox="1"/>
          <p:nvPr/>
        </p:nvSpPr>
        <p:spPr>
          <a:xfrm>
            <a:off x="1830388" y="2636838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62" name="TextBox 13"/>
          <p:cNvSpPr txBox="1"/>
          <p:nvPr/>
        </p:nvSpPr>
        <p:spPr>
          <a:xfrm>
            <a:off x="1449388" y="2922588"/>
            <a:ext cx="233362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63" name="TextBox 13"/>
          <p:cNvSpPr txBox="1"/>
          <p:nvPr/>
        </p:nvSpPr>
        <p:spPr>
          <a:xfrm>
            <a:off x="1830388" y="4591050"/>
            <a:ext cx="19526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64" name="TextBox 13"/>
          <p:cNvSpPr txBox="1"/>
          <p:nvPr/>
        </p:nvSpPr>
        <p:spPr>
          <a:xfrm>
            <a:off x="1449388" y="4876800"/>
            <a:ext cx="233362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65" name="TextBox 13"/>
          <p:cNvSpPr txBox="1"/>
          <p:nvPr/>
        </p:nvSpPr>
        <p:spPr>
          <a:xfrm>
            <a:off x="8385175" y="2636838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66" name="TextBox 13"/>
          <p:cNvSpPr txBox="1"/>
          <p:nvPr/>
        </p:nvSpPr>
        <p:spPr>
          <a:xfrm>
            <a:off x="8385175" y="2922588"/>
            <a:ext cx="233362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67" name="TextBox 13"/>
          <p:cNvSpPr txBox="1"/>
          <p:nvPr/>
        </p:nvSpPr>
        <p:spPr>
          <a:xfrm>
            <a:off x="8385175" y="4591050"/>
            <a:ext cx="19526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68" name="TextBox 13"/>
          <p:cNvSpPr txBox="1"/>
          <p:nvPr/>
        </p:nvSpPr>
        <p:spPr>
          <a:xfrm>
            <a:off x="8385175" y="4876800"/>
            <a:ext cx="233362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69" name="TextBox 13"/>
          <p:cNvSpPr txBox="1"/>
          <p:nvPr/>
        </p:nvSpPr>
        <p:spPr>
          <a:xfrm>
            <a:off x="4489450" y="3355975"/>
            <a:ext cx="1220788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8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8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70" name="TextBox 13"/>
          <p:cNvSpPr txBox="1"/>
          <p:nvPr/>
        </p:nvSpPr>
        <p:spPr>
          <a:xfrm>
            <a:off x="6429375" y="3355975"/>
            <a:ext cx="1220788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8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8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71" name="TextBox 13"/>
          <p:cNvSpPr txBox="1"/>
          <p:nvPr/>
        </p:nvSpPr>
        <p:spPr>
          <a:xfrm>
            <a:off x="4489450" y="5311775"/>
            <a:ext cx="1220788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8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8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72" name="TextBox 13"/>
          <p:cNvSpPr txBox="1"/>
          <p:nvPr/>
        </p:nvSpPr>
        <p:spPr>
          <a:xfrm>
            <a:off x="6432550" y="5275263"/>
            <a:ext cx="1222375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8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8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357" name="矩形 63"/>
          <p:cNvGrpSpPr/>
          <p:nvPr/>
        </p:nvGrpSpPr>
        <p:grpSpPr>
          <a:xfrm>
            <a:off x="3760788" y="1712913"/>
            <a:ext cx="4676775" cy="4675187"/>
            <a:chOff x="0" y="0"/>
            <a:chExt cx="2946" cy="2945"/>
          </a:xfrm>
        </p:grpSpPr>
        <p:pic>
          <p:nvPicPr>
            <p:cNvPr id="14379" name="矩形 63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2946" cy="29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80" name="Text Box 43"/>
            <p:cNvSpPr txBox="1"/>
            <p:nvPr/>
          </p:nvSpPr>
          <p:spPr>
            <a:xfrm rot="-8107482">
              <a:off x="438" y="444"/>
              <a:ext cx="2068" cy="20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358" name="组合 64"/>
          <p:cNvGrpSpPr/>
          <p:nvPr/>
        </p:nvGrpSpPr>
        <p:grpSpPr>
          <a:xfrm>
            <a:off x="6189663" y="2147888"/>
            <a:ext cx="1800225" cy="1798637"/>
            <a:chOff x="0" y="0"/>
            <a:chExt cx="3044952" cy="3044952"/>
          </a:xfrm>
        </p:grpSpPr>
        <p:grpSp>
          <p:nvGrpSpPr>
            <p:cNvPr id="14373" name="圆角矩形 65"/>
            <p:cNvGrpSpPr/>
            <p:nvPr/>
          </p:nvGrpSpPr>
          <p:grpSpPr>
            <a:xfrm>
              <a:off x="-24382" y="-24188"/>
              <a:ext cx="3103596" cy="3096016"/>
              <a:chOff x="0" y="0"/>
              <a:chExt cx="1834896" cy="1828800"/>
            </a:xfrm>
          </p:grpSpPr>
          <p:pic>
            <p:nvPicPr>
              <p:cNvPr id="14377" name="圆角矩形 6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0"/>
                <a:ext cx="1834896" cy="18288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78" name="Text Box 47"/>
              <p:cNvSpPr txBox="1"/>
              <p:nvPr/>
            </p:nvSpPr>
            <p:spPr>
              <a:xfrm>
                <a:off x="68997" y="68870"/>
                <a:ext cx="1691061" cy="16894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374" name="任意多边形 66"/>
            <p:cNvGrpSpPr/>
            <p:nvPr/>
          </p:nvGrpSpPr>
          <p:grpSpPr>
            <a:xfrm>
              <a:off x="-3760" y="6772"/>
              <a:ext cx="3052041" cy="2105291"/>
              <a:chOff x="0" y="0"/>
              <a:chExt cx="1804416" cy="1243584"/>
            </a:xfrm>
          </p:grpSpPr>
          <p:pic>
            <p:nvPicPr>
              <p:cNvPr id="14375" name="任意多边形 6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0"/>
                <a:ext cx="1804416" cy="124358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76" name="Text Box 50"/>
              <p:cNvSpPr txBox="1"/>
              <p:nvPr/>
            </p:nvSpPr>
            <p:spPr>
              <a:xfrm>
                <a:off x="2223" y="1401"/>
                <a:ext cx="1800225" cy="12440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4359" name="组合 67"/>
          <p:cNvGrpSpPr/>
          <p:nvPr/>
        </p:nvGrpSpPr>
        <p:grpSpPr>
          <a:xfrm>
            <a:off x="6189663" y="4051300"/>
            <a:ext cx="1800225" cy="1798638"/>
            <a:chOff x="0" y="0"/>
            <a:chExt cx="3044952" cy="3044952"/>
          </a:xfrm>
        </p:grpSpPr>
        <p:grpSp>
          <p:nvGrpSpPr>
            <p:cNvPr id="14367" name="圆角矩形 68"/>
            <p:cNvGrpSpPr/>
            <p:nvPr/>
          </p:nvGrpSpPr>
          <p:grpSpPr>
            <a:xfrm>
              <a:off x="-24382" y="-16340"/>
              <a:ext cx="3103596" cy="3096014"/>
              <a:chOff x="0" y="0"/>
              <a:chExt cx="1834896" cy="1828800"/>
            </a:xfrm>
          </p:grpSpPr>
          <p:pic>
            <p:nvPicPr>
              <p:cNvPr id="14371" name="圆角矩形 6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0"/>
                <a:ext cx="1834896" cy="18288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72" name="Text Box 54"/>
              <p:cNvSpPr txBox="1"/>
              <p:nvPr/>
            </p:nvSpPr>
            <p:spPr>
              <a:xfrm>
                <a:off x="68997" y="64234"/>
                <a:ext cx="1691061" cy="16894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368" name="任意多边形 69"/>
            <p:cNvGrpSpPr/>
            <p:nvPr/>
          </p:nvGrpSpPr>
          <p:grpSpPr>
            <a:xfrm>
              <a:off x="-3760" y="4300"/>
              <a:ext cx="3052041" cy="2115609"/>
              <a:chOff x="0" y="0"/>
              <a:chExt cx="1804416" cy="1249680"/>
            </a:xfrm>
          </p:grpSpPr>
          <p:pic>
            <p:nvPicPr>
              <p:cNvPr id="14369" name="任意多边形 6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0"/>
                <a:ext cx="1804416" cy="12496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70" name="Text Box 57"/>
              <p:cNvSpPr txBox="1"/>
              <p:nvPr/>
            </p:nvSpPr>
            <p:spPr>
              <a:xfrm>
                <a:off x="2223" y="2861"/>
                <a:ext cx="1800225" cy="12440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4360" name="组合 70"/>
          <p:cNvGrpSpPr/>
          <p:nvPr/>
        </p:nvGrpSpPr>
        <p:grpSpPr>
          <a:xfrm>
            <a:off x="4179888" y="4051300"/>
            <a:ext cx="1800225" cy="1798638"/>
            <a:chOff x="0" y="0"/>
            <a:chExt cx="3044952" cy="3044952"/>
          </a:xfrm>
        </p:grpSpPr>
        <p:grpSp>
          <p:nvGrpSpPr>
            <p:cNvPr id="14361" name="圆角矩形 71"/>
            <p:cNvGrpSpPr/>
            <p:nvPr/>
          </p:nvGrpSpPr>
          <p:grpSpPr>
            <a:xfrm>
              <a:off x="-17293" y="-16340"/>
              <a:ext cx="3093285" cy="3096014"/>
              <a:chOff x="0" y="0"/>
              <a:chExt cx="1828800" cy="1828800"/>
            </a:xfrm>
          </p:grpSpPr>
          <p:pic>
            <p:nvPicPr>
              <p:cNvPr id="14365" name="圆角矩形 7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828800" cy="18288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66" name="Text Box 61"/>
              <p:cNvSpPr txBox="1"/>
              <p:nvPr/>
            </p:nvSpPr>
            <p:spPr>
              <a:xfrm>
                <a:off x="64806" y="64234"/>
                <a:ext cx="1691061" cy="16894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362" name="任意多边形 72"/>
            <p:cNvGrpSpPr/>
            <p:nvPr/>
          </p:nvGrpSpPr>
          <p:grpSpPr>
            <a:xfrm>
              <a:off x="3329" y="4300"/>
              <a:ext cx="3041730" cy="2115609"/>
              <a:chOff x="0" y="0"/>
              <a:chExt cx="1798320" cy="1249680"/>
            </a:xfrm>
          </p:grpSpPr>
          <p:pic>
            <p:nvPicPr>
              <p:cNvPr id="14363" name="任意多边形 7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0"/>
                <a:ext cx="1798320" cy="12496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64" name="Text Box 64"/>
              <p:cNvSpPr txBox="1"/>
              <p:nvPr/>
            </p:nvSpPr>
            <p:spPr>
              <a:xfrm>
                <a:off x="-1968" y="2861"/>
                <a:ext cx="1800225" cy="12440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1" grpId="0"/>
      <p:bldP spid="18462" grpId="0"/>
      <p:bldP spid="18463" grpId="0"/>
      <p:bldP spid="18464" grpId="0"/>
      <p:bldP spid="18465" grpId="0"/>
      <p:bldP spid="18466" grpId="0"/>
      <p:bldP spid="18467" grpId="0"/>
      <p:bldP spid="18468" grpId="0"/>
      <p:bldP spid="18469" grpId="0"/>
      <p:bldP spid="18470" grpId="0"/>
      <p:bldP spid="18471" grpId="0"/>
      <p:bldP spid="184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"/>
          <p:cNvGrpSpPr/>
          <p:nvPr/>
        </p:nvGrpSpPr>
        <p:grpSpPr>
          <a:xfrm rot="-1516987" flipH="1">
            <a:off x="538163" y="342900"/>
            <a:ext cx="622300" cy="476250"/>
            <a:chOff x="0" y="0"/>
            <a:chExt cx="622952" cy="476251"/>
          </a:xfrm>
        </p:grpSpPr>
        <p:grpSp>
          <p:nvGrpSpPr>
            <p:cNvPr id="15416" name="组合 26"/>
            <p:cNvGrpSpPr/>
            <p:nvPr/>
          </p:nvGrpSpPr>
          <p:grpSpPr>
            <a:xfrm>
              <a:off x="0" y="89405"/>
              <a:ext cx="448741" cy="386846"/>
              <a:chOff x="0" y="0"/>
              <a:chExt cx="2214105" cy="1908711"/>
            </a:xfrm>
          </p:grpSpPr>
          <p:grpSp>
            <p:nvGrpSpPr>
              <p:cNvPr id="15424" name="Hexagon 26@|1FFC:16777215|FBC:16777215|LFC:16777215|LBC:16777215"/>
              <p:cNvGrpSpPr/>
              <p:nvPr/>
            </p:nvGrpSpPr>
            <p:grpSpPr>
              <a:xfrm rot="-1516987" flipH="1">
                <a:off x="34923" y="-279319"/>
                <a:ext cx="2167879" cy="2466391"/>
                <a:chOff x="0" y="0"/>
                <a:chExt cx="438912" cy="499872"/>
              </a:xfrm>
            </p:grpSpPr>
            <p:pic>
              <p:nvPicPr>
                <p:cNvPr id="15428" name="Hexagon 26@|1FFC:16777215|FBC:16777215|LFC:16777215|LBC:16777215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438912" cy="499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5429" name="Text Box 6"/>
                <p:cNvSpPr txBox="1"/>
                <p:nvPr/>
              </p:nvSpPr>
              <p:spPr>
                <a:xfrm rot="-1516989">
                  <a:off x="67117" y="115637"/>
                  <a:ext cx="309085" cy="2667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5425" name="Freeform 27@|5FFC:16777215|FBC:0|LFC:16777215|LBC:16777215"/>
              <p:cNvGrpSpPr/>
              <p:nvPr/>
            </p:nvGrpSpPr>
            <p:grpSpPr>
              <a:xfrm rot="-1516987" flipH="1">
                <a:off x="-83448" y="-142325"/>
                <a:ext cx="2017332" cy="1443741"/>
                <a:chOff x="0" y="0"/>
                <a:chExt cx="408432" cy="292608"/>
              </a:xfrm>
            </p:grpSpPr>
            <p:pic>
              <p:nvPicPr>
                <p:cNvPr id="15426" name="Freeform 27@|5FFC:16777215|FBC:0|LFC:16777215|LBC:1677721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408432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5427" name="Text Box 9"/>
                <p:cNvSpPr txBox="1"/>
                <p:nvPr/>
              </p:nvSpPr>
              <p:spPr>
                <a:xfrm rot="-1516989">
                  <a:off x="-27725" y="38853"/>
                  <a:ext cx="432912" cy="2857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5417" name="组合 29"/>
            <p:cNvGrpSpPr/>
            <p:nvPr/>
          </p:nvGrpSpPr>
          <p:grpSpPr>
            <a:xfrm>
              <a:off x="187750" y="0"/>
              <a:ext cx="435202" cy="375175"/>
              <a:chOff x="0" y="0"/>
              <a:chExt cx="2214105" cy="1908711"/>
            </a:xfrm>
          </p:grpSpPr>
          <p:grpSp>
            <p:nvGrpSpPr>
              <p:cNvPr id="15418" name="Hexagon 26@|1FFC:16777215|FBC:16777215|LFC:16777215|LBC:16777215"/>
              <p:cNvGrpSpPr/>
              <p:nvPr/>
            </p:nvGrpSpPr>
            <p:grpSpPr>
              <a:xfrm rot="-1516987" flipH="1">
                <a:off x="18372" y="-265807"/>
                <a:ext cx="2173225" cy="2450076"/>
                <a:chOff x="0" y="0"/>
                <a:chExt cx="426720" cy="481584"/>
              </a:xfrm>
            </p:grpSpPr>
            <p:pic>
              <p:nvPicPr>
                <p:cNvPr id="15422" name="Hexagon 26@|1FFC:16777215|FBC:16777215|LFC:16777215|LBC:1677721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26720" cy="4815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5423" name="Text Box 13"/>
                <p:cNvSpPr txBox="1"/>
                <p:nvPr/>
              </p:nvSpPr>
              <p:spPr>
                <a:xfrm rot="-1516989">
                  <a:off x="62703" y="110757"/>
                  <a:ext cx="299761" cy="2586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5419" name="Freeform 27@|5FFC:16777215|FBC:0|LFC:16777215|LBC:16777215"/>
              <p:cNvGrpSpPr/>
              <p:nvPr/>
            </p:nvGrpSpPr>
            <p:grpSpPr>
              <a:xfrm rot="-1516987" flipH="1">
                <a:off x="-98539" y="-163674"/>
                <a:ext cx="2049040" cy="1488654"/>
                <a:chOff x="0" y="0"/>
                <a:chExt cx="402336" cy="292608"/>
              </a:xfrm>
            </p:grpSpPr>
            <p:pic>
              <p:nvPicPr>
                <p:cNvPr id="15420" name="Freeform 27@|5FFC:16777215|FBC:0|LFC:16777215|LBC:1677721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02336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5421" name="Text Box 16"/>
                <p:cNvSpPr txBox="1"/>
                <p:nvPr/>
              </p:nvSpPr>
              <p:spPr>
                <a:xfrm rot="-1516989">
                  <a:off x="-23733" y="41834"/>
                  <a:ext cx="419851" cy="2771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5363" name="TextBox 13"/>
          <p:cNvSpPr txBox="1"/>
          <p:nvPr/>
        </p:nvSpPr>
        <p:spPr>
          <a:xfrm>
            <a:off x="1084263" y="398463"/>
            <a:ext cx="3298825" cy="431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364" name="Oval 3"/>
          <p:cNvGrpSpPr/>
          <p:nvPr/>
        </p:nvGrpSpPr>
        <p:grpSpPr>
          <a:xfrm>
            <a:off x="4303713" y="2481263"/>
            <a:ext cx="3597275" cy="3595687"/>
            <a:chOff x="0" y="0"/>
            <a:chExt cx="2266" cy="2265"/>
          </a:xfrm>
        </p:grpSpPr>
        <p:pic>
          <p:nvPicPr>
            <p:cNvPr id="15414" name="Oval 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266" cy="22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415" name="Text Box 20"/>
            <p:cNvSpPr txBox="1"/>
            <p:nvPr/>
          </p:nvSpPr>
          <p:spPr>
            <a:xfrm>
              <a:off x="336" y="337"/>
              <a:ext cx="1587" cy="15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21793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3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365" name="Down Arrow Callout 5"/>
          <p:cNvGrpSpPr/>
          <p:nvPr/>
        </p:nvGrpSpPr>
        <p:grpSpPr>
          <a:xfrm>
            <a:off x="5237163" y="1616075"/>
            <a:ext cx="1724025" cy="871538"/>
            <a:chOff x="0" y="0"/>
            <a:chExt cx="1086" cy="549"/>
          </a:xfrm>
        </p:grpSpPr>
        <p:pic>
          <p:nvPicPr>
            <p:cNvPr id="15412" name="Down Arrow Callout 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086" cy="5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413" name="Text Box 23"/>
            <p:cNvSpPr txBox="1"/>
            <p:nvPr/>
          </p:nvSpPr>
          <p:spPr>
            <a:xfrm>
              <a:off x="8" y="8"/>
              <a:ext cx="1067" cy="3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366" name="Sev01"/>
          <p:cNvGrpSpPr/>
          <p:nvPr/>
        </p:nvGrpSpPr>
        <p:grpSpPr>
          <a:xfrm>
            <a:off x="3663950" y="2060575"/>
            <a:ext cx="993775" cy="993775"/>
            <a:chOff x="0" y="0"/>
            <a:chExt cx="626" cy="626"/>
          </a:xfrm>
        </p:grpSpPr>
        <p:pic>
          <p:nvPicPr>
            <p:cNvPr id="15410" name="Sev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626" cy="6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411" name="Text Box 26"/>
            <p:cNvSpPr txBox="1"/>
            <p:nvPr/>
          </p:nvSpPr>
          <p:spPr>
            <a:xfrm>
              <a:off x="98" y="97"/>
              <a:ext cx="428" cy="4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367" name="Sev01"/>
          <p:cNvGrpSpPr/>
          <p:nvPr/>
        </p:nvGrpSpPr>
        <p:grpSpPr>
          <a:xfrm>
            <a:off x="3114675" y="3786188"/>
            <a:ext cx="993775" cy="987425"/>
            <a:chOff x="0" y="0"/>
            <a:chExt cx="626" cy="622"/>
          </a:xfrm>
        </p:grpSpPr>
        <p:pic>
          <p:nvPicPr>
            <p:cNvPr id="15408" name="Sev0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626" cy="6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409" name="Text Box 29"/>
            <p:cNvSpPr txBox="1"/>
            <p:nvPr/>
          </p:nvSpPr>
          <p:spPr>
            <a:xfrm>
              <a:off x="96" y="95"/>
              <a:ext cx="428" cy="4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368" name="Sev01"/>
          <p:cNvGrpSpPr/>
          <p:nvPr/>
        </p:nvGrpSpPr>
        <p:grpSpPr>
          <a:xfrm>
            <a:off x="3663950" y="5357813"/>
            <a:ext cx="993775" cy="993775"/>
            <a:chOff x="0" y="0"/>
            <a:chExt cx="626" cy="626"/>
          </a:xfrm>
        </p:grpSpPr>
        <p:pic>
          <p:nvPicPr>
            <p:cNvPr id="15406" name="Sev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626" cy="6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407" name="Text Box 32"/>
            <p:cNvSpPr txBox="1"/>
            <p:nvPr/>
          </p:nvSpPr>
          <p:spPr>
            <a:xfrm>
              <a:off x="98" y="97"/>
              <a:ext cx="428" cy="4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369" name="Group 10"/>
          <p:cNvGrpSpPr/>
          <p:nvPr/>
        </p:nvGrpSpPr>
        <p:grpSpPr>
          <a:xfrm>
            <a:off x="1055688" y="2978150"/>
            <a:ext cx="2768600" cy="381000"/>
            <a:chOff x="0" y="0"/>
            <a:chExt cx="2079646" cy="286009"/>
          </a:xfrm>
        </p:grpSpPr>
        <p:cxnSp>
          <p:nvCxnSpPr>
            <p:cNvPr id="15404" name="Straight Connector 11@|9FFC:0|FBC:0|LFC:1554685|LBC:16777215"/>
            <p:cNvCxnSpPr/>
            <p:nvPr/>
          </p:nvCxnSpPr>
          <p:spPr>
            <a:xfrm flipH="1">
              <a:off x="1846599" y="0"/>
              <a:ext cx="233047" cy="285164"/>
            </a:xfrm>
            <a:prstGeom prst="line">
              <a:avLst/>
            </a:prstGeom>
            <a:ln w="12700" cap="flat" cmpd="sng">
              <a:solidFill>
                <a:srgbClr val="FDFDFD"/>
              </a:solidFill>
              <a:prstDash val="solid"/>
              <a:headEnd type="oval" w="med" len="med"/>
              <a:tailEnd type="oval" w="med" len="med"/>
            </a:ln>
          </p:spPr>
        </p:cxnSp>
        <p:cxnSp>
          <p:nvCxnSpPr>
            <p:cNvPr id="15405" name="Straight Connector 12@|9FFC:0|FBC:0|LFC:1554685|LBC:16777215"/>
            <p:cNvCxnSpPr/>
            <p:nvPr/>
          </p:nvCxnSpPr>
          <p:spPr>
            <a:xfrm flipH="1">
              <a:off x="0" y="286009"/>
              <a:ext cx="1843424" cy="0"/>
            </a:xfrm>
            <a:prstGeom prst="line">
              <a:avLst/>
            </a:prstGeom>
            <a:ln w="12700" cap="flat" cmpd="sng">
              <a:solidFill>
                <a:srgbClr val="FDFDFD"/>
              </a:solidFill>
              <a:prstDash val="solid"/>
              <a:headEnd type="oval" w="med" len="med"/>
              <a:tailEnd type="oval" w="med" len="med"/>
            </a:ln>
          </p:spPr>
        </p:cxnSp>
      </p:grpSp>
      <p:cxnSp>
        <p:nvCxnSpPr>
          <p:cNvPr id="15370" name="Straight Connector 13"/>
          <p:cNvCxnSpPr/>
          <p:nvPr/>
        </p:nvCxnSpPr>
        <p:spPr>
          <a:xfrm flipH="1">
            <a:off x="1055688" y="4276725"/>
            <a:ext cx="2070100" cy="0"/>
          </a:xfrm>
          <a:prstGeom prst="line">
            <a:avLst/>
          </a:prstGeom>
          <a:ln w="12700" cap="flat" cmpd="sng">
            <a:solidFill>
              <a:srgbClr val="FDFDFD"/>
            </a:solidFill>
            <a:prstDash val="solid"/>
            <a:headEnd type="oval" w="med" len="med"/>
            <a:tailEnd type="oval" w="med" len="med"/>
          </a:ln>
        </p:spPr>
      </p:cxnSp>
      <p:grpSp>
        <p:nvGrpSpPr>
          <p:cNvPr id="15371" name="Group 14"/>
          <p:cNvGrpSpPr/>
          <p:nvPr/>
        </p:nvGrpSpPr>
        <p:grpSpPr>
          <a:xfrm flipV="1">
            <a:off x="1055688" y="5065713"/>
            <a:ext cx="2768600" cy="381000"/>
            <a:chOff x="0" y="0"/>
            <a:chExt cx="2079646" cy="286009"/>
          </a:xfrm>
        </p:grpSpPr>
        <p:cxnSp>
          <p:nvCxnSpPr>
            <p:cNvPr id="15402" name="Straight Connector 15@|9FFC:0|FBC:0|LFC:4308095|LBC:16777215"/>
            <p:cNvCxnSpPr/>
            <p:nvPr/>
          </p:nvCxnSpPr>
          <p:spPr>
            <a:xfrm flipH="1">
              <a:off x="1846599" y="0"/>
              <a:ext cx="233047" cy="285164"/>
            </a:xfrm>
            <a:prstGeom prst="line">
              <a:avLst/>
            </a:prstGeom>
            <a:ln w="12700" cap="flat" cmpd="sng">
              <a:solidFill>
                <a:srgbClr val="FDFDFD"/>
              </a:solidFill>
              <a:prstDash val="solid"/>
              <a:headEnd type="oval" w="med" len="med"/>
              <a:tailEnd type="oval" w="med" len="med"/>
            </a:ln>
          </p:spPr>
        </p:cxnSp>
        <p:cxnSp>
          <p:nvCxnSpPr>
            <p:cNvPr id="15403" name="Straight Connector 16@|9FFC:0|FBC:0|LFC:4308095|LBC:16777215"/>
            <p:cNvCxnSpPr/>
            <p:nvPr/>
          </p:nvCxnSpPr>
          <p:spPr>
            <a:xfrm flipH="1">
              <a:off x="0" y="286009"/>
              <a:ext cx="1843424" cy="0"/>
            </a:xfrm>
            <a:prstGeom prst="line">
              <a:avLst/>
            </a:prstGeom>
            <a:ln w="12700" cap="flat" cmpd="sng">
              <a:solidFill>
                <a:srgbClr val="FDFDFD"/>
              </a:solidFill>
              <a:prstDash val="solid"/>
              <a:headEnd type="oval" w="med" len="med"/>
              <a:tailEnd type="oval" w="med" len="med"/>
            </a:ln>
          </p:spPr>
        </p:cxnSp>
      </p:grpSp>
      <p:grpSp>
        <p:nvGrpSpPr>
          <p:cNvPr id="15372" name="Sev01"/>
          <p:cNvGrpSpPr/>
          <p:nvPr/>
        </p:nvGrpSpPr>
        <p:grpSpPr>
          <a:xfrm>
            <a:off x="7577138" y="2060575"/>
            <a:ext cx="987425" cy="993775"/>
            <a:chOff x="0" y="0"/>
            <a:chExt cx="622" cy="626"/>
          </a:xfrm>
        </p:grpSpPr>
        <p:pic>
          <p:nvPicPr>
            <p:cNvPr id="15400" name="Sev0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622" cy="6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401" name="Text Box 42"/>
            <p:cNvSpPr txBox="1"/>
            <p:nvPr/>
          </p:nvSpPr>
          <p:spPr>
            <a:xfrm>
              <a:off x="95" y="97"/>
              <a:ext cx="428" cy="4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373" name="Sev01"/>
          <p:cNvGrpSpPr/>
          <p:nvPr/>
        </p:nvGrpSpPr>
        <p:grpSpPr>
          <a:xfrm>
            <a:off x="8132763" y="3786188"/>
            <a:ext cx="992187" cy="987425"/>
            <a:chOff x="0" y="0"/>
            <a:chExt cx="625" cy="622"/>
          </a:xfrm>
        </p:grpSpPr>
        <p:pic>
          <p:nvPicPr>
            <p:cNvPr id="15398" name="Sev0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625" cy="6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99" name="Text Box 45"/>
            <p:cNvSpPr txBox="1"/>
            <p:nvPr/>
          </p:nvSpPr>
          <p:spPr>
            <a:xfrm>
              <a:off x="98" y="95"/>
              <a:ext cx="428" cy="4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374" name="Sev01"/>
          <p:cNvGrpSpPr/>
          <p:nvPr/>
        </p:nvGrpSpPr>
        <p:grpSpPr>
          <a:xfrm>
            <a:off x="7577138" y="5357813"/>
            <a:ext cx="987425" cy="993775"/>
            <a:chOff x="0" y="0"/>
            <a:chExt cx="622" cy="626"/>
          </a:xfrm>
        </p:grpSpPr>
        <p:pic>
          <p:nvPicPr>
            <p:cNvPr id="15396" name="Sev0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622" cy="6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97" name="Text Box 48"/>
            <p:cNvSpPr txBox="1"/>
            <p:nvPr/>
          </p:nvSpPr>
          <p:spPr>
            <a:xfrm>
              <a:off x="95" y="97"/>
              <a:ext cx="428" cy="4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375" name="Group 23"/>
          <p:cNvGrpSpPr/>
          <p:nvPr/>
        </p:nvGrpSpPr>
        <p:grpSpPr>
          <a:xfrm flipH="1">
            <a:off x="8437563" y="2978150"/>
            <a:ext cx="2767012" cy="381000"/>
            <a:chOff x="0" y="0"/>
            <a:chExt cx="2079646" cy="286009"/>
          </a:xfrm>
        </p:grpSpPr>
        <p:cxnSp>
          <p:nvCxnSpPr>
            <p:cNvPr id="15394" name="Straight Connector 24@|9FFC:0|FBC:0|LFC:14657585|LBC:16777215"/>
            <p:cNvCxnSpPr/>
            <p:nvPr/>
          </p:nvCxnSpPr>
          <p:spPr>
            <a:xfrm flipH="1">
              <a:off x="1846599" y="0"/>
              <a:ext cx="233047" cy="285164"/>
            </a:xfrm>
            <a:prstGeom prst="line">
              <a:avLst/>
            </a:prstGeom>
            <a:ln w="12700" cap="flat" cmpd="sng">
              <a:solidFill>
                <a:srgbClr val="FDFDFD"/>
              </a:solidFill>
              <a:prstDash val="solid"/>
              <a:headEnd type="oval" w="med" len="med"/>
              <a:tailEnd type="oval" w="med" len="med"/>
            </a:ln>
          </p:spPr>
        </p:cxnSp>
        <p:cxnSp>
          <p:nvCxnSpPr>
            <p:cNvPr id="15395" name="Straight Connector 25@|9FFC:0|FBC:0|LFC:14657585|LBC:16777215"/>
            <p:cNvCxnSpPr/>
            <p:nvPr/>
          </p:nvCxnSpPr>
          <p:spPr>
            <a:xfrm flipH="1">
              <a:off x="0" y="286009"/>
              <a:ext cx="1843424" cy="0"/>
            </a:xfrm>
            <a:prstGeom prst="line">
              <a:avLst/>
            </a:prstGeom>
            <a:ln w="12700" cap="flat" cmpd="sng">
              <a:solidFill>
                <a:srgbClr val="FDFDFD"/>
              </a:solidFill>
              <a:prstDash val="solid"/>
              <a:headEnd type="oval" w="med" len="med"/>
              <a:tailEnd type="oval" w="med" len="med"/>
            </a:ln>
          </p:spPr>
        </p:cxnSp>
      </p:grpSp>
      <p:cxnSp>
        <p:nvCxnSpPr>
          <p:cNvPr id="15376" name="Straight Connector 26"/>
          <p:cNvCxnSpPr/>
          <p:nvPr/>
        </p:nvCxnSpPr>
        <p:spPr>
          <a:xfrm>
            <a:off x="9163050" y="4276725"/>
            <a:ext cx="2070100" cy="0"/>
          </a:xfrm>
          <a:prstGeom prst="line">
            <a:avLst/>
          </a:prstGeom>
          <a:ln w="12700" cap="flat" cmpd="sng">
            <a:solidFill>
              <a:srgbClr val="FDFDFD"/>
            </a:solidFill>
            <a:prstDash val="solid"/>
            <a:headEnd type="oval" w="med" len="med"/>
            <a:tailEnd type="oval" w="med" len="med"/>
          </a:ln>
        </p:spPr>
      </p:cxnSp>
      <p:grpSp>
        <p:nvGrpSpPr>
          <p:cNvPr id="15377" name="Group 27"/>
          <p:cNvGrpSpPr/>
          <p:nvPr/>
        </p:nvGrpSpPr>
        <p:grpSpPr>
          <a:xfrm flipH="1" flipV="1">
            <a:off x="8437563" y="5065713"/>
            <a:ext cx="2767012" cy="381000"/>
            <a:chOff x="0" y="0"/>
            <a:chExt cx="2079646" cy="286009"/>
          </a:xfrm>
        </p:grpSpPr>
        <p:cxnSp>
          <p:nvCxnSpPr>
            <p:cNvPr id="15392" name="Straight Connector 28@|9FFC:0|FBC:0|LFC:1554685|LBC:16777215"/>
            <p:cNvCxnSpPr/>
            <p:nvPr/>
          </p:nvCxnSpPr>
          <p:spPr>
            <a:xfrm flipH="1">
              <a:off x="1846599" y="0"/>
              <a:ext cx="233047" cy="285164"/>
            </a:xfrm>
            <a:prstGeom prst="line">
              <a:avLst/>
            </a:prstGeom>
            <a:ln w="12700" cap="flat" cmpd="sng">
              <a:solidFill>
                <a:srgbClr val="FDFDFD"/>
              </a:solidFill>
              <a:prstDash val="solid"/>
              <a:headEnd type="oval" w="med" len="med"/>
              <a:tailEnd type="oval" w="med" len="med"/>
            </a:ln>
          </p:spPr>
        </p:cxnSp>
        <p:cxnSp>
          <p:nvCxnSpPr>
            <p:cNvPr id="15393" name="Straight Connector 29@|9FFC:0|FBC:0|LFC:1554685|LBC:16777215"/>
            <p:cNvCxnSpPr/>
            <p:nvPr/>
          </p:nvCxnSpPr>
          <p:spPr>
            <a:xfrm flipH="1">
              <a:off x="0" y="286009"/>
              <a:ext cx="1843424" cy="0"/>
            </a:xfrm>
            <a:prstGeom prst="line">
              <a:avLst/>
            </a:prstGeom>
            <a:ln w="12700" cap="flat" cmpd="sng">
              <a:solidFill>
                <a:srgbClr val="FDFDFD"/>
              </a:solidFill>
              <a:prstDash val="solid"/>
              <a:headEnd type="oval" w="med" len="med"/>
              <a:tailEnd type="oval" w="med" len="med"/>
            </a:ln>
          </p:spPr>
        </p:cxnSp>
      </p:grpSp>
      <p:sp>
        <p:nvSpPr>
          <p:cNvPr id="15378" name="Freeform 71"/>
          <p:cNvSpPr>
            <a:spLocks noEditPoints="1"/>
          </p:cNvSpPr>
          <p:nvPr/>
        </p:nvSpPr>
        <p:spPr>
          <a:xfrm>
            <a:off x="3897313" y="2319338"/>
            <a:ext cx="520700" cy="488950"/>
          </a:xfrm>
          <a:custGeom>
            <a:avLst/>
            <a:gdLst>
              <a:gd name="txL" fmla="*/ 0 w 127"/>
              <a:gd name="txT" fmla="*/ 0 h 119"/>
              <a:gd name="txR" fmla="*/ 127 w 127"/>
              <a:gd name="txB" fmla="*/ 119 h 119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27" h="119">
                <a:moveTo>
                  <a:pt x="65" y="22"/>
                </a:moveTo>
                <a:lnTo>
                  <a:pt x="26" y="45"/>
                </a:lnTo>
                <a:lnTo>
                  <a:pt x="0" y="26"/>
                </a:lnTo>
                <a:lnTo>
                  <a:pt x="39" y="0"/>
                </a:lnTo>
                <a:lnTo>
                  <a:pt x="65" y="22"/>
                </a:lnTo>
                <a:close/>
                <a:moveTo>
                  <a:pt x="65" y="69"/>
                </a:moveTo>
                <a:lnTo>
                  <a:pt x="39" y="91"/>
                </a:lnTo>
                <a:lnTo>
                  <a:pt x="0" y="67"/>
                </a:lnTo>
                <a:lnTo>
                  <a:pt x="26" y="45"/>
                </a:lnTo>
                <a:lnTo>
                  <a:pt x="65" y="69"/>
                </a:lnTo>
                <a:close/>
                <a:moveTo>
                  <a:pt x="101" y="97"/>
                </a:moveTo>
                <a:lnTo>
                  <a:pt x="65" y="119"/>
                </a:lnTo>
                <a:lnTo>
                  <a:pt x="26" y="97"/>
                </a:lnTo>
                <a:lnTo>
                  <a:pt x="26" y="89"/>
                </a:lnTo>
                <a:lnTo>
                  <a:pt x="39" y="95"/>
                </a:lnTo>
                <a:lnTo>
                  <a:pt x="65" y="74"/>
                </a:lnTo>
                <a:lnTo>
                  <a:pt x="91" y="95"/>
                </a:lnTo>
                <a:lnTo>
                  <a:pt x="101" y="89"/>
                </a:lnTo>
                <a:lnTo>
                  <a:pt x="101" y="97"/>
                </a:lnTo>
                <a:close/>
                <a:moveTo>
                  <a:pt x="127" y="26"/>
                </a:moveTo>
                <a:lnTo>
                  <a:pt x="101" y="45"/>
                </a:lnTo>
                <a:lnTo>
                  <a:pt x="65" y="22"/>
                </a:lnTo>
                <a:lnTo>
                  <a:pt x="91" y="0"/>
                </a:lnTo>
                <a:lnTo>
                  <a:pt x="127" y="26"/>
                </a:lnTo>
                <a:close/>
                <a:moveTo>
                  <a:pt x="127" y="67"/>
                </a:moveTo>
                <a:lnTo>
                  <a:pt x="91" y="91"/>
                </a:lnTo>
                <a:lnTo>
                  <a:pt x="65" y="69"/>
                </a:lnTo>
                <a:lnTo>
                  <a:pt x="101" y="45"/>
                </a:lnTo>
                <a:lnTo>
                  <a:pt x="127" y="67"/>
                </a:lnTo>
                <a:close/>
              </a:path>
            </a:pathLst>
          </a:custGeom>
          <a:solidFill>
            <a:srgbClr val="FDFDFD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9" name="Freeform 103"/>
          <p:cNvSpPr/>
          <p:nvPr/>
        </p:nvSpPr>
        <p:spPr>
          <a:xfrm>
            <a:off x="3435350" y="4098925"/>
            <a:ext cx="342900" cy="355600"/>
          </a:xfrm>
          <a:custGeom>
            <a:avLst/>
            <a:gdLst>
              <a:gd name="txL" fmla="*/ 0 w 57"/>
              <a:gd name="txT" fmla="*/ 0 h 59"/>
              <a:gd name="txR" fmla="*/ 57 w 57"/>
              <a:gd name="txB" fmla="*/ 59 h 59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57" h="59">
                <a:moveTo>
                  <a:pt x="56" y="5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55"/>
                  <a:pt x="33" y="55"/>
                  <a:pt x="33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6" y="55"/>
                  <a:pt x="47" y="56"/>
                  <a:pt x="47" y="57"/>
                </a:cubicBezTo>
                <a:cubicBezTo>
                  <a:pt x="47" y="58"/>
                  <a:pt x="46" y="59"/>
                  <a:pt x="45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2" y="59"/>
                  <a:pt x="10" y="58"/>
                  <a:pt x="10" y="57"/>
                </a:cubicBezTo>
                <a:cubicBezTo>
                  <a:pt x="10" y="56"/>
                  <a:pt x="12" y="55"/>
                  <a:pt x="13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27"/>
                  <a:pt x="24" y="27"/>
                  <a:pt x="24" y="27"/>
                </a:cubicBezTo>
                <a:cubicBezTo>
                  <a:pt x="2" y="5"/>
                  <a:pt x="2" y="5"/>
                  <a:pt x="2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0"/>
                  <a:pt x="2" y="0"/>
                  <a:pt x="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5" y="0"/>
                  <a:pt x="57" y="0"/>
                  <a:pt x="57" y="2"/>
                </a:cubicBezTo>
                <a:cubicBezTo>
                  <a:pt x="57" y="3"/>
                  <a:pt x="57" y="4"/>
                  <a:pt x="56" y="5"/>
                </a:cubicBezTo>
                <a:close/>
              </a:path>
            </a:pathLst>
          </a:custGeom>
          <a:solidFill>
            <a:srgbClr val="FDFDFD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0" name="Freeform 113"/>
          <p:cNvSpPr>
            <a:spLocks noEditPoints="1"/>
          </p:cNvSpPr>
          <p:nvPr/>
        </p:nvSpPr>
        <p:spPr>
          <a:xfrm>
            <a:off x="3944938" y="5683250"/>
            <a:ext cx="428625" cy="336550"/>
          </a:xfrm>
          <a:custGeom>
            <a:avLst/>
            <a:gdLst>
              <a:gd name="txL" fmla="*/ 0 w 64"/>
              <a:gd name="txT" fmla="*/ 0 h 50"/>
              <a:gd name="txR" fmla="*/ 64 w 64"/>
              <a:gd name="txB" fmla="*/ 50 h 5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rgbClr val="FDFDFD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1" name="Freeform 56"/>
          <p:cNvSpPr>
            <a:spLocks noEditPoints="1"/>
          </p:cNvSpPr>
          <p:nvPr/>
        </p:nvSpPr>
        <p:spPr>
          <a:xfrm>
            <a:off x="7853363" y="2339975"/>
            <a:ext cx="428625" cy="428625"/>
          </a:xfrm>
          <a:custGeom>
            <a:avLst/>
            <a:gdLst>
              <a:gd name="txL" fmla="*/ 0 w 64"/>
              <a:gd name="txT" fmla="*/ 0 h 64"/>
              <a:gd name="txR" fmla="*/ 64 w 64"/>
              <a:gd name="txB" fmla="*/ 64 h 64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rgbClr val="FDFDFD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2" name="Freeform 144"/>
          <p:cNvSpPr>
            <a:spLocks noEditPoints="1"/>
          </p:cNvSpPr>
          <p:nvPr/>
        </p:nvSpPr>
        <p:spPr>
          <a:xfrm>
            <a:off x="8388350" y="4070350"/>
            <a:ext cx="477838" cy="414338"/>
          </a:xfrm>
          <a:custGeom>
            <a:avLst/>
            <a:gdLst>
              <a:gd name="txL" fmla="*/ 0 w 59"/>
              <a:gd name="txT" fmla="*/ 0 h 51"/>
              <a:gd name="txR" fmla="*/ 59 w 59"/>
              <a:gd name="txB" fmla="*/ 51 h 51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rgbClr val="FDFDFD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3" name="Freeform 20"/>
          <p:cNvSpPr/>
          <p:nvPr/>
        </p:nvSpPr>
        <p:spPr>
          <a:xfrm>
            <a:off x="7889875" y="5675313"/>
            <a:ext cx="354013" cy="352425"/>
          </a:xfrm>
          <a:custGeom>
            <a:avLst/>
            <a:gdLst>
              <a:gd name="txL" fmla="*/ 0 w 55"/>
              <a:gd name="txT" fmla="*/ 0 h 55"/>
              <a:gd name="txR" fmla="*/ 55 w 55"/>
              <a:gd name="txB" fmla="*/ 55 h 55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55" h="55">
                <a:moveTo>
                  <a:pt x="33" y="27"/>
                </a:moveTo>
                <a:cubicBezTo>
                  <a:pt x="46" y="40"/>
                  <a:pt x="46" y="40"/>
                  <a:pt x="46" y="40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4"/>
                  <a:pt x="52" y="34"/>
                  <a:pt x="53" y="34"/>
                </a:cubicBezTo>
                <a:cubicBezTo>
                  <a:pt x="54" y="35"/>
                  <a:pt x="55" y="35"/>
                  <a:pt x="55" y="36"/>
                </a:cubicBezTo>
                <a:cubicBezTo>
                  <a:pt x="55" y="52"/>
                  <a:pt x="55" y="52"/>
                  <a:pt x="55" y="52"/>
                </a:cubicBezTo>
                <a:cubicBezTo>
                  <a:pt x="55" y="54"/>
                  <a:pt x="54" y="55"/>
                  <a:pt x="52" y="55"/>
                </a:cubicBezTo>
                <a:cubicBezTo>
                  <a:pt x="36" y="55"/>
                  <a:pt x="36" y="55"/>
                  <a:pt x="36" y="55"/>
                </a:cubicBezTo>
                <a:cubicBezTo>
                  <a:pt x="35" y="55"/>
                  <a:pt x="35" y="54"/>
                  <a:pt x="34" y="53"/>
                </a:cubicBezTo>
                <a:cubicBezTo>
                  <a:pt x="34" y="52"/>
                  <a:pt x="34" y="51"/>
                  <a:pt x="35" y="51"/>
                </a:cubicBezTo>
                <a:cubicBezTo>
                  <a:pt x="40" y="46"/>
                  <a:pt x="40" y="46"/>
                  <a:pt x="40" y="46"/>
                </a:cubicBezTo>
                <a:cubicBezTo>
                  <a:pt x="27" y="33"/>
                  <a:pt x="27" y="33"/>
                  <a:pt x="27" y="33"/>
                </a:cubicBezTo>
                <a:cubicBezTo>
                  <a:pt x="15" y="46"/>
                  <a:pt x="15" y="46"/>
                  <a:pt x="15" y="46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1"/>
                  <a:pt x="21" y="52"/>
                  <a:pt x="20" y="53"/>
                </a:cubicBezTo>
                <a:cubicBezTo>
                  <a:pt x="20" y="54"/>
                  <a:pt x="19" y="55"/>
                  <a:pt x="18" y="55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4"/>
                  <a:pt x="0" y="5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0" y="35"/>
                  <a:pt x="1" y="34"/>
                </a:cubicBezTo>
                <a:cubicBezTo>
                  <a:pt x="2" y="34"/>
                  <a:pt x="3" y="34"/>
                  <a:pt x="4" y="35"/>
                </a:cubicBezTo>
                <a:cubicBezTo>
                  <a:pt x="9" y="40"/>
                  <a:pt x="9" y="40"/>
                  <a:pt x="9" y="40"/>
                </a:cubicBezTo>
                <a:cubicBezTo>
                  <a:pt x="21" y="27"/>
                  <a:pt x="21" y="27"/>
                  <a:pt x="21" y="27"/>
                </a:cubicBezTo>
                <a:cubicBezTo>
                  <a:pt x="9" y="14"/>
                  <a:pt x="9" y="14"/>
                  <a:pt x="9" y="14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20"/>
                </a:cubicBezTo>
                <a:cubicBezTo>
                  <a:pt x="0" y="20"/>
                  <a:pt x="0" y="19"/>
                  <a:pt x="0" y="1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0"/>
                  <a:pt x="20" y="1"/>
                </a:cubicBezTo>
                <a:cubicBezTo>
                  <a:pt x="21" y="2"/>
                  <a:pt x="20" y="3"/>
                  <a:pt x="20" y="4"/>
                </a:cubicBezTo>
                <a:cubicBezTo>
                  <a:pt x="15" y="9"/>
                  <a:pt x="15" y="9"/>
                  <a:pt x="15" y="9"/>
                </a:cubicBezTo>
                <a:cubicBezTo>
                  <a:pt x="27" y="21"/>
                  <a:pt x="27" y="21"/>
                  <a:pt x="27" y="21"/>
                </a:cubicBezTo>
                <a:cubicBezTo>
                  <a:pt x="40" y="9"/>
                  <a:pt x="40" y="9"/>
                  <a:pt x="40" y="9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4" y="2"/>
                  <a:pt x="34" y="1"/>
                </a:cubicBezTo>
                <a:cubicBezTo>
                  <a:pt x="35" y="0"/>
                  <a:pt x="35" y="0"/>
                  <a:pt x="3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4" y="0"/>
                  <a:pt x="55" y="1"/>
                  <a:pt x="55" y="2"/>
                </a:cubicBezTo>
                <a:cubicBezTo>
                  <a:pt x="55" y="18"/>
                  <a:pt x="55" y="18"/>
                  <a:pt x="55" y="18"/>
                </a:cubicBezTo>
                <a:cubicBezTo>
                  <a:pt x="55" y="19"/>
                  <a:pt x="54" y="20"/>
                  <a:pt x="53" y="20"/>
                </a:cubicBezTo>
                <a:cubicBezTo>
                  <a:pt x="53" y="20"/>
                  <a:pt x="53" y="20"/>
                  <a:pt x="52" y="20"/>
                </a:cubicBezTo>
                <a:cubicBezTo>
                  <a:pt x="52" y="20"/>
                  <a:pt x="51" y="20"/>
                  <a:pt x="51" y="20"/>
                </a:cubicBezTo>
                <a:cubicBezTo>
                  <a:pt x="46" y="14"/>
                  <a:pt x="46" y="14"/>
                  <a:pt x="46" y="14"/>
                </a:cubicBezTo>
                <a:lnTo>
                  <a:pt x="33" y="27"/>
                </a:lnTo>
                <a:close/>
              </a:path>
            </a:pathLst>
          </a:custGeom>
          <a:solidFill>
            <a:srgbClr val="FDFDFD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4" name="Freeform 130"/>
          <p:cNvSpPr>
            <a:spLocks noEditPoints="1"/>
          </p:cNvSpPr>
          <p:nvPr/>
        </p:nvSpPr>
        <p:spPr>
          <a:xfrm>
            <a:off x="5049838" y="3270250"/>
            <a:ext cx="2093912" cy="2014538"/>
          </a:xfrm>
          <a:custGeom>
            <a:avLst/>
            <a:gdLst>
              <a:gd name="txL" fmla="*/ 0 w 746"/>
              <a:gd name="txT" fmla="*/ 0 h 719"/>
              <a:gd name="txR" fmla="*/ 746 w 746"/>
              <a:gd name="txB" fmla="*/ 719 h 719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rgbClr val="C1C7D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5" name="TextBox 13"/>
          <p:cNvSpPr txBox="1"/>
          <p:nvPr/>
        </p:nvSpPr>
        <p:spPr>
          <a:xfrm>
            <a:off x="1527175" y="2943225"/>
            <a:ext cx="129540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6" name="TextBox 13"/>
          <p:cNvSpPr txBox="1"/>
          <p:nvPr/>
        </p:nvSpPr>
        <p:spPr>
          <a:xfrm>
            <a:off x="1527175" y="3876675"/>
            <a:ext cx="129540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7" name="TextBox 13"/>
          <p:cNvSpPr txBox="1"/>
          <p:nvPr/>
        </p:nvSpPr>
        <p:spPr>
          <a:xfrm>
            <a:off x="1527175" y="4697413"/>
            <a:ext cx="1295400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8" name="TextBox 13"/>
          <p:cNvSpPr txBox="1"/>
          <p:nvPr/>
        </p:nvSpPr>
        <p:spPr>
          <a:xfrm>
            <a:off x="9350375" y="2943225"/>
            <a:ext cx="129540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9" name="TextBox 13"/>
          <p:cNvSpPr txBox="1"/>
          <p:nvPr/>
        </p:nvSpPr>
        <p:spPr>
          <a:xfrm>
            <a:off x="9350375" y="3876675"/>
            <a:ext cx="129540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90" name="TextBox 13"/>
          <p:cNvSpPr txBox="1"/>
          <p:nvPr/>
        </p:nvSpPr>
        <p:spPr>
          <a:xfrm>
            <a:off x="9350375" y="4697413"/>
            <a:ext cx="1295400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91" name="TextBox 13"/>
          <p:cNvSpPr txBox="1"/>
          <p:nvPr/>
        </p:nvSpPr>
        <p:spPr>
          <a:xfrm>
            <a:off x="5410200" y="1820863"/>
            <a:ext cx="1373188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"/>
          <p:cNvGrpSpPr/>
          <p:nvPr/>
        </p:nvGrpSpPr>
        <p:grpSpPr>
          <a:xfrm rot="-1516987" flipH="1">
            <a:off x="538163" y="342900"/>
            <a:ext cx="622300" cy="476250"/>
            <a:chOff x="0" y="0"/>
            <a:chExt cx="622952" cy="476251"/>
          </a:xfrm>
        </p:grpSpPr>
        <p:grpSp>
          <p:nvGrpSpPr>
            <p:cNvPr id="16433" name="组合 26"/>
            <p:cNvGrpSpPr/>
            <p:nvPr/>
          </p:nvGrpSpPr>
          <p:grpSpPr>
            <a:xfrm>
              <a:off x="0" y="89405"/>
              <a:ext cx="448741" cy="386846"/>
              <a:chOff x="0" y="0"/>
              <a:chExt cx="2214105" cy="1908711"/>
            </a:xfrm>
          </p:grpSpPr>
          <p:grpSp>
            <p:nvGrpSpPr>
              <p:cNvPr id="16441" name="Hexagon 26@|1FFC:16777215|FBC:16777215|LFC:16777215|LBC:16777215"/>
              <p:cNvGrpSpPr/>
              <p:nvPr/>
            </p:nvGrpSpPr>
            <p:grpSpPr>
              <a:xfrm rot="-1516987" flipH="1">
                <a:off x="34923" y="-279319"/>
                <a:ext cx="2167879" cy="2466391"/>
                <a:chOff x="0" y="0"/>
                <a:chExt cx="438912" cy="499872"/>
              </a:xfrm>
            </p:grpSpPr>
            <p:pic>
              <p:nvPicPr>
                <p:cNvPr id="16445" name="Hexagon 26@|1FFC:16777215|FBC:16777215|LFC:16777215|LBC:16777215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438912" cy="499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6446" name="Text Box 6"/>
                <p:cNvSpPr txBox="1"/>
                <p:nvPr/>
              </p:nvSpPr>
              <p:spPr>
                <a:xfrm rot="-1516989">
                  <a:off x="67117" y="115637"/>
                  <a:ext cx="309085" cy="2667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6442" name="Freeform 27@|5FFC:16777215|FBC:0|LFC:16777215|LBC:16777215"/>
              <p:cNvGrpSpPr/>
              <p:nvPr/>
            </p:nvGrpSpPr>
            <p:grpSpPr>
              <a:xfrm rot="-1516987" flipH="1">
                <a:off x="-83448" y="-142325"/>
                <a:ext cx="2017332" cy="1443741"/>
                <a:chOff x="0" y="0"/>
                <a:chExt cx="408432" cy="292608"/>
              </a:xfrm>
            </p:grpSpPr>
            <p:pic>
              <p:nvPicPr>
                <p:cNvPr id="16443" name="Freeform 27@|5FFC:16777215|FBC:0|LFC:16777215|LBC:1677721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408432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6444" name="Text Box 9"/>
                <p:cNvSpPr txBox="1"/>
                <p:nvPr/>
              </p:nvSpPr>
              <p:spPr>
                <a:xfrm rot="-1516989">
                  <a:off x="-27725" y="38853"/>
                  <a:ext cx="432912" cy="2857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6434" name="组合 29"/>
            <p:cNvGrpSpPr/>
            <p:nvPr/>
          </p:nvGrpSpPr>
          <p:grpSpPr>
            <a:xfrm>
              <a:off x="187750" y="0"/>
              <a:ext cx="435202" cy="375175"/>
              <a:chOff x="0" y="0"/>
              <a:chExt cx="2214105" cy="1908711"/>
            </a:xfrm>
          </p:grpSpPr>
          <p:grpSp>
            <p:nvGrpSpPr>
              <p:cNvPr id="16435" name="Hexagon 26@|1FFC:16777215|FBC:16777215|LFC:16777215|LBC:16777215"/>
              <p:cNvGrpSpPr/>
              <p:nvPr/>
            </p:nvGrpSpPr>
            <p:grpSpPr>
              <a:xfrm rot="-1516987" flipH="1">
                <a:off x="18372" y="-265807"/>
                <a:ext cx="2173225" cy="2450076"/>
                <a:chOff x="0" y="0"/>
                <a:chExt cx="426720" cy="481584"/>
              </a:xfrm>
            </p:grpSpPr>
            <p:pic>
              <p:nvPicPr>
                <p:cNvPr id="16439" name="Hexagon 26@|1FFC:16777215|FBC:16777215|LFC:16777215|LBC:1677721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26720" cy="4815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6440" name="Text Box 13"/>
                <p:cNvSpPr txBox="1"/>
                <p:nvPr/>
              </p:nvSpPr>
              <p:spPr>
                <a:xfrm rot="-1516989">
                  <a:off x="62703" y="110757"/>
                  <a:ext cx="299761" cy="2586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6436" name="Freeform 27@|5FFC:16777215|FBC:0|LFC:16777215|LBC:16777215"/>
              <p:cNvGrpSpPr/>
              <p:nvPr/>
            </p:nvGrpSpPr>
            <p:grpSpPr>
              <a:xfrm rot="-1516987" flipH="1">
                <a:off x="-98539" y="-163674"/>
                <a:ext cx="2049040" cy="1488654"/>
                <a:chOff x="0" y="0"/>
                <a:chExt cx="402336" cy="292608"/>
              </a:xfrm>
            </p:grpSpPr>
            <p:pic>
              <p:nvPicPr>
                <p:cNvPr id="16437" name="Freeform 27@|5FFC:16777215|FBC:0|LFC:16777215|LBC:1677721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02336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6438" name="Text Box 16"/>
                <p:cNvSpPr txBox="1"/>
                <p:nvPr/>
              </p:nvSpPr>
              <p:spPr>
                <a:xfrm rot="-1516989">
                  <a:off x="-23733" y="41834"/>
                  <a:ext cx="419851" cy="2771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6387" name="TextBox 13"/>
          <p:cNvSpPr txBox="1"/>
          <p:nvPr/>
        </p:nvSpPr>
        <p:spPr>
          <a:xfrm>
            <a:off x="1084263" y="398463"/>
            <a:ext cx="3298825" cy="431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388" name="Block Arc 51"/>
          <p:cNvGrpSpPr/>
          <p:nvPr/>
        </p:nvGrpSpPr>
        <p:grpSpPr>
          <a:xfrm>
            <a:off x="1279525" y="2998788"/>
            <a:ext cx="2176463" cy="1096962"/>
            <a:chOff x="0" y="0"/>
            <a:chExt cx="1371" cy="691"/>
          </a:xfrm>
        </p:grpSpPr>
        <p:pic>
          <p:nvPicPr>
            <p:cNvPr id="16431" name="Block Arc 5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371" cy="6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32" name="Text Box 20"/>
            <p:cNvSpPr txBox="1"/>
            <p:nvPr/>
          </p:nvSpPr>
          <p:spPr>
            <a:xfrm>
              <a:off x="3" y="5"/>
              <a:ext cx="1360" cy="6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6389" name="Block Arc 52"/>
          <p:cNvGrpSpPr/>
          <p:nvPr/>
        </p:nvGrpSpPr>
        <p:grpSpPr>
          <a:xfrm>
            <a:off x="3103563" y="4078288"/>
            <a:ext cx="2174875" cy="1096962"/>
            <a:chOff x="0" y="0"/>
            <a:chExt cx="1370" cy="691"/>
          </a:xfrm>
        </p:grpSpPr>
        <p:pic>
          <p:nvPicPr>
            <p:cNvPr id="16429" name="Block Arc 5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370" cy="6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30" name="Text Box 23"/>
            <p:cNvSpPr txBox="1"/>
            <p:nvPr/>
          </p:nvSpPr>
          <p:spPr>
            <a:xfrm rot="10800000">
              <a:off x="4" y="3"/>
              <a:ext cx="1359" cy="6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6390" name="Block Arc 53"/>
          <p:cNvGrpSpPr/>
          <p:nvPr/>
        </p:nvGrpSpPr>
        <p:grpSpPr>
          <a:xfrm>
            <a:off x="4932363" y="2998788"/>
            <a:ext cx="2174875" cy="1096962"/>
            <a:chOff x="0" y="0"/>
            <a:chExt cx="1370" cy="691"/>
          </a:xfrm>
        </p:grpSpPr>
        <p:pic>
          <p:nvPicPr>
            <p:cNvPr id="16427" name="Block Arc 5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370" cy="6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28" name="Text Box 26"/>
            <p:cNvSpPr txBox="1"/>
            <p:nvPr/>
          </p:nvSpPr>
          <p:spPr>
            <a:xfrm>
              <a:off x="2" y="5"/>
              <a:ext cx="1360" cy="6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6391" name="Block Arc 54"/>
          <p:cNvGrpSpPr/>
          <p:nvPr/>
        </p:nvGrpSpPr>
        <p:grpSpPr>
          <a:xfrm>
            <a:off x="6754813" y="4078288"/>
            <a:ext cx="2176462" cy="1096962"/>
            <a:chOff x="0" y="0"/>
            <a:chExt cx="1371" cy="691"/>
          </a:xfrm>
        </p:grpSpPr>
        <p:pic>
          <p:nvPicPr>
            <p:cNvPr id="16425" name="Block Arc 54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371" cy="6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26" name="Text Box 29"/>
            <p:cNvSpPr txBox="1"/>
            <p:nvPr/>
          </p:nvSpPr>
          <p:spPr>
            <a:xfrm rot="10800000">
              <a:off x="4" y="3"/>
              <a:ext cx="1359" cy="6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6392" name="Block Arc 55"/>
          <p:cNvGrpSpPr/>
          <p:nvPr/>
        </p:nvGrpSpPr>
        <p:grpSpPr>
          <a:xfrm>
            <a:off x="8583613" y="2998788"/>
            <a:ext cx="2176462" cy="1096962"/>
            <a:chOff x="0" y="0"/>
            <a:chExt cx="1371" cy="691"/>
          </a:xfrm>
        </p:grpSpPr>
        <p:pic>
          <p:nvPicPr>
            <p:cNvPr id="16423" name="Block Arc 5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371" cy="6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24" name="Text Box 32"/>
            <p:cNvSpPr txBox="1"/>
            <p:nvPr/>
          </p:nvSpPr>
          <p:spPr>
            <a:xfrm>
              <a:off x="3" y="5"/>
              <a:ext cx="1359" cy="6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6393" name="Freeform 62"/>
          <p:cNvGrpSpPr/>
          <p:nvPr/>
        </p:nvGrpSpPr>
        <p:grpSpPr>
          <a:xfrm>
            <a:off x="1736725" y="3475038"/>
            <a:ext cx="1268413" cy="1273175"/>
            <a:chOff x="0" y="0"/>
            <a:chExt cx="799" cy="802"/>
          </a:xfrm>
        </p:grpSpPr>
        <p:pic>
          <p:nvPicPr>
            <p:cNvPr id="16421" name="Freeform 62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799" cy="8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22" name="Text Box 35"/>
            <p:cNvSpPr txBox="1"/>
            <p:nvPr/>
          </p:nvSpPr>
          <p:spPr>
            <a:xfrm>
              <a:off x="3" y="4"/>
              <a:ext cx="790" cy="7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400" dirty="0">
                  <a:solidFill>
                    <a:srgbClr val="FFFFFF"/>
                  </a:solidFill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6394" name="Freeform 63"/>
          <p:cNvGrpSpPr/>
          <p:nvPr/>
        </p:nvGrpSpPr>
        <p:grpSpPr>
          <a:xfrm>
            <a:off x="3565525" y="3475038"/>
            <a:ext cx="1268413" cy="1273175"/>
            <a:chOff x="0" y="0"/>
            <a:chExt cx="799" cy="802"/>
          </a:xfrm>
        </p:grpSpPr>
        <p:pic>
          <p:nvPicPr>
            <p:cNvPr id="16419" name="Freeform 63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799" cy="8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20" name="Text Box 38"/>
            <p:cNvSpPr txBox="1"/>
            <p:nvPr/>
          </p:nvSpPr>
          <p:spPr>
            <a:xfrm>
              <a:off x="3" y="4"/>
              <a:ext cx="790" cy="7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400" dirty="0">
                  <a:solidFill>
                    <a:srgbClr val="FFFFFF"/>
                  </a:solidFill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395" name="Freeform 64"/>
          <p:cNvGrpSpPr/>
          <p:nvPr/>
        </p:nvGrpSpPr>
        <p:grpSpPr>
          <a:xfrm>
            <a:off x="5394325" y="3475038"/>
            <a:ext cx="1268413" cy="1273175"/>
            <a:chOff x="0" y="0"/>
            <a:chExt cx="799" cy="802"/>
          </a:xfrm>
        </p:grpSpPr>
        <p:pic>
          <p:nvPicPr>
            <p:cNvPr id="16417" name="Freeform 64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799" cy="8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18" name="Text Box 41"/>
            <p:cNvSpPr txBox="1"/>
            <p:nvPr/>
          </p:nvSpPr>
          <p:spPr>
            <a:xfrm>
              <a:off x="3" y="4"/>
              <a:ext cx="790" cy="7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400" dirty="0">
                  <a:solidFill>
                    <a:srgbClr val="FFFFFF"/>
                  </a:solidFill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6396" name="Freeform 65"/>
          <p:cNvGrpSpPr/>
          <p:nvPr/>
        </p:nvGrpSpPr>
        <p:grpSpPr>
          <a:xfrm>
            <a:off x="7223125" y="3475038"/>
            <a:ext cx="1274763" cy="1273175"/>
            <a:chOff x="0" y="0"/>
            <a:chExt cx="803" cy="802"/>
          </a:xfrm>
        </p:grpSpPr>
        <p:pic>
          <p:nvPicPr>
            <p:cNvPr id="16415" name="Freeform 6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803" cy="8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16" name="Text Box 44"/>
            <p:cNvSpPr txBox="1"/>
            <p:nvPr/>
          </p:nvSpPr>
          <p:spPr>
            <a:xfrm>
              <a:off x="4" y="4"/>
              <a:ext cx="789" cy="7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400" dirty="0">
                  <a:solidFill>
                    <a:srgbClr val="FFFFFF"/>
                  </a:solidFill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397" name="Freeform 66"/>
          <p:cNvGrpSpPr/>
          <p:nvPr/>
        </p:nvGrpSpPr>
        <p:grpSpPr>
          <a:xfrm>
            <a:off x="9051925" y="3475038"/>
            <a:ext cx="1274763" cy="1273175"/>
            <a:chOff x="0" y="0"/>
            <a:chExt cx="803" cy="802"/>
          </a:xfrm>
        </p:grpSpPr>
        <p:pic>
          <p:nvPicPr>
            <p:cNvPr id="16413" name="Freeform 66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803" cy="8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14" name="Text Box 47"/>
            <p:cNvSpPr txBox="1"/>
            <p:nvPr/>
          </p:nvSpPr>
          <p:spPr>
            <a:xfrm>
              <a:off x="4" y="4"/>
              <a:ext cx="790" cy="7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400" dirty="0">
                  <a:solidFill>
                    <a:srgbClr val="FFFFFF"/>
                  </a:solidFill>
                  <a:sym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6398" name="TextBox 75"/>
          <p:cNvSpPr txBox="1"/>
          <p:nvPr/>
        </p:nvSpPr>
        <p:spPr>
          <a:xfrm>
            <a:off x="1885950" y="4883150"/>
            <a:ext cx="911225" cy="4921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793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32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2006</a:t>
            </a:r>
            <a:endParaRPr lang="en-US" altLang="zh-CN" sz="3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9" name="TextBox 77"/>
          <p:cNvSpPr txBox="1"/>
          <p:nvPr/>
        </p:nvSpPr>
        <p:spPr>
          <a:xfrm>
            <a:off x="3646488" y="2805113"/>
            <a:ext cx="909637" cy="4921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793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32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2009</a:t>
            </a:r>
            <a:endParaRPr lang="en-US" altLang="zh-CN" sz="3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0" name="TextBox 78"/>
          <p:cNvSpPr txBox="1"/>
          <p:nvPr/>
        </p:nvSpPr>
        <p:spPr>
          <a:xfrm>
            <a:off x="5572125" y="4883150"/>
            <a:ext cx="911225" cy="4921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793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32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  <a:endParaRPr lang="en-US" altLang="zh-CN" sz="3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1" name="TextBox 81"/>
          <p:cNvSpPr txBox="1"/>
          <p:nvPr/>
        </p:nvSpPr>
        <p:spPr>
          <a:xfrm>
            <a:off x="7345363" y="2805113"/>
            <a:ext cx="911225" cy="4921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793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32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  <a:endParaRPr lang="en-US" altLang="zh-CN" sz="3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2" name="TextBox 82"/>
          <p:cNvSpPr txBox="1"/>
          <p:nvPr/>
        </p:nvSpPr>
        <p:spPr>
          <a:xfrm>
            <a:off x="9259888" y="4883150"/>
            <a:ext cx="909637" cy="4921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793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32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  <a:endParaRPr lang="en-US" altLang="zh-CN" sz="3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3" name="TextBox 13"/>
          <p:cNvSpPr txBox="1"/>
          <p:nvPr/>
        </p:nvSpPr>
        <p:spPr>
          <a:xfrm>
            <a:off x="1358900" y="5543550"/>
            <a:ext cx="19526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4" name="TextBox 13"/>
          <p:cNvSpPr txBox="1"/>
          <p:nvPr/>
        </p:nvSpPr>
        <p:spPr>
          <a:xfrm>
            <a:off x="1401763" y="5829300"/>
            <a:ext cx="1866900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5" name="TextBox 13"/>
          <p:cNvSpPr txBox="1"/>
          <p:nvPr/>
        </p:nvSpPr>
        <p:spPr>
          <a:xfrm>
            <a:off x="3109913" y="1900238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6" name="TextBox 13"/>
          <p:cNvSpPr txBox="1"/>
          <p:nvPr/>
        </p:nvSpPr>
        <p:spPr>
          <a:xfrm>
            <a:off x="3152775" y="2185988"/>
            <a:ext cx="1866900" cy="185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7" name="TextBox 13"/>
          <p:cNvSpPr txBox="1"/>
          <p:nvPr/>
        </p:nvSpPr>
        <p:spPr>
          <a:xfrm>
            <a:off x="6886575" y="1900238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8" name="TextBox 13"/>
          <p:cNvSpPr txBox="1"/>
          <p:nvPr/>
        </p:nvSpPr>
        <p:spPr>
          <a:xfrm>
            <a:off x="6929438" y="2185988"/>
            <a:ext cx="1866900" cy="185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9" name="TextBox 13"/>
          <p:cNvSpPr txBox="1"/>
          <p:nvPr/>
        </p:nvSpPr>
        <p:spPr>
          <a:xfrm>
            <a:off x="5072063" y="5543550"/>
            <a:ext cx="19526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10" name="TextBox 13"/>
          <p:cNvSpPr txBox="1"/>
          <p:nvPr/>
        </p:nvSpPr>
        <p:spPr>
          <a:xfrm>
            <a:off x="5114925" y="5829300"/>
            <a:ext cx="1866900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11" name="TextBox 13"/>
          <p:cNvSpPr txBox="1"/>
          <p:nvPr/>
        </p:nvSpPr>
        <p:spPr>
          <a:xfrm>
            <a:off x="8737600" y="5543550"/>
            <a:ext cx="1954213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12" name="TextBox 13"/>
          <p:cNvSpPr txBox="1"/>
          <p:nvPr/>
        </p:nvSpPr>
        <p:spPr>
          <a:xfrm>
            <a:off x="8782050" y="5829300"/>
            <a:ext cx="1866900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5"/>
          <p:cNvGrpSpPr/>
          <p:nvPr/>
        </p:nvGrpSpPr>
        <p:grpSpPr>
          <a:xfrm rot="3881436">
            <a:off x="4764088" y="1763713"/>
            <a:ext cx="2606675" cy="2247900"/>
            <a:chOff x="0" y="0"/>
            <a:chExt cx="2214105" cy="1908711"/>
          </a:xfrm>
        </p:grpSpPr>
        <p:grpSp>
          <p:nvGrpSpPr>
            <p:cNvPr id="17426" name="六边形 15"/>
            <p:cNvGrpSpPr/>
            <p:nvPr/>
          </p:nvGrpSpPr>
          <p:grpSpPr>
            <a:xfrm rot="-3881436">
              <a:off x="-41335" y="-58389"/>
              <a:ext cx="2298217" cy="2029749"/>
              <a:chOff x="0" y="0"/>
              <a:chExt cx="2706624" cy="2389632"/>
            </a:xfrm>
          </p:grpSpPr>
          <p:pic>
            <p:nvPicPr>
              <p:cNvPr id="17430" name="六边形 15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2706624" cy="238963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431" name="Text Box 5"/>
              <p:cNvSpPr txBox="1"/>
              <p:nvPr/>
            </p:nvSpPr>
            <p:spPr>
              <a:xfrm rot="3881436">
                <a:off x="456426" y="417890"/>
                <a:ext cx="1797579" cy="15501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427" name="任意多边形 16"/>
            <p:cNvGrpSpPr/>
            <p:nvPr/>
          </p:nvGrpSpPr>
          <p:grpSpPr>
            <a:xfrm rot="-3881436">
              <a:off x="160899" y="-166244"/>
              <a:ext cx="1920357" cy="1874411"/>
              <a:chOff x="0" y="0"/>
              <a:chExt cx="2261616" cy="2206752"/>
            </a:xfrm>
          </p:grpSpPr>
          <p:pic>
            <p:nvPicPr>
              <p:cNvPr id="17428" name="任意多边形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2261616" cy="22067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429" name="Text Box 8"/>
              <p:cNvSpPr txBox="1"/>
              <p:nvPr/>
            </p:nvSpPr>
            <p:spPr>
              <a:xfrm rot="3881436">
                <a:off x="-83796" y="184586"/>
                <a:ext cx="2517362" cy="16605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7411" name="文本框 78"/>
          <p:cNvSpPr txBox="1"/>
          <p:nvPr/>
        </p:nvSpPr>
        <p:spPr>
          <a:xfrm>
            <a:off x="584200" y="395288"/>
            <a:ext cx="51562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zh-CN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12" name="矩形 45"/>
          <p:cNvSpPr/>
          <p:nvPr/>
        </p:nvSpPr>
        <p:spPr>
          <a:xfrm>
            <a:off x="1868488" y="4837113"/>
            <a:ext cx="8515350" cy="5159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3" name="TextBox 13"/>
          <p:cNvSpPr txBox="1"/>
          <p:nvPr/>
        </p:nvSpPr>
        <p:spPr>
          <a:xfrm>
            <a:off x="4691063" y="4359275"/>
            <a:ext cx="2752725" cy="3079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20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20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414" name="组合 12"/>
          <p:cNvGrpSpPr/>
          <p:nvPr/>
        </p:nvGrpSpPr>
        <p:grpSpPr>
          <a:xfrm>
            <a:off x="5740400" y="2530475"/>
            <a:ext cx="855663" cy="747713"/>
            <a:chOff x="0" y="0"/>
            <a:chExt cx="389342" cy="339426"/>
          </a:xfrm>
        </p:grpSpPr>
        <p:sp>
          <p:nvSpPr>
            <p:cNvPr id="17415" name="Freeform 110"/>
            <p:cNvSpPr/>
            <p:nvPr/>
          </p:nvSpPr>
          <p:spPr>
            <a:xfrm>
              <a:off x="259561" y="102327"/>
              <a:ext cx="102328" cy="102328"/>
            </a:xfrm>
            <a:custGeom>
              <a:avLst/>
              <a:gdLst>
                <a:gd name="txL" fmla="*/ 0 w 41"/>
                <a:gd name="txT" fmla="*/ 0 h 41"/>
                <a:gd name="txR" fmla="*/ 41 w 41"/>
                <a:gd name="txB" fmla="*/ 41 h 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6" name="Freeform 111"/>
            <p:cNvSpPr/>
            <p:nvPr/>
          </p:nvSpPr>
          <p:spPr>
            <a:xfrm>
              <a:off x="237098" y="74873"/>
              <a:ext cx="109814" cy="114806"/>
            </a:xfrm>
            <a:custGeom>
              <a:avLst/>
              <a:gdLst>
                <a:gd name="txL" fmla="*/ 0 w 44"/>
                <a:gd name="txT" fmla="*/ 0 h 46"/>
                <a:gd name="txR" fmla="*/ 44 w 44"/>
                <a:gd name="txB" fmla="*/ 46 h 46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7" name="Freeform 112"/>
            <p:cNvSpPr/>
            <p:nvPr/>
          </p:nvSpPr>
          <p:spPr>
            <a:xfrm>
              <a:off x="217132" y="59898"/>
              <a:ext cx="104823" cy="104823"/>
            </a:xfrm>
            <a:custGeom>
              <a:avLst/>
              <a:gdLst>
                <a:gd name="txL" fmla="*/ 0 w 42"/>
                <a:gd name="txT" fmla="*/ 0 h 42"/>
                <a:gd name="txR" fmla="*/ 42 w 42"/>
                <a:gd name="txB" fmla="*/ 42 h 4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8" name="Freeform 113"/>
            <p:cNvSpPr/>
            <p:nvPr/>
          </p:nvSpPr>
          <p:spPr>
            <a:xfrm>
              <a:off x="189679" y="162226"/>
              <a:ext cx="69882" cy="69882"/>
            </a:xfrm>
            <a:custGeom>
              <a:avLst/>
              <a:gdLst>
                <a:gd name="txL" fmla="*/ 0 w 28"/>
                <a:gd name="txT" fmla="*/ 0 h 28"/>
                <a:gd name="txR" fmla="*/ 28 w 28"/>
                <a:gd name="txB" fmla="*/ 28 h 28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9" name="Freeform 114"/>
            <p:cNvSpPr/>
            <p:nvPr/>
          </p:nvSpPr>
          <p:spPr>
            <a:xfrm>
              <a:off x="172208" y="219628"/>
              <a:ext cx="34941" cy="32446"/>
            </a:xfrm>
            <a:custGeom>
              <a:avLst/>
              <a:gdLst>
                <a:gd name="txL" fmla="*/ 0 w 14"/>
                <a:gd name="txT" fmla="*/ 0 h 13"/>
                <a:gd name="txR" fmla="*/ 14 w 14"/>
                <a:gd name="txB" fmla="*/ 13 h 13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0" name="Freeform 115"/>
            <p:cNvSpPr/>
            <p:nvPr/>
          </p:nvSpPr>
          <p:spPr>
            <a:xfrm>
              <a:off x="319460" y="34941"/>
              <a:ext cx="69882" cy="69882"/>
            </a:xfrm>
            <a:custGeom>
              <a:avLst/>
              <a:gdLst>
                <a:gd name="txL" fmla="*/ 0 w 28"/>
                <a:gd name="txT" fmla="*/ 0 h 28"/>
                <a:gd name="txR" fmla="*/ 28 w 28"/>
                <a:gd name="txB" fmla="*/ 28 h 28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1" name="Freeform 116"/>
            <p:cNvSpPr/>
            <p:nvPr/>
          </p:nvSpPr>
          <p:spPr>
            <a:xfrm>
              <a:off x="0" y="0"/>
              <a:ext cx="279527" cy="339426"/>
            </a:xfrm>
            <a:custGeom>
              <a:avLst/>
              <a:gdLst>
                <a:gd name="txL" fmla="*/ 0 w 112"/>
                <a:gd name="txT" fmla="*/ 0 h 136"/>
                <a:gd name="txR" fmla="*/ 112 w 112"/>
                <a:gd name="txB" fmla="*/ 136 h 136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2" name="Rectangle 117"/>
            <p:cNvSpPr/>
            <p:nvPr/>
          </p:nvSpPr>
          <p:spPr>
            <a:xfrm>
              <a:off x="49916" y="114806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3" name="Rectangle 118"/>
            <p:cNvSpPr/>
            <p:nvPr/>
          </p:nvSpPr>
          <p:spPr>
            <a:xfrm>
              <a:off x="49916" y="154738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4" name="Rectangle 119"/>
            <p:cNvSpPr/>
            <p:nvPr/>
          </p:nvSpPr>
          <p:spPr>
            <a:xfrm>
              <a:off x="49916" y="199662"/>
              <a:ext cx="109814" cy="1497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5" name="Rectangle 120"/>
            <p:cNvSpPr/>
            <p:nvPr/>
          </p:nvSpPr>
          <p:spPr>
            <a:xfrm>
              <a:off x="49916" y="242091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"/>
          <p:cNvGrpSpPr/>
          <p:nvPr/>
        </p:nvGrpSpPr>
        <p:grpSpPr>
          <a:xfrm rot="-1516987" flipH="1">
            <a:off x="538163" y="342900"/>
            <a:ext cx="622300" cy="476250"/>
            <a:chOff x="0" y="0"/>
            <a:chExt cx="622952" cy="476251"/>
          </a:xfrm>
        </p:grpSpPr>
        <p:grpSp>
          <p:nvGrpSpPr>
            <p:cNvPr id="18471" name="组合 26"/>
            <p:cNvGrpSpPr/>
            <p:nvPr/>
          </p:nvGrpSpPr>
          <p:grpSpPr>
            <a:xfrm>
              <a:off x="0" y="89405"/>
              <a:ext cx="448741" cy="386846"/>
              <a:chOff x="0" y="0"/>
              <a:chExt cx="2214105" cy="1908711"/>
            </a:xfrm>
          </p:grpSpPr>
          <p:grpSp>
            <p:nvGrpSpPr>
              <p:cNvPr id="18479" name="Hexagon 26@|1FFC:16777215|FBC:16777215|LFC:16777215|LBC:16777215"/>
              <p:cNvGrpSpPr/>
              <p:nvPr/>
            </p:nvGrpSpPr>
            <p:grpSpPr>
              <a:xfrm rot="-1516987" flipH="1">
                <a:off x="34923" y="-279319"/>
                <a:ext cx="2167879" cy="2466391"/>
                <a:chOff x="0" y="0"/>
                <a:chExt cx="438912" cy="499872"/>
              </a:xfrm>
            </p:grpSpPr>
            <p:pic>
              <p:nvPicPr>
                <p:cNvPr id="18483" name="Hexagon 26@|1FFC:16777215|FBC:16777215|LFC:16777215|LBC:16777215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438912" cy="499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8484" name="Text Box 6"/>
                <p:cNvSpPr txBox="1"/>
                <p:nvPr/>
              </p:nvSpPr>
              <p:spPr>
                <a:xfrm rot="-1516989">
                  <a:off x="67117" y="115637"/>
                  <a:ext cx="309085" cy="2667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8480" name="Freeform 27@|5FFC:16777215|FBC:0|LFC:16777215|LBC:16777215"/>
              <p:cNvGrpSpPr/>
              <p:nvPr/>
            </p:nvGrpSpPr>
            <p:grpSpPr>
              <a:xfrm rot="-1516987" flipH="1">
                <a:off x="-83448" y="-142325"/>
                <a:ext cx="2017332" cy="1443741"/>
                <a:chOff x="0" y="0"/>
                <a:chExt cx="408432" cy="292608"/>
              </a:xfrm>
            </p:grpSpPr>
            <p:pic>
              <p:nvPicPr>
                <p:cNvPr id="18481" name="Freeform 27@|5FFC:16777215|FBC:0|LFC:16777215|LBC:1677721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408432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8482" name="Text Box 9"/>
                <p:cNvSpPr txBox="1"/>
                <p:nvPr/>
              </p:nvSpPr>
              <p:spPr>
                <a:xfrm rot="-1516989">
                  <a:off x="-27725" y="38853"/>
                  <a:ext cx="432912" cy="2857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8472" name="组合 29"/>
            <p:cNvGrpSpPr/>
            <p:nvPr/>
          </p:nvGrpSpPr>
          <p:grpSpPr>
            <a:xfrm>
              <a:off x="187750" y="0"/>
              <a:ext cx="435202" cy="375175"/>
              <a:chOff x="0" y="0"/>
              <a:chExt cx="2214105" cy="1908711"/>
            </a:xfrm>
          </p:grpSpPr>
          <p:grpSp>
            <p:nvGrpSpPr>
              <p:cNvPr id="18473" name="Hexagon 26@|1FFC:16777215|FBC:16777215|LFC:16777215|LBC:16777215"/>
              <p:cNvGrpSpPr/>
              <p:nvPr/>
            </p:nvGrpSpPr>
            <p:grpSpPr>
              <a:xfrm rot="-1516987" flipH="1">
                <a:off x="18372" y="-265807"/>
                <a:ext cx="2173225" cy="2450076"/>
                <a:chOff x="0" y="0"/>
                <a:chExt cx="426720" cy="481584"/>
              </a:xfrm>
            </p:grpSpPr>
            <p:pic>
              <p:nvPicPr>
                <p:cNvPr id="18477" name="Hexagon 26@|1FFC:16777215|FBC:16777215|LFC:16777215|LBC:1677721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26720" cy="4815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8478" name="Text Box 13"/>
                <p:cNvSpPr txBox="1"/>
                <p:nvPr/>
              </p:nvSpPr>
              <p:spPr>
                <a:xfrm rot="-1516989">
                  <a:off x="62703" y="110757"/>
                  <a:ext cx="299761" cy="2586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8474" name="Freeform 27@|5FFC:16777215|FBC:0|LFC:16777215|LBC:16777215"/>
              <p:cNvGrpSpPr/>
              <p:nvPr/>
            </p:nvGrpSpPr>
            <p:grpSpPr>
              <a:xfrm rot="-1516987" flipH="1">
                <a:off x="-98539" y="-163674"/>
                <a:ext cx="2049040" cy="1488654"/>
                <a:chOff x="0" y="0"/>
                <a:chExt cx="402336" cy="292608"/>
              </a:xfrm>
            </p:grpSpPr>
            <p:pic>
              <p:nvPicPr>
                <p:cNvPr id="18475" name="Freeform 27@|5FFC:16777215|FBC:0|LFC:16777215|LBC:1677721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02336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8476" name="Text Box 16"/>
                <p:cNvSpPr txBox="1"/>
                <p:nvPr/>
              </p:nvSpPr>
              <p:spPr>
                <a:xfrm rot="-1516989">
                  <a:off x="-23733" y="41834"/>
                  <a:ext cx="419851" cy="2771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8435" name="TextBox 13"/>
          <p:cNvSpPr txBox="1"/>
          <p:nvPr/>
        </p:nvSpPr>
        <p:spPr>
          <a:xfrm>
            <a:off x="1084263" y="398463"/>
            <a:ext cx="3298825" cy="431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36" name="AutoShape 8"/>
          <p:cNvGrpSpPr/>
          <p:nvPr/>
        </p:nvGrpSpPr>
        <p:grpSpPr>
          <a:xfrm>
            <a:off x="4779963" y="2803525"/>
            <a:ext cx="1925637" cy="1635125"/>
            <a:chOff x="0" y="0"/>
            <a:chExt cx="1213" cy="1030"/>
          </a:xfrm>
        </p:grpSpPr>
        <p:pic>
          <p:nvPicPr>
            <p:cNvPr id="18469" name="AutoShape 8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213" cy="10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70" name="Text Box 20"/>
            <p:cNvSpPr txBox="1"/>
            <p:nvPr/>
          </p:nvSpPr>
          <p:spPr>
            <a:xfrm>
              <a:off x="210" y="176"/>
              <a:ext cx="790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8437" name="TextBox 147"/>
          <p:cNvSpPr/>
          <p:nvPr/>
        </p:nvSpPr>
        <p:spPr>
          <a:xfrm>
            <a:off x="5016500" y="3429000"/>
            <a:ext cx="1520825" cy="4000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fontAlgn="ctr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SzPct val="70000"/>
              <a:buNone/>
            </a:pPr>
            <a:r>
              <a:rPr lang="zh-CN" altLang="zh-CN" sz="2000" b="1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编辑标题</a:t>
            </a:r>
          </a:p>
        </p:txBody>
      </p:sp>
      <p:grpSp>
        <p:nvGrpSpPr>
          <p:cNvPr id="18438" name="AutoShape 7"/>
          <p:cNvGrpSpPr/>
          <p:nvPr/>
        </p:nvGrpSpPr>
        <p:grpSpPr>
          <a:xfrm>
            <a:off x="3084513" y="4078288"/>
            <a:ext cx="1401762" cy="1219200"/>
            <a:chOff x="0" y="0"/>
            <a:chExt cx="883" cy="768"/>
          </a:xfrm>
        </p:grpSpPr>
        <p:pic>
          <p:nvPicPr>
            <p:cNvPr id="18467" name="AutoShape 7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883" cy="7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8" name="Text Box 24"/>
            <p:cNvSpPr txBox="1"/>
            <p:nvPr/>
          </p:nvSpPr>
          <p:spPr>
            <a:xfrm>
              <a:off x="154" y="133"/>
              <a:ext cx="571" cy="4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457200" lvl="1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8439" name="AutoShape 1"/>
          <p:cNvGrpSpPr/>
          <p:nvPr/>
        </p:nvGrpSpPr>
        <p:grpSpPr>
          <a:xfrm>
            <a:off x="1987550" y="2212975"/>
            <a:ext cx="1401763" cy="1212850"/>
            <a:chOff x="0" y="0"/>
            <a:chExt cx="883" cy="764"/>
          </a:xfrm>
        </p:grpSpPr>
        <p:pic>
          <p:nvPicPr>
            <p:cNvPr id="18465" name="AutoShape 1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883" cy="7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6" name="Text Box 27"/>
            <p:cNvSpPr txBox="1"/>
            <p:nvPr/>
          </p:nvSpPr>
          <p:spPr>
            <a:xfrm>
              <a:off x="156" y="131"/>
              <a:ext cx="570" cy="4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8440" name="AutoShape 4"/>
          <p:cNvGrpSpPr/>
          <p:nvPr/>
        </p:nvGrpSpPr>
        <p:grpSpPr>
          <a:xfrm>
            <a:off x="3084513" y="2822575"/>
            <a:ext cx="1401762" cy="1219200"/>
            <a:chOff x="0" y="0"/>
            <a:chExt cx="883" cy="768"/>
          </a:xfrm>
        </p:grpSpPr>
        <p:pic>
          <p:nvPicPr>
            <p:cNvPr id="18463" name="AutoShape 4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883" cy="7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4" name="Text Box 30"/>
            <p:cNvSpPr txBox="1"/>
            <p:nvPr/>
          </p:nvSpPr>
          <p:spPr>
            <a:xfrm>
              <a:off x="155" y="133"/>
              <a:ext cx="571" cy="4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8441" name="AutoShape 2"/>
          <p:cNvGrpSpPr/>
          <p:nvPr/>
        </p:nvGrpSpPr>
        <p:grpSpPr>
          <a:xfrm>
            <a:off x="895350" y="2822575"/>
            <a:ext cx="1403350" cy="1219200"/>
            <a:chOff x="0" y="0"/>
            <a:chExt cx="884" cy="768"/>
          </a:xfrm>
        </p:grpSpPr>
        <p:pic>
          <p:nvPicPr>
            <p:cNvPr id="18461" name="AutoShape 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884" cy="7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2" name="Text Box 33"/>
            <p:cNvSpPr txBox="1"/>
            <p:nvPr/>
          </p:nvSpPr>
          <p:spPr>
            <a:xfrm>
              <a:off x="153" y="133"/>
              <a:ext cx="571" cy="4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8442" name="AutoShape 3"/>
          <p:cNvGrpSpPr/>
          <p:nvPr/>
        </p:nvGrpSpPr>
        <p:grpSpPr>
          <a:xfrm>
            <a:off x="895350" y="4078288"/>
            <a:ext cx="1403350" cy="1219200"/>
            <a:chOff x="0" y="0"/>
            <a:chExt cx="884" cy="768"/>
          </a:xfrm>
        </p:grpSpPr>
        <p:pic>
          <p:nvPicPr>
            <p:cNvPr id="18459" name="AutoShape 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884" cy="7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0" name="Text Box 36"/>
            <p:cNvSpPr txBox="1"/>
            <p:nvPr/>
          </p:nvSpPr>
          <p:spPr>
            <a:xfrm>
              <a:off x="153" y="133"/>
              <a:ext cx="571" cy="4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8443" name="AutoShape 6"/>
          <p:cNvGrpSpPr/>
          <p:nvPr/>
        </p:nvGrpSpPr>
        <p:grpSpPr>
          <a:xfrm>
            <a:off x="1987550" y="4724400"/>
            <a:ext cx="1401763" cy="1219200"/>
            <a:chOff x="0" y="0"/>
            <a:chExt cx="883" cy="768"/>
          </a:xfrm>
        </p:grpSpPr>
        <p:pic>
          <p:nvPicPr>
            <p:cNvPr id="18457" name="AutoShape 6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883" cy="7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58" name="Text Box 39"/>
            <p:cNvSpPr txBox="1"/>
            <p:nvPr/>
          </p:nvSpPr>
          <p:spPr>
            <a:xfrm>
              <a:off x="156" y="133"/>
              <a:ext cx="570" cy="4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8444" name="AutoShape 5"/>
          <p:cNvGrpSpPr/>
          <p:nvPr/>
        </p:nvGrpSpPr>
        <p:grpSpPr>
          <a:xfrm>
            <a:off x="1987550" y="3468688"/>
            <a:ext cx="1401763" cy="1212850"/>
            <a:chOff x="0" y="0"/>
            <a:chExt cx="883" cy="764"/>
          </a:xfrm>
        </p:grpSpPr>
        <p:pic>
          <p:nvPicPr>
            <p:cNvPr id="18455" name="AutoShape 5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883" cy="7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56" name="Text Box 42"/>
            <p:cNvSpPr txBox="1"/>
            <p:nvPr/>
          </p:nvSpPr>
          <p:spPr>
            <a:xfrm>
              <a:off x="156" y="131"/>
              <a:ext cx="570" cy="4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8445" name="矩形 18"/>
          <p:cNvSpPr/>
          <p:nvPr/>
        </p:nvSpPr>
        <p:spPr>
          <a:xfrm>
            <a:off x="7002463" y="3371850"/>
            <a:ext cx="4527550" cy="10350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TextBox 13"/>
          <p:cNvSpPr txBox="1"/>
          <p:nvPr/>
        </p:nvSpPr>
        <p:spPr>
          <a:xfrm>
            <a:off x="7002463" y="3041650"/>
            <a:ext cx="27527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73" name="TextBox 13"/>
          <p:cNvSpPr txBox="1"/>
          <p:nvPr/>
        </p:nvSpPr>
        <p:spPr>
          <a:xfrm>
            <a:off x="2352675" y="2705100"/>
            <a:ext cx="85407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74" name="TextBox 13"/>
          <p:cNvSpPr txBox="1"/>
          <p:nvPr/>
        </p:nvSpPr>
        <p:spPr>
          <a:xfrm>
            <a:off x="2379663" y="3949700"/>
            <a:ext cx="85407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75" name="TextBox 13"/>
          <p:cNvSpPr txBox="1"/>
          <p:nvPr/>
        </p:nvSpPr>
        <p:spPr>
          <a:xfrm>
            <a:off x="2379663" y="5207000"/>
            <a:ext cx="85407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76" name="TextBox 13"/>
          <p:cNvSpPr txBox="1"/>
          <p:nvPr/>
        </p:nvSpPr>
        <p:spPr>
          <a:xfrm>
            <a:off x="1171575" y="4562475"/>
            <a:ext cx="85407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77" name="TextBox 13"/>
          <p:cNvSpPr txBox="1"/>
          <p:nvPr/>
        </p:nvSpPr>
        <p:spPr>
          <a:xfrm>
            <a:off x="1171575" y="3324225"/>
            <a:ext cx="85407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78" name="TextBox 13"/>
          <p:cNvSpPr txBox="1"/>
          <p:nvPr/>
        </p:nvSpPr>
        <p:spPr>
          <a:xfrm>
            <a:off x="3384550" y="3324225"/>
            <a:ext cx="85407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79" name="TextBox 13"/>
          <p:cNvSpPr txBox="1"/>
          <p:nvPr/>
        </p:nvSpPr>
        <p:spPr>
          <a:xfrm>
            <a:off x="3384550" y="4562475"/>
            <a:ext cx="85407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4" name="右箭头 34"/>
          <p:cNvSpPr/>
          <p:nvPr/>
        </p:nvSpPr>
        <p:spPr>
          <a:xfrm rot="-1677702">
            <a:off x="4445000" y="4017963"/>
            <a:ext cx="446088" cy="3429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FCFCFC">
              <a:alpha val="29803"/>
            </a:srgb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3" grpId="0"/>
      <p:bldP spid="22574" grpId="0"/>
      <p:bldP spid="22575" grpId="0"/>
      <p:bldP spid="22576" grpId="0"/>
      <p:bldP spid="22577" grpId="0"/>
      <p:bldP spid="22578" grpId="0"/>
      <p:bldP spid="225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/>
          <p:cNvPicPr>
            <a:picLocks noChangeAspect="1"/>
          </p:cNvPicPr>
          <p:nvPr/>
        </p:nvPicPr>
        <p:blipFill>
          <a:blip r:embed="rId2"/>
          <a:srcRect t="12207" r="13101" b="30923"/>
          <a:stretch>
            <a:fillRect/>
          </a:stretch>
        </p:blipFill>
        <p:spPr>
          <a:xfrm>
            <a:off x="547688" y="3733800"/>
            <a:ext cx="2347912" cy="11811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9459" name="组合 1"/>
          <p:cNvGrpSpPr/>
          <p:nvPr/>
        </p:nvGrpSpPr>
        <p:grpSpPr>
          <a:xfrm rot="-1516987" flipH="1">
            <a:off x="538163" y="342900"/>
            <a:ext cx="622300" cy="476250"/>
            <a:chOff x="0" y="0"/>
            <a:chExt cx="622952" cy="476251"/>
          </a:xfrm>
        </p:grpSpPr>
        <p:grpSp>
          <p:nvGrpSpPr>
            <p:cNvPr id="19487" name="组合 26"/>
            <p:cNvGrpSpPr/>
            <p:nvPr/>
          </p:nvGrpSpPr>
          <p:grpSpPr>
            <a:xfrm>
              <a:off x="0" y="89405"/>
              <a:ext cx="448741" cy="386846"/>
              <a:chOff x="0" y="0"/>
              <a:chExt cx="2214105" cy="1908711"/>
            </a:xfrm>
          </p:grpSpPr>
          <p:grpSp>
            <p:nvGrpSpPr>
              <p:cNvPr id="19495" name="Hexagon 26@|1FFC:16777215|FBC:16777215|LFC:16777215|LBC:16777215"/>
              <p:cNvGrpSpPr/>
              <p:nvPr/>
            </p:nvGrpSpPr>
            <p:grpSpPr>
              <a:xfrm rot="-1516987" flipH="1">
                <a:off x="34923" y="-279319"/>
                <a:ext cx="2167879" cy="2466391"/>
                <a:chOff x="0" y="0"/>
                <a:chExt cx="438912" cy="499872"/>
              </a:xfrm>
            </p:grpSpPr>
            <p:pic>
              <p:nvPicPr>
                <p:cNvPr id="19499" name="Hexagon 26@|1FFC:16777215|FBC:16777215|LFC:16777215|LBC:1677721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438912" cy="499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9500" name="Text Box 7"/>
                <p:cNvSpPr txBox="1"/>
                <p:nvPr/>
              </p:nvSpPr>
              <p:spPr>
                <a:xfrm rot="-1516989">
                  <a:off x="67117" y="115637"/>
                  <a:ext cx="309085" cy="2667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9496" name="Freeform 27@|5FFC:16777215|FBC:0|LFC:16777215|LBC:16777215"/>
              <p:cNvGrpSpPr/>
              <p:nvPr/>
            </p:nvGrpSpPr>
            <p:grpSpPr>
              <a:xfrm rot="-1516987" flipH="1">
                <a:off x="-83448" y="-142325"/>
                <a:ext cx="2017332" cy="1443741"/>
                <a:chOff x="0" y="0"/>
                <a:chExt cx="408432" cy="292608"/>
              </a:xfrm>
            </p:grpSpPr>
            <p:pic>
              <p:nvPicPr>
                <p:cNvPr id="19497" name="Freeform 27@|5FFC:16777215|FBC:0|LFC:16777215|LBC:1677721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08432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9498" name="Text Box 10"/>
                <p:cNvSpPr txBox="1"/>
                <p:nvPr/>
              </p:nvSpPr>
              <p:spPr>
                <a:xfrm rot="-1516989">
                  <a:off x="-27725" y="38853"/>
                  <a:ext cx="432912" cy="2857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9488" name="组合 29"/>
            <p:cNvGrpSpPr/>
            <p:nvPr/>
          </p:nvGrpSpPr>
          <p:grpSpPr>
            <a:xfrm>
              <a:off x="187750" y="0"/>
              <a:ext cx="435202" cy="375175"/>
              <a:chOff x="0" y="0"/>
              <a:chExt cx="2214105" cy="1908711"/>
            </a:xfrm>
          </p:grpSpPr>
          <p:grpSp>
            <p:nvGrpSpPr>
              <p:cNvPr id="19489" name="Hexagon 26@|1FFC:16777215|FBC:16777215|LFC:16777215|LBC:16777215"/>
              <p:cNvGrpSpPr/>
              <p:nvPr/>
            </p:nvGrpSpPr>
            <p:grpSpPr>
              <a:xfrm rot="-1516987" flipH="1">
                <a:off x="18372" y="-265807"/>
                <a:ext cx="2173225" cy="2450076"/>
                <a:chOff x="0" y="0"/>
                <a:chExt cx="426720" cy="481584"/>
              </a:xfrm>
            </p:grpSpPr>
            <p:pic>
              <p:nvPicPr>
                <p:cNvPr id="19493" name="Hexagon 26@|1FFC:16777215|FBC:16777215|LFC:16777215|LBC:1677721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26720" cy="4815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9494" name="Text Box 14"/>
                <p:cNvSpPr txBox="1"/>
                <p:nvPr/>
              </p:nvSpPr>
              <p:spPr>
                <a:xfrm rot="-1516989">
                  <a:off x="62703" y="110757"/>
                  <a:ext cx="299761" cy="2586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9490" name="Freeform 27@|5FFC:16777215|FBC:0|LFC:16777215|LBC:16777215"/>
              <p:cNvGrpSpPr/>
              <p:nvPr/>
            </p:nvGrpSpPr>
            <p:grpSpPr>
              <a:xfrm rot="-1516987" flipH="1">
                <a:off x="-98539" y="-163674"/>
                <a:ext cx="2049040" cy="1488654"/>
                <a:chOff x="0" y="0"/>
                <a:chExt cx="402336" cy="292608"/>
              </a:xfrm>
            </p:grpSpPr>
            <p:pic>
              <p:nvPicPr>
                <p:cNvPr id="19491" name="Freeform 27@|5FFC:16777215|FBC:0|LFC:16777215|LBC:16777215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402336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9492" name="Text Box 17"/>
                <p:cNvSpPr txBox="1"/>
                <p:nvPr/>
              </p:nvSpPr>
              <p:spPr>
                <a:xfrm rot="-1516989">
                  <a:off x="-23733" y="41834"/>
                  <a:ext cx="419851" cy="2771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9460" name="TextBox 13"/>
          <p:cNvSpPr txBox="1"/>
          <p:nvPr/>
        </p:nvSpPr>
        <p:spPr>
          <a:xfrm>
            <a:off x="1084263" y="398463"/>
            <a:ext cx="3298825" cy="431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9461" name="直接连接符 9"/>
          <p:cNvCxnSpPr/>
          <p:nvPr/>
        </p:nvCxnSpPr>
        <p:spPr>
          <a:xfrm>
            <a:off x="547688" y="3319463"/>
            <a:ext cx="11028362" cy="0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9462" name="文本框 10"/>
          <p:cNvSpPr txBox="1"/>
          <p:nvPr/>
        </p:nvSpPr>
        <p:spPr>
          <a:xfrm>
            <a:off x="1217613" y="2351088"/>
            <a:ext cx="9859962" cy="700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19463" name="Freeform 451"/>
          <p:cNvSpPr>
            <a:spLocks noEditPoints="1"/>
          </p:cNvSpPr>
          <p:nvPr/>
        </p:nvSpPr>
        <p:spPr>
          <a:xfrm>
            <a:off x="2039938" y="3781425"/>
            <a:ext cx="203200" cy="203200"/>
          </a:xfrm>
          <a:custGeom>
            <a:avLst/>
            <a:gdLst>
              <a:gd name="txL" fmla="*/ 0 w 287"/>
              <a:gd name="txT" fmla="*/ 0 h 288"/>
              <a:gd name="txR" fmla="*/ 287 w 287"/>
              <a:gd name="txB" fmla="*/ 288 h 288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29453162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rgbClr val="D4115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4" name="Freeform 188"/>
          <p:cNvSpPr/>
          <p:nvPr/>
        </p:nvSpPr>
        <p:spPr>
          <a:xfrm>
            <a:off x="7237413" y="1619250"/>
            <a:ext cx="363537" cy="317500"/>
          </a:xfrm>
          <a:custGeom>
            <a:avLst/>
            <a:gdLst>
              <a:gd name="txL" fmla="*/ 0 w 288"/>
              <a:gd name="txT" fmla="*/ 0 h 252"/>
              <a:gd name="txR" fmla="*/ 288 w 288"/>
              <a:gd name="txB" fmla="*/ 252 h 252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88" h="252">
                <a:moveTo>
                  <a:pt x="217" y="0"/>
                </a:moveTo>
                <a:cubicBezTo>
                  <a:pt x="180" y="0"/>
                  <a:pt x="144" y="44"/>
                  <a:pt x="144" y="44"/>
                </a:cubicBezTo>
                <a:cubicBezTo>
                  <a:pt x="144" y="44"/>
                  <a:pt x="108" y="0"/>
                  <a:pt x="72" y="0"/>
                </a:cubicBezTo>
                <a:cubicBezTo>
                  <a:pt x="35" y="0"/>
                  <a:pt x="0" y="18"/>
                  <a:pt x="0" y="72"/>
                </a:cubicBezTo>
                <a:cubicBezTo>
                  <a:pt x="0" y="111"/>
                  <a:pt x="36" y="144"/>
                  <a:pt x="36" y="144"/>
                </a:cubicBezTo>
                <a:cubicBezTo>
                  <a:pt x="144" y="252"/>
                  <a:pt x="144" y="252"/>
                  <a:pt x="144" y="252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44"/>
                  <a:pt x="288" y="111"/>
                  <a:pt x="288" y="72"/>
                </a:cubicBezTo>
                <a:cubicBezTo>
                  <a:pt x="288" y="18"/>
                  <a:pt x="253" y="0"/>
                  <a:pt x="217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9465" name="椭圆 13"/>
          <p:cNvGrpSpPr/>
          <p:nvPr/>
        </p:nvGrpSpPr>
        <p:grpSpPr>
          <a:xfrm>
            <a:off x="7083425" y="1408113"/>
            <a:ext cx="676275" cy="682625"/>
            <a:chOff x="0" y="0"/>
            <a:chExt cx="426" cy="430"/>
          </a:xfrm>
        </p:grpSpPr>
        <p:pic>
          <p:nvPicPr>
            <p:cNvPr id="19485" name="椭圆 1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426" cy="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86" name="Text Box 25"/>
            <p:cNvSpPr txBox="1"/>
            <p:nvPr/>
          </p:nvSpPr>
          <p:spPr>
            <a:xfrm>
              <a:off x="66" y="69"/>
              <a:ext cx="29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9466" name="组合 14"/>
          <p:cNvPicPr/>
          <p:nvPr/>
        </p:nvPicPr>
        <p:blipFill>
          <a:blip r:embed="rId8"/>
          <a:stretch>
            <a:fillRect/>
          </a:stretch>
        </p:blipFill>
        <p:spPr>
          <a:xfrm>
            <a:off x="4718050" y="1590675"/>
            <a:ext cx="317500" cy="317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7" name="椭圆 19"/>
          <p:cNvGrpSpPr/>
          <p:nvPr/>
        </p:nvGrpSpPr>
        <p:grpSpPr>
          <a:xfrm>
            <a:off x="4541838" y="1414463"/>
            <a:ext cx="682625" cy="682625"/>
            <a:chOff x="0" y="0"/>
            <a:chExt cx="430" cy="430"/>
          </a:xfrm>
        </p:grpSpPr>
        <p:pic>
          <p:nvPicPr>
            <p:cNvPr id="19483" name="椭圆 1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430" cy="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84" name="Text Box 29"/>
            <p:cNvSpPr txBox="1"/>
            <p:nvPr/>
          </p:nvSpPr>
          <p:spPr>
            <a:xfrm>
              <a:off x="67" y="67"/>
              <a:ext cx="29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468" name="Freeform 659"/>
          <p:cNvSpPr/>
          <p:nvPr/>
        </p:nvSpPr>
        <p:spPr>
          <a:xfrm>
            <a:off x="6005513" y="1597025"/>
            <a:ext cx="284162" cy="282575"/>
          </a:xfrm>
          <a:custGeom>
            <a:avLst/>
            <a:gdLst>
              <a:gd name="txL" fmla="*/ 0 w 291"/>
              <a:gd name="txT" fmla="*/ 0 h 290"/>
              <a:gd name="txR" fmla="*/ 291 w 291"/>
              <a:gd name="txB" fmla="*/ 290 h 29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91" h="290">
                <a:moveTo>
                  <a:pt x="280" y="31"/>
                </a:moveTo>
                <a:cubicBezTo>
                  <a:pt x="260" y="11"/>
                  <a:pt x="260" y="11"/>
                  <a:pt x="260" y="11"/>
                </a:cubicBezTo>
                <a:cubicBezTo>
                  <a:pt x="250" y="0"/>
                  <a:pt x="232" y="0"/>
                  <a:pt x="222" y="11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39" y="101"/>
                  <a:pt x="137" y="109"/>
                  <a:pt x="133" y="113"/>
                </a:cubicBezTo>
                <a:cubicBezTo>
                  <a:pt x="129" y="117"/>
                  <a:pt x="122" y="119"/>
                  <a:pt x="116" y="116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98" y="134"/>
                  <a:pt x="98" y="152"/>
                  <a:pt x="109" y="16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44" y="230"/>
                  <a:pt x="44" y="230"/>
                  <a:pt x="44" y="230"/>
                </a:cubicBezTo>
                <a:cubicBezTo>
                  <a:pt x="26" y="237"/>
                  <a:pt x="26" y="237"/>
                  <a:pt x="26" y="237"/>
                </a:cubicBezTo>
                <a:cubicBezTo>
                  <a:pt x="0" y="274"/>
                  <a:pt x="0" y="274"/>
                  <a:pt x="0" y="274"/>
                </a:cubicBezTo>
                <a:cubicBezTo>
                  <a:pt x="17" y="290"/>
                  <a:pt x="17" y="290"/>
                  <a:pt x="17" y="290"/>
                </a:cubicBezTo>
                <a:cubicBezTo>
                  <a:pt x="54" y="264"/>
                  <a:pt x="54" y="264"/>
                  <a:pt x="54" y="264"/>
                </a:cubicBezTo>
                <a:cubicBezTo>
                  <a:pt x="61" y="247"/>
                  <a:pt x="61" y="247"/>
                  <a:pt x="61" y="247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9" y="182"/>
                  <a:pt x="129" y="182"/>
                  <a:pt x="129" y="182"/>
                </a:cubicBezTo>
                <a:cubicBezTo>
                  <a:pt x="139" y="193"/>
                  <a:pt x="157" y="193"/>
                  <a:pt x="167" y="182"/>
                </a:cubicBezTo>
                <a:cubicBezTo>
                  <a:pt x="175" y="175"/>
                  <a:pt x="175" y="175"/>
                  <a:pt x="175" y="175"/>
                </a:cubicBezTo>
                <a:cubicBezTo>
                  <a:pt x="172" y="170"/>
                  <a:pt x="174" y="162"/>
                  <a:pt x="178" y="158"/>
                </a:cubicBezTo>
                <a:cubicBezTo>
                  <a:pt x="182" y="154"/>
                  <a:pt x="190" y="152"/>
                  <a:pt x="195" y="155"/>
                </a:cubicBezTo>
                <a:cubicBezTo>
                  <a:pt x="280" y="69"/>
                  <a:pt x="280" y="69"/>
                  <a:pt x="280" y="69"/>
                </a:cubicBezTo>
                <a:cubicBezTo>
                  <a:pt x="291" y="59"/>
                  <a:pt x="291" y="42"/>
                  <a:pt x="280" y="3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9469" name="椭圆 21"/>
          <p:cNvGrpSpPr/>
          <p:nvPr/>
        </p:nvGrpSpPr>
        <p:grpSpPr>
          <a:xfrm>
            <a:off x="5810250" y="1408113"/>
            <a:ext cx="682625" cy="682625"/>
            <a:chOff x="0" y="0"/>
            <a:chExt cx="430" cy="430"/>
          </a:xfrm>
        </p:grpSpPr>
        <p:pic>
          <p:nvPicPr>
            <p:cNvPr id="19481" name="椭圆 21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430" cy="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82" name="Text Box 33"/>
            <p:cNvSpPr txBox="1"/>
            <p:nvPr/>
          </p:nvSpPr>
          <p:spPr>
            <a:xfrm>
              <a:off x="68" y="69"/>
              <a:ext cx="29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470" name="TextBox 13"/>
          <p:cNvSpPr txBox="1"/>
          <p:nvPr/>
        </p:nvSpPr>
        <p:spPr>
          <a:xfrm>
            <a:off x="592138" y="5364163"/>
            <a:ext cx="2338387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1" name="TextBox 13"/>
          <p:cNvSpPr txBox="1"/>
          <p:nvPr/>
        </p:nvSpPr>
        <p:spPr>
          <a:xfrm>
            <a:off x="635000" y="5678488"/>
            <a:ext cx="2090738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2" name="TextBox 13"/>
          <p:cNvSpPr txBox="1"/>
          <p:nvPr/>
        </p:nvSpPr>
        <p:spPr>
          <a:xfrm>
            <a:off x="3522663" y="5364163"/>
            <a:ext cx="2338387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3" name="TextBox 13"/>
          <p:cNvSpPr txBox="1"/>
          <p:nvPr/>
        </p:nvSpPr>
        <p:spPr>
          <a:xfrm>
            <a:off x="3565525" y="5678488"/>
            <a:ext cx="2090738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4" name="TextBox 13"/>
          <p:cNvSpPr txBox="1"/>
          <p:nvPr/>
        </p:nvSpPr>
        <p:spPr>
          <a:xfrm>
            <a:off x="6410325" y="5364163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5" name="TextBox 13"/>
          <p:cNvSpPr txBox="1"/>
          <p:nvPr/>
        </p:nvSpPr>
        <p:spPr>
          <a:xfrm>
            <a:off x="6453188" y="5678488"/>
            <a:ext cx="2090737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6" name="TextBox 13"/>
          <p:cNvSpPr txBox="1"/>
          <p:nvPr/>
        </p:nvSpPr>
        <p:spPr>
          <a:xfrm>
            <a:off x="9340850" y="5364163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7" name="TextBox 13"/>
          <p:cNvSpPr txBox="1"/>
          <p:nvPr/>
        </p:nvSpPr>
        <p:spPr>
          <a:xfrm>
            <a:off x="9383713" y="5678488"/>
            <a:ext cx="2090737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478" name="图片 41"/>
          <p:cNvPicPr>
            <a:picLocks noChangeAspect="1"/>
          </p:cNvPicPr>
          <p:nvPr/>
        </p:nvPicPr>
        <p:blipFill>
          <a:blip r:embed="rId2"/>
          <a:srcRect t="12207" r="13101" b="30923"/>
          <a:stretch>
            <a:fillRect/>
          </a:stretch>
        </p:blipFill>
        <p:spPr>
          <a:xfrm>
            <a:off x="6324600" y="3751263"/>
            <a:ext cx="2347913" cy="11811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479" name="图片 3"/>
          <p:cNvPicPr>
            <a:picLocks noChangeAspect="1"/>
          </p:cNvPicPr>
          <p:nvPr/>
        </p:nvPicPr>
        <p:blipFill>
          <a:blip r:embed="rId10"/>
          <a:srcRect b="19481"/>
          <a:stretch>
            <a:fillRect/>
          </a:stretch>
        </p:blipFill>
        <p:spPr>
          <a:xfrm>
            <a:off x="3436938" y="3751263"/>
            <a:ext cx="2346325" cy="11811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480" name="图片 42"/>
          <p:cNvPicPr>
            <a:picLocks noChangeAspect="1"/>
          </p:cNvPicPr>
          <p:nvPr/>
        </p:nvPicPr>
        <p:blipFill>
          <a:blip r:embed="rId10"/>
          <a:srcRect b="19481"/>
          <a:stretch>
            <a:fillRect/>
          </a:stretch>
        </p:blipFill>
        <p:spPr>
          <a:xfrm>
            <a:off x="9113838" y="3751263"/>
            <a:ext cx="2347912" cy="11811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1"/>
          <p:cNvGrpSpPr/>
          <p:nvPr/>
        </p:nvGrpSpPr>
        <p:grpSpPr>
          <a:xfrm rot="-1516987" flipH="1">
            <a:off x="538163" y="342900"/>
            <a:ext cx="622300" cy="476250"/>
            <a:chOff x="0" y="0"/>
            <a:chExt cx="622952" cy="476251"/>
          </a:xfrm>
        </p:grpSpPr>
        <p:grpSp>
          <p:nvGrpSpPr>
            <p:cNvPr id="20528" name="组合 26"/>
            <p:cNvGrpSpPr/>
            <p:nvPr/>
          </p:nvGrpSpPr>
          <p:grpSpPr>
            <a:xfrm>
              <a:off x="0" y="89405"/>
              <a:ext cx="448741" cy="386846"/>
              <a:chOff x="0" y="0"/>
              <a:chExt cx="2214105" cy="1908711"/>
            </a:xfrm>
          </p:grpSpPr>
          <p:grpSp>
            <p:nvGrpSpPr>
              <p:cNvPr id="20536" name="Hexagon 26@|1FFC:16777215|FBC:16777215|LFC:16777215|LBC:16777215"/>
              <p:cNvGrpSpPr/>
              <p:nvPr/>
            </p:nvGrpSpPr>
            <p:grpSpPr>
              <a:xfrm rot="-1516987" flipH="1">
                <a:off x="34923" y="-279319"/>
                <a:ext cx="2167879" cy="2466391"/>
                <a:chOff x="0" y="0"/>
                <a:chExt cx="438912" cy="499872"/>
              </a:xfrm>
            </p:grpSpPr>
            <p:pic>
              <p:nvPicPr>
                <p:cNvPr id="20540" name="Hexagon 26@|1FFC:16777215|FBC:16777215|LFC:16777215|LBC:16777215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438912" cy="499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0541" name="Text Box 6"/>
                <p:cNvSpPr txBox="1"/>
                <p:nvPr/>
              </p:nvSpPr>
              <p:spPr>
                <a:xfrm rot="-1516989">
                  <a:off x="67117" y="115637"/>
                  <a:ext cx="309085" cy="2667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0537" name="Freeform 27@|5FFC:16777215|FBC:0|LFC:16777215|LBC:16777215"/>
              <p:cNvGrpSpPr/>
              <p:nvPr/>
            </p:nvGrpSpPr>
            <p:grpSpPr>
              <a:xfrm rot="-1516987" flipH="1">
                <a:off x="-83448" y="-142325"/>
                <a:ext cx="2017332" cy="1443741"/>
                <a:chOff x="0" y="0"/>
                <a:chExt cx="408432" cy="292608"/>
              </a:xfrm>
            </p:grpSpPr>
            <p:pic>
              <p:nvPicPr>
                <p:cNvPr id="20538" name="Freeform 27@|5FFC:16777215|FBC:0|LFC:16777215|LBC:1677721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408432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0539" name="Text Box 9"/>
                <p:cNvSpPr txBox="1"/>
                <p:nvPr/>
              </p:nvSpPr>
              <p:spPr>
                <a:xfrm rot="-1516989">
                  <a:off x="-27725" y="38853"/>
                  <a:ext cx="432912" cy="2857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20529" name="组合 29"/>
            <p:cNvGrpSpPr/>
            <p:nvPr/>
          </p:nvGrpSpPr>
          <p:grpSpPr>
            <a:xfrm>
              <a:off x="187750" y="0"/>
              <a:ext cx="435202" cy="375175"/>
              <a:chOff x="0" y="0"/>
              <a:chExt cx="2214105" cy="1908711"/>
            </a:xfrm>
          </p:grpSpPr>
          <p:grpSp>
            <p:nvGrpSpPr>
              <p:cNvPr id="20530" name="Hexagon 26@|1FFC:16777215|FBC:16777215|LFC:16777215|LBC:16777215"/>
              <p:cNvGrpSpPr/>
              <p:nvPr/>
            </p:nvGrpSpPr>
            <p:grpSpPr>
              <a:xfrm rot="-1516987" flipH="1">
                <a:off x="18372" y="-265807"/>
                <a:ext cx="2173225" cy="2450076"/>
                <a:chOff x="0" y="0"/>
                <a:chExt cx="426720" cy="481584"/>
              </a:xfrm>
            </p:grpSpPr>
            <p:pic>
              <p:nvPicPr>
                <p:cNvPr id="20534" name="Hexagon 26@|1FFC:16777215|FBC:16777215|LFC:16777215|LBC:1677721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26720" cy="4815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0535" name="Text Box 13"/>
                <p:cNvSpPr txBox="1"/>
                <p:nvPr/>
              </p:nvSpPr>
              <p:spPr>
                <a:xfrm rot="-1516989">
                  <a:off x="62703" y="110757"/>
                  <a:ext cx="299761" cy="2586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0531" name="Freeform 27@|5FFC:16777215|FBC:0|LFC:16777215|LBC:16777215"/>
              <p:cNvGrpSpPr/>
              <p:nvPr/>
            </p:nvGrpSpPr>
            <p:grpSpPr>
              <a:xfrm rot="-1516987" flipH="1">
                <a:off x="-98539" y="-163674"/>
                <a:ext cx="2049040" cy="1488654"/>
                <a:chOff x="0" y="0"/>
                <a:chExt cx="402336" cy="292608"/>
              </a:xfrm>
            </p:grpSpPr>
            <p:pic>
              <p:nvPicPr>
                <p:cNvPr id="20532" name="Freeform 27@|5FFC:16777215|FBC:0|LFC:16777215|LBC:1677721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02336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0533" name="Text Box 16"/>
                <p:cNvSpPr txBox="1"/>
                <p:nvPr/>
              </p:nvSpPr>
              <p:spPr>
                <a:xfrm rot="-1516989">
                  <a:off x="-23733" y="41834"/>
                  <a:ext cx="419851" cy="2771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0483" name="TextBox 13"/>
          <p:cNvSpPr txBox="1"/>
          <p:nvPr/>
        </p:nvSpPr>
        <p:spPr>
          <a:xfrm>
            <a:off x="1084263" y="398463"/>
            <a:ext cx="3298825" cy="431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4" name="Rectangle 4"/>
          <p:cNvSpPr/>
          <p:nvPr/>
        </p:nvSpPr>
        <p:spPr>
          <a:xfrm>
            <a:off x="885825" y="3751263"/>
            <a:ext cx="2052638" cy="107950"/>
          </a:xfrm>
          <a:prstGeom prst="rect">
            <a:avLst/>
          </a:prstGeom>
          <a:solidFill>
            <a:srgbClr val="FCFCFC">
              <a:alpha val="29803"/>
            </a:srgb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5" name="Rectangle 5"/>
          <p:cNvSpPr/>
          <p:nvPr/>
        </p:nvSpPr>
        <p:spPr>
          <a:xfrm>
            <a:off x="2952750" y="3751263"/>
            <a:ext cx="2052638" cy="107950"/>
          </a:xfrm>
          <a:prstGeom prst="rect">
            <a:avLst/>
          </a:prstGeom>
          <a:solidFill>
            <a:srgbClr val="FCFCFC">
              <a:alpha val="29803"/>
            </a:srgb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6" name="Rectangle 6"/>
          <p:cNvSpPr/>
          <p:nvPr/>
        </p:nvSpPr>
        <p:spPr>
          <a:xfrm>
            <a:off x="5019675" y="3751263"/>
            <a:ext cx="2052638" cy="107950"/>
          </a:xfrm>
          <a:prstGeom prst="rect">
            <a:avLst/>
          </a:prstGeom>
          <a:solidFill>
            <a:srgbClr val="FCFCFC">
              <a:alpha val="29803"/>
            </a:srgb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7" name="Rectangle 7"/>
          <p:cNvSpPr/>
          <p:nvPr/>
        </p:nvSpPr>
        <p:spPr>
          <a:xfrm>
            <a:off x="7086600" y="3751263"/>
            <a:ext cx="2052638" cy="107950"/>
          </a:xfrm>
          <a:prstGeom prst="rect">
            <a:avLst/>
          </a:prstGeom>
          <a:solidFill>
            <a:srgbClr val="FCFCFC">
              <a:alpha val="29803"/>
            </a:srgb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8" name="Rectangle 8"/>
          <p:cNvSpPr/>
          <p:nvPr/>
        </p:nvSpPr>
        <p:spPr>
          <a:xfrm>
            <a:off x="9153525" y="3751263"/>
            <a:ext cx="2052638" cy="107950"/>
          </a:xfrm>
          <a:prstGeom prst="rect">
            <a:avLst/>
          </a:prstGeom>
          <a:solidFill>
            <a:srgbClr val="FCFCFC">
              <a:alpha val="29803"/>
            </a:srgb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9" name="TextBox 9"/>
          <p:cNvSpPr txBox="1"/>
          <p:nvPr/>
        </p:nvSpPr>
        <p:spPr>
          <a:xfrm>
            <a:off x="1420813" y="3865563"/>
            <a:ext cx="939800" cy="603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91420" bIns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000" b="1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r>
              <a:rPr lang="en-US" altLang="zh-CN" sz="4000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id-ID" altLang="en-US" sz="4000" dirty="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490" name="Teardrop 15@|1FFC:14657585|FBC:16777215|LFC:16777215|LBC:16777215"/>
          <p:cNvGrpSpPr/>
          <p:nvPr/>
        </p:nvGrpSpPr>
        <p:grpSpPr>
          <a:xfrm>
            <a:off x="1554163" y="2706688"/>
            <a:ext cx="671512" cy="811212"/>
            <a:chOff x="0" y="0"/>
            <a:chExt cx="423" cy="511"/>
          </a:xfrm>
        </p:grpSpPr>
        <p:pic>
          <p:nvPicPr>
            <p:cNvPr id="20526" name="Teardrop 15@|1FFC:14657585|FBC:16777215|LFC:16777215|LBC:1677721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423" cy="5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27" name="Text Box 26"/>
            <p:cNvSpPr txBox="1"/>
            <p:nvPr/>
          </p:nvSpPr>
          <p:spPr>
            <a:xfrm rot="8100000">
              <a:off x="68" y="67"/>
              <a:ext cx="288" cy="2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0491" name="Freeform 6@|5FFC:16777215|FBC:16777215|LFC:16777215|LBC:16777215"/>
          <p:cNvSpPr>
            <a:spLocks noEditPoints="1"/>
          </p:cNvSpPr>
          <p:nvPr/>
        </p:nvSpPr>
        <p:spPr>
          <a:xfrm>
            <a:off x="1735138" y="2852738"/>
            <a:ext cx="325437" cy="357187"/>
          </a:xfrm>
          <a:custGeom>
            <a:avLst/>
            <a:gdLst>
              <a:gd name="txL" fmla="*/ 0 w 376"/>
              <a:gd name="txT" fmla="*/ 0 h 376"/>
              <a:gd name="txR" fmla="*/ 376 w 376"/>
              <a:gd name="txB" fmla="*/ 376 h 376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0492" name="Teardrop 18"/>
          <p:cNvGrpSpPr/>
          <p:nvPr/>
        </p:nvGrpSpPr>
        <p:grpSpPr>
          <a:xfrm>
            <a:off x="5741988" y="2706688"/>
            <a:ext cx="677862" cy="811212"/>
            <a:chOff x="0" y="0"/>
            <a:chExt cx="427" cy="511"/>
          </a:xfrm>
        </p:grpSpPr>
        <p:pic>
          <p:nvPicPr>
            <p:cNvPr id="20524" name="Teardrop 1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427" cy="5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25" name="Text Box 30"/>
            <p:cNvSpPr txBox="1"/>
            <p:nvPr/>
          </p:nvSpPr>
          <p:spPr>
            <a:xfrm rot="8100000">
              <a:off x="68" y="67"/>
              <a:ext cx="289" cy="2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0493" name="Teardrop 21"/>
          <p:cNvGrpSpPr/>
          <p:nvPr/>
        </p:nvGrpSpPr>
        <p:grpSpPr>
          <a:xfrm>
            <a:off x="3687763" y="2706688"/>
            <a:ext cx="671512" cy="811212"/>
            <a:chOff x="0" y="0"/>
            <a:chExt cx="423" cy="511"/>
          </a:xfrm>
        </p:grpSpPr>
        <p:pic>
          <p:nvPicPr>
            <p:cNvPr id="20522" name="Teardrop 21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423" cy="5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23" name="Text Box 33"/>
            <p:cNvSpPr txBox="1"/>
            <p:nvPr/>
          </p:nvSpPr>
          <p:spPr>
            <a:xfrm rot="8100000">
              <a:off x="66" y="67"/>
              <a:ext cx="289" cy="2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0494" name="Teardrop 24"/>
          <p:cNvGrpSpPr/>
          <p:nvPr/>
        </p:nvGrpSpPr>
        <p:grpSpPr>
          <a:xfrm>
            <a:off x="9886950" y="2706688"/>
            <a:ext cx="671513" cy="811212"/>
            <a:chOff x="0" y="0"/>
            <a:chExt cx="423" cy="511"/>
          </a:xfrm>
        </p:grpSpPr>
        <p:pic>
          <p:nvPicPr>
            <p:cNvPr id="20520" name="Teardrop 24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423" cy="5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21" name="Text Box 36"/>
            <p:cNvSpPr txBox="1"/>
            <p:nvPr/>
          </p:nvSpPr>
          <p:spPr>
            <a:xfrm rot="8100000">
              <a:off x="67" y="67"/>
              <a:ext cx="289" cy="2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0495" name="Teardrop 27"/>
          <p:cNvGrpSpPr/>
          <p:nvPr/>
        </p:nvGrpSpPr>
        <p:grpSpPr>
          <a:xfrm>
            <a:off x="7815263" y="2706688"/>
            <a:ext cx="669925" cy="811212"/>
            <a:chOff x="0" y="0"/>
            <a:chExt cx="422" cy="511"/>
          </a:xfrm>
        </p:grpSpPr>
        <p:pic>
          <p:nvPicPr>
            <p:cNvPr id="20518" name="Teardrop 27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422" cy="5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19" name="Text Box 39"/>
            <p:cNvSpPr txBox="1"/>
            <p:nvPr/>
          </p:nvSpPr>
          <p:spPr>
            <a:xfrm rot="8100000">
              <a:off x="68" y="67"/>
              <a:ext cx="288" cy="2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0496" name="Freeform 23"/>
          <p:cNvSpPr>
            <a:spLocks noEditPoints="1"/>
          </p:cNvSpPr>
          <p:nvPr/>
        </p:nvSpPr>
        <p:spPr>
          <a:xfrm>
            <a:off x="5857875" y="2905125"/>
            <a:ext cx="442913" cy="334963"/>
          </a:xfrm>
          <a:custGeom>
            <a:avLst/>
            <a:gdLst>
              <a:gd name="txL" fmla="*/ 0 w 128"/>
              <a:gd name="txT" fmla="*/ 0 h 96"/>
              <a:gd name="txR" fmla="*/ 128 w 128"/>
              <a:gd name="txB" fmla="*/ 96 h 96"/>
            </a:gdLst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7" name="Freeform 9"/>
          <p:cNvSpPr>
            <a:spLocks noEditPoints="1"/>
          </p:cNvSpPr>
          <p:nvPr/>
        </p:nvSpPr>
        <p:spPr>
          <a:xfrm>
            <a:off x="7974013" y="2870200"/>
            <a:ext cx="354012" cy="354013"/>
          </a:xfrm>
          <a:custGeom>
            <a:avLst/>
            <a:gdLst>
              <a:gd name="txL" fmla="*/ 0 w 2822"/>
              <a:gd name="txT" fmla="*/ 0 h 2822"/>
              <a:gd name="txR" fmla="*/ 2822 w 2822"/>
              <a:gd name="txB" fmla="*/ 2822 h 2822"/>
            </a:gdLst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787704265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789666920" y="2147483646"/>
              </a:cxn>
              <a:cxn ang="0">
                <a:pos x="2147483646" y="787704265"/>
              </a:cxn>
              <a:cxn ang="0">
                <a:pos x="2147483646" y="1121330658"/>
              </a:cxn>
              <a:cxn ang="0">
                <a:pos x="1121324354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121330658"/>
              </a:cxn>
              <a:cxn ang="0">
                <a:pos x="2147483646" y="1656328602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658302100" y="2147483646"/>
              </a:cxn>
              <a:cxn ang="0">
                <a:pos x="2147483646" y="1656328602"/>
              </a:cxn>
              <a:cxn ang="0">
                <a:pos x="2147483646" y="2118291104"/>
              </a:cxn>
              <a:cxn ang="0">
                <a:pos x="2118279099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18291104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822" h="2822">
                <a:moveTo>
                  <a:pt x="1411" y="0"/>
                </a:moveTo>
                <a:cubicBezTo>
                  <a:pt x="632" y="0"/>
                  <a:pt x="0" y="632"/>
                  <a:pt x="0" y="1411"/>
                </a:cubicBezTo>
                <a:cubicBezTo>
                  <a:pt x="0" y="2190"/>
                  <a:pt x="632" y="2822"/>
                  <a:pt x="1411" y="2822"/>
                </a:cubicBezTo>
                <a:cubicBezTo>
                  <a:pt x="2190" y="2822"/>
                  <a:pt x="2822" y="2190"/>
                  <a:pt x="2822" y="1411"/>
                </a:cubicBezTo>
                <a:cubicBezTo>
                  <a:pt x="2822" y="632"/>
                  <a:pt x="2190" y="0"/>
                  <a:pt x="1411" y="0"/>
                </a:cubicBezTo>
                <a:close/>
                <a:moveTo>
                  <a:pt x="1411" y="399"/>
                </a:moveTo>
                <a:cubicBezTo>
                  <a:pt x="1970" y="399"/>
                  <a:pt x="2423" y="852"/>
                  <a:pt x="2423" y="1411"/>
                </a:cubicBezTo>
                <a:cubicBezTo>
                  <a:pt x="2423" y="1970"/>
                  <a:pt x="1970" y="2422"/>
                  <a:pt x="1411" y="2422"/>
                </a:cubicBezTo>
                <a:cubicBezTo>
                  <a:pt x="852" y="2422"/>
                  <a:pt x="400" y="1970"/>
                  <a:pt x="400" y="1411"/>
                </a:cubicBezTo>
                <a:cubicBezTo>
                  <a:pt x="400" y="852"/>
                  <a:pt x="852" y="399"/>
                  <a:pt x="1411" y="399"/>
                </a:cubicBezTo>
                <a:close/>
                <a:moveTo>
                  <a:pt x="1411" y="568"/>
                </a:moveTo>
                <a:cubicBezTo>
                  <a:pt x="945" y="568"/>
                  <a:pt x="568" y="945"/>
                  <a:pt x="568" y="1411"/>
                </a:cubicBezTo>
                <a:cubicBezTo>
                  <a:pt x="568" y="1877"/>
                  <a:pt x="945" y="2254"/>
                  <a:pt x="1411" y="2254"/>
                </a:cubicBezTo>
                <a:cubicBezTo>
                  <a:pt x="1877" y="2254"/>
                  <a:pt x="2254" y="1877"/>
                  <a:pt x="2254" y="1411"/>
                </a:cubicBezTo>
                <a:cubicBezTo>
                  <a:pt x="2254" y="945"/>
                  <a:pt x="1877" y="568"/>
                  <a:pt x="1411" y="568"/>
                </a:cubicBezTo>
                <a:close/>
                <a:moveTo>
                  <a:pt x="1411" y="839"/>
                </a:moveTo>
                <a:cubicBezTo>
                  <a:pt x="1727" y="839"/>
                  <a:pt x="1983" y="1095"/>
                  <a:pt x="1983" y="1411"/>
                </a:cubicBezTo>
                <a:cubicBezTo>
                  <a:pt x="1983" y="1726"/>
                  <a:pt x="1727" y="1982"/>
                  <a:pt x="1411" y="1982"/>
                </a:cubicBezTo>
                <a:cubicBezTo>
                  <a:pt x="1096" y="1982"/>
                  <a:pt x="840" y="1726"/>
                  <a:pt x="840" y="1411"/>
                </a:cubicBezTo>
                <a:cubicBezTo>
                  <a:pt x="840" y="1095"/>
                  <a:pt x="1096" y="839"/>
                  <a:pt x="1411" y="839"/>
                </a:cubicBezTo>
                <a:close/>
                <a:moveTo>
                  <a:pt x="1411" y="1073"/>
                </a:moveTo>
                <a:cubicBezTo>
                  <a:pt x="1224" y="1073"/>
                  <a:pt x="1073" y="1224"/>
                  <a:pt x="1073" y="1411"/>
                </a:cubicBezTo>
                <a:cubicBezTo>
                  <a:pt x="1073" y="1598"/>
                  <a:pt x="1224" y="1749"/>
                  <a:pt x="1411" y="1749"/>
                </a:cubicBezTo>
                <a:cubicBezTo>
                  <a:pt x="1598" y="1749"/>
                  <a:pt x="1749" y="1598"/>
                  <a:pt x="1749" y="1411"/>
                </a:cubicBezTo>
                <a:cubicBezTo>
                  <a:pt x="1749" y="1224"/>
                  <a:pt x="1598" y="1073"/>
                  <a:pt x="1411" y="1073"/>
                </a:cubicBezTo>
                <a:close/>
                <a:moveTo>
                  <a:pt x="1411" y="1223"/>
                </a:moveTo>
                <a:cubicBezTo>
                  <a:pt x="1515" y="1223"/>
                  <a:pt x="1599" y="1307"/>
                  <a:pt x="1599" y="1411"/>
                </a:cubicBezTo>
                <a:cubicBezTo>
                  <a:pt x="1599" y="1514"/>
                  <a:pt x="1515" y="1599"/>
                  <a:pt x="1411" y="1599"/>
                </a:cubicBezTo>
                <a:cubicBezTo>
                  <a:pt x="1308" y="1599"/>
                  <a:pt x="1223" y="1514"/>
                  <a:pt x="1223" y="1411"/>
                </a:cubicBezTo>
                <a:cubicBezTo>
                  <a:pt x="1223" y="1307"/>
                  <a:pt x="1308" y="1223"/>
                  <a:pt x="1411" y="122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8" name="Freeform 11"/>
          <p:cNvSpPr>
            <a:spLocks noEditPoints="1"/>
          </p:cNvSpPr>
          <p:nvPr/>
        </p:nvSpPr>
        <p:spPr>
          <a:xfrm>
            <a:off x="10021888" y="2870200"/>
            <a:ext cx="392112" cy="369888"/>
          </a:xfrm>
          <a:custGeom>
            <a:avLst/>
            <a:gdLst>
              <a:gd name="txL" fmla="*/ 0 w 2594"/>
              <a:gd name="txT" fmla="*/ 0 h 2448"/>
              <a:gd name="txR" fmla="*/ 2594 w 2594"/>
              <a:gd name="txB" fmla="*/ 2448 h 2448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731725259"/>
              </a:cxn>
              <a:cxn ang="0">
                <a:pos x="2147483646" y="734780548"/>
              </a:cxn>
              <a:cxn ang="0">
                <a:pos x="2147483646" y="734780548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1999850560" y="0"/>
              </a:cxn>
              <a:cxn ang="0">
                <a:pos x="1996400307" y="734780548"/>
              </a:cxn>
              <a:cxn ang="0">
                <a:pos x="1157085478" y="734780548"/>
              </a:cxn>
              <a:cxn ang="0">
                <a:pos x="148522926" y="1731725259"/>
              </a:cxn>
              <a:cxn ang="0">
                <a:pos x="870413362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466113491"/>
              </a:cxn>
              <a:cxn ang="0">
                <a:pos x="2147483646" y="1397119407"/>
              </a:cxn>
              <a:cxn ang="0">
                <a:pos x="2147483646" y="1914552678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350507948" y="2147483646"/>
              </a:cxn>
              <a:cxn ang="0">
                <a:pos x="801315790" y="1914552678"/>
              </a:cxn>
              <a:cxn ang="0">
                <a:pos x="1319432392" y="1397119407"/>
              </a:cxn>
              <a:cxn ang="0">
                <a:pos x="2065474902" y="1466113491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350507948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776564509"/>
              </a:cxn>
              <a:cxn ang="0">
                <a:pos x="2147483646" y="1635128887"/>
              </a:cxn>
              <a:cxn ang="0">
                <a:pos x="2147483646" y="765830288"/>
              </a:cxn>
              <a:cxn ang="0">
                <a:pos x="2147483646" y="1635128887"/>
              </a:cxn>
              <a:cxn ang="0">
                <a:pos x="2147483646" y="1776564509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594" h="2448">
                <a:moveTo>
                  <a:pt x="1754" y="1370"/>
                </a:moveTo>
                <a:cubicBezTo>
                  <a:pt x="1912" y="1370"/>
                  <a:pt x="2121" y="1312"/>
                  <a:pt x="2342" y="1088"/>
                </a:cubicBezTo>
                <a:cubicBezTo>
                  <a:pt x="2594" y="832"/>
                  <a:pt x="2581" y="611"/>
                  <a:pt x="2551" y="502"/>
                </a:cubicBezTo>
                <a:cubicBezTo>
                  <a:pt x="2512" y="359"/>
                  <a:pt x="2400" y="248"/>
                  <a:pt x="2259" y="213"/>
                </a:cubicBezTo>
                <a:cubicBezTo>
                  <a:pt x="2172" y="191"/>
                  <a:pt x="2089" y="196"/>
                  <a:pt x="2017" y="213"/>
                </a:cubicBezTo>
                <a:cubicBezTo>
                  <a:pt x="2023" y="78"/>
                  <a:pt x="2015" y="0"/>
                  <a:pt x="2015" y="0"/>
                </a:cubicBezTo>
                <a:lnTo>
                  <a:pt x="1291" y="0"/>
                </a:lnTo>
                <a:lnTo>
                  <a:pt x="579" y="0"/>
                </a:lnTo>
                <a:cubicBezTo>
                  <a:pt x="579" y="0"/>
                  <a:pt x="571" y="78"/>
                  <a:pt x="578" y="213"/>
                </a:cubicBezTo>
                <a:cubicBezTo>
                  <a:pt x="506" y="196"/>
                  <a:pt x="422" y="191"/>
                  <a:pt x="335" y="213"/>
                </a:cubicBezTo>
                <a:cubicBezTo>
                  <a:pt x="194" y="248"/>
                  <a:pt x="82" y="359"/>
                  <a:pt x="43" y="502"/>
                </a:cubicBezTo>
                <a:cubicBezTo>
                  <a:pt x="13" y="611"/>
                  <a:pt x="0" y="832"/>
                  <a:pt x="252" y="1088"/>
                </a:cubicBezTo>
                <a:cubicBezTo>
                  <a:pt x="474" y="1312"/>
                  <a:pt x="683" y="1370"/>
                  <a:pt x="841" y="1370"/>
                </a:cubicBezTo>
                <a:cubicBezTo>
                  <a:pt x="887" y="1370"/>
                  <a:pt x="930" y="1365"/>
                  <a:pt x="966" y="1358"/>
                </a:cubicBezTo>
                <a:cubicBezTo>
                  <a:pt x="1086" y="1490"/>
                  <a:pt x="1189" y="1578"/>
                  <a:pt x="1189" y="1809"/>
                </a:cubicBezTo>
                <a:cubicBezTo>
                  <a:pt x="1189" y="2213"/>
                  <a:pt x="948" y="2250"/>
                  <a:pt x="948" y="2250"/>
                </a:cubicBezTo>
                <a:lnTo>
                  <a:pt x="678" y="2250"/>
                </a:lnTo>
                <a:lnTo>
                  <a:pt x="678" y="2448"/>
                </a:lnTo>
                <a:lnTo>
                  <a:pt x="1291" y="2448"/>
                </a:lnTo>
                <a:lnTo>
                  <a:pt x="1905" y="2448"/>
                </a:lnTo>
                <a:lnTo>
                  <a:pt x="1905" y="2250"/>
                </a:lnTo>
                <a:lnTo>
                  <a:pt x="1647" y="2250"/>
                </a:lnTo>
                <a:cubicBezTo>
                  <a:pt x="1647" y="2250"/>
                  <a:pt x="1405" y="2213"/>
                  <a:pt x="1405" y="1809"/>
                </a:cubicBezTo>
                <a:cubicBezTo>
                  <a:pt x="1405" y="1578"/>
                  <a:pt x="1508" y="1490"/>
                  <a:pt x="1628" y="1358"/>
                </a:cubicBezTo>
                <a:cubicBezTo>
                  <a:pt x="1665" y="1365"/>
                  <a:pt x="1707" y="1370"/>
                  <a:pt x="1754" y="1370"/>
                </a:cubicBezTo>
                <a:close/>
                <a:moveTo>
                  <a:pt x="1888" y="906"/>
                </a:moveTo>
                <a:cubicBezTo>
                  <a:pt x="1945" y="725"/>
                  <a:pt x="1978" y="562"/>
                  <a:pt x="1997" y="425"/>
                </a:cubicBezTo>
                <a:cubicBezTo>
                  <a:pt x="2055" y="403"/>
                  <a:pt x="2133" y="385"/>
                  <a:pt x="2212" y="405"/>
                </a:cubicBezTo>
                <a:cubicBezTo>
                  <a:pt x="2284" y="423"/>
                  <a:pt x="2342" y="480"/>
                  <a:pt x="2362" y="555"/>
                </a:cubicBezTo>
                <a:cubicBezTo>
                  <a:pt x="2394" y="672"/>
                  <a:pt x="2338" y="811"/>
                  <a:pt x="2203" y="948"/>
                </a:cubicBezTo>
                <a:cubicBezTo>
                  <a:pt x="2036" y="1118"/>
                  <a:pt x="1883" y="1166"/>
                  <a:pt x="1770" y="1171"/>
                </a:cubicBezTo>
                <a:cubicBezTo>
                  <a:pt x="1813" y="1101"/>
                  <a:pt x="1854" y="1016"/>
                  <a:pt x="1888" y="906"/>
                </a:cubicBezTo>
                <a:close/>
                <a:moveTo>
                  <a:pt x="391" y="948"/>
                </a:moveTo>
                <a:cubicBezTo>
                  <a:pt x="256" y="811"/>
                  <a:pt x="200" y="672"/>
                  <a:pt x="232" y="555"/>
                </a:cubicBezTo>
                <a:cubicBezTo>
                  <a:pt x="253" y="480"/>
                  <a:pt x="310" y="423"/>
                  <a:pt x="382" y="405"/>
                </a:cubicBezTo>
                <a:cubicBezTo>
                  <a:pt x="461" y="385"/>
                  <a:pt x="539" y="403"/>
                  <a:pt x="598" y="425"/>
                </a:cubicBezTo>
                <a:cubicBezTo>
                  <a:pt x="616" y="562"/>
                  <a:pt x="649" y="725"/>
                  <a:pt x="706" y="906"/>
                </a:cubicBezTo>
                <a:cubicBezTo>
                  <a:pt x="741" y="1016"/>
                  <a:pt x="781" y="1101"/>
                  <a:pt x="824" y="1171"/>
                </a:cubicBezTo>
                <a:cubicBezTo>
                  <a:pt x="711" y="1166"/>
                  <a:pt x="559" y="1118"/>
                  <a:pt x="391" y="948"/>
                </a:cubicBezTo>
                <a:close/>
                <a:moveTo>
                  <a:pt x="1291" y="857"/>
                </a:moveTo>
                <a:lnTo>
                  <a:pt x="1044" y="988"/>
                </a:lnTo>
                <a:lnTo>
                  <a:pt x="1092" y="711"/>
                </a:lnTo>
                <a:lnTo>
                  <a:pt x="892" y="515"/>
                </a:lnTo>
                <a:lnTo>
                  <a:pt x="1168" y="474"/>
                </a:lnTo>
                <a:lnTo>
                  <a:pt x="1291" y="222"/>
                </a:lnTo>
                <a:lnTo>
                  <a:pt x="1414" y="474"/>
                </a:lnTo>
                <a:lnTo>
                  <a:pt x="1690" y="515"/>
                </a:lnTo>
                <a:lnTo>
                  <a:pt x="1491" y="711"/>
                </a:lnTo>
                <a:lnTo>
                  <a:pt x="1538" y="988"/>
                </a:lnTo>
                <a:lnTo>
                  <a:pt x="1291" y="85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9" name="Freeform 103@|5FFC:0|FBC:0|LFC:16777215|LBC:16777215"/>
          <p:cNvSpPr>
            <a:spLocks noEditPoints="1"/>
          </p:cNvSpPr>
          <p:nvPr/>
        </p:nvSpPr>
        <p:spPr>
          <a:xfrm>
            <a:off x="3975100" y="2938463"/>
            <a:ext cx="163513" cy="165100"/>
          </a:xfrm>
          <a:custGeom>
            <a:avLst/>
            <a:gdLst>
              <a:gd name="txL" fmla="*/ 0 w 45"/>
              <a:gd name="txT" fmla="*/ 0 h 45"/>
              <a:gd name="txR" fmla="*/ 45 w 45"/>
              <a:gd name="txB" fmla="*/ 45 h 45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45" h="45">
                <a:moveTo>
                  <a:pt x="31" y="5"/>
                </a:moveTo>
                <a:cubicBezTo>
                  <a:pt x="27" y="6"/>
                  <a:pt x="21" y="10"/>
                  <a:pt x="18" y="13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1"/>
                  <a:pt x="0" y="34"/>
                  <a:pt x="1" y="35"/>
                </a:cubicBezTo>
                <a:cubicBezTo>
                  <a:pt x="10" y="44"/>
                  <a:pt x="10" y="44"/>
                  <a:pt x="10" y="44"/>
                </a:cubicBezTo>
                <a:cubicBezTo>
                  <a:pt x="11" y="45"/>
                  <a:pt x="14" y="45"/>
                  <a:pt x="15" y="44"/>
                </a:cubicBezTo>
                <a:cubicBezTo>
                  <a:pt x="32" y="27"/>
                  <a:pt x="32" y="27"/>
                  <a:pt x="32" y="27"/>
                </a:cubicBezTo>
                <a:cubicBezTo>
                  <a:pt x="35" y="24"/>
                  <a:pt x="39" y="18"/>
                  <a:pt x="40" y="14"/>
                </a:cubicBezTo>
                <a:cubicBezTo>
                  <a:pt x="45" y="0"/>
                  <a:pt x="45" y="0"/>
                  <a:pt x="45" y="0"/>
                </a:cubicBezTo>
                <a:lnTo>
                  <a:pt x="31" y="5"/>
                </a:lnTo>
                <a:close/>
                <a:moveTo>
                  <a:pt x="20" y="34"/>
                </a:moveTo>
                <a:cubicBezTo>
                  <a:pt x="17" y="36"/>
                  <a:pt x="13" y="36"/>
                  <a:pt x="11" y="34"/>
                </a:cubicBezTo>
                <a:cubicBezTo>
                  <a:pt x="9" y="32"/>
                  <a:pt x="9" y="28"/>
                  <a:pt x="11" y="25"/>
                </a:cubicBezTo>
                <a:cubicBezTo>
                  <a:pt x="13" y="23"/>
                  <a:pt x="17" y="23"/>
                  <a:pt x="20" y="25"/>
                </a:cubicBezTo>
                <a:cubicBezTo>
                  <a:pt x="22" y="28"/>
                  <a:pt x="22" y="32"/>
                  <a:pt x="20" y="34"/>
                </a:cubicBezTo>
                <a:close/>
                <a:moveTo>
                  <a:pt x="31" y="23"/>
                </a:moveTo>
                <a:cubicBezTo>
                  <a:pt x="29" y="25"/>
                  <a:pt x="25" y="25"/>
                  <a:pt x="22" y="23"/>
                </a:cubicBezTo>
                <a:cubicBezTo>
                  <a:pt x="20" y="20"/>
                  <a:pt x="20" y="16"/>
                  <a:pt x="22" y="14"/>
                </a:cubicBezTo>
                <a:cubicBezTo>
                  <a:pt x="25" y="12"/>
                  <a:pt x="29" y="12"/>
                  <a:pt x="31" y="14"/>
                </a:cubicBezTo>
                <a:cubicBezTo>
                  <a:pt x="33" y="16"/>
                  <a:pt x="33" y="20"/>
                  <a:pt x="31" y="2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0" name="Freeform 104@|5FFC:0|FBC:0|LFC:16777215|LBC:16777215"/>
          <p:cNvSpPr/>
          <p:nvPr/>
        </p:nvSpPr>
        <p:spPr>
          <a:xfrm>
            <a:off x="3913188" y="3005138"/>
            <a:ext cx="76200" cy="68262"/>
          </a:xfrm>
          <a:custGeom>
            <a:avLst/>
            <a:gdLst>
              <a:gd name="txL" fmla="*/ 0 w 21"/>
              <a:gd name="txT" fmla="*/ 0 h 19"/>
              <a:gd name="txR" fmla="*/ 21 w 21"/>
              <a:gd name="txB" fmla="*/ 19 h 19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" h="19">
                <a:moveTo>
                  <a:pt x="7" y="17"/>
                </a:moveTo>
                <a:cubicBezTo>
                  <a:pt x="21" y="3"/>
                  <a:pt x="21" y="3"/>
                  <a:pt x="21" y="3"/>
                </a:cubicBezTo>
                <a:cubicBezTo>
                  <a:pt x="18" y="0"/>
                  <a:pt x="13" y="0"/>
                  <a:pt x="10" y="3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0" y="16"/>
                  <a:pt x="1" y="17"/>
                </a:cubicBezTo>
                <a:cubicBezTo>
                  <a:pt x="3" y="19"/>
                  <a:pt x="5" y="19"/>
                  <a:pt x="7" y="1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1" name="Freeform 105@|5FFC:0|FBC:0|LFC:16777215|LBC:16777215"/>
          <p:cNvSpPr/>
          <p:nvPr/>
        </p:nvSpPr>
        <p:spPr>
          <a:xfrm>
            <a:off x="4003675" y="3087688"/>
            <a:ext cx="68263" cy="77787"/>
          </a:xfrm>
          <a:custGeom>
            <a:avLst/>
            <a:gdLst>
              <a:gd name="txL" fmla="*/ 0 w 19"/>
              <a:gd name="txT" fmla="*/ 0 h 21"/>
              <a:gd name="txR" fmla="*/ 19 w 19"/>
              <a:gd name="txB" fmla="*/ 21 h 21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</a:cxnLst>
            <a:rect l="txL" t="txT" r="txR" b="txB"/>
            <a:pathLst>
              <a:path w="19" h="21">
                <a:moveTo>
                  <a:pt x="2" y="14"/>
                </a:moveTo>
                <a:cubicBezTo>
                  <a:pt x="0" y="16"/>
                  <a:pt x="0" y="18"/>
                  <a:pt x="2" y="20"/>
                </a:cubicBezTo>
                <a:cubicBezTo>
                  <a:pt x="3" y="21"/>
                  <a:pt x="6" y="21"/>
                  <a:pt x="7" y="20"/>
                </a:cubicBezTo>
                <a:cubicBezTo>
                  <a:pt x="16" y="11"/>
                  <a:pt x="16" y="11"/>
                  <a:pt x="16" y="11"/>
                </a:cubicBezTo>
                <a:cubicBezTo>
                  <a:pt x="19" y="8"/>
                  <a:pt x="19" y="3"/>
                  <a:pt x="16" y="0"/>
                </a:cubicBezTo>
                <a:lnTo>
                  <a:pt x="2" y="1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2" name="Freeform 106@|5FFC:0|FBC:0|LFC:16777215|LBC:16777215"/>
          <p:cNvSpPr/>
          <p:nvPr/>
        </p:nvSpPr>
        <p:spPr>
          <a:xfrm>
            <a:off x="3959225" y="3076575"/>
            <a:ext cx="41275" cy="39688"/>
          </a:xfrm>
          <a:custGeom>
            <a:avLst/>
            <a:gdLst>
              <a:gd name="txL" fmla="*/ 0 w 11"/>
              <a:gd name="txT" fmla="*/ 0 h 11"/>
              <a:gd name="txR" fmla="*/ 11 w 11"/>
              <a:gd name="txB" fmla="*/ 11 h 11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</a:cxnLst>
            <a:rect l="txL" t="txT" r="txR" b="txB"/>
            <a:pathLst>
              <a:path w="11" h="11">
                <a:moveTo>
                  <a:pt x="1" y="2"/>
                </a:moveTo>
                <a:cubicBezTo>
                  <a:pt x="0" y="2"/>
                  <a:pt x="0" y="4"/>
                  <a:pt x="1" y="4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1"/>
                  <a:pt x="9" y="11"/>
                  <a:pt x="9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2" y="0"/>
                  <a:pt x="2" y="0"/>
                  <a:pt x="2" y="0"/>
                </a:cubicBezTo>
                <a:lnTo>
                  <a:pt x="1" y="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3" name="Freeform 107@|5FFC:0|FBC:0|LFC:16777215|LBC:16777215"/>
          <p:cNvSpPr/>
          <p:nvPr/>
        </p:nvSpPr>
        <p:spPr>
          <a:xfrm>
            <a:off x="3905250" y="3098800"/>
            <a:ext cx="73025" cy="73025"/>
          </a:xfrm>
          <a:custGeom>
            <a:avLst/>
            <a:gdLst>
              <a:gd name="txL" fmla="*/ 0 w 20"/>
              <a:gd name="txT" fmla="*/ 0 h 20"/>
              <a:gd name="txR" fmla="*/ 20 w 20"/>
              <a:gd name="txB" fmla="*/ 20 h 2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txL" t="txT" r="txR" b="txB"/>
            <a:pathLst>
              <a:path w="20" h="20">
                <a:moveTo>
                  <a:pt x="0" y="20"/>
                </a:moveTo>
                <a:cubicBezTo>
                  <a:pt x="8" y="16"/>
                  <a:pt x="20" y="8"/>
                  <a:pt x="16" y="4"/>
                </a:cubicBezTo>
                <a:cubicBezTo>
                  <a:pt x="12" y="0"/>
                  <a:pt x="4" y="12"/>
                  <a:pt x="0" y="2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4" name="TextBox 13"/>
          <p:cNvSpPr txBox="1"/>
          <p:nvPr/>
        </p:nvSpPr>
        <p:spPr>
          <a:xfrm>
            <a:off x="885825" y="453866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5" name="TextBox 13"/>
          <p:cNvSpPr txBox="1"/>
          <p:nvPr/>
        </p:nvSpPr>
        <p:spPr>
          <a:xfrm>
            <a:off x="890588" y="4824413"/>
            <a:ext cx="1947862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6" name="TextBox 9"/>
          <p:cNvSpPr txBox="1"/>
          <p:nvPr/>
        </p:nvSpPr>
        <p:spPr>
          <a:xfrm>
            <a:off x="3471863" y="3865563"/>
            <a:ext cx="941387" cy="603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91420" bIns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000" b="1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r>
              <a:rPr lang="en-US" altLang="zh-CN" sz="4000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id-ID" altLang="en-US" sz="4000" dirty="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7" name="TextBox 9"/>
          <p:cNvSpPr txBox="1"/>
          <p:nvPr/>
        </p:nvSpPr>
        <p:spPr>
          <a:xfrm>
            <a:off x="5621338" y="3865563"/>
            <a:ext cx="941387" cy="603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91420" bIns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000" b="1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r>
              <a:rPr lang="en-US" altLang="zh-CN" sz="4000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id-ID" altLang="en-US" sz="4000" dirty="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8" name="TextBox 9"/>
          <p:cNvSpPr txBox="1"/>
          <p:nvPr/>
        </p:nvSpPr>
        <p:spPr>
          <a:xfrm>
            <a:off x="7693025" y="3865563"/>
            <a:ext cx="941388" cy="603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91420" bIns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000" b="1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r>
              <a:rPr lang="en-US" altLang="zh-CN" sz="4000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id-ID" altLang="en-US" sz="4000" dirty="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9" name="TextBox 9"/>
          <p:cNvSpPr txBox="1"/>
          <p:nvPr/>
        </p:nvSpPr>
        <p:spPr>
          <a:xfrm>
            <a:off x="9709150" y="3865563"/>
            <a:ext cx="941388" cy="603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91420" bIns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000" b="1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r>
              <a:rPr lang="en-US" altLang="zh-CN" sz="4000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id-ID" altLang="en-US" sz="4000" dirty="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0" name="TextBox 13"/>
          <p:cNvSpPr txBox="1"/>
          <p:nvPr/>
        </p:nvSpPr>
        <p:spPr>
          <a:xfrm>
            <a:off x="2992438" y="453866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1" name="TextBox 13"/>
          <p:cNvSpPr txBox="1"/>
          <p:nvPr/>
        </p:nvSpPr>
        <p:spPr>
          <a:xfrm>
            <a:off x="2997200" y="4824413"/>
            <a:ext cx="1946275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2" name="TextBox 13"/>
          <p:cNvSpPr txBox="1"/>
          <p:nvPr/>
        </p:nvSpPr>
        <p:spPr>
          <a:xfrm>
            <a:off x="5102225" y="453866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3" name="TextBox 13"/>
          <p:cNvSpPr txBox="1"/>
          <p:nvPr/>
        </p:nvSpPr>
        <p:spPr>
          <a:xfrm>
            <a:off x="5106988" y="4824413"/>
            <a:ext cx="1947862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4" name="TextBox 13"/>
          <p:cNvSpPr txBox="1"/>
          <p:nvPr/>
        </p:nvSpPr>
        <p:spPr>
          <a:xfrm>
            <a:off x="7145338" y="453866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5" name="TextBox 13"/>
          <p:cNvSpPr txBox="1"/>
          <p:nvPr/>
        </p:nvSpPr>
        <p:spPr>
          <a:xfrm>
            <a:off x="7148513" y="4824413"/>
            <a:ext cx="1947862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6" name="TextBox 13"/>
          <p:cNvSpPr txBox="1"/>
          <p:nvPr/>
        </p:nvSpPr>
        <p:spPr>
          <a:xfrm>
            <a:off x="9159875" y="453866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7" name="TextBox 13"/>
          <p:cNvSpPr txBox="1"/>
          <p:nvPr/>
        </p:nvSpPr>
        <p:spPr>
          <a:xfrm>
            <a:off x="9164638" y="4824413"/>
            <a:ext cx="1947862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78"/>
          <p:cNvSpPr txBox="1"/>
          <p:nvPr/>
        </p:nvSpPr>
        <p:spPr>
          <a:xfrm>
            <a:off x="511175" y="342900"/>
            <a:ext cx="5156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CONTENT </a:t>
            </a:r>
            <a:endParaRPr lang="zh-CN" altLang="en-US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075" name="组合 4"/>
          <p:cNvGrpSpPr/>
          <p:nvPr/>
        </p:nvGrpSpPr>
        <p:grpSpPr>
          <a:xfrm rot="3881436">
            <a:off x="4603750" y="2033588"/>
            <a:ext cx="3263900" cy="3971925"/>
            <a:chOff x="0" y="0"/>
            <a:chExt cx="2722187" cy="3313116"/>
          </a:xfrm>
        </p:grpSpPr>
        <p:grpSp>
          <p:nvGrpSpPr>
            <p:cNvPr id="3102" name="组合 5"/>
            <p:cNvGrpSpPr/>
            <p:nvPr/>
          </p:nvGrpSpPr>
          <p:grpSpPr>
            <a:xfrm>
              <a:off x="0" y="682483"/>
              <a:ext cx="1459181" cy="1257915"/>
              <a:chOff x="0" y="0"/>
              <a:chExt cx="2214105" cy="1908711"/>
            </a:xfrm>
          </p:grpSpPr>
          <p:grpSp>
            <p:nvGrpSpPr>
              <p:cNvPr id="3124" name="六边形 15"/>
              <p:cNvGrpSpPr/>
              <p:nvPr/>
            </p:nvGrpSpPr>
            <p:grpSpPr>
              <a:xfrm rot="-3881436">
                <a:off x="-51375" y="-70722"/>
                <a:ext cx="2314678" cy="2052091"/>
                <a:chOff x="0" y="0"/>
                <a:chExt cx="1828800" cy="1621536"/>
              </a:xfrm>
            </p:grpSpPr>
            <p:pic>
              <p:nvPicPr>
                <p:cNvPr id="3128" name="六边形 15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1828800" cy="16215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29" name="Text Box 7"/>
                <p:cNvSpPr txBox="1"/>
                <p:nvPr/>
              </p:nvSpPr>
              <p:spPr>
                <a:xfrm rot="3881436">
                  <a:off x="312146" y="291186"/>
                  <a:ext cx="1206623" cy="10400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125" name="任意多边形 16"/>
              <p:cNvGrpSpPr/>
              <p:nvPr/>
            </p:nvGrpSpPr>
            <p:grpSpPr>
              <a:xfrm rot="-3881436">
                <a:off x="160297" y="-166979"/>
                <a:ext cx="1921183" cy="1874655"/>
                <a:chOff x="0" y="0"/>
                <a:chExt cx="1517904" cy="1481328"/>
              </a:xfrm>
            </p:grpSpPr>
            <p:pic>
              <p:nvPicPr>
                <p:cNvPr id="3126" name="任意多边形 1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1517904" cy="14813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27" name="Text Box 10"/>
                <p:cNvSpPr txBox="1"/>
                <p:nvPr/>
              </p:nvSpPr>
              <p:spPr>
                <a:xfrm rot="3881436">
                  <a:off x="-56666" y="124599"/>
                  <a:ext cx="1689612" cy="11140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3103" name="组合 6"/>
            <p:cNvGrpSpPr/>
            <p:nvPr/>
          </p:nvGrpSpPr>
          <p:grpSpPr>
            <a:xfrm>
              <a:off x="1263006" y="1368842"/>
              <a:ext cx="1459181" cy="1257915"/>
              <a:chOff x="0" y="0"/>
              <a:chExt cx="2214105" cy="1908711"/>
            </a:xfrm>
          </p:grpSpPr>
          <p:grpSp>
            <p:nvGrpSpPr>
              <p:cNvPr id="3118" name="六边形 13"/>
              <p:cNvGrpSpPr/>
              <p:nvPr/>
            </p:nvGrpSpPr>
            <p:grpSpPr>
              <a:xfrm rot="-3881436">
                <a:off x="-50392" y="-64903"/>
                <a:ext cx="2314678" cy="2044377"/>
                <a:chOff x="0" y="0"/>
                <a:chExt cx="1828800" cy="1615440"/>
              </a:xfrm>
            </p:grpSpPr>
            <p:pic>
              <p:nvPicPr>
                <p:cNvPr id="3122" name="六边形 13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1828800" cy="1615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23" name="Text Box 14"/>
                <p:cNvSpPr txBox="1"/>
                <p:nvPr/>
              </p:nvSpPr>
              <p:spPr>
                <a:xfrm rot="3881436">
                  <a:off x="313215" y="286773"/>
                  <a:ext cx="1206623" cy="10400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119" name="任意多边形 14"/>
              <p:cNvGrpSpPr/>
              <p:nvPr/>
            </p:nvGrpSpPr>
            <p:grpSpPr>
              <a:xfrm rot="-3881436">
                <a:off x="155585" y="-170154"/>
                <a:ext cx="1928899" cy="1874655"/>
                <a:chOff x="0" y="0"/>
                <a:chExt cx="1524000" cy="1481328"/>
              </a:xfrm>
            </p:grpSpPr>
            <p:pic>
              <p:nvPicPr>
                <p:cNvPr id="3120" name="任意多边形 1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1524000" cy="14813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21" name="Text Box 17"/>
                <p:cNvSpPr txBox="1"/>
                <p:nvPr/>
              </p:nvSpPr>
              <p:spPr>
                <a:xfrm rot="3881436">
                  <a:off x="-55597" y="126282"/>
                  <a:ext cx="1689612" cy="11140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3104" name="组合 7"/>
            <p:cNvGrpSpPr/>
            <p:nvPr/>
          </p:nvGrpSpPr>
          <p:grpSpPr>
            <a:xfrm>
              <a:off x="1263006" y="0"/>
              <a:ext cx="1459181" cy="1257915"/>
              <a:chOff x="0" y="0"/>
              <a:chExt cx="2214105" cy="1908711"/>
            </a:xfrm>
          </p:grpSpPr>
          <p:grpSp>
            <p:nvGrpSpPr>
              <p:cNvPr id="3112" name="六边形 11"/>
              <p:cNvGrpSpPr/>
              <p:nvPr/>
            </p:nvGrpSpPr>
            <p:grpSpPr>
              <a:xfrm rot="-3881436">
                <a:off x="-47691" y="-69097"/>
                <a:ext cx="2314678" cy="2044377"/>
                <a:chOff x="0" y="0"/>
                <a:chExt cx="1828800" cy="1615440"/>
              </a:xfrm>
            </p:grpSpPr>
            <p:pic>
              <p:nvPicPr>
                <p:cNvPr id="3116" name="六边形 11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1828800" cy="1615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17" name="Text Box 21"/>
                <p:cNvSpPr txBox="1"/>
                <p:nvPr/>
              </p:nvSpPr>
              <p:spPr>
                <a:xfrm rot="3881436">
                  <a:off x="309307" y="286260"/>
                  <a:ext cx="1206623" cy="10400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113" name="任意多边形 12"/>
              <p:cNvGrpSpPr/>
              <p:nvPr/>
            </p:nvGrpSpPr>
            <p:grpSpPr>
              <a:xfrm rot="-3881436">
                <a:off x="154988" y="-167373"/>
                <a:ext cx="1928899" cy="1874655"/>
                <a:chOff x="0" y="0"/>
                <a:chExt cx="1524000" cy="1481328"/>
              </a:xfrm>
            </p:grpSpPr>
            <p:pic>
              <p:nvPicPr>
                <p:cNvPr id="3114" name="任意多边形 1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0" y="0"/>
                  <a:ext cx="1524000" cy="14813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15" name="Text Box 24"/>
                <p:cNvSpPr txBox="1"/>
                <p:nvPr/>
              </p:nvSpPr>
              <p:spPr>
                <a:xfrm rot="3881436">
                  <a:off x="-53409" y="125769"/>
                  <a:ext cx="1689612" cy="11140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3105" name="组合 8"/>
            <p:cNvGrpSpPr/>
            <p:nvPr/>
          </p:nvGrpSpPr>
          <p:grpSpPr>
            <a:xfrm>
              <a:off x="0" y="2055201"/>
              <a:ext cx="1459181" cy="1257915"/>
              <a:chOff x="0" y="0"/>
              <a:chExt cx="2214105" cy="1908711"/>
            </a:xfrm>
          </p:grpSpPr>
          <p:grpSp>
            <p:nvGrpSpPr>
              <p:cNvPr id="3106" name="六边形 9"/>
              <p:cNvGrpSpPr/>
              <p:nvPr/>
            </p:nvGrpSpPr>
            <p:grpSpPr>
              <a:xfrm rot="-3881436">
                <a:off x="-50589" y="-66902"/>
                <a:ext cx="2314678" cy="2044377"/>
                <a:chOff x="0" y="0"/>
                <a:chExt cx="1828800" cy="1615440"/>
              </a:xfrm>
            </p:grpSpPr>
            <p:pic>
              <p:nvPicPr>
                <p:cNvPr id="3110" name="六边形 9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0" y="0"/>
                  <a:ext cx="1828800" cy="1615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11" name="Text Box 28"/>
                <p:cNvSpPr txBox="1"/>
                <p:nvPr/>
              </p:nvSpPr>
              <p:spPr>
                <a:xfrm rot="3881436">
                  <a:off x="311854" y="287589"/>
                  <a:ext cx="1206623" cy="10400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107" name="任意多边形 10"/>
              <p:cNvGrpSpPr/>
              <p:nvPr/>
            </p:nvGrpSpPr>
            <p:grpSpPr>
              <a:xfrm rot="-3881436">
                <a:off x="157596" y="-168665"/>
                <a:ext cx="1921183" cy="1874655"/>
                <a:chOff x="0" y="0"/>
                <a:chExt cx="1517904" cy="1481328"/>
              </a:xfrm>
            </p:grpSpPr>
            <p:pic>
              <p:nvPicPr>
                <p:cNvPr id="3108" name="任意多边形 1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0" y="0"/>
                  <a:ext cx="1517904" cy="14813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09" name="Text Box 31"/>
                <p:cNvSpPr txBox="1"/>
                <p:nvPr/>
              </p:nvSpPr>
              <p:spPr>
                <a:xfrm rot="3881436">
                  <a:off x="-56958" y="127098"/>
                  <a:ext cx="1689612" cy="11140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3076" name="Freeform 34"/>
          <p:cNvSpPr/>
          <p:nvPr/>
        </p:nvSpPr>
        <p:spPr>
          <a:xfrm>
            <a:off x="4476750" y="3541713"/>
            <a:ext cx="719138" cy="635000"/>
          </a:xfrm>
          <a:custGeom>
            <a:avLst/>
            <a:gdLst>
              <a:gd name="txL" fmla="*/ 0 w 136"/>
              <a:gd name="txT" fmla="*/ 0 h 120"/>
              <a:gd name="txR" fmla="*/ 136 w 136"/>
              <a:gd name="txB" fmla="*/ 120 h 120"/>
            </a:gdLst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" name="Freeform 64"/>
          <p:cNvSpPr>
            <a:spLocks noEditPoints="1"/>
          </p:cNvSpPr>
          <p:nvPr/>
        </p:nvSpPr>
        <p:spPr>
          <a:xfrm>
            <a:off x="5810250" y="4600575"/>
            <a:ext cx="647700" cy="619125"/>
          </a:xfrm>
          <a:custGeom>
            <a:avLst/>
            <a:gdLst>
              <a:gd name="txL" fmla="*/ 0 w 133"/>
              <a:gd name="txT" fmla="*/ 0 h 127"/>
              <a:gd name="txR" fmla="*/ 133 w 133"/>
              <a:gd name="txB" fmla="*/ 127 h 127"/>
            </a:gdLst>
            <a:ahLst/>
            <a:cxnLst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33" h="127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078" name="组合 19"/>
          <p:cNvGrpSpPr/>
          <p:nvPr/>
        </p:nvGrpSpPr>
        <p:grpSpPr>
          <a:xfrm>
            <a:off x="7459663" y="3948113"/>
            <a:ext cx="619125" cy="539750"/>
            <a:chOff x="0" y="0"/>
            <a:chExt cx="389342" cy="339426"/>
          </a:xfrm>
        </p:grpSpPr>
        <p:sp>
          <p:nvSpPr>
            <p:cNvPr id="3091" name="Freeform 110"/>
            <p:cNvSpPr/>
            <p:nvPr/>
          </p:nvSpPr>
          <p:spPr>
            <a:xfrm>
              <a:off x="259561" y="102327"/>
              <a:ext cx="102328" cy="102328"/>
            </a:xfrm>
            <a:custGeom>
              <a:avLst/>
              <a:gdLst>
                <a:gd name="txL" fmla="*/ 0 w 41"/>
                <a:gd name="txT" fmla="*/ 0 h 41"/>
                <a:gd name="txR" fmla="*/ 41 w 41"/>
                <a:gd name="txB" fmla="*/ 41 h 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" name="Freeform 111"/>
            <p:cNvSpPr/>
            <p:nvPr/>
          </p:nvSpPr>
          <p:spPr>
            <a:xfrm>
              <a:off x="237098" y="74873"/>
              <a:ext cx="109814" cy="114806"/>
            </a:xfrm>
            <a:custGeom>
              <a:avLst/>
              <a:gdLst>
                <a:gd name="txL" fmla="*/ 0 w 44"/>
                <a:gd name="txT" fmla="*/ 0 h 46"/>
                <a:gd name="txR" fmla="*/ 44 w 44"/>
                <a:gd name="txB" fmla="*/ 46 h 46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3" name="Freeform 112"/>
            <p:cNvSpPr/>
            <p:nvPr/>
          </p:nvSpPr>
          <p:spPr>
            <a:xfrm>
              <a:off x="217132" y="59898"/>
              <a:ext cx="104823" cy="104823"/>
            </a:xfrm>
            <a:custGeom>
              <a:avLst/>
              <a:gdLst>
                <a:gd name="txL" fmla="*/ 0 w 42"/>
                <a:gd name="txT" fmla="*/ 0 h 42"/>
                <a:gd name="txR" fmla="*/ 42 w 42"/>
                <a:gd name="txB" fmla="*/ 42 h 4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4" name="Freeform 113"/>
            <p:cNvSpPr/>
            <p:nvPr/>
          </p:nvSpPr>
          <p:spPr>
            <a:xfrm>
              <a:off x="189679" y="162226"/>
              <a:ext cx="69882" cy="69882"/>
            </a:xfrm>
            <a:custGeom>
              <a:avLst/>
              <a:gdLst>
                <a:gd name="txL" fmla="*/ 0 w 28"/>
                <a:gd name="txT" fmla="*/ 0 h 28"/>
                <a:gd name="txR" fmla="*/ 28 w 28"/>
                <a:gd name="txB" fmla="*/ 28 h 28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5" name="Freeform 114"/>
            <p:cNvSpPr/>
            <p:nvPr/>
          </p:nvSpPr>
          <p:spPr>
            <a:xfrm>
              <a:off x="172208" y="219628"/>
              <a:ext cx="34941" cy="32446"/>
            </a:xfrm>
            <a:custGeom>
              <a:avLst/>
              <a:gdLst>
                <a:gd name="txL" fmla="*/ 0 w 14"/>
                <a:gd name="txT" fmla="*/ 0 h 13"/>
                <a:gd name="txR" fmla="*/ 14 w 14"/>
                <a:gd name="txB" fmla="*/ 13 h 13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6" name="Freeform 115"/>
            <p:cNvSpPr/>
            <p:nvPr/>
          </p:nvSpPr>
          <p:spPr>
            <a:xfrm>
              <a:off x="319460" y="34941"/>
              <a:ext cx="69882" cy="69882"/>
            </a:xfrm>
            <a:custGeom>
              <a:avLst/>
              <a:gdLst>
                <a:gd name="txL" fmla="*/ 0 w 28"/>
                <a:gd name="txT" fmla="*/ 0 h 28"/>
                <a:gd name="txR" fmla="*/ 28 w 28"/>
                <a:gd name="txB" fmla="*/ 28 h 28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7" name="Freeform 116"/>
            <p:cNvSpPr/>
            <p:nvPr/>
          </p:nvSpPr>
          <p:spPr>
            <a:xfrm>
              <a:off x="0" y="0"/>
              <a:ext cx="279527" cy="339426"/>
            </a:xfrm>
            <a:custGeom>
              <a:avLst/>
              <a:gdLst>
                <a:gd name="txL" fmla="*/ 0 w 112"/>
                <a:gd name="txT" fmla="*/ 0 h 136"/>
                <a:gd name="txR" fmla="*/ 112 w 112"/>
                <a:gd name="txB" fmla="*/ 136 h 136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8" name="Rectangle 117"/>
            <p:cNvSpPr/>
            <p:nvPr/>
          </p:nvSpPr>
          <p:spPr>
            <a:xfrm>
              <a:off x="49916" y="114806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9" name="Rectangle 118"/>
            <p:cNvSpPr/>
            <p:nvPr/>
          </p:nvSpPr>
          <p:spPr>
            <a:xfrm>
              <a:off x="49916" y="154738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0" name="Rectangle 119"/>
            <p:cNvSpPr/>
            <p:nvPr/>
          </p:nvSpPr>
          <p:spPr>
            <a:xfrm>
              <a:off x="49916" y="199662"/>
              <a:ext cx="109814" cy="1497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1" name="Rectangle 120"/>
            <p:cNvSpPr/>
            <p:nvPr/>
          </p:nvSpPr>
          <p:spPr>
            <a:xfrm>
              <a:off x="49916" y="242091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79" name="组合 31"/>
          <p:cNvGrpSpPr/>
          <p:nvPr/>
        </p:nvGrpSpPr>
        <p:grpSpPr>
          <a:xfrm>
            <a:off x="5945188" y="2816225"/>
            <a:ext cx="685800" cy="684213"/>
            <a:chOff x="0" y="0"/>
            <a:chExt cx="431769" cy="429274"/>
          </a:xfrm>
        </p:grpSpPr>
        <p:sp>
          <p:nvSpPr>
            <p:cNvPr id="3088" name="Freeform 126"/>
            <p:cNvSpPr>
              <a:spLocks noEditPoints="1"/>
            </p:cNvSpPr>
            <p:nvPr/>
          </p:nvSpPr>
          <p:spPr>
            <a:xfrm>
              <a:off x="227115" y="99831"/>
              <a:ext cx="204654" cy="329443"/>
            </a:xfrm>
            <a:custGeom>
              <a:avLst/>
              <a:gdLst>
                <a:gd name="txL" fmla="*/ 0 w 82"/>
                <a:gd name="txT" fmla="*/ 0 h 132"/>
                <a:gd name="txR" fmla="*/ 82 w 82"/>
                <a:gd name="txB" fmla="*/ 132 h 132"/>
              </a:gdLst>
              <a:ahLst/>
              <a:cxnLst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82" h="132">
                  <a:moveTo>
                    <a:pt x="0" y="34"/>
                  </a:moveTo>
                  <a:lnTo>
                    <a:pt x="0" y="132"/>
                  </a:lnTo>
                  <a:lnTo>
                    <a:pt x="82" y="99"/>
                  </a:lnTo>
                  <a:lnTo>
                    <a:pt x="82" y="0"/>
                  </a:lnTo>
                  <a:lnTo>
                    <a:pt x="0" y="34"/>
                  </a:lnTo>
                  <a:close/>
                  <a:moveTo>
                    <a:pt x="76" y="10"/>
                  </a:moveTo>
                  <a:lnTo>
                    <a:pt x="76" y="94"/>
                  </a:lnTo>
                  <a:lnTo>
                    <a:pt x="5" y="66"/>
                  </a:lnTo>
                  <a:lnTo>
                    <a:pt x="5" y="38"/>
                  </a:lnTo>
                  <a:lnTo>
                    <a:pt x="76" y="10"/>
                  </a:lnTo>
                  <a:close/>
                  <a:moveTo>
                    <a:pt x="5" y="70"/>
                  </a:moveTo>
                  <a:lnTo>
                    <a:pt x="73" y="96"/>
                  </a:lnTo>
                  <a:lnTo>
                    <a:pt x="5" y="124"/>
                  </a:lnTo>
                  <a:lnTo>
                    <a:pt x="5" y="7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9" name="Freeform 127"/>
            <p:cNvSpPr/>
            <p:nvPr/>
          </p:nvSpPr>
          <p:spPr>
            <a:xfrm>
              <a:off x="0" y="99831"/>
              <a:ext cx="202159" cy="329443"/>
            </a:xfrm>
            <a:custGeom>
              <a:avLst/>
              <a:gdLst>
                <a:gd name="txL" fmla="*/ 0 w 81"/>
                <a:gd name="txT" fmla="*/ 0 h 132"/>
                <a:gd name="txR" fmla="*/ 81 w 81"/>
                <a:gd name="txB" fmla="*/ 132 h 13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</a:cxnLst>
              <a:rect l="txL" t="txT" r="txR" b="txB"/>
              <a:pathLst>
                <a:path w="81" h="132">
                  <a:moveTo>
                    <a:pt x="0" y="99"/>
                  </a:moveTo>
                  <a:lnTo>
                    <a:pt x="81" y="132"/>
                  </a:lnTo>
                  <a:lnTo>
                    <a:pt x="81" y="34"/>
                  </a:lnTo>
                  <a:lnTo>
                    <a:pt x="0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0" name="Freeform 128"/>
            <p:cNvSpPr>
              <a:spLocks noEditPoints="1"/>
            </p:cNvSpPr>
            <p:nvPr/>
          </p:nvSpPr>
          <p:spPr>
            <a:xfrm>
              <a:off x="12478" y="0"/>
              <a:ext cx="414299" cy="164721"/>
            </a:xfrm>
            <a:custGeom>
              <a:avLst/>
              <a:gdLst>
                <a:gd name="txL" fmla="*/ 0 w 166"/>
                <a:gd name="txT" fmla="*/ 0 h 66"/>
                <a:gd name="txR" fmla="*/ 166 w 166"/>
                <a:gd name="txB" fmla="*/ 66 h 66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6" h="66">
                  <a:moveTo>
                    <a:pt x="82" y="0"/>
                  </a:moveTo>
                  <a:lnTo>
                    <a:pt x="0" y="32"/>
                  </a:lnTo>
                  <a:lnTo>
                    <a:pt x="80" y="66"/>
                  </a:lnTo>
                  <a:lnTo>
                    <a:pt x="166" y="32"/>
                  </a:lnTo>
                  <a:lnTo>
                    <a:pt x="82" y="0"/>
                  </a:lnTo>
                  <a:close/>
                  <a:moveTo>
                    <a:pt x="82" y="6"/>
                  </a:moveTo>
                  <a:lnTo>
                    <a:pt x="151" y="32"/>
                  </a:lnTo>
                  <a:lnTo>
                    <a:pt x="82" y="59"/>
                  </a:lnTo>
                  <a:lnTo>
                    <a:pt x="82" y="6"/>
                  </a:lnTo>
                  <a:close/>
                  <a:moveTo>
                    <a:pt x="78" y="7"/>
                  </a:moveTo>
                  <a:lnTo>
                    <a:pt x="78" y="59"/>
                  </a:lnTo>
                  <a:lnTo>
                    <a:pt x="15" y="32"/>
                  </a:lnTo>
                  <a:lnTo>
                    <a:pt x="78" y="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80" name="TextBox 13"/>
          <p:cNvSpPr txBox="1"/>
          <p:nvPr/>
        </p:nvSpPr>
        <p:spPr>
          <a:xfrm>
            <a:off x="3952875" y="2082800"/>
            <a:ext cx="129540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81" name="TextBox 13"/>
          <p:cNvSpPr txBox="1"/>
          <p:nvPr/>
        </p:nvSpPr>
        <p:spPr>
          <a:xfrm>
            <a:off x="2914650" y="2405063"/>
            <a:ext cx="233362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82" name="TextBox 13"/>
          <p:cNvSpPr txBox="1"/>
          <p:nvPr/>
        </p:nvSpPr>
        <p:spPr>
          <a:xfrm>
            <a:off x="7410450" y="2441575"/>
            <a:ext cx="129540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83" name="TextBox 13"/>
          <p:cNvSpPr txBox="1"/>
          <p:nvPr/>
        </p:nvSpPr>
        <p:spPr>
          <a:xfrm>
            <a:off x="7415213" y="2763838"/>
            <a:ext cx="233362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84" name="TextBox 13"/>
          <p:cNvSpPr txBox="1"/>
          <p:nvPr/>
        </p:nvSpPr>
        <p:spPr>
          <a:xfrm>
            <a:off x="3952875" y="4897438"/>
            <a:ext cx="1295400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85" name="TextBox 13"/>
          <p:cNvSpPr txBox="1"/>
          <p:nvPr/>
        </p:nvSpPr>
        <p:spPr>
          <a:xfrm>
            <a:off x="2914650" y="5219700"/>
            <a:ext cx="233362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86" name="TextBox 13"/>
          <p:cNvSpPr txBox="1"/>
          <p:nvPr/>
        </p:nvSpPr>
        <p:spPr>
          <a:xfrm>
            <a:off x="7312025" y="5111750"/>
            <a:ext cx="129540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87" name="TextBox 13"/>
          <p:cNvSpPr txBox="1"/>
          <p:nvPr/>
        </p:nvSpPr>
        <p:spPr>
          <a:xfrm>
            <a:off x="7315200" y="5434013"/>
            <a:ext cx="233362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92"/>
          <p:cNvSpPr txBox="1"/>
          <p:nvPr/>
        </p:nvSpPr>
        <p:spPr>
          <a:xfrm>
            <a:off x="2700338" y="2220913"/>
            <a:ext cx="6791325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8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感谢您的关注！</a:t>
            </a:r>
          </a:p>
        </p:txBody>
      </p:sp>
      <p:sp>
        <p:nvSpPr>
          <p:cNvPr id="21507" name="文本框 36"/>
          <p:cNvSpPr txBox="1"/>
          <p:nvPr/>
        </p:nvSpPr>
        <p:spPr>
          <a:xfrm>
            <a:off x="2786063" y="3373438"/>
            <a:ext cx="69818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di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THANKS FOR YOU ATTENTION</a:t>
            </a: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"/>
          <p:cNvGrpSpPr/>
          <p:nvPr/>
        </p:nvGrpSpPr>
        <p:grpSpPr>
          <a:xfrm>
            <a:off x="4943475" y="1584325"/>
            <a:ext cx="2247900" cy="2606675"/>
            <a:chOff x="0" y="0"/>
            <a:chExt cx="1508159" cy="1749463"/>
          </a:xfrm>
        </p:grpSpPr>
        <p:grpSp>
          <p:nvGrpSpPr>
            <p:cNvPr id="4102" name="组合 5"/>
            <p:cNvGrpSpPr/>
            <p:nvPr/>
          </p:nvGrpSpPr>
          <p:grpSpPr>
            <a:xfrm rot="3881436">
              <a:off x="-120652" y="120652"/>
              <a:ext cx="1749463" cy="1508159"/>
              <a:chOff x="0" y="0"/>
              <a:chExt cx="2214105" cy="1908711"/>
            </a:xfrm>
          </p:grpSpPr>
          <p:grpSp>
            <p:nvGrpSpPr>
              <p:cNvPr id="4107" name="六边形 15"/>
              <p:cNvGrpSpPr/>
              <p:nvPr/>
            </p:nvGrpSpPr>
            <p:grpSpPr>
              <a:xfrm rot="-3881436">
                <a:off x="-41335" y="-58388"/>
                <a:ext cx="2298217" cy="2029749"/>
                <a:chOff x="0" y="0"/>
                <a:chExt cx="2706624" cy="2389632"/>
              </a:xfrm>
            </p:grpSpPr>
            <p:pic>
              <p:nvPicPr>
                <p:cNvPr id="4111" name="六边形 15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2706624" cy="23896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12" name="Text Box 6"/>
                <p:cNvSpPr txBox="1"/>
                <p:nvPr/>
              </p:nvSpPr>
              <p:spPr>
                <a:xfrm rot="3881436">
                  <a:off x="456427" y="417889"/>
                  <a:ext cx="1797579" cy="155016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108" name="任意多边形 16"/>
              <p:cNvGrpSpPr/>
              <p:nvPr/>
            </p:nvGrpSpPr>
            <p:grpSpPr>
              <a:xfrm rot="-3881436">
                <a:off x="160899" y="-166243"/>
                <a:ext cx="1920357" cy="1874411"/>
                <a:chOff x="0" y="0"/>
                <a:chExt cx="2261616" cy="2206752"/>
              </a:xfrm>
            </p:grpSpPr>
            <p:pic>
              <p:nvPicPr>
                <p:cNvPr id="4109" name="任意多边形 1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2261616" cy="22067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10" name="Text Box 9"/>
                <p:cNvSpPr txBox="1"/>
                <p:nvPr/>
              </p:nvSpPr>
              <p:spPr>
                <a:xfrm rot="3881436">
                  <a:off x="-83795" y="184585"/>
                  <a:ext cx="2517362" cy="16605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4103" name="组合 31"/>
            <p:cNvGrpSpPr/>
            <p:nvPr/>
          </p:nvGrpSpPr>
          <p:grpSpPr>
            <a:xfrm>
              <a:off x="413268" y="533278"/>
              <a:ext cx="686877" cy="682908"/>
              <a:chOff x="0" y="0"/>
              <a:chExt cx="431769" cy="429274"/>
            </a:xfrm>
          </p:grpSpPr>
          <p:sp>
            <p:nvSpPr>
              <p:cNvPr id="4104" name="Freeform 126"/>
              <p:cNvSpPr>
                <a:spLocks noEditPoints="1"/>
              </p:cNvSpPr>
              <p:nvPr/>
            </p:nvSpPr>
            <p:spPr>
              <a:xfrm>
                <a:off x="227115" y="99831"/>
                <a:ext cx="204654" cy="329443"/>
              </a:xfrm>
              <a:custGeom>
                <a:avLst/>
                <a:gdLst>
                  <a:gd name="txL" fmla="*/ 0 w 82"/>
                  <a:gd name="txT" fmla="*/ 0 h 132"/>
                  <a:gd name="txR" fmla="*/ 82 w 82"/>
                  <a:gd name="txB" fmla="*/ 132 h 132"/>
                </a:gdLst>
                <a:ahLst/>
                <a:cxnLst>
                  <a:cxn ang="0">
                    <a:pos x="0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txL" t="txT" r="txR" b="txB"/>
                <a:pathLst>
                  <a:path w="82" h="132">
                    <a:moveTo>
                      <a:pt x="0" y="34"/>
                    </a:moveTo>
                    <a:lnTo>
                      <a:pt x="0" y="132"/>
                    </a:lnTo>
                    <a:lnTo>
                      <a:pt x="82" y="99"/>
                    </a:lnTo>
                    <a:lnTo>
                      <a:pt x="82" y="0"/>
                    </a:lnTo>
                    <a:lnTo>
                      <a:pt x="0" y="34"/>
                    </a:lnTo>
                    <a:close/>
                    <a:moveTo>
                      <a:pt x="76" y="10"/>
                    </a:moveTo>
                    <a:lnTo>
                      <a:pt x="76" y="94"/>
                    </a:lnTo>
                    <a:lnTo>
                      <a:pt x="5" y="66"/>
                    </a:lnTo>
                    <a:lnTo>
                      <a:pt x="5" y="38"/>
                    </a:lnTo>
                    <a:lnTo>
                      <a:pt x="76" y="10"/>
                    </a:lnTo>
                    <a:close/>
                    <a:moveTo>
                      <a:pt x="5" y="70"/>
                    </a:moveTo>
                    <a:lnTo>
                      <a:pt x="73" y="96"/>
                    </a:lnTo>
                    <a:lnTo>
                      <a:pt x="5" y="124"/>
                    </a:lnTo>
                    <a:lnTo>
                      <a:pt x="5" y="7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5" name="Freeform 127"/>
              <p:cNvSpPr/>
              <p:nvPr/>
            </p:nvSpPr>
            <p:spPr>
              <a:xfrm>
                <a:off x="0" y="99831"/>
                <a:ext cx="202159" cy="329443"/>
              </a:xfrm>
              <a:custGeom>
                <a:avLst/>
                <a:gdLst>
                  <a:gd name="txL" fmla="*/ 0 w 81"/>
                  <a:gd name="txT" fmla="*/ 0 h 132"/>
                  <a:gd name="txR" fmla="*/ 81 w 81"/>
                  <a:gd name="txB" fmla="*/ 132 h 132"/>
                </a:gdLst>
                <a:ahLst/>
                <a:cxnLst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0" y="0"/>
                  </a:cxn>
                  <a:cxn ang="0">
                    <a:pos x="0" y="2147483646"/>
                  </a:cxn>
                </a:cxnLst>
                <a:rect l="txL" t="txT" r="txR" b="txB"/>
                <a:pathLst>
                  <a:path w="81" h="132">
                    <a:moveTo>
                      <a:pt x="0" y="99"/>
                    </a:moveTo>
                    <a:lnTo>
                      <a:pt x="81" y="132"/>
                    </a:lnTo>
                    <a:lnTo>
                      <a:pt x="81" y="34"/>
                    </a:lnTo>
                    <a:lnTo>
                      <a:pt x="0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6" name="Freeform 128"/>
              <p:cNvSpPr>
                <a:spLocks noEditPoints="1"/>
              </p:cNvSpPr>
              <p:nvPr/>
            </p:nvSpPr>
            <p:spPr>
              <a:xfrm>
                <a:off x="12478" y="0"/>
                <a:ext cx="414299" cy="164721"/>
              </a:xfrm>
              <a:custGeom>
                <a:avLst/>
                <a:gdLst>
                  <a:gd name="txL" fmla="*/ 0 w 166"/>
                  <a:gd name="txT" fmla="*/ 0 h 66"/>
                  <a:gd name="txR" fmla="*/ 166 w 166"/>
                  <a:gd name="txB" fmla="*/ 66 h 66"/>
                </a:gdLst>
                <a:ahLst/>
                <a:cxnLst>
                  <a:cxn ang="0">
                    <a:pos x="2147483646" y="0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txL" t="txT" r="txR" b="txB"/>
                <a:pathLst>
                  <a:path w="166" h="66">
                    <a:moveTo>
                      <a:pt x="82" y="0"/>
                    </a:moveTo>
                    <a:lnTo>
                      <a:pt x="0" y="32"/>
                    </a:lnTo>
                    <a:lnTo>
                      <a:pt x="80" y="66"/>
                    </a:lnTo>
                    <a:lnTo>
                      <a:pt x="166" y="32"/>
                    </a:lnTo>
                    <a:lnTo>
                      <a:pt x="82" y="0"/>
                    </a:lnTo>
                    <a:close/>
                    <a:moveTo>
                      <a:pt x="82" y="6"/>
                    </a:moveTo>
                    <a:lnTo>
                      <a:pt x="151" y="32"/>
                    </a:lnTo>
                    <a:lnTo>
                      <a:pt x="82" y="59"/>
                    </a:lnTo>
                    <a:lnTo>
                      <a:pt x="82" y="6"/>
                    </a:lnTo>
                    <a:close/>
                    <a:moveTo>
                      <a:pt x="78" y="7"/>
                    </a:moveTo>
                    <a:lnTo>
                      <a:pt x="78" y="59"/>
                    </a:lnTo>
                    <a:lnTo>
                      <a:pt x="15" y="32"/>
                    </a:lnTo>
                    <a:lnTo>
                      <a:pt x="78" y="7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99" name="文本框 78"/>
          <p:cNvSpPr txBox="1"/>
          <p:nvPr/>
        </p:nvSpPr>
        <p:spPr>
          <a:xfrm>
            <a:off x="584200" y="395288"/>
            <a:ext cx="51562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zh-CN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00" name="矩形 45"/>
          <p:cNvSpPr/>
          <p:nvPr/>
        </p:nvSpPr>
        <p:spPr>
          <a:xfrm>
            <a:off x="1868488" y="4837113"/>
            <a:ext cx="8515350" cy="5159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01" name="TextBox 13"/>
          <p:cNvSpPr txBox="1"/>
          <p:nvPr/>
        </p:nvSpPr>
        <p:spPr>
          <a:xfrm>
            <a:off x="4691063" y="4359275"/>
            <a:ext cx="2752725" cy="3079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20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20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"/>
          <p:cNvGrpSpPr/>
          <p:nvPr/>
        </p:nvGrpSpPr>
        <p:grpSpPr>
          <a:xfrm rot="-1516987" flipH="1">
            <a:off x="538163" y="342900"/>
            <a:ext cx="622300" cy="476250"/>
            <a:chOff x="0" y="0"/>
            <a:chExt cx="622952" cy="476251"/>
          </a:xfrm>
        </p:grpSpPr>
        <p:grpSp>
          <p:nvGrpSpPr>
            <p:cNvPr id="5194" name="组合 26"/>
            <p:cNvGrpSpPr/>
            <p:nvPr/>
          </p:nvGrpSpPr>
          <p:grpSpPr>
            <a:xfrm>
              <a:off x="0" y="89405"/>
              <a:ext cx="448741" cy="386846"/>
              <a:chOff x="0" y="0"/>
              <a:chExt cx="2214105" cy="1908711"/>
            </a:xfrm>
          </p:grpSpPr>
          <p:grpSp>
            <p:nvGrpSpPr>
              <p:cNvPr id="5202" name="Hexagon 26@|1FFC:16777215|FBC:16777215|LFC:16777215|LBC:16777215"/>
              <p:cNvGrpSpPr/>
              <p:nvPr/>
            </p:nvGrpSpPr>
            <p:grpSpPr>
              <a:xfrm rot="-1516987" flipH="1">
                <a:off x="34923" y="-279319"/>
                <a:ext cx="2167879" cy="2466391"/>
                <a:chOff x="0" y="0"/>
                <a:chExt cx="438912" cy="499872"/>
              </a:xfrm>
            </p:grpSpPr>
            <p:pic>
              <p:nvPicPr>
                <p:cNvPr id="5206" name="Hexagon 26@|1FFC:16777215|FBC:16777215|LFC:16777215|LBC:16777215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438912" cy="499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207" name="Text Box 6"/>
                <p:cNvSpPr txBox="1"/>
                <p:nvPr/>
              </p:nvSpPr>
              <p:spPr>
                <a:xfrm rot="-1516989">
                  <a:off x="67117" y="115637"/>
                  <a:ext cx="309085" cy="2667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203" name="Freeform 27@|5FFC:16777215|FBC:0|LFC:16777215|LBC:16777215"/>
              <p:cNvGrpSpPr/>
              <p:nvPr/>
            </p:nvGrpSpPr>
            <p:grpSpPr>
              <a:xfrm rot="-1516987" flipH="1">
                <a:off x="-83448" y="-142325"/>
                <a:ext cx="2017332" cy="1443741"/>
                <a:chOff x="0" y="0"/>
                <a:chExt cx="408432" cy="292608"/>
              </a:xfrm>
            </p:grpSpPr>
            <p:pic>
              <p:nvPicPr>
                <p:cNvPr id="5204" name="Freeform 27@|5FFC:16777215|FBC:0|LFC:16777215|LBC:1677721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408432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205" name="Text Box 9"/>
                <p:cNvSpPr txBox="1"/>
                <p:nvPr/>
              </p:nvSpPr>
              <p:spPr>
                <a:xfrm rot="-1516989">
                  <a:off x="-27725" y="38853"/>
                  <a:ext cx="432912" cy="2857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5195" name="组合 29"/>
            <p:cNvGrpSpPr/>
            <p:nvPr/>
          </p:nvGrpSpPr>
          <p:grpSpPr>
            <a:xfrm>
              <a:off x="187750" y="0"/>
              <a:ext cx="435202" cy="375175"/>
              <a:chOff x="0" y="0"/>
              <a:chExt cx="2214105" cy="1908711"/>
            </a:xfrm>
          </p:grpSpPr>
          <p:grpSp>
            <p:nvGrpSpPr>
              <p:cNvPr id="5196" name="Hexagon 26@|1FFC:16777215|FBC:16777215|LFC:16777215|LBC:16777215"/>
              <p:cNvGrpSpPr/>
              <p:nvPr/>
            </p:nvGrpSpPr>
            <p:grpSpPr>
              <a:xfrm rot="-1516987" flipH="1">
                <a:off x="18372" y="-265807"/>
                <a:ext cx="2173225" cy="2450076"/>
                <a:chOff x="0" y="0"/>
                <a:chExt cx="426720" cy="481584"/>
              </a:xfrm>
            </p:grpSpPr>
            <p:pic>
              <p:nvPicPr>
                <p:cNvPr id="5200" name="Hexagon 26@|1FFC:16777215|FBC:16777215|LFC:16777215|LBC:1677721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26720" cy="4815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201" name="Text Box 13"/>
                <p:cNvSpPr txBox="1"/>
                <p:nvPr/>
              </p:nvSpPr>
              <p:spPr>
                <a:xfrm rot="-1516989">
                  <a:off x="62703" y="110757"/>
                  <a:ext cx="299761" cy="2586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197" name="Freeform 27@|5FFC:16777215|FBC:0|LFC:16777215|LBC:16777215"/>
              <p:cNvGrpSpPr/>
              <p:nvPr/>
            </p:nvGrpSpPr>
            <p:grpSpPr>
              <a:xfrm rot="-1516987" flipH="1">
                <a:off x="-98539" y="-163674"/>
                <a:ext cx="2049040" cy="1488654"/>
                <a:chOff x="0" y="0"/>
                <a:chExt cx="402336" cy="292608"/>
              </a:xfrm>
            </p:grpSpPr>
            <p:pic>
              <p:nvPicPr>
                <p:cNvPr id="5198" name="Freeform 27@|5FFC:16777215|FBC:0|LFC:16777215|LBC:1677721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02336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199" name="Text Box 16"/>
                <p:cNvSpPr txBox="1"/>
                <p:nvPr/>
              </p:nvSpPr>
              <p:spPr>
                <a:xfrm rot="-1516989">
                  <a:off x="-23733" y="41834"/>
                  <a:ext cx="419851" cy="2771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5123" name="TextBox 13"/>
          <p:cNvSpPr txBox="1"/>
          <p:nvPr/>
        </p:nvSpPr>
        <p:spPr>
          <a:xfrm>
            <a:off x="1084263" y="398463"/>
            <a:ext cx="3298825" cy="431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24" name="组合 9"/>
          <p:cNvGrpSpPr/>
          <p:nvPr/>
        </p:nvGrpSpPr>
        <p:grpSpPr>
          <a:xfrm>
            <a:off x="1995488" y="2257425"/>
            <a:ext cx="774700" cy="795338"/>
            <a:chOff x="0" y="0"/>
            <a:chExt cx="1884994" cy="1884995"/>
          </a:xfrm>
        </p:grpSpPr>
        <p:grpSp>
          <p:nvGrpSpPr>
            <p:cNvPr id="5188" name="椭圆 10"/>
            <p:cNvGrpSpPr/>
            <p:nvPr/>
          </p:nvGrpSpPr>
          <p:grpSpPr>
            <a:xfrm>
              <a:off x="-34765" y="-33411"/>
              <a:ext cx="1957922" cy="1964909"/>
              <a:chOff x="0" y="0"/>
              <a:chExt cx="804672" cy="829056"/>
            </a:xfrm>
          </p:grpSpPr>
          <p:pic>
            <p:nvPicPr>
              <p:cNvPr id="5192" name="椭圆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804672" cy="8290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93" name="Text Box 21"/>
              <p:cNvSpPr txBox="1"/>
              <p:nvPr/>
            </p:nvSpPr>
            <p:spPr>
              <a:xfrm>
                <a:off x="127740" y="130572"/>
                <a:ext cx="547796" cy="562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189" name="任意多边形 11"/>
            <p:cNvGrpSpPr/>
            <p:nvPr/>
          </p:nvGrpSpPr>
          <p:grpSpPr>
            <a:xfrm>
              <a:off x="24566" y="-4515"/>
              <a:ext cx="1705765" cy="1444786"/>
              <a:chOff x="0" y="0"/>
              <a:chExt cx="701040" cy="609600"/>
            </a:xfrm>
          </p:grpSpPr>
          <p:pic>
            <p:nvPicPr>
              <p:cNvPr id="5190" name="任意多边形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701040" cy="609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91" name="Text Box 24"/>
              <p:cNvSpPr txBox="1"/>
              <p:nvPr/>
            </p:nvSpPr>
            <p:spPr>
              <a:xfrm>
                <a:off x="631" y="1905"/>
                <a:ext cx="699901" cy="6077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125" name="组合 12"/>
          <p:cNvGrpSpPr/>
          <p:nvPr/>
        </p:nvGrpSpPr>
        <p:grpSpPr>
          <a:xfrm>
            <a:off x="4440238" y="2257425"/>
            <a:ext cx="774700" cy="795338"/>
            <a:chOff x="0" y="0"/>
            <a:chExt cx="1884994" cy="1884995"/>
          </a:xfrm>
        </p:grpSpPr>
        <p:grpSp>
          <p:nvGrpSpPr>
            <p:cNvPr id="5182" name="椭圆 13"/>
            <p:cNvGrpSpPr/>
            <p:nvPr/>
          </p:nvGrpSpPr>
          <p:grpSpPr>
            <a:xfrm>
              <a:off x="-35383" y="-33411"/>
              <a:ext cx="1957922" cy="1964909"/>
              <a:chOff x="0" y="0"/>
              <a:chExt cx="804672" cy="829056"/>
            </a:xfrm>
          </p:grpSpPr>
          <p:pic>
            <p:nvPicPr>
              <p:cNvPr id="5186" name="椭圆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804672" cy="8290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87" name="Text Box 28"/>
              <p:cNvSpPr txBox="1"/>
              <p:nvPr/>
            </p:nvSpPr>
            <p:spPr>
              <a:xfrm>
                <a:off x="127994" y="130572"/>
                <a:ext cx="547796" cy="562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183" name="任意多边形 14"/>
            <p:cNvGrpSpPr/>
            <p:nvPr/>
          </p:nvGrpSpPr>
          <p:grpSpPr>
            <a:xfrm>
              <a:off x="23947" y="-4515"/>
              <a:ext cx="1705765" cy="1444786"/>
              <a:chOff x="0" y="0"/>
              <a:chExt cx="701040" cy="609600"/>
            </a:xfrm>
          </p:grpSpPr>
          <p:pic>
            <p:nvPicPr>
              <p:cNvPr id="5184" name="任意多边形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701040" cy="609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85" name="Text Box 31"/>
              <p:cNvSpPr txBox="1"/>
              <p:nvPr/>
            </p:nvSpPr>
            <p:spPr>
              <a:xfrm>
                <a:off x="885" y="1905"/>
                <a:ext cx="699901" cy="6077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126" name="组合 15"/>
          <p:cNvGrpSpPr/>
          <p:nvPr/>
        </p:nvGrpSpPr>
        <p:grpSpPr>
          <a:xfrm>
            <a:off x="6840538" y="2257425"/>
            <a:ext cx="773112" cy="795338"/>
            <a:chOff x="0" y="0"/>
            <a:chExt cx="1884994" cy="1884995"/>
          </a:xfrm>
        </p:grpSpPr>
        <p:grpSp>
          <p:nvGrpSpPr>
            <p:cNvPr id="5176" name="椭圆 16"/>
            <p:cNvGrpSpPr/>
            <p:nvPr/>
          </p:nvGrpSpPr>
          <p:grpSpPr>
            <a:xfrm>
              <a:off x="-31740" y="-33411"/>
              <a:ext cx="1961943" cy="1964909"/>
              <a:chOff x="0" y="0"/>
              <a:chExt cx="804672" cy="829056"/>
            </a:xfrm>
          </p:grpSpPr>
          <p:pic>
            <p:nvPicPr>
              <p:cNvPr id="5180" name="椭圆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804672" cy="8290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81" name="Text Box 35"/>
              <p:cNvSpPr txBox="1"/>
              <p:nvPr/>
            </p:nvSpPr>
            <p:spPr>
              <a:xfrm>
                <a:off x="126238" y="130572"/>
                <a:ext cx="546672" cy="562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177" name="任意多边形 17"/>
            <p:cNvGrpSpPr/>
            <p:nvPr/>
          </p:nvGrpSpPr>
          <p:grpSpPr>
            <a:xfrm>
              <a:off x="27712" y="-4515"/>
              <a:ext cx="1694406" cy="1444786"/>
              <a:chOff x="0" y="0"/>
              <a:chExt cx="694944" cy="609600"/>
            </a:xfrm>
          </p:grpSpPr>
          <p:pic>
            <p:nvPicPr>
              <p:cNvPr id="5178" name="任意多边形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0"/>
                <a:ext cx="694944" cy="609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79" name="Text Box 38"/>
              <p:cNvSpPr txBox="1"/>
              <p:nvPr/>
            </p:nvSpPr>
            <p:spPr>
              <a:xfrm>
                <a:off x="-661" y="1905"/>
                <a:ext cx="698466" cy="6077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127" name="组合 18"/>
          <p:cNvGrpSpPr/>
          <p:nvPr/>
        </p:nvGrpSpPr>
        <p:grpSpPr>
          <a:xfrm>
            <a:off x="9285288" y="2257425"/>
            <a:ext cx="774700" cy="795338"/>
            <a:chOff x="0" y="0"/>
            <a:chExt cx="1884994" cy="1884995"/>
          </a:xfrm>
        </p:grpSpPr>
        <p:grpSp>
          <p:nvGrpSpPr>
            <p:cNvPr id="5170" name="椭圆 19"/>
            <p:cNvGrpSpPr/>
            <p:nvPr/>
          </p:nvGrpSpPr>
          <p:grpSpPr>
            <a:xfrm>
              <a:off x="-32293" y="-33411"/>
              <a:ext cx="1957922" cy="1964909"/>
              <a:chOff x="0" y="0"/>
              <a:chExt cx="804672" cy="829056"/>
            </a:xfrm>
          </p:grpSpPr>
          <p:pic>
            <p:nvPicPr>
              <p:cNvPr id="5174" name="椭圆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804672" cy="8290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75" name="Text Box 42"/>
              <p:cNvSpPr txBox="1"/>
              <p:nvPr/>
            </p:nvSpPr>
            <p:spPr>
              <a:xfrm>
                <a:off x="126724" y="130572"/>
                <a:ext cx="547796" cy="562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171" name="任意多边形 20"/>
            <p:cNvGrpSpPr/>
            <p:nvPr/>
          </p:nvGrpSpPr>
          <p:grpSpPr>
            <a:xfrm>
              <a:off x="27038" y="-4515"/>
              <a:ext cx="1705765" cy="1444786"/>
              <a:chOff x="0" y="0"/>
              <a:chExt cx="701040" cy="609600"/>
            </a:xfrm>
          </p:grpSpPr>
          <p:pic>
            <p:nvPicPr>
              <p:cNvPr id="5172" name="任意多边形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701040" cy="609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73" name="Text Box 45"/>
              <p:cNvSpPr txBox="1"/>
              <p:nvPr/>
            </p:nvSpPr>
            <p:spPr>
              <a:xfrm>
                <a:off x="-385" y="1905"/>
                <a:ext cx="699901" cy="6077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128" name="组合 21"/>
          <p:cNvGrpSpPr/>
          <p:nvPr/>
        </p:nvGrpSpPr>
        <p:grpSpPr>
          <a:xfrm>
            <a:off x="3201988" y="4289425"/>
            <a:ext cx="774700" cy="795338"/>
            <a:chOff x="0" y="0"/>
            <a:chExt cx="1884994" cy="1884995"/>
          </a:xfrm>
        </p:grpSpPr>
        <p:grpSp>
          <p:nvGrpSpPr>
            <p:cNvPr id="5164" name="椭圆 22"/>
            <p:cNvGrpSpPr/>
            <p:nvPr/>
          </p:nvGrpSpPr>
          <p:grpSpPr>
            <a:xfrm>
              <a:off x="-33529" y="-23779"/>
              <a:ext cx="1957922" cy="1950461"/>
              <a:chOff x="0" y="0"/>
              <a:chExt cx="804672" cy="822960"/>
            </a:xfrm>
          </p:grpSpPr>
          <p:pic>
            <p:nvPicPr>
              <p:cNvPr id="5168" name="椭圆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804672" cy="8229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69" name="Text Box 49"/>
              <p:cNvSpPr txBox="1"/>
              <p:nvPr/>
            </p:nvSpPr>
            <p:spPr>
              <a:xfrm>
                <a:off x="127232" y="126508"/>
                <a:ext cx="547796" cy="562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165" name="任意多边形 23"/>
            <p:cNvGrpSpPr/>
            <p:nvPr/>
          </p:nvGrpSpPr>
          <p:grpSpPr>
            <a:xfrm>
              <a:off x="25802" y="5117"/>
              <a:ext cx="1705765" cy="1430338"/>
              <a:chOff x="0" y="0"/>
              <a:chExt cx="701040" cy="603504"/>
            </a:xfrm>
          </p:grpSpPr>
          <p:pic>
            <p:nvPicPr>
              <p:cNvPr id="5166" name="任意多边形 2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0"/>
                <a:ext cx="701040" cy="6035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67" name="Text Box 52"/>
              <p:cNvSpPr txBox="1"/>
              <p:nvPr/>
            </p:nvSpPr>
            <p:spPr>
              <a:xfrm>
                <a:off x="123" y="-2159"/>
                <a:ext cx="699901" cy="6077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129" name="组合 24"/>
          <p:cNvGrpSpPr/>
          <p:nvPr/>
        </p:nvGrpSpPr>
        <p:grpSpPr>
          <a:xfrm>
            <a:off x="5613400" y="4289425"/>
            <a:ext cx="773113" cy="795338"/>
            <a:chOff x="0" y="0"/>
            <a:chExt cx="1884994" cy="1884995"/>
          </a:xfrm>
        </p:grpSpPr>
        <p:grpSp>
          <p:nvGrpSpPr>
            <p:cNvPr id="5158" name="椭圆 25"/>
            <p:cNvGrpSpPr/>
            <p:nvPr/>
          </p:nvGrpSpPr>
          <p:grpSpPr>
            <a:xfrm>
              <a:off x="-27249" y="-23779"/>
              <a:ext cx="1961941" cy="1950461"/>
              <a:chOff x="0" y="0"/>
              <a:chExt cx="804672" cy="822960"/>
            </a:xfrm>
          </p:grpSpPr>
          <p:pic>
            <p:nvPicPr>
              <p:cNvPr id="5162" name="椭圆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804672" cy="8229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63" name="Text Box 56"/>
              <p:cNvSpPr txBox="1"/>
              <p:nvPr/>
            </p:nvSpPr>
            <p:spPr>
              <a:xfrm>
                <a:off x="124396" y="126508"/>
                <a:ext cx="546673" cy="562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159" name="任意多边形 33"/>
            <p:cNvGrpSpPr/>
            <p:nvPr/>
          </p:nvGrpSpPr>
          <p:grpSpPr>
            <a:xfrm>
              <a:off x="32204" y="5117"/>
              <a:ext cx="1694403" cy="1430338"/>
              <a:chOff x="0" y="0"/>
              <a:chExt cx="694944" cy="603504"/>
            </a:xfrm>
          </p:grpSpPr>
          <p:pic>
            <p:nvPicPr>
              <p:cNvPr id="5160" name="任意多边形 3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694944" cy="6035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61" name="Text Box 59"/>
              <p:cNvSpPr txBox="1"/>
              <p:nvPr/>
            </p:nvSpPr>
            <p:spPr>
              <a:xfrm>
                <a:off x="-2503" y="-2159"/>
                <a:ext cx="698467" cy="6077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130" name="组合 34"/>
          <p:cNvGrpSpPr/>
          <p:nvPr/>
        </p:nvGrpSpPr>
        <p:grpSpPr>
          <a:xfrm>
            <a:off x="8053388" y="4289425"/>
            <a:ext cx="773112" cy="795338"/>
            <a:chOff x="0" y="0"/>
            <a:chExt cx="1884994" cy="1884995"/>
          </a:xfrm>
        </p:grpSpPr>
        <p:grpSp>
          <p:nvGrpSpPr>
            <p:cNvPr id="5152" name="椭圆 35"/>
            <p:cNvGrpSpPr/>
            <p:nvPr/>
          </p:nvGrpSpPr>
          <p:grpSpPr>
            <a:xfrm>
              <a:off x="-31121" y="-23779"/>
              <a:ext cx="1961943" cy="1950461"/>
              <a:chOff x="0" y="0"/>
              <a:chExt cx="804672" cy="822960"/>
            </a:xfrm>
          </p:grpSpPr>
          <p:pic>
            <p:nvPicPr>
              <p:cNvPr id="5156" name="椭圆 3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804672" cy="8229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57" name="Text Box 63"/>
              <p:cNvSpPr txBox="1"/>
              <p:nvPr/>
            </p:nvSpPr>
            <p:spPr>
              <a:xfrm>
                <a:off x="125984" y="126508"/>
                <a:ext cx="546672" cy="562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153" name="任意多边形 36"/>
            <p:cNvGrpSpPr/>
            <p:nvPr/>
          </p:nvGrpSpPr>
          <p:grpSpPr>
            <a:xfrm>
              <a:off x="28332" y="5117"/>
              <a:ext cx="1694406" cy="1430338"/>
              <a:chOff x="0" y="0"/>
              <a:chExt cx="694944" cy="603504"/>
            </a:xfrm>
          </p:grpSpPr>
          <p:pic>
            <p:nvPicPr>
              <p:cNvPr id="5154" name="任意多边形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694944" cy="6035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55" name="Text Box 66"/>
              <p:cNvSpPr txBox="1"/>
              <p:nvPr/>
            </p:nvSpPr>
            <p:spPr>
              <a:xfrm>
                <a:off x="-915" y="-2159"/>
                <a:ext cx="698466" cy="6077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31" name="Freeform 10"/>
          <p:cNvSpPr>
            <a:spLocks noEditPoints="1"/>
          </p:cNvSpPr>
          <p:nvPr/>
        </p:nvSpPr>
        <p:spPr>
          <a:xfrm>
            <a:off x="5840413" y="4514850"/>
            <a:ext cx="352425" cy="309563"/>
          </a:xfrm>
          <a:custGeom>
            <a:avLst/>
            <a:gdLst>
              <a:gd name="txL" fmla="*/ 0 w 296"/>
              <a:gd name="txT" fmla="*/ 0 h 262"/>
              <a:gd name="txR" fmla="*/ 296 w 296"/>
              <a:gd name="txB" fmla="*/ 262 h 262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96" h="262">
                <a:moveTo>
                  <a:pt x="148" y="0"/>
                </a:moveTo>
                <a:cubicBezTo>
                  <a:pt x="154" y="0"/>
                  <a:pt x="160" y="3"/>
                  <a:pt x="164" y="8"/>
                </a:cubicBezTo>
                <a:cubicBezTo>
                  <a:pt x="287" y="150"/>
                  <a:pt x="287" y="150"/>
                  <a:pt x="287" y="150"/>
                </a:cubicBezTo>
                <a:cubicBezTo>
                  <a:pt x="296" y="161"/>
                  <a:pt x="292" y="170"/>
                  <a:pt x="278" y="170"/>
                </a:cubicBezTo>
                <a:cubicBezTo>
                  <a:pt x="227" y="170"/>
                  <a:pt x="227" y="170"/>
                  <a:pt x="227" y="170"/>
                </a:cubicBezTo>
                <a:cubicBezTo>
                  <a:pt x="220" y="170"/>
                  <a:pt x="211" y="170"/>
                  <a:pt x="202" y="170"/>
                </a:cubicBezTo>
                <a:cubicBezTo>
                  <a:pt x="202" y="237"/>
                  <a:pt x="202" y="237"/>
                  <a:pt x="202" y="237"/>
                </a:cubicBezTo>
                <a:cubicBezTo>
                  <a:pt x="202" y="251"/>
                  <a:pt x="190" y="262"/>
                  <a:pt x="177" y="262"/>
                </a:cubicBezTo>
                <a:cubicBezTo>
                  <a:pt x="119" y="262"/>
                  <a:pt x="119" y="262"/>
                  <a:pt x="119" y="262"/>
                </a:cubicBezTo>
                <a:cubicBezTo>
                  <a:pt x="105" y="262"/>
                  <a:pt x="94" y="251"/>
                  <a:pt x="94" y="237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85" y="170"/>
                  <a:pt x="75" y="170"/>
                  <a:pt x="68" y="170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4" y="170"/>
                  <a:pt x="0" y="161"/>
                  <a:pt x="9" y="150"/>
                </a:cubicBezTo>
                <a:cubicBezTo>
                  <a:pt x="132" y="8"/>
                  <a:pt x="132" y="8"/>
                  <a:pt x="132" y="8"/>
                </a:cubicBezTo>
                <a:cubicBezTo>
                  <a:pt x="136" y="3"/>
                  <a:pt x="142" y="0"/>
                  <a:pt x="148" y="0"/>
                </a:cubicBezTo>
                <a:moveTo>
                  <a:pt x="148" y="19"/>
                </a:moveTo>
                <a:cubicBezTo>
                  <a:pt x="147" y="19"/>
                  <a:pt x="147" y="20"/>
                  <a:pt x="146" y="20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68" y="151"/>
                  <a:pt x="68" y="151"/>
                  <a:pt x="68" y="151"/>
                </a:cubicBezTo>
                <a:cubicBezTo>
                  <a:pt x="94" y="151"/>
                  <a:pt x="94" y="151"/>
                  <a:pt x="94" y="151"/>
                </a:cubicBezTo>
                <a:cubicBezTo>
                  <a:pt x="104" y="151"/>
                  <a:pt x="112" y="159"/>
                  <a:pt x="112" y="170"/>
                </a:cubicBezTo>
                <a:cubicBezTo>
                  <a:pt x="112" y="237"/>
                  <a:pt x="112" y="237"/>
                  <a:pt x="112" y="237"/>
                </a:cubicBezTo>
                <a:cubicBezTo>
                  <a:pt x="112" y="241"/>
                  <a:pt x="115" y="244"/>
                  <a:pt x="119" y="244"/>
                </a:cubicBezTo>
                <a:cubicBezTo>
                  <a:pt x="177" y="244"/>
                  <a:pt x="177" y="244"/>
                  <a:pt x="177" y="244"/>
                </a:cubicBezTo>
                <a:cubicBezTo>
                  <a:pt x="180" y="244"/>
                  <a:pt x="183" y="241"/>
                  <a:pt x="183" y="23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3" y="159"/>
                  <a:pt x="192" y="151"/>
                  <a:pt x="202" y="151"/>
                </a:cubicBezTo>
                <a:cubicBezTo>
                  <a:pt x="227" y="151"/>
                  <a:pt x="227" y="151"/>
                  <a:pt x="227" y="151"/>
                </a:cubicBezTo>
                <a:cubicBezTo>
                  <a:pt x="263" y="151"/>
                  <a:pt x="263" y="151"/>
                  <a:pt x="263" y="151"/>
                </a:cubicBezTo>
                <a:cubicBezTo>
                  <a:pt x="150" y="21"/>
                  <a:pt x="150" y="21"/>
                  <a:pt x="150" y="21"/>
                </a:cubicBezTo>
                <a:cubicBezTo>
                  <a:pt x="150" y="21"/>
                  <a:pt x="150" y="21"/>
                  <a:pt x="150" y="20"/>
                </a:cubicBezTo>
                <a:cubicBezTo>
                  <a:pt x="149" y="19"/>
                  <a:pt x="148" y="19"/>
                  <a:pt x="148" y="19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2" name="Freeform 91"/>
          <p:cNvSpPr/>
          <p:nvPr/>
        </p:nvSpPr>
        <p:spPr>
          <a:xfrm>
            <a:off x="7145338" y="2484438"/>
            <a:ext cx="171450" cy="341312"/>
          </a:xfrm>
          <a:custGeom>
            <a:avLst/>
            <a:gdLst>
              <a:gd name="txL" fmla="*/ 0 w 144"/>
              <a:gd name="txT" fmla="*/ 0 h 288"/>
              <a:gd name="txR" fmla="*/ 144 w 144"/>
              <a:gd name="txB" fmla="*/ 288 h 288"/>
            </a:gdLst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44" h="288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3" y="0"/>
                  <a:pt x="0" y="32"/>
                  <a:pt x="0" y="72"/>
                </a:cubicBezTo>
                <a:cubicBezTo>
                  <a:pt x="0" y="98"/>
                  <a:pt x="14" y="121"/>
                  <a:pt x="36" y="134"/>
                </a:cubicBezTo>
                <a:cubicBezTo>
                  <a:pt x="0" y="288"/>
                  <a:pt x="0" y="288"/>
                  <a:pt x="0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30" y="121"/>
                  <a:pt x="144" y="98"/>
                  <a:pt x="144" y="72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3" name="Freeform 93"/>
          <p:cNvSpPr>
            <a:spLocks noEditPoints="1"/>
          </p:cNvSpPr>
          <p:nvPr/>
        </p:nvSpPr>
        <p:spPr>
          <a:xfrm>
            <a:off x="2254250" y="2481263"/>
            <a:ext cx="255588" cy="344487"/>
          </a:xfrm>
          <a:custGeom>
            <a:avLst/>
            <a:gdLst>
              <a:gd name="txL" fmla="*/ 0 w 216"/>
              <a:gd name="txT" fmla="*/ 0 h 288"/>
              <a:gd name="txR" fmla="*/ 216 w 216"/>
              <a:gd name="txB" fmla="*/ 288 h 288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4" name="Freeform 94"/>
          <p:cNvSpPr>
            <a:spLocks noEditPoints="1"/>
          </p:cNvSpPr>
          <p:nvPr/>
        </p:nvSpPr>
        <p:spPr>
          <a:xfrm>
            <a:off x="4652963" y="2481263"/>
            <a:ext cx="341312" cy="319087"/>
          </a:xfrm>
          <a:custGeom>
            <a:avLst/>
            <a:gdLst>
              <a:gd name="txL" fmla="*/ 0 w 288"/>
              <a:gd name="txT" fmla="*/ 0 h 269"/>
              <a:gd name="txR" fmla="*/ 288 w 288"/>
              <a:gd name="txB" fmla="*/ 269 h 269"/>
            </a:gdLst>
            <a:ahLst/>
            <a:cxnLst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5" name="Freeform 112"/>
          <p:cNvSpPr>
            <a:spLocks noEditPoints="1"/>
          </p:cNvSpPr>
          <p:nvPr/>
        </p:nvSpPr>
        <p:spPr>
          <a:xfrm>
            <a:off x="9502775" y="2470150"/>
            <a:ext cx="341313" cy="342900"/>
          </a:xfrm>
          <a:custGeom>
            <a:avLst/>
            <a:gdLst>
              <a:gd name="txL" fmla="*/ 0 w 288"/>
              <a:gd name="txT" fmla="*/ 0 h 288"/>
              <a:gd name="txR" fmla="*/ 288 w 288"/>
              <a:gd name="txB" fmla="*/ 288 h 288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6" name="Freeform 113"/>
          <p:cNvSpPr>
            <a:spLocks noEditPoints="1"/>
          </p:cNvSpPr>
          <p:nvPr/>
        </p:nvSpPr>
        <p:spPr>
          <a:xfrm>
            <a:off x="3475038" y="4514850"/>
            <a:ext cx="228600" cy="344488"/>
          </a:xfrm>
          <a:custGeom>
            <a:avLst/>
            <a:gdLst>
              <a:gd name="txL" fmla="*/ 0 w 192"/>
              <a:gd name="txT" fmla="*/ 0 h 289"/>
              <a:gd name="txR" fmla="*/ 192 w 192"/>
              <a:gd name="txB" fmla="*/ 289 h 289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92" h="289">
                <a:moveTo>
                  <a:pt x="179" y="169"/>
                </a:moveTo>
                <a:cubicBezTo>
                  <a:pt x="192" y="149"/>
                  <a:pt x="190" y="123"/>
                  <a:pt x="174" y="107"/>
                </a:cubicBezTo>
                <a:cubicBezTo>
                  <a:pt x="181" y="98"/>
                  <a:pt x="186" y="87"/>
                  <a:pt x="187" y="75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7" y="73"/>
                  <a:pt x="187" y="72"/>
                  <a:pt x="187" y="70"/>
                </a:cubicBezTo>
                <a:cubicBezTo>
                  <a:pt x="187" y="52"/>
                  <a:pt x="179" y="35"/>
                  <a:pt x="165" y="23"/>
                </a:cubicBezTo>
                <a:cubicBezTo>
                  <a:pt x="151" y="10"/>
                  <a:pt x="133" y="2"/>
                  <a:pt x="112" y="1"/>
                </a:cubicBezTo>
                <a:cubicBezTo>
                  <a:pt x="109" y="0"/>
                  <a:pt x="106" y="0"/>
                  <a:pt x="104" y="0"/>
                </a:cubicBezTo>
                <a:cubicBezTo>
                  <a:pt x="84" y="0"/>
                  <a:pt x="65" y="6"/>
                  <a:pt x="51" y="17"/>
                </a:cubicBezTo>
                <a:cubicBezTo>
                  <a:pt x="37" y="28"/>
                  <a:pt x="27" y="43"/>
                  <a:pt x="25" y="61"/>
                </a:cubicBezTo>
                <a:cubicBezTo>
                  <a:pt x="25" y="63"/>
                  <a:pt x="25" y="65"/>
                  <a:pt x="25" y="66"/>
                </a:cubicBezTo>
                <a:cubicBezTo>
                  <a:pt x="25" y="78"/>
                  <a:pt x="29" y="90"/>
                  <a:pt x="36" y="100"/>
                </a:cubicBezTo>
                <a:cubicBezTo>
                  <a:pt x="24" y="113"/>
                  <a:pt x="19" y="132"/>
                  <a:pt x="26" y="150"/>
                </a:cubicBezTo>
                <a:cubicBezTo>
                  <a:pt x="28" y="155"/>
                  <a:pt x="31" y="160"/>
                  <a:pt x="34" y="164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41" y="259"/>
                  <a:pt x="41" y="259"/>
                  <a:pt x="41" y="259"/>
                </a:cubicBezTo>
                <a:cubicBezTo>
                  <a:pt x="66" y="203"/>
                  <a:pt x="66" y="203"/>
                  <a:pt x="66" y="203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1" y="185"/>
                  <a:pt x="57" y="183"/>
                  <a:pt x="55" y="180"/>
                </a:cubicBezTo>
                <a:cubicBezTo>
                  <a:pt x="43" y="168"/>
                  <a:pt x="36" y="153"/>
                  <a:pt x="36" y="136"/>
                </a:cubicBezTo>
                <a:cubicBezTo>
                  <a:pt x="36" y="119"/>
                  <a:pt x="43" y="103"/>
                  <a:pt x="55" y="91"/>
                </a:cubicBezTo>
                <a:cubicBezTo>
                  <a:pt x="58" y="88"/>
                  <a:pt x="61" y="86"/>
                  <a:pt x="65" y="83"/>
                </a:cubicBezTo>
                <a:cubicBezTo>
                  <a:pt x="61" y="84"/>
                  <a:pt x="58" y="85"/>
                  <a:pt x="55" y="86"/>
                </a:cubicBezTo>
                <a:cubicBezTo>
                  <a:pt x="54" y="87"/>
                  <a:pt x="52" y="87"/>
                  <a:pt x="51" y="88"/>
                </a:cubicBezTo>
                <a:cubicBezTo>
                  <a:pt x="47" y="81"/>
                  <a:pt x="45" y="74"/>
                  <a:pt x="45" y="66"/>
                </a:cubicBezTo>
                <a:cubicBezTo>
                  <a:pt x="45" y="65"/>
                  <a:pt x="45" y="64"/>
                  <a:pt x="45" y="63"/>
                </a:cubicBezTo>
                <a:cubicBezTo>
                  <a:pt x="46" y="51"/>
                  <a:pt x="52" y="41"/>
                  <a:pt x="63" y="33"/>
                </a:cubicBezTo>
                <a:cubicBezTo>
                  <a:pt x="73" y="25"/>
                  <a:pt x="88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6" y="20"/>
                  <a:pt x="108" y="20"/>
                  <a:pt x="110" y="20"/>
                </a:cubicBezTo>
                <a:cubicBezTo>
                  <a:pt x="127" y="22"/>
                  <a:pt x="142" y="28"/>
                  <a:pt x="152" y="37"/>
                </a:cubicBezTo>
                <a:cubicBezTo>
                  <a:pt x="162" y="47"/>
                  <a:pt x="168" y="58"/>
                  <a:pt x="168" y="70"/>
                </a:cubicBezTo>
                <a:cubicBezTo>
                  <a:pt x="168" y="71"/>
                  <a:pt x="168" y="72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7" y="81"/>
                  <a:pt x="164" y="89"/>
                  <a:pt x="158" y="95"/>
                </a:cubicBezTo>
                <a:cubicBezTo>
                  <a:pt x="153" y="93"/>
                  <a:pt x="148" y="92"/>
                  <a:pt x="143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7" y="95"/>
                  <a:pt x="149" y="98"/>
                  <a:pt x="152" y="102"/>
                </a:cubicBezTo>
                <a:cubicBezTo>
                  <a:pt x="151" y="102"/>
                  <a:pt x="151" y="103"/>
                  <a:pt x="150" y="103"/>
                </a:cubicBezTo>
                <a:cubicBezTo>
                  <a:pt x="147" y="105"/>
                  <a:pt x="144" y="107"/>
                  <a:pt x="141" y="109"/>
                </a:cubicBezTo>
                <a:cubicBezTo>
                  <a:pt x="139" y="106"/>
                  <a:pt x="137" y="103"/>
                  <a:pt x="134" y="101"/>
                </a:cubicBezTo>
                <a:cubicBezTo>
                  <a:pt x="125" y="91"/>
                  <a:pt x="112" y="86"/>
                  <a:pt x="99" y="86"/>
                </a:cubicBezTo>
                <a:cubicBezTo>
                  <a:pt x="86" y="86"/>
                  <a:pt x="74" y="91"/>
                  <a:pt x="64" y="101"/>
                </a:cubicBezTo>
                <a:cubicBezTo>
                  <a:pt x="45" y="120"/>
                  <a:pt x="45" y="152"/>
                  <a:pt x="64" y="171"/>
                </a:cubicBezTo>
                <a:cubicBezTo>
                  <a:pt x="68" y="175"/>
                  <a:pt x="72" y="178"/>
                  <a:pt x="77" y="180"/>
                </a:cubicBezTo>
                <a:cubicBezTo>
                  <a:pt x="77" y="196"/>
                  <a:pt x="77" y="196"/>
                  <a:pt x="77" y="196"/>
                </a:cubicBezTo>
                <a:cubicBezTo>
                  <a:pt x="94" y="213"/>
                  <a:pt x="94" y="213"/>
                  <a:pt x="94" y="21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4" y="247"/>
                  <a:pt x="94" y="247"/>
                  <a:pt x="94" y="247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121" y="264"/>
                  <a:pt x="121" y="264"/>
                  <a:pt x="121" y="264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6" y="178"/>
                  <a:pt x="130" y="175"/>
                  <a:pt x="134" y="171"/>
                </a:cubicBezTo>
                <a:cubicBezTo>
                  <a:pt x="146" y="159"/>
                  <a:pt x="151" y="143"/>
                  <a:pt x="148" y="127"/>
                </a:cubicBezTo>
                <a:cubicBezTo>
                  <a:pt x="152" y="125"/>
                  <a:pt x="156" y="123"/>
                  <a:pt x="160" y="120"/>
                </a:cubicBezTo>
                <a:cubicBezTo>
                  <a:pt x="161" y="125"/>
                  <a:pt x="162" y="131"/>
                  <a:pt x="162" y="136"/>
                </a:cubicBezTo>
                <a:cubicBezTo>
                  <a:pt x="162" y="153"/>
                  <a:pt x="155" y="168"/>
                  <a:pt x="143" y="180"/>
                </a:cubicBezTo>
                <a:cubicBezTo>
                  <a:pt x="141" y="183"/>
                  <a:pt x="138" y="185"/>
                  <a:pt x="134" y="188"/>
                </a:cubicBezTo>
                <a:cubicBezTo>
                  <a:pt x="134" y="239"/>
                  <a:pt x="134" y="239"/>
                  <a:pt x="134" y="239"/>
                </a:cubicBezTo>
                <a:cubicBezTo>
                  <a:pt x="141" y="271"/>
                  <a:pt x="141" y="271"/>
                  <a:pt x="141" y="271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72" y="177"/>
                  <a:pt x="176" y="173"/>
                  <a:pt x="179" y="169"/>
                </a:cubicBezTo>
                <a:close/>
                <a:moveTo>
                  <a:pt x="111" y="133"/>
                </a:moveTo>
                <a:cubicBezTo>
                  <a:pt x="108" y="136"/>
                  <a:pt x="104" y="138"/>
                  <a:pt x="99" y="138"/>
                </a:cubicBezTo>
                <a:cubicBezTo>
                  <a:pt x="95" y="138"/>
                  <a:pt x="91" y="136"/>
                  <a:pt x="87" y="133"/>
                </a:cubicBezTo>
                <a:cubicBezTo>
                  <a:pt x="81" y="126"/>
                  <a:pt x="81" y="116"/>
                  <a:pt x="87" y="109"/>
                </a:cubicBezTo>
                <a:cubicBezTo>
                  <a:pt x="91" y="106"/>
                  <a:pt x="95" y="104"/>
                  <a:pt x="99" y="104"/>
                </a:cubicBezTo>
                <a:cubicBezTo>
                  <a:pt x="104" y="104"/>
                  <a:pt x="108" y="106"/>
                  <a:pt x="111" y="109"/>
                </a:cubicBezTo>
                <a:cubicBezTo>
                  <a:pt x="118" y="116"/>
                  <a:pt x="118" y="126"/>
                  <a:pt x="111" y="13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7" name="Freeform 354"/>
          <p:cNvSpPr>
            <a:spLocks noEditPoints="1"/>
          </p:cNvSpPr>
          <p:nvPr/>
        </p:nvSpPr>
        <p:spPr>
          <a:xfrm>
            <a:off x="8291513" y="4514850"/>
            <a:ext cx="325437" cy="344488"/>
          </a:xfrm>
          <a:custGeom>
            <a:avLst/>
            <a:gdLst>
              <a:gd name="txL" fmla="*/ 0 w 274"/>
              <a:gd name="txT" fmla="*/ 0 h 288"/>
              <a:gd name="txR" fmla="*/ 274 w 274"/>
              <a:gd name="txB" fmla="*/ 288 h 288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74" h="288">
                <a:moveTo>
                  <a:pt x="236" y="120"/>
                </a:moveTo>
                <a:cubicBezTo>
                  <a:pt x="274" y="93"/>
                  <a:pt x="274" y="93"/>
                  <a:pt x="274" y="93"/>
                </a:cubicBezTo>
                <a:cubicBezTo>
                  <a:pt x="250" y="51"/>
                  <a:pt x="250" y="51"/>
                  <a:pt x="250" y="51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1" y="0"/>
                  <a:pt x="161" y="0"/>
                  <a:pt x="16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67" y="70"/>
                  <a:pt x="67" y="70"/>
                  <a:pt x="67" y="70"/>
                </a:cubicBezTo>
                <a:cubicBezTo>
                  <a:pt x="24" y="51"/>
                  <a:pt x="24" y="51"/>
                  <a:pt x="24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18" y="182"/>
                  <a:pt x="0" y="195"/>
                  <a:pt x="0" y="19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108" y="241"/>
                  <a:pt x="108" y="241"/>
                  <a:pt x="108" y="241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1" y="288"/>
                  <a:pt x="163" y="266"/>
                  <a:pt x="166" y="241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50" y="237"/>
                  <a:pt x="250" y="237"/>
                  <a:pt x="250" y="237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4" y="195"/>
                  <a:pt x="256" y="182"/>
                  <a:pt x="236" y="168"/>
                </a:cubicBezTo>
                <a:lnTo>
                  <a:pt x="236" y="120"/>
                </a:lnTo>
                <a:close/>
                <a:moveTo>
                  <a:pt x="158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79" y="144"/>
                  <a:pt x="179" y="144"/>
                  <a:pt x="179" y="144"/>
                </a:cubicBezTo>
                <a:lnTo>
                  <a:pt x="158" y="18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8" name="TextBox 13"/>
          <p:cNvSpPr txBox="1"/>
          <p:nvPr/>
        </p:nvSpPr>
        <p:spPr>
          <a:xfrm>
            <a:off x="1631950" y="3236913"/>
            <a:ext cx="1371600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9" name="TextBox 13"/>
          <p:cNvSpPr txBox="1"/>
          <p:nvPr/>
        </p:nvSpPr>
        <p:spPr>
          <a:xfrm>
            <a:off x="1635125" y="3511550"/>
            <a:ext cx="1558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0" name="TextBox 13"/>
          <p:cNvSpPr txBox="1"/>
          <p:nvPr/>
        </p:nvSpPr>
        <p:spPr>
          <a:xfrm>
            <a:off x="4038600" y="3236913"/>
            <a:ext cx="13731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1" name="TextBox 13"/>
          <p:cNvSpPr txBox="1"/>
          <p:nvPr/>
        </p:nvSpPr>
        <p:spPr>
          <a:xfrm>
            <a:off x="4041775" y="3511550"/>
            <a:ext cx="1560513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2" name="TextBox 13"/>
          <p:cNvSpPr txBox="1"/>
          <p:nvPr/>
        </p:nvSpPr>
        <p:spPr>
          <a:xfrm>
            <a:off x="6450013" y="3236913"/>
            <a:ext cx="1371600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3" name="TextBox 13"/>
          <p:cNvSpPr txBox="1"/>
          <p:nvPr/>
        </p:nvSpPr>
        <p:spPr>
          <a:xfrm>
            <a:off x="6453188" y="3511550"/>
            <a:ext cx="1558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4" name="TextBox 13"/>
          <p:cNvSpPr txBox="1"/>
          <p:nvPr/>
        </p:nvSpPr>
        <p:spPr>
          <a:xfrm>
            <a:off x="8891588" y="3236913"/>
            <a:ext cx="1373187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5" name="TextBox 13"/>
          <p:cNvSpPr txBox="1"/>
          <p:nvPr/>
        </p:nvSpPr>
        <p:spPr>
          <a:xfrm>
            <a:off x="8896350" y="3511550"/>
            <a:ext cx="1558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6" name="TextBox 13"/>
          <p:cNvSpPr txBox="1"/>
          <p:nvPr/>
        </p:nvSpPr>
        <p:spPr>
          <a:xfrm>
            <a:off x="2849563" y="5218113"/>
            <a:ext cx="1373187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7" name="TextBox 13"/>
          <p:cNvSpPr txBox="1"/>
          <p:nvPr/>
        </p:nvSpPr>
        <p:spPr>
          <a:xfrm>
            <a:off x="2854325" y="5492750"/>
            <a:ext cx="1558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8" name="TextBox 13"/>
          <p:cNvSpPr txBox="1"/>
          <p:nvPr/>
        </p:nvSpPr>
        <p:spPr>
          <a:xfrm>
            <a:off x="5334000" y="5218113"/>
            <a:ext cx="13731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9" name="TextBox 13"/>
          <p:cNvSpPr txBox="1"/>
          <p:nvPr/>
        </p:nvSpPr>
        <p:spPr>
          <a:xfrm>
            <a:off x="5338763" y="5492750"/>
            <a:ext cx="1558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50" name="TextBox 13"/>
          <p:cNvSpPr txBox="1"/>
          <p:nvPr/>
        </p:nvSpPr>
        <p:spPr>
          <a:xfrm>
            <a:off x="7821613" y="5218113"/>
            <a:ext cx="1373187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51" name="TextBox 13"/>
          <p:cNvSpPr txBox="1"/>
          <p:nvPr/>
        </p:nvSpPr>
        <p:spPr>
          <a:xfrm>
            <a:off x="7826375" y="5492750"/>
            <a:ext cx="1558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/>
          <p:cNvPicPr>
            <a:picLocks noChangeAspect="1"/>
          </p:cNvPicPr>
          <p:nvPr/>
        </p:nvPicPr>
        <p:blipFill>
          <a:blip r:embed="rId2"/>
          <a:srcRect t="16866" b="17711"/>
          <a:stretch>
            <a:fillRect/>
          </a:stretch>
        </p:blipFill>
        <p:spPr>
          <a:xfrm>
            <a:off x="898525" y="1804988"/>
            <a:ext cx="6502400" cy="23923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7" name="组合 1"/>
          <p:cNvGrpSpPr/>
          <p:nvPr/>
        </p:nvGrpSpPr>
        <p:grpSpPr>
          <a:xfrm rot="-1516987" flipH="1">
            <a:off x="538163" y="342900"/>
            <a:ext cx="622300" cy="476250"/>
            <a:chOff x="0" y="0"/>
            <a:chExt cx="622952" cy="476251"/>
          </a:xfrm>
        </p:grpSpPr>
        <p:grpSp>
          <p:nvGrpSpPr>
            <p:cNvPr id="6174" name="组合 26"/>
            <p:cNvGrpSpPr/>
            <p:nvPr/>
          </p:nvGrpSpPr>
          <p:grpSpPr>
            <a:xfrm>
              <a:off x="0" y="89405"/>
              <a:ext cx="448741" cy="386846"/>
              <a:chOff x="0" y="0"/>
              <a:chExt cx="2214105" cy="1908711"/>
            </a:xfrm>
          </p:grpSpPr>
          <p:grpSp>
            <p:nvGrpSpPr>
              <p:cNvPr id="6182" name="Hexagon 26@|1FFC:16777215|FBC:16777215|LFC:16777215|LBC:16777215"/>
              <p:cNvGrpSpPr/>
              <p:nvPr/>
            </p:nvGrpSpPr>
            <p:grpSpPr>
              <a:xfrm rot="-1516987" flipH="1">
                <a:off x="34923" y="-279319"/>
                <a:ext cx="2167879" cy="2466391"/>
                <a:chOff x="0" y="0"/>
                <a:chExt cx="438912" cy="499872"/>
              </a:xfrm>
            </p:grpSpPr>
            <p:pic>
              <p:nvPicPr>
                <p:cNvPr id="6186" name="Hexagon 26@|1FFC:16777215|FBC:16777215|LFC:16777215|LBC:1677721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438912" cy="499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187" name="Text Box 7"/>
                <p:cNvSpPr txBox="1"/>
                <p:nvPr/>
              </p:nvSpPr>
              <p:spPr>
                <a:xfrm rot="-1516989">
                  <a:off x="67117" y="115637"/>
                  <a:ext cx="309085" cy="2667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183" name="Freeform 27@|5FFC:16777215|FBC:0|LFC:16777215|LBC:16777215"/>
              <p:cNvGrpSpPr/>
              <p:nvPr/>
            </p:nvGrpSpPr>
            <p:grpSpPr>
              <a:xfrm rot="-1516987" flipH="1">
                <a:off x="-83448" y="-142325"/>
                <a:ext cx="2017332" cy="1443741"/>
                <a:chOff x="0" y="0"/>
                <a:chExt cx="408432" cy="292608"/>
              </a:xfrm>
            </p:grpSpPr>
            <p:pic>
              <p:nvPicPr>
                <p:cNvPr id="6184" name="Freeform 27@|5FFC:16777215|FBC:0|LFC:16777215|LBC:1677721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08432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185" name="Text Box 10"/>
                <p:cNvSpPr txBox="1"/>
                <p:nvPr/>
              </p:nvSpPr>
              <p:spPr>
                <a:xfrm rot="-1516989">
                  <a:off x="-27725" y="38853"/>
                  <a:ext cx="432912" cy="2857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6175" name="组合 29"/>
            <p:cNvGrpSpPr/>
            <p:nvPr/>
          </p:nvGrpSpPr>
          <p:grpSpPr>
            <a:xfrm>
              <a:off x="187750" y="0"/>
              <a:ext cx="435202" cy="375175"/>
              <a:chOff x="0" y="0"/>
              <a:chExt cx="2214105" cy="1908711"/>
            </a:xfrm>
          </p:grpSpPr>
          <p:grpSp>
            <p:nvGrpSpPr>
              <p:cNvPr id="6176" name="Hexagon 26@|1FFC:16777215|FBC:16777215|LFC:16777215|LBC:16777215"/>
              <p:cNvGrpSpPr/>
              <p:nvPr/>
            </p:nvGrpSpPr>
            <p:grpSpPr>
              <a:xfrm rot="-1516987" flipH="1">
                <a:off x="18372" y="-265807"/>
                <a:ext cx="2173225" cy="2450076"/>
                <a:chOff x="0" y="0"/>
                <a:chExt cx="426720" cy="481584"/>
              </a:xfrm>
            </p:grpSpPr>
            <p:pic>
              <p:nvPicPr>
                <p:cNvPr id="6180" name="Hexagon 26@|1FFC:16777215|FBC:16777215|LFC:16777215|LBC:1677721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26720" cy="4815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181" name="Text Box 14"/>
                <p:cNvSpPr txBox="1"/>
                <p:nvPr/>
              </p:nvSpPr>
              <p:spPr>
                <a:xfrm rot="-1516989">
                  <a:off x="62703" y="110757"/>
                  <a:ext cx="299761" cy="2586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177" name="Freeform 27@|5FFC:16777215|FBC:0|LFC:16777215|LBC:16777215"/>
              <p:cNvGrpSpPr/>
              <p:nvPr/>
            </p:nvGrpSpPr>
            <p:grpSpPr>
              <a:xfrm rot="-1516987" flipH="1">
                <a:off x="-98539" y="-163674"/>
                <a:ext cx="2049040" cy="1488654"/>
                <a:chOff x="0" y="0"/>
                <a:chExt cx="402336" cy="292608"/>
              </a:xfrm>
            </p:grpSpPr>
            <p:pic>
              <p:nvPicPr>
                <p:cNvPr id="6178" name="Freeform 27@|5FFC:16777215|FBC:0|LFC:16777215|LBC:16777215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402336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179" name="Text Box 17"/>
                <p:cNvSpPr txBox="1"/>
                <p:nvPr/>
              </p:nvSpPr>
              <p:spPr>
                <a:xfrm rot="-1516989">
                  <a:off x="-23733" y="41834"/>
                  <a:ext cx="419851" cy="2771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148" name="TextBox 13"/>
          <p:cNvSpPr txBox="1"/>
          <p:nvPr/>
        </p:nvSpPr>
        <p:spPr>
          <a:xfrm>
            <a:off x="1084263" y="398463"/>
            <a:ext cx="3298825" cy="431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49" name="Rectangle 66"/>
          <p:cNvGrpSpPr/>
          <p:nvPr/>
        </p:nvGrpSpPr>
        <p:grpSpPr>
          <a:xfrm>
            <a:off x="884238" y="4175125"/>
            <a:ext cx="2193925" cy="1963738"/>
            <a:chOff x="0" y="0"/>
            <a:chExt cx="1382" cy="1237"/>
          </a:xfrm>
        </p:grpSpPr>
        <p:pic>
          <p:nvPicPr>
            <p:cNvPr id="6172" name="Rectangle 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382" cy="12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73" name="Text Box 21"/>
            <p:cNvSpPr txBox="1"/>
            <p:nvPr/>
          </p:nvSpPr>
          <p:spPr>
            <a:xfrm>
              <a:off x="9" y="9"/>
              <a:ext cx="1360" cy="12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AU" altLang="en-US" sz="6600" dirty="0">
                  <a:solidFill>
                    <a:srgbClr val="FFFFFF"/>
                  </a:solidFill>
                </a:rPr>
                <a:t>01</a:t>
              </a:r>
              <a:endParaRPr lang="en-US" altLang="zh-CN" sz="6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50" name="Rectangle 72"/>
          <p:cNvGrpSpPr/>
          <p:nvPr/>
        </p:nvGrpSpPr>
        <p:grpSpPr>
          <a:xfrm>
            <a:off x="3048000" y="4157663"/>
            <a:ext cx="4346575" cy="1981200"/>
            <a:chOff x="0" y="0"/>
            <a:chExt cx="2738" cy="1248"/>
          </a:xfrm>
        </p:grpSpPr>
        <p:pic>
          <p:nvPicPr>
            <p:cNvPr id="6170" name="Rectangle 7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273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71" name="Text Box 24"/>
            <p:cNvSpPr txBox="1"/>
            <p:nvPr/>
          </p:nvSpPr>
          <p:spPr>
            <a:xfrm>
              <a:off x="9" y="9"/>
              <a:ext cx="2719" cy="12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51" name="Donut 18"/>
          <p:cNvGrpSpPr/>
          <p:nvPr/>
        </p:nvGrpSpPr>
        <p:grpSpPr>
          <a:xfrm>
            <a:off x="7742238" y="4627563"/>
            <a:ext cx="1060450" cy="1066800"/>
            <a:chOff x="0" y="0"/>
            <a:chExt cx="668" cy="672"/>
          </a:xfrm>
        </p:grpSpPr>
        <p:pic>
          <p:nvPicPr>
            <p:cNvPr id="6168" name="Donut 18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668" cy="6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9" name="Text Box 27"/>
            <p:cNvSpPr txBox="1"/>
            <p:nvPr/>
          </p:nvSpPr>
          <p:spPr>
            <a:xfrm>
              <a:off x="103" y="103"/>
              <a:ext cx="460" cy="4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id-ID" alt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52" name="Block Arc 19"/>
          <p:cNvGrpSpPr/>
          <p:nvPr/>
        </p:nvGrpSpPr>
        <p:grpSpPr>
          <a:xfrm>
            <a:off x="7742238" y="4621213"/>
            <a:ext cx="1060450" cy="1066800"/>
            <a:chOff x="0" y="0"/>
            <a:chExt cx="668" cy="672"/>
          </a:xfrm>
        </p:grpSpPr>
        <p:pic>
          <p:nvPicPr>
            <p:cNvPr id="6166" name="Block Arc 19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668" cy="6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7" name="Text Box 30"/>
            <p:cNvSpPr txBox="1"/>
            <p:nvPr/>
          </p:nvSpPr>
          <p:spPr>
            <a:xfrm>
              <a:off x="8" y="12"/>
              <a:ext cx="650" cy="6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id-ID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153" name="Text Placeholder 33"/>
          <p:cNvSpPr txBox="1"/>
          <p:nvPr/>
        </p:nvSpPr>
        <p:spPr>
          <a:xfrm flipH="1">
            <a:off x="8963025" y="4840288"/>
            <a:ext cx="692150" cy="3794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685800" eaLnBrk="1" hangingPunct="1">
              <a:spcBef>
                <a:spcPts val="750"/>
              </a:spcBef>
              <a:buNone/>
            </a:pPr>
            <a:r>
              <a:rPr lang="en-AU" altLang="en-US" sz="1800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78%</a:t>
            </a:r>
          </a:p>
        </p:txBody>
      </p:sp>
      <p:sp>
        <p:nvSpPr>
          <p:cNvPr id="6154" name="Text Placeholder 32"/>
          <p:cNvSpPr txBox="1"/>
          <p:nvPr/>
        </p:nvSpPr>
        <p:spPr>
          <a:xfrm flipH="1">
            <a:off x="8963025" y="5235575"/>
            <a:ext cx="692150" cy="2984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685800" eaLnBrk="1" hangingPunct="1">
              <a:spcBef>
                <a:spcPts val="750"/>
              </a:spcBef>
              <a:buNone/>
            </a:pPr>
            <a:r>
              <a:rPr lang="zh-CN" altLang="en-US" sz="1400" b="1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400" b="1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5" name="Donut 23"/>
          <p:cNvGrpSpPr/>
          <p:nvPr/>
        </p:nvGrpSpPr>
        <p:grpSpPr>
          <a:xfrm>
            <a:off x="10009188" y="4627563"/>
            <a:ext cx="1060450" cy="1060450"/>
            <a:chOff x="0" y="0"/>
            <a:chExt cx="668" cy="668"/>
          </a:xfrm>
        </p:grpSpPr>
        <p:pic>
          <p:nvPicPr>
            <p:cNvPr id="6164" name="Donut 23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668" cy="6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5" name="Text Box 35"/>
            <p:cNvSpPr txBox="1"/>
            <p:nvPr/>
          </p:nvSpPr>
          <p:spPr>
            <a:xfrm>
              <a:off x="103" y="103"/>
              <a:ext cx="460" cy="4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id-ID" alt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156" name="Block Arc 24"/>
          <p:cNvGrpSpPr/>
          <p:nvPr/>
        </p:nvGrpSpPr>
        <p:grpSpPr>
          <a:xfrm>
            <a:off x="10021888" y="4621213"/>
            <a:ext cx="1047750" cy="1066800"/>
            <a:chOff x="0" y="0"/>
            <a:chExt cx="660" cy="672"/>
          </a:xfrm>
        </p:grpSpPr>
        <p:pic>
          <p:nvPicPr>
            <p:cNvPr id="6162" name="Block Arc 24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660" cy="6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3" name="Text Box 38"/>
            <p:cNvSpPr txBox="1"/>
            <p:nvPr/>
          </p:nvSpPr>
          <p:spPr>
            <a:xfrm>
              <a:off x="10" y="11"/>
              <a:ext cx="640" cy="6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id-ID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157" name="Text Placeholder 33"/>
          <p:cNvSpPr txBox="1"/>
          <p:nvPr/>
        </p:nvSpPr>
        <p:spPr>
          <a:xfrm flipH="1">
            <a:off x="11253788" y="4840288"/>
            <a:ext cx="690562" cy="3794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685800" eaLnBrk="1" hangingPunct="1">
              <a:spcBef>
                <a:spcPts val="750"/>
              </a:spcBef>
              <a:buNone/>
            </a:pPr>
            <a:r>
              <a:rPr lang="en-AU" altLang="en-US" sz="1800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78%</a:t>
            </a:r>
          </a:p>
        </p:txBody>
      </p:sp>
      <p:sp>
        <p:nvSpPr>
          <p:cNvPr id="6158" name="Text Placeholder 32"/>
          <p:cNvSpPr txBox="1"/>
          <p:nvPr/>
        </p:nvSpPr>
        <p:spPr>
          <a:xfrm flipH="1">
            <a:off x="11253788" y="5235575"/>
            <a:ext cx="690562" cy="2984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685800" eaLnBrk="1" hangingPunct="1">
              <a:spcBef>
                <a:spcPts val="750"/>
              </a:spcBef>
              <a:buNone/>
            </a:pPr>
            <a:r>
              <a:rPr lang="zh-CN" altLang="en-US" sz="1000" b="1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000" b="1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9" name="TextBox 15"/>
          <p:cNvSpPr txBox="1"/>
          <p:nvPr/>
        </p:nvSpPr>
        <p:spPr>
          <a:xfrm>
            <a:off x="7754938" y="2143125"/>
            <a:ext cx="200501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1800" b="1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单击编辑标题</a:t>
            </a:r>
          </a:p>
        </p:txBody>
      </p:sp>
      <p:sp>
        <p:nvSpPr>
          <p:cNvPr id="6160" name="矩形 21"/>
          <p:cNvSpPr/>
          <p:nvPr/>
        </p:nvSpPr>
        <p:spPr>
          <a:xfrm>
            <a:off x="3398838" y="4711700"/>
            <a:ext cx="3567112" cy="10334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1" name="矩形 22"/>
          <p:cNvSpPr/>
          <p:nvPr/>
        </p:nvSpPr>
        <p:spPr>
          <a:xfrm>
            <a:off x="7847013" y="2647950"/>
            <a:ext cx="3567112" cy="10350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"/>
          <p:cNvGrpSpPr/>
          <p:nvPr/>
        </p:nvGrpSpPr>
        <p:grpSpPr>
          <a:xfrm rot="-1516987" flipH="1">
            <a:off x="538163" y="342900"/>
            <a:ext cx="622300" cy="476250"/>
            <a:chOff x="0" y="0"/>
            <a:chExt cx="622952" cy="476251"/>
          </a:xfrm>
        </p:grpSpPr>
        <p:grpSp>
          <p:nvGrpSpPr>
            <p:cNvPr id="7209" name="组合 26"/>
            <p:cNvGrpSpPr/>
            <p:nvPr/>
          </p:nvGrpSpPr>
          <p:grpSpPr>
            <a:xfrm>
              <a:off x="0" y="89405"/>
              <a:ext cx="448741" cy="386846"/>
              <a:chOff x="0" y="0"/>
              <a:chExt cx="2214105" cy="1908711"/>
            </a:xfrm>
          </p:grpSpPr>
          <p:grpSp>
            <p:nvGrpSpPr>
              <p:cNvPr id="7217" name="Hexagon 26@|1FFC:16777215|FBC:16777215|LFC:16777215|LBC:16777215"/>
              <p:cNvGrpSpPr/>
              <p:nvPr/>
            </p:nvGrpSpPr>
            <p:grpSpPr>
              <a:xfrm rot="-1516987" flipH="1">
                <a:off x="34923" y="-279319"/>
                <a:ext cx="2167879" cy="2466391"/>
                <a:chOff x="0" y="0"/>
                <a:chExt cx="438912" cy="499872"/>
              </a:xfrm>
            </p:grpSpPr>
            <p:pic>
              <p:nvPicPr>
                <p:cNvPr id="7221" name="Hexagon 26@|1FFC:16777215|FBC:16777215|LFC:16777215|LBC:16777215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438912" cy="499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222" name="Text Box 6"/>
                <p:cNvSpPr txBox="1"/>
                <p:nvPr/>
              </p:nvSpPr>
              <p:spPr>
                <a:xfrm rot="-1516989">
                  <a:off x="67117" y="115637"/>
                  <a:ext cx="309085" cy="2667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218" name="Freeform 27@|5FFC:16777215|FBC:0|LFC:16777215|LBC:16777215"/>
              <p:cNvGrpSpPr/>
              <p:nvPr/>
            </p:nvGrpSpPr>
            <p:grpSpPr>
              <a:xfrm rot="-1516987" flipH="1">
                <a:off x="-83448" y="-142325"/>
                <a:ext cx="2017332" cy="1443741"/>
                <a:chOff x="0" y="0"/>
                <a:chExt cx="408432" cy="292608"/>
              </a:xfrm>
            </p:grpSpPr>
            <p:pic>
              <p:nvPicPr>
                <p:cNvPr id="7219" name="Freeform 27@|5FFC:16777215|FBC:0|LFC:16777215|LBC:1677721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408432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220" name="Text Box 9"/>
                <p:cNvSpPr txBox="1"/>
                <p:nvPr/>
              </p:nvSpPr>
              <p:spPr>
                <a:xfrm rot="-1516989">
                  <a:off x="-27725" y="38853"/>
                  <a:ext cx="432912" cy="2857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7210" name="组合 29"/>
            <p:cNvGrpSpPr/>
            <p:nvPr/>
          </p:nvGrpSpPr>
          <p:grpSpPr>
            <a:xfrm>
              <a:off x="187750" y="0"/>
              <a:ext cx="435202" cy="375175"/>
              <a:chOff x="0" y="0"/>
              <a:chExt cx="2214105" cy="1908711"/>
            </a:xfrm>
          </p:grpSpPr>
          <p:grpSp>
            <p:nvGrpSpPr>
              <p:cNvPr id="7211" name="Hexagon 26@|1FFC:16777215|FBC:16777215|LFC:16777215|LBC:16777215"/>
              <p:cNvGrpSpPr/>
              <p:nvPr/>
            </p:nvGrpSpPr>
            <p:grpSpPr>
              <a:xfrm rot="-1516987" flipH="1">
                <a:off x="18372" y="-265807"/>
                <a:ext cx="2173225" cy="2450076"/>
                <a:chOff x="0" y="0"/>
                <a:chExt cx="426720" cy="481584"/>
              </a:xfrm>
            </p:grpSpPr>
            <p:pic>
              <p:nvPicPr>
                <p:cNvPr id="7215" name="Hexagon 26@|1FFC:16777215|FBC:16777215|LFC:16777215|LBC:1677721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26720" cy="4815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216" name="Text Box 13"/>
                <p:cNvSpPr txBox="1"/>
                <p:nvPr/>
              </p:nvSpPr>
              <p:spPr>
                <a:xfrm rot="-1516989">
                  <a:off x="62703" y="110757"/>
                  <a:ext cx="299761" cy="2586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212" name="Freeform 27@|5FFC:16777215|FBC:0|LFC:16777215|LBC:16777215"/>
              <p:cNvGrpSpPr/>
              <p:nvPr/>
            </p:nvGrpSpPr>
            <p:grpSpPr>
              <a:xfrm rot="-1516987" flipH="1">
                <a:off x="-98539" y="-163674"/>
                <a:ext cx="2049040" cy="1488654"/>
                <a:chOff x="0" y="0"/>
                <a:chExt cx="402336" cy="292608"/>
              </a:xfrm>
            </p:grpSpPr>
            <p:pic>
              <p:nvPicPr>
                <p:cNvPr id="7213" name="Freeform 27@|5FFC:16777215|FBC:0|LFC:16777215|LBC:1677721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02336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214" name="Text Box 16"/>
                <p:cNvSpPr txBox="1"/>
                <p:nvPr/>
              </p:nvSpPr>
              <p:spPr>
                <a:xfrm rot="-1516989">
                  <a:off x="-23733" y="41834"/>
                  <a:ext cx="419851" cy="2771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7171" name="TextBox 13"/>
          <p:cNvSpPr txBox="1"/>
          <p:nvPr/>
        </p:nvSpPr>
        <p:spPr>
          <a:xfrm>
            <a:off x="1084263" y="398463"/>
            <a:ext cx="3298825" cy="431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172" name="Group 61"/>
          <p:cNvPicPr/>
          <p:nvPr/>
        </p:nvPicPr>
        <p:blipFill>
          <a:blip r:embed="rId6"/>
          <a:stretch>
            <a:fillRect/>
          </a:stretch>
        </p:blipFill>
        <p:spPr>
          <a:xfrm>
            <a:off x="4645025" y="2365375"/>
            <a:ext cx="2865438" cy="4760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Oval 55"/>
          <p:cNvSpPr/>
          <p:nvPr/>
        </p:nvSpPr>
        <p:spPr>
          <a:xfrm>
            <a:off x="5349875" y="5707063"/>
            <a:ext cx="203200" cy="203200"/>
          </a:xfrm>
          <a:prstGeom prst="ellipse">
            <a:avLst/>
          </a:prstGeom>
          <a:solidFill>
            <a:srgbClr val="FCFCFC">
              <a:alpha val="29803"/>
            </a:srgb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4" name="Oval 56"/>
          <p:cNvSpPr/>
          <p:nvPr/>
        </p:nvSpPr>
        <p:spPr>
          <a:xfrm>
            <a:off x="4691063" y="4025900"/>
            <a:ext cx="203200" cy="201613"/>
          </a:xfrm>
          <a:prstGeom prst="ellipse">
            <a:avLst/>
          </a:prstGeom>
          <a:solidFill>
            <a:srgbClr val="FCFCFC">
              <a:alpha val="29803"/>
            </a:srgb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5" name="Oval 57"/>
          <p:cNvSpPr/>
          <p:nvPr/>
        </p:nvSpPr>
        <p:spPr>
          <a:xfrm>
            <a:off x="7277100" y="3997325"/>
            <a:ext cx="201613" cy="201613"/>
          </a:xfrm>
          <a:prstGeom prst="ellipse">
            <a:avLst/>
          </a:prstGeom>
          <a:solidFill>
            <a:srgbClr val="FCFCFC">
              <a:alpha val="29803"/>
            </a:srgb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6" name="Oval 58"/>
          <p:cNvSpPr/>
          <p:nvPr/>
        </p:nvSpPr>
        <p:spPr>
          <a:xfrm>
            <a:off x="6318250" y="2400300"/>
            <a:ext cx="203200" cy="201613"/>
          </a:xfrm>
          <a:prstGeom prst="ellipse">
            <a:avLst/>
          </a:prstGeom>
          <a:solidFill>
            <a:srgbClr val="FCFCFC">
              <a:alpha val="29803"/>
            </a:srgb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7" name="Oval 60"/>
          <p:cNvSpPr/>
          <p:nvPr/>
        </p:nvSpPr>
        <p:spPr>
          <a:xfrm>
            <a:off x="4741863" y="2492375"/>
            <a:ext cx="203200" cy="201613"/>
          </a:xfrm>
          <a:prstGeom prst="ellipse">
            <a:avLst/>
          </a:prstGeom>
          <a:solidFill>
            <a:srgbClr val="FCFCFC">
              <a:alpha val="29803"/>
            </a:srgb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178" name="Group 81"/>
          <p:cNvPicPr/>
          <p:nvPr/>
        </p:nvPicPr>
        <p:blipFill>
          <a:blip r:embed="rId7"/>
          <a:stretch>
            <a:fillRect/>
          </a:stretch>
        </p:blipFill>
        <p:spPr>
          <a:xfrm>
            <a:off x="6407150" y="2182813"/>
            <a:ext cx="1766888" cy="328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Group 81"/>
          <p:cNvPicPr/>
          <p:nvPr/>
        </p:nvPicPr>
        <p:blipFill>
          <a:blip r:embed="rId8"/>
          <a:stretch>
            <a:fillRect/>
          </a:stretch>
        </p:blipFill>
        <p:spPr>
          <a:xfrm>
            <a:off x="7375525" y="3803650"/>
            <a:ext cx="798513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Group 81"/>
          <p:cNvPicPr/>
          <p:nvPr/>
        </p:nvPicPr>
        <p:blipFill>
          <a:blip r:embed="rId9"/>
          <a:stretch>
            <a:fillRect/>
          </a:stretch>
        </p:blipFill>
        <p:spPr>
          <a:xfrm>
            <a:off x="4035425" y="5492750"/>
            <a:ext cx="1438275" cy="322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Group 81"/>
          <p:cNvPicPr/>
          <p:nvPr/>
        </p:nvPicPr>
        <p:blipFill>
          <a:blip r:embed="rId10"/>
          <a:stretch>
            <a:fillRect/>
          </a:stretch>
        </p:blipFill>
        <p:spPr>
          <a:xfrm>
            <a:off x="4005263" y="3822700"/>
            <a:ext cx="798512" cy="31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Group 81"/>
          <p:cNvPicPr/>
          <p:nvPr/>
        </p:nvPicPr>
        <p:blipFill>
          <a:blip r:embed="rId11"/>
          <a:stretch>
            <a:fillRect/>
          </a:stretch>
        </p:blipFill>
        <p:spPr>
          <a:xfrm>
            <a:off x="4071938" y="2309813"/>
            <a:ext cx="792162" cy="304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83" name="Freeform 206"/>
          <p:cNvGrpSpPr/>
          <p:nvPr/>
        </p:nvGrpSpPr>
        <p:grpSpPr>
          <a:xfrm>
            <a:off x="7596188" y="3316288"/>
            <a:ext cx="457200" cy="457200"/>
            <a:chOff x="0" y="0"/>
            <a:chExt cx="288" cy="288"/>
          </a:xfrm>
        </p:grpSpPr>
        <p:pic>
          <p:nvPicPr>
            <p:cNvPr id="7207" name="Freeform 206"/>
            <p:cNvPicPr>
              <a:picLocks noEditPoints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08" name="Text Box 31"/>
            <p:cNvSpPr txBox="1"/>
            <p:nvPr/>
          </p:nvSpPr>
          <p:spPr>
            <a:xfrm>
              <a:off x="8" y="9"/>
              <a:ext cx="269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184" name="Freeform 170"/>
          <p:cNvGrpSpPr/>
          <p:nvPr/>
        </p:nvGrpSpPr>
        <p:grpSpPr>
          <a:xfrm>
            <a:off x="7643813" y="1755775"/>
            <a:ext cx="446087" cy="384175"/>
            <a:chOff x="0" y="0"/>
            <a:chExt cx="281" cy="242"/>
          </a:xfrm>
        </p:grpSpPr>
        <p:pic>
          <p:nvPicPr>
            <p:cNvPr id="7205" name="Freeform 170"/>
            <p:cNvPicPr>
              <a:picLocks noEditPoints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281" cy="24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06" name="Text Box 34"/>
            <p:cNvSpPr txBox="1"/>
            <p:nvPr/>
          </p:nvSpPr>
          <p:spPr>
            <a:xfrm>
              <a:off x="8" y="9"/>
              <a:ext cx="263" cy="2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185" name="Freeform 5"/>
          <p:cNvGrpSpPr/>
          <p:nvPr/>
        </p:nvGrpSpPr>
        <p:grpSpPr>
          <a:xfrm>
            <a:off x="4071938" y="3316288"/>
            <a:ext cx="481012" cy="457200"/>
            <a:chOff x="0" y="0"/>
            <a:chExt cx="303" cy="288"/>
          </a:xfrm>
        </p:grpSpPr>
        <p:pic>
          <p:nvPicPr>
            <p:cNvPr id="7203" name="Freeform 5"/>
            <p:cNvPicPr>
              <a:picLocks noEditPoints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303" cy="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04" name="Text Box 37"/>
            <p:cNvSpPr txBox="1"/>
            <p:nvPr/>
          </p:nvSpPr>
          <p:spPr>
            <a:xfrm>
              <a:off x="7" y="9"/>
              <a:ext cx="275" cy="26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186" name="Freeform 45"/>
          <p:cNvGrpSpPr/>
          <p:nvPr/>
        </p:nvGrpSpPr>
        <p:grpSpPr>
          <a:xfrm>
            <a:off x="4133850" y="1755775"/>
            <a:ext cx="474663" cy="517525"/>
            <a:chOff x="0" y="0"/>
            <a:chExt cx="299" cy="326"/>
          </a:xfrm>
        </p:grpSpPr>
        <p:pic>
          <p:nvPicPr>
            <p:cNvPr id="7201" name="Freeform 45"/>
            <p:cNvPicPr>
              <a:picLocks noEditPoints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0" y="0"/>
              <a:ext cx="299" cy="3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02" name="Text Box 40"/>
            <p:cNvSpPr txBox="1"/>
            <p:nvPr/>
          </p:nvSpPr>
          <p:spPr>
            <a:xfrm>
              <a:off x="7" y="9"/>
              <a:ext cx="281" cy="3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187" name="Freeform 177"/>
          <p:cNvGrpSpPr/>
          <p:nvPr/>
        </p:nvGrpSpPr>
        <p:grpSpPr>
          <a:xfrm>
            <a:off x="4108450" y="4932363"/>
            <a:ext cx="469900" cy="493712"/>
            <a:chOff x="0" y="0"/>
            <a:chExt cx="296" cy="311"/>
          </a:xfrm>
        </p:grpSpPr>
        <p:pic>
          <p:nvPicPr>
            <p:cNvPr id="7199" name="Freeform 177"/>
            <p:cNvPicPr>
              <a:picLocks noEditPoints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0" y="0"/>
              <a:ext cx="296" cy="3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00" name="Text Box 43"/>
            <p:cNvSpPr txBox="1"/>
            <p:nvPr/>
          </p:nvSpPr>
          <p:spPr>
            <a:xfrm>
              <a:off x="7" y="8"/>
              <a:ext cx="277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188" name="TextBox 13"/>
          <p:cNvSpPr txBox="1"/>
          <p:nvPr/>
        </p:nvSpPr>
        <p:spPr>
          <a:xfrm>
            <a:off x="8377238" y="3714750"/>
            <a:ext cx="2335212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9" name="TextBox 13"/>
          <p:cNvSpPr txBox="1"/>
          <p:nvPr/>
        </p:nvSpPr>
        <p:spPr>
          <a:xfrm>
            <a:off x="8358188" y="2035175"/>
            <a:ext cx="2335212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0" name="TextBox 13"/>
          <p:cNvSpPr txBox="1"/>
          <p:nvPr/>
        </p:nvSpPr>
        <p:spPr>
          <a:xfrm>
            <a:off x="1336675" y="2203450"/>
            <a:ext cx="233362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1" name="TextBox 13"/>
          <p:cNvSpPr txBox="1"/>
          <p:nvPr/>
        </p:nvSpPr>
        <p:spPr>
          <a:xfrm>
            <a:off x="1336675" y="3719513"/>
            <a:ext cx="233362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2" name="TextBox 13"/>
          <p:cNvSpPr txBox="1"/>
          <p:nvPr/>
        </p:nvSpPr>
        <p:spPr>
          <a:xfrm>
            <a:off x="1336675" y="5343525"/>
            <a:ext cx="233362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3" name="TextBox 13"/>
          <p:cNvSpPr txBox="1"/>
          <p:nvPr/>
        </p:nvSpPr>
        <p:spPr>
          <a:xfrm>
            <a:off x="8377238" y="3433763"/>
            <a:ext cx="1954212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4" name="TextBox 13"/>
          <p:cNvSpPr txBox="1"/>
          <p:nvPr/>
        </p:nvSpPr>
        <p:spPr>
          <a:xfrm>
            <a:off x="8358188" y="1789113"/>
            <a:ext cx="1954212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5" name="TextBox 13"/>
          <p:cNvSpPr txBox="1"/>
          <p:nvPr/>
        </p:nvSpPr>
        <p:spPr>
          <a:xfrm>
            <a:off x="1717675" y="192246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6" name="TextBox 13"/>
          <p:cNvSpPr txBox="1"/>
          <p:nvPr/>
        </p:nvSpPr>
        <p:spPr>
          <a:xfrm>
            <a:off x="1717675" y="343376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7" name="TextBox 13"/>
          <p:cNvSpPr txBox="1"/>
          <p:nvPr/>
        </p:nvSpPr>
        <p:spPr>
          <a:xfrm>
            <a:off x="1717675" y="505301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198" name="Group 61"/>
          <p:cNvPicPr/>
          <p:nvPr/>
        </p:nvPicPr>
        <p:blipFill>
          <a:blip r:embed="rId17"/>
          <a:stretch>
            <a:fillRect/>
          </a:stretch>
        </p:blipFill>
        <p:spPr>
          <a:xfrm>
            <a:off x="4657725" y="2401888"/>
            <a:ext cx="2833688" cy="473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"/>
          <p:cNvGrpSpPr/>
          <p:nvPr/>
        </p:nvGrpSpPr>
        <p:grpSpPr>
          <a:xfrm rot="-1516987" flipH="1">
            <a:off x="538163" y="342900"/>
            <a:ext cx="622300" cy="476250"/>
            <a:chOff x="0" y="0"/>
            <a:chExt cx="622952" cy="476251"/>
          </a:xfrm>
        </p:grpSpPr>
        <p:grpSp>
          <p:nvGrpSpPr>
            <p:cNvPr id="8234" name="组合 26"/>
            <p:cNvGrpSpPr/>
            <p:nvPr/>
          </p:nvGrpSpPr>
          <p:grpSpPr>
            <a:xfrm>
              <a:off x="0" y="89405"/>
              <a:ext cx="448741" cy="386846"/>
              <a:chOff x="0" y="0"/>
              <a:chExt cx="2214105" cy="1908711"/>
            </a:xfrm>
          </p:grpSpPr>
          <p:grpSp>
            <p:nvGrpSpPr>
              <p:cNvPr id="8242" name="Hexagon 26@|1FFC:16777215|FBC:16777215|LFC:16777215|LBC:16777215"/>
              <p:cNvGrpSpPr/>
              <p:nvPr/>
            </p:nvGrpSpPr>
            <p:grpSpPr>
              <a:xfrm rot="-1516987" flipH="1">
                <a:off x="34923" y="-279319"/>
                <a:ext cx="2167879" cy="2466391"/>
                <a:chOff x="0" y="0"/>
                <a:chExt cx="438912" cy="499872"/>
              </a:xfrm>
            </p:grpSpPr>
            <p:pic>
              <p:nvPicPr>
                <p:cNvPr id="8246" name="Hexagon 26@|1FFC:16777215|FBC:16777215|LFC:16777215|LBC:16777215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438912" cy="499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247" name="Text Box 6"/>
                <p:cNvSpPr txBox="1"/>
                <p:nvPr/>
              </p:nvSpPr>
              <p:spPr>
                <a:xfrm rot="-1516989">
                  <a:off x="67117" y="115637"/>
                  <a:ext cx="309085" cy="2667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8243" name="Freeform 27@|5FFC:16777215|FBC:0|LFC:16777215|LBC:16777215"/>
              <p:cNvGrpSpPr/>
              <p:nvPr/>
            </p:nvGrpSpPr>
            <p:grpSpPr>
              <a:xfrm rot="-1516987" flipH="1">
                <a:off x="-83448" y="-142325"/>
                <a:ext cx="2017332" cy="1443741"/>
                <a:chOff x="0" y="0"/>
                <a:chExt cx="408432" cy="292608"/>
              </a:xfrm>
            </p:grpSpPr>
            <p:pic>
              <p:nvPicPr>
                <p:cNvPr id="8244" name="Freeform 27@|5FFC:16777215|FBC:0|LFC:16777215|LBC:1677721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408432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245" name="Text Box 9"/>
                <p:cNvSpPr txBox="1"/>
                <p:nvPr/>
              </p:nvSpPr>
              <p:spPr>
                <a:xfrm rot="-1516989">
                  <a:off x="-27725" y="38853"/>
                  <a:ext cx="432912" cy="2857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8235" name="组合 29"/>
            <p:cNvGrpSpPr/>
            <p:nvPr/>
          </p:nvGrpSpPr>
          <p:grpSpPr>
            <a:xfrm>
              <a:off x="187750" y="0"/>
              <a:ext cx="435202" cy="375175"/>
              <a:chOff x="0" y="0"/>
              <a:chExt cx="2214105" cy="1908711"/>
            </a:xfrm>
          </p:grpSpPr>
          <p:grpSp>
            <p:nvGrpSpPr>
              <p:cNvPr id="8236" name="Hexagon 26@|1FFC:16777215|FBC:16777215|LFC:16777215|LBC:16777215"/>
              <p:cNvGrpSpPr/>
              <p:nvPr/>
            </p:nvGrpSpPr>
            <p:grpSpPr>
              <a:xfrm rot="-1516987" flipH="1">
                <a:off x="18372" y="-265807"/>
                <a:ext cx="2173225" cy="2450076"/>
                <a:chOff x="0" y="0"/>
                <a:chExt cx="426720" cy="481584"/>
              </a:xfrm>
            </p:grpSpPr>
            <p:pic>
              <p:nvPicPr>
                <p:cNvPr id="8240" name="Hexagon 26@|1FFC:16777215|FBC:16777215|LFC:16777215|LBC:1677721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26720" cy="4815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241" name="Text Box 13"/>
                <p:cNvSpPr txBox="1"/>
                <p:nvPr/>
              </p:nvSpPr>
              <p:spPr>
                <a:xfrm rot="-1516989">
                  <a:off x="62703" y="110757"/>
                  <a:ext cx="299761" cy="2586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8237" name="Freeform 27@|5FFC:16777215|FBC:0|LFC:16777215|LBC:16777215"/>
              <p:cNvGrpSpPr/>
              <p:nvPr/>
            </p:nvGrpSpPr>
            <p:grpSpPr>
              <a:xfrm rot="-1516987" flipH="1">
                <a:off x="-98539" y="-163674"/>
                <a:ext cx="2049040" cy="1488654"/>
                <a:chOff x="0" y="0"/>
                <a:chExt cx="402336" cy="292608"/>
              </a:xfrm>
            </p:grpSpPr>
            <p:pic>
              <p:nvPicPr>
                <p:cNvPr id="8238" name="Freeform 27@|5FFC:16777215|FBC:0|LFC:16777215|LBC:1677721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02336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239" name="Text Box 16"/>
                <p:cNvSpPr txBox="1"/>
                <p:nvPr/>
              </p:nvSpPr>
              <p:spPr>
                <a:xfrm rot="-1516989">
                  <a:off x="-23733" y="41834"/>
                  <a:ext cx="419851" cy="2771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8195" name="TextBox 13"/>
          <p:cNvSpPr txBox="1"/>
          <p:nvPr/>
        </p:nvSpPr>
        <p:spPr>
          <a:xfrm>
            <a:off x="1084263" y="398463"/>
            <a:ext cx="3298825" cy="431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96" name="Freeform 92"/>
          <p:cNvSpPr/>
          <p:nvPr/>
        </p:nvSpPr>
        <p:spPr>
          <a:xfrm>
            <a:off x="8664575" y="2487613"/>
            <a:ext cx="71438" cy="3073400"/>
          </a:xfrm>
          <a:custGeom>
            <a:avLst/>
            <a:gdLst>
              <a:gd name="txL" fmla="*/ 0 w 55460"/>
              <a:gd name="txT" fmla="*/ 0 h 1519481"/>
              <a:gd name="txR" fmla="*/ 55460 w 55460"/>
              <a:gd name="txB" fmla="*/ 1519481 h 1519481"/>
            </a:gdLst>
            <a:ahLst/>
            <a:cxnLst>
              <a:cxn ang="0">
                <a:pos x="0" y="0"/>
              </a:cxn>
              <a:cxn ang="0">
                <a:pos x="23706" y="5231437"/>
              </a:cxn>
              <a:cxn ang="0">
                <a:pos x="35558" y="6011563"/>
              </a:cxn>
              <a:cxn ang="0">
                <a:pos x="118530" y="6378676"/>
              </a:cxn>
              <a:cxn ang="0">
                <a:pos x="11853" y="6562243"/>
              </a:cxn>
              <a:cxn ang="0">
                <a:pos x="11853" y="6562243"/>
              </a:cxn>
              <a:cxn ang="0">
                <a:pos x="0" y="12527909"/>
              </a:cxn>
              <a:cxn ang="0">
                <a:pos x="0" y="12573804"/>
              </a:cxn>
              <a:cxn ang="0">
                <a:pos x="0" y="12573804"/>
              </a:cxn>
              <a:cxn ang="0">
                <a:pos x="0" y="12573804"/>
              </a:cxn>
            </a:cxnLst>
            <a:rect l="txL" t="txT" r="txR" b="txB"/>
            <a:pathLst>
              <a:path w="55460" h="1519481">
                <a:moveTo>
                  <a:pt x="0" y="0"/>
                </a:moveTo>
                <a:lnTo>
                  <a:pt x="11092" y="632193"/>
                </a:lnTo>
                <a:lnTo>
                  <a:pt x="16638" y="726467"/>
                </a:lnTo>
                <a:lnTo>
                  <a:pt x="55460" y="770831"/>
                </a:lnTo>
                <a:lnTo>
                  <a:pt x="5546" y="793014"/>
                </a:lnTo>
                <a:cubicBezTo>
                  <a:pt x="3697" y="1033321"/>
                  <a:pt x="1849" y="1273628"/>
                  <a:pt x="0" y="1513935"/>
                </a:cubicBezTo>
                <a:lnTo>
                  <a:pt x="0" y="1519481"/>
                </a:lnTo>
              </a:path>
            </a:pathLst>
          </a:custGeom>
          <a:noFill/>
          <a:ln w="12700" cap="flat" cmpd="sng">
            <a:solidFill>
              <a:srgbClr val="ADBACA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197" name="Oval 65"/>
          <p:cNvGrpSpPr/>
          <p:nvPr/>
        </p:nvGrpSpPr>
        <p:grpSpPr>
          <a:xfrm>
            <a:off x="4548188" y="2266950"/>
            <a:ext cx="3803650" cy="3805238"/>
            <a:chOff x="0" y="0"/>
            <a:chExt cx="2396" cy="2397"/>
          </a:xfrm>
        </p:grpSpPr>
        <p:pic>
          <p:nvPicPr>
            <p:cNvPr id="8232" name="Oval 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396" cy="23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33" name="Text Box 21"/>
            <p:cNvSpPr txBox="1"/>
            <p:nvPr/>
          </p:nvSpPr>
          <p:spPr>
            <a:xfrm>
              <a:off x="354" y="357"/>
              <a:ext cx="1681" cy="16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98" name="Oval 66"/>
          <p:cNvGrpSpPr/>
          <p:nvPr/>
        </p:nvGrpSpPr>
        <p:grpSpPr>
          <a:xfrm>
            <a:off x="4943475" y="3067050"/>
            <a:ext cx="3005138" cy="3005138"/>
            <a:chOff x="0" y="0"/>
            <a:chExt cx="1893" cy="1893"/>
          </a:xfrm>
        </p:grpSpPr>
        <p:pic>
          <p:nvPicPr>
            <p:cNvPr id="8230" name="Oval 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893" cy="18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31" name="Text Box 24"/>
            <p:cNvSpPr txBox="1"/>
            <p:nvPr/>
          </p:nvSpPr>
          <p:spPr>
            <a:xfrm>
              <a:off x="282" y="281"/>
              <a:ext cx="1326" cy="132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99" name="Oval 67"/>
          <p:cNvGrpSpPr/>
          <p:nvPr/>
        </p:nvGrpSpPr>
        <p:grpSpPr>
          <a:xfrm>
            <a:off x="5480050" y="4121150"/>
            <a:ext cx="1931988" cy="1925638"/>
            <a:chOff x="0" y="0"/>
            <a:chExt cx="1217" cy="1213"/>
          </a:xfrm>
        </p:grpSpPr>
        <p:pic>
          <p:nvPicPr>
            <p:cNvPr id="8228" name="Oval 6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217" cy="12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29" name="Text Box 27"/>
            <p:cNvSpPr txBox="1"/>
            <p:nvPr/>
          </p:nvSpPr>
          <p:spPr>
            <a:xfrm>
              <a:off x="185" y="183"/>
              <a:ext cx="845" cy="8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00" name="Oval 68"/>
          <p:cNvGrpSpPr/>
          <p:nvPr/>
        </p:nvGrpSpPr>
        <p:grpSpPr>
          <a:xfrm>
            <a:off x="5937250" y="5005388"/>
            <a:ext cx="1017588" cy="1023937"/>
            <a:chOff x="0" y="0"/>
            <a:chExt cx="641" cy="645"/>
          </a:xfrm>
        </p:grpSpPr>
        <p:pic>
          <p:nvPicPr>
            <p:cNvPr id="8226" name="Oval 6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641" cy="6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27" name="Text Box 30"/>
            <p:cNvSpPr txBox="1"/>
            <p:nvPr/>
          </p:nvSpPr>
          <p:spPr>
            <a:xfrm>
              <a:off x="99" y="100"/>
              <a:ext cx="441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201" name="TextBox 71"/>
          <p:cNvSpPr txBox="1"/>
          <p:nvPr/>
        </p:nvSpPr>
        <p:spPr>
          <a:xfrm>
            <a:off x="1028700" y="2327275"/>
            <a:ext cx="1155700" cy="665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60833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en-US" sz="37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</a:t>
            </a:r>
            <a:r>
              <a:rPr lang="pt-BR" alt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</a:p>
        </p:txBody>
      </p:sp>
      <p:sp>
        <p:nvSpPr>
          <p:cNvPr id="8202" name="TextBox 77"/>
          <p:cNvSpPr txBox="1"/>
          <p:nvPr/>
        </p:nvSpPr>
        <p:spPr>
          <a:xfrm>
            <a:off x="1028700" y="3294063"/>
            <a:ext cx="1155700" cy="666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60833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en-US" sz="37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35</a:t>
            </a:r>
            <a:r>
              <a:rPr lang="pt-BR" alt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</a:p>
        </p:txBody>
      </p:sp>
      <p:sp>
        <p:nvSpPr>
          <p:cNvPr id="8203" name="TextBox 80"/>
          <p:cNvSpPr txBox="1"/>
          <p:nvPr/>
        </p:nvSpPr>
        <p:spPr>
          <a:xfrm>
            <a:off x="1028700" y="5114925"/>
            <a:ext cx="1155700" cy="665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60833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en-US" sz="37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15</a:t>
            </a:r>
            <a:r>
              <a:rPr lang="pt-BR" alt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</a:p>
        </p:txBody>
      </p:sp>
      <p:cxnSp>
        <p:nvCxnSpPr>
          <p:cNvPr id="8204" name="Straight Connector 93"/>
          <p:cNvCxnSpPr/>
          <p:nvPr/>
        </p:nvCxnSpPr>
        <p:spPr>
          <a:xfrm>
            <a:off x="4557713" y="2573338"/>
            <a:ext cx="1782762" cy="0"/>
          </a:xfrm>
          <a:prstGeom prst="line">
            <a:avLst/>
          </a:prstGeom>
          <a:ln w="9525">
            <a:noFill/>
          </a:ln>
        </p:spPr>
      </p:cxnSp>
      <p:cxnSp>
        <p:nvCxnSpPr>
          <p:cNvPr id="8205" name="Straight Connector 94"/>
          <p:cNvCxnSpPr/>
          <p:nvPr/>
        </p:nvCxnSpPr>
        <p:spPr>
          <a:xfrm flipH="1">
            <a:off x="4003675" y="2573338"/>
            <a:ext cx="554038" cy="522287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206" name="Oval 95"/>
          <p:cNvSpPr>
            <a:spLocks noChangeAspect="1"/>
          </p:cNvSpPr>
          <p:nvPr/>
        </p:nvSpPr>
        <p:spPr>
          <a:xfrm>
            <a:off x="6283325" y="2513013"/>
            <a:ext cx="120650" cy="120650"/>
          </a:xfrm>
          <a:prstGeom prst="ellipse">
            <a:avLst/>
          </a:prstGeom>
          <a:solidFill>
            <a:srgbClr val="FCFCFC">
              <a:alpha val="29803"/>
            </a:srgb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207" name="Straight Connector 96"/>
          <p:cNvCxnSpPr/>
          <p:nvPr/>
        </p:nvCxnSpPr>
        <p:spPr>
          <a:xfrm>
            <a:off x="4557713" y="3538538"/>
            <a:ext cx="1782762" cy="0"/>
          </a:xfrm>
          <a:prstGeom prst="line">
            <a:avLst/>
          </a:prstGeom>
          <a:ln w="9525">
            <a:noFill/>
          </a:ln>
        </p:spPr>
      </p:cxnSp>
      <p:cxnSp>
        <p:nvCxnSpPr>
          <p:cNvPr id="8208" name="Straight Connector 97"/>
          <p:cNvCxnSpPr/>
          <p:nvPr/>
        </p:nvCxnSpPr>
        <p:spPr>
          <a:xfrm flipH="1">
            <a:off x="4003675" y="3538538"/>
            <a:ext cx="554038" cy="523875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209" name="Oval 98"/>
          <p:cNvSpPr>
            <a:spLocks noChangeAspect="1"/>
          </p:cNvSpPr>
          <p:nvPr/>
        </p:nvSpPr>
        <p:spPr>
          <a:xfrm>
            <a:off x="6283325" y="3473450"/>
            <a:ext cx="120650" cy="120650"/>
          </a:xfrm>
          <a:prstGeom prst="ellipse">
            <a:avLst/>
          </a:prstGeom>
          <a:solidFill>
            <a:srgbClr val="FCFCFC">
              <a:alpha val="29803"/>
            </a:srgb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210" name="Straight Connector 99"/>
          <p:cNvCxnSpPr/>
          <p:nvPr/>
        </p:nvCxnSpPr>
        <p:spPr>
          <a:xfrm>
            <a:off x="4349750" y="4556125"/>
            <a:ext cx="1990725" cy="0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11" name="Straight Connector 100"/>
          <p:cNvCxnSpPr/>
          <p:nvPr/>
        </p:nvCxnSpPr>
        <p:spPr>
          <a:xfrm flipH="1">
            <a:off x="4003675" y="4556125"/>
            <a:ext cx="346075" cy="434975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212" name="Oval 101"/>
          <p:cNvSpPr>
            <a:spLocks noChangeAspect="1"/>
          </p:cNvSpPr>
          <p:nvPr/>
        </p:nvSpPr>
        <p:spPr>
          <a:xfrm>
            <a:off x="6340475" y="4487863"/>
            <a:ext cx="120650" cy="120650"/>
          </a:xfrm>
          <a:prstGeom prst="ellipse">
            <a:avLst/>
          </a:prstGeom>
          <a:solidFill>
            <a:srgbClr val="FCFCFC">
              <a:alpha val="29803"/>
            </a:srgb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213" name="Straight Connector 88"/>
          <p:cNvCxnSpPr/>
          <p:nvPr/>
        </p:nvCxnSpPr>
        <p:spPr>
          <a:xfrm>
            <a:off x="927100" y="3095625"/>
            <a:ext cx="3076575" cy="0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14" name="Straight Connector 89"/>
          <p:cNvCxnSpPr/>
          <p:nvPr/>
        </p:nvCxnSpPr>
        <p:spPr>
          <a:xfrm>
            <a:off x="927100" y="4059238"/>
            <a:ext cx="3076575" cy="0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15" name="Straight Connector 90"/>
          <p:cNvCxnSpPr/>
          <p:nvPr/>
        </p:nvCxnSpPr>
        <p:spPr>
          <a:xfrm>
            <a:off x="927100" y="4989513"/>
            <a:ext cx="3076575" cy="0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16" name="Straight Connector 102"/>
          <p:cNvCxnSpPr/>
          <p:nvPr/>
        </p:nvCxnSpPr>
        <p:spPr>
          <a:xfrm>
            <a:off x="927100" y="5854700"/>
            <a:ext cx="3076575" cy="0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17" name="Straight Connector 103"/>
          <p:cNvCxnSpPr/>
          <p:nvPr/>
        </p:nvCxnSpPr>
        <p:spPr>
          <a:xfrm>
            <a:off x="4670425" y="5546725"/>
            <a:ext cx="1733550" cy="0"/>
          </a:xfrm>
          <a:prstGeom prst="line">
            <a:avLst/>
          </a:prstGeom>
          <a:ln w="9525">
            <a:noFill/>
          </a:ln>
        </p:spPr>
      </p:cxnSp>
      <p:cxnSp>
        <p:nvCxnSpPr>
          <p:cNvPr id="8218" name="Straight Connector 104"/>
          <p:cNvCxnSpPr/>
          <p:nvPr/>
        </p:nvCxnSpPr>
        <p:spPr>
          <a:xfrm flipH="1">
            <a:off x="4003675" y="5546725"/>
            <a:ext cx="666750" cy="307975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219" name="Oval 105"/>
          <p:cNvSpPr>
            <a:spLocks noChangeAspect="1"/>
          </p:cNvSpPr>
          <p:nvPr/>
        </p:nvSpPr>
        <p:spPr>
          <a:xfrm>
            <a:off x="6361113" y="5478463"/>
            <a:ext cx="122237" cy="122237"/>
          </a:xfrm>
          <a:prstGeom prst="ellipse">
            <a:avLst/>
          </a:prstGeom>
          <a:solidFill>
            <a:srgbClr val="FCFCFC">
              <a:alpha val="29803"/>
            </a:srgb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0" name="TextBox 13"/>
          <p:cNvSpPr txBox="1"/>
          <p:nvPr/>
        </p:nvSpPr>
        <p:spPr>
          <a:xfrm>
            <a:off x="1970088" y="2481263"/>
            <a:ext cx="206057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1" name="TextBox 13"/>
          <p:cNvSpPr txBox="1"/>
          <p:nvPr/>
        </p:nvSpPr>
        <p:spPr>
          <a:xfrm>
            <a:off x="1970088" y="3462338"/>
            <a:ext cx="206057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2" name="TextBox 13"/>
          <p:cNvSpPr txBox="1"/>
          <p:nvPr/>
        </p:nvSpPr>
        <p:spPr>
          <a:xfrm>
            <a:off x="1970088" y="4427538"/>
            <a:ext cx="206057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3" name="TextBox 13"/>
          <p:cNvSpPr txBox="1"/>
          <p:nvPr/>
        </p:nvSpPr>
        <p:spPr>
          <a:xfrm>
            <a:off x="1970088" y="5316538"/>
            <a:ext cx="206057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4" name="矩形 44"/>
          <p:cNvSpPr/>
          <p:nvPr/>
        </p:nvSpPr>
        <p:spPr>
          <a:xfrm>
            <a:off x="9158288" y="2936875"/>
            <a:ext cx="2324100" cy="15509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5" name="TextBox 80"/>
          <p:cNvSpPr txBox="1"/>
          <p:nvPr/>
        </p:nvSpPr>
        <p:spPr>
          <a:xfrm>
            <a:off x="1028700" y="4249738"/>
            <a:ext cx="1155700" cy="666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60833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en-US" sz="37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</a:t>
            </a:r>
            <a:r>
              <a:rPr lang="pt-BR" alt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1"/>
          <p:cNvGrpSpPr/>
          <p:nvPr/>
        </p:nvGrpSpPr>
        <p:grpSpPr>
          <a:xfrm rot="-1516987" flipH="1">
            <a:off x="538163" y="342900"/>
            <a:ext cx="622300" cy="476250"/>
            <a:chOff x="0" y="0"/>
            <a:chExt cx="622952" cy="476251"/>
          </a:xfrm>
        </p:grpSpPr>
        <p:grpSp>
          <p:nvGrpSpPr>
            <p:cNvPr id="9345" name="组合 26"/>
            <p:cNvGrpSpPr/>
            <p:nvPr/>
          </p:nvGrpSpPr>
          <p:grpSpPr>
            <a:xfrm>
              <a:off x="0" y="89405"/>
              <a:ext cx="448741" cy="386846"/>
              <a:chOff x="0" y="0"/>
              <a:chExt cx="2214105" cy="1908711"/>
            </a:xfrm>
          </p:grpSpPr>
          <p:grpSp>
            <p:nvGrpSpPr>
              <p:cNvPr id="9353" name="Hexagon 26@|1FFC:16777215|FBC:16777215|LFC:16777215|LBC:16777215"/>
              <p:cNvGrpSpPr/>
              <p:nvPr/>
            </p:nvGrpSpPr>
            <p:grpSpPr>
              <a:xfrm rot="-1516987" flipH="1">
                <a:off x="34923" y="-279319"/>
                <a:ext cx="2167879" cy="2466391"/>
                <a:chOff x="0" y="0"/>
                <a:chExt cx="438912" cy="499872"/>
              </a:xfrm>
            </p:grpSpPr>
            <p:pic>
              <p:nvPicPr>
                <p:cNvPr id="9357" name="Hexagon 26@|1FFC:16777215|FBC:16777215|LFC:16777215|LBC:16777215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438912" cy="499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358" name="Text Box 6"/>
                <p:cNvSpPr txBox="1"/>
                <p:nvPr/>
              </p:nvSpPr>
              <p:spPr>
                <a:xfrm rot="-1516989">
                  <a:off x="67117" y="115637"/>
                  <a:ext cx="309085" cy="2667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354" name="Freeform 27@|5FFC:16777215|FBC:0|LFC:16777215|LBC:16777215"/>
              <p:cNvGrpSpPr/>
              <p:nvPr/>
            </p:nvGrpSpPr>
            <p:grpSpPr>
              <a:xfrm rot="-1516987" flipH="1">
                <a:off x="-83448" y="-142325"/>
                <a:ext cx="2017332" cy="1443741"/>
                <a:chOff x="0" y="0"/>
                <a:chExt cx="408432" cy="292608"/>
              </a:xfrm>
            </p:grpSpPr>
            <p:pic>
              <p:nvPicPr>
                <p:cNvPr id="9355" name="Freeform 27@|5FFC:16777215|FBC:0|LFC:16777215|LBC:1677721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408432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356" name="Text Box 9"/>
                <p:cNvSpPr txBox="1"/>
                <p:nvPr/>
              </p:nvSpPr>
              <p:spPr>
                <a:xfrm rot="-1516989">
                  <a:off x="-27725" y="38853"/>
                  <a:ext cx="432912" cy="2857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9346" name="组合 29"/>
            <p:cNvGrpSpPr/>
            <p:nvPr/>
          </p:nvGrpSpPr>
          <p:grpSpPr>
            <a:xfrm>
              <a:off x="187750" y="0"/>
              <a:ext cx="435202" cy="375175"/>
              <a:chOff x="0" y="0"/>
              <a:chExt cx="2214105" cy="1908711"/>
            </a:xfrm>
          </p:grpSpPr>
          <p:grpSp>
            <p:nvGrpSpPr>
              <p:cNvPr id="9347" name="Hexagon 26@|1FFC:16777215|FBC:16777215|LFC:16777215|LBC:16777215"/>
              <p:cNvGrpSpPr/>
              <p:nvPr/>
            </p:nvGrpSpPr>
            <p:grpSpPr>
              <a:xfrm rot="-1516987" flipH="1">
                <a:off x="18372" y="-265807"/>
                <a:ext cx="2173225" cy="2450076"/>
                <a:chOff x="0" y="0"/>
                <a:chExt cx="426720" cy="481584"/>
              </a:xfrm>
            </p:grpSpPr>
            <p:pic>
              <p:nvPicPr>
                <p:cNvPr id="9351" name="Hexagon 26@|1FFC:16777215|FBC:16777215|LFC:16777215|LBC:1677721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26720" cy="4815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352" name="Text Box 13"/>
                <p:cNvSpPr txBox="1"/>
                <p:nvPr/>
              </p:nvSpPr>
              <p:spPr>
                <a:xfrm rot="-1516989">
                  <a:off x="62703" y="110757"/>
                  <a:ext cx="299761" cy="2586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348" name="Freeform 27@|5FFC:16777215|FBC:0|LFC:16777215|LBC:16777215"/>
              <p:cNvGrpSpPr/>
              <p:nvPr/>
            </p:nvGrpSpPr>
            <p:grpSpPr>
              <a:xfrm rot="-1516987" flipH="1">
                <a:off x="-98539" y="-163674"/>
                <a:ext cx="2049040" cy="1488654"/>
                <a:chOff x="0" y="0"/>
                <a:chExt cx="402336" cy="292608"/>
              </a:xfrm>
            </p:grpSpPr>
            <p:pic>
              <p:nvPicPr>
                <p:cNvPr id="9349" name="Freeform 27@|5FFC:16777215|FBC:0|LFC:16777215|LBC:1677721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02336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350" name="Text Box 16"/>
                <p:cNvSpPr txBox="1"/>
                <p:nvPr/>
              </p:nvSpPr>
              <p:spPr>
                <a:xfrm rot="-1516989">
                  <a:off x="-23733" y="41834"/>
                  <a:ext cx="419851" cy="2771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219" name="TextBox 13"/>
          <p:cNvSpPr txBox="1"/>
          <p:nvPr/>
        </p:nvSpPr>
        <p:spPr>
          <a:xfrm>
            <a:off x="1084263" y="398463"/>
            <a:ext cx="3298825" cy="431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220" name="矩形 9"/>
          <p:cNvGrpSpPr/>
          <p:nvPr/>
        </p:nvGrpSpPr>
        <p:grpSpPr>
          <a:xfrm>
            <a:off x="2157413" y="4608513"/>
            <a:ext cx="1957387" cy="811212"/>
            <a:chOff x="0" y="0"/>
            <a:chExt cx="1233" cy="511"/>
          </a:xfrm>
        </p:grpSpPr>
        <p:pic>
          <p:nvPicPr>
            <p:cNvPr id="9343" name="矩形 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233" cy="5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344" name="Text Box 20"/>
            <p:cNvSpPr txBox="1"/>
            <p:nvPr/>
          </p:nvSpPr>
          <p:spPr>
            <a:xfrm>
              <a:off x="2" y="3"/>
              <a:ext cx="1225" cy="4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9221" name="矩形 10"/>
          <p:cNvGrpSpPr/>
          <p:nvPr/>
        </p:nvGrpSpPr>
        <p:grpSpPr>
          <a:xfrm>
            <a:off x="4084638" y="4102100"/>
            <a:ext cx="1962150" cy="1311275"/>
            <a:chOff x="0" y="0"/>
            <a:chExt cx="1236" cy="826"/>
          </a:xfrm>
        </p:grpSpPr>
        <p:pic>
          <p:nvPicPr>
            <p:cNvPr id="9341" name="矩形 10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236" cy="8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342" name="Text Box 23"/>
            <p:cNvSpPr txBox="1"/>
            <p:nvPr/>
          </p:nvSpPr>
          <p:spPr>
            <a:xfrm>
              <a:off x="4" y="5"/>
              <a:ext cx="1225" cy="81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9222" name="矩形 11"/>
          <p:cNvGrpSpPr/>
          <p:nvPr/>
        </p:nvGrpSpPr>
        <p:grpSpPr>
          <a:xfrm>
            <a:off x="6029325" y="3597275"/>
            <a:ext cx="1962150" cy="1809750"/>
            <a:chOff x="0" y="0"/>
            <a:chExt cx="1236" cy="1140"/>
          </a:xfrm>
        </p:grpSpPr>
        <p:sp>
          <p:nvSpPr>
            <p:cNvPr id="9339" name="矩形 11"/>
            <p:cNvSpPr/>
            <p:nvPr/>
          </p:nvSpPr>
          <p:spPr>
            <a:xfrm>
              <a:off x="0" y="0"/>
              <a:ext cx="1236" cy="114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40" name="Text Box 26"/>
            <p:cNvSpPr txBox="1"/>
            <p:nvPr/>
          </p:nvSpPr>
          <p:spPr>
            <a:xfrm>
              <a:off x="4" y="5"/>
              <a:ext cx="1225" cy="11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9223" name="矩形 12"/>
          <p:cNvGrpSpPr/>
          <p:nvPr/>
        </p:nvGrpSpPr>
        <p:grpSpPr>
          <a:xfrm>
            <a:off x="7974013" y="2809875"/>
            <a:ext cx="1962150" cy="2609850"/>
            <a:chOff x="0" y="0"/>
            <a:chExt cx="1236" cy="1644"/>
          </a:xfrm>
        </p:grpSpPr>
        <p:sp>
          <p:nvSpPr>
            <p:cNvPr id="9337" name="矩形 12"/>
            <p:cNvSpPr/>
            <p:nvPr/>
          </p:nvSpPr>
          <p:spPr>
            <a:xfrm>
              <a:off x="0" y="0"/>
              <a:ext cx="1236" cy="164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338" name="Text Box 29"/>
            <p:cNvSpPr txBox="1"/>
            <p:nvPr/>
          </p:nvSpPr>
          <p:spPr>
            <a:xfrm>
              <a:off x="4" y="2"/>
              <a:ext cx="1225" cy="16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9224" name="组合 13"/>
          <p:cNvGrpSpPr/>
          <p:nvPr/>
        </p:nvGrpSpPr>
        <p:grpSpPr>
          <a:xfrm>
            <a:off x="2628900" y="3798888"/>
            <a:ext cx="885825" cy="787400"/>
            <a:chOff x="0" y="0"/>
            <a:chExt cx="6392863" cy="5773737"/>
          </a:xfrm>
        </p:grpSpPr>
        <p:sp>
          <p:nvSpPr>
            <p:cNvPr id="9310" name="Freeform 145@|5FFC:2303014|FBC:16777215|LFC:0|LBC:16777215"/>
            <p:cNvSpPr/>
            <p:nvPr/>
          </p:nvSpPr>
          <p:spPr>
            <a:xfrm>
              <a:off x="1924733" y="2817025"/>
              <a:ext cx="3070407" cy="2013820"/>
            </a:xfrm>
            <a:custGeom>
              <a:avLst/>
              <a:gdLst>
                <a:gd name="txL" fmla="*/ 0 w 817"/>
                <a:gd name="txT" fmla="*/ 0 h 538"/>
                <a:gd name="txR" fmla="*/ 817 w 817"/>
                <a:gd name="txB" fmla="*/ 538 h 538"/>
              </a:gdLst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817" h="538">
                  <a:moveTo>
                    <a:pt x="54" y="538"/>
                  </a:moveTo>
                  <a:cubicBezTo>
                    <a:pt x="52" y="529"/>
                    <a:pt x="0" y="418"/>
                    <a:pt x="0" y="418"/>
                  </a:cubicBezTo>
                  <a:cubicBezTo>
                    <a:pt x="27" y="391"/>
                    <a:pt x="27" y="391"/>
                    <a:pt x="27" y="391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113" y="359"/>
                    <a:pt x="420" y="227"/>
                    <a:pt x="449" y="223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0" y="209"/>
                    <a:pt x="477" y="0"/>
                    <a:pt x="504" y="5"/>
                  </a:cubicBezTo>
                  <a:cubicBezTo>
                    <a:pt x="531" y="9"/>
                    <a:pt x="579" y="54"/>
                    <a:pt x="586" y="52"/>
                  </a:cubicBezTo>
                  <a:cubicBezTo>
                    <a:pt x="592" y="50"/>
                    <a:pt x="706" y="123"/>
                    <a:pt x="706" y="123"/>
                  </a:cubicBezTo>
                  <a:cubicBezTo>
                    <a:pt x="706" y="123"/>
                    <a:pt x="813" y="196"/>
                    <a:pt x="817" y="225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669" y="352"/>
                    <a:pt x="647" y="350"/>
                  </a:cubicBezTo>
                  <a:cubicBezTo>
                    <a:pt x="624" y="348"/>
                    <a:pt x="447" y="398"/>
                    <a:pt x="429" y="404"/>
                  </a:cubicBezTo>
                  <a:cubicBezTo>
                    <a:pt x="411" y="411"/>
                    <a:pt x="270" y="486"/>
                    <a:pt x="261" y="486"/>
                  </a:cubicBezTo>
                  <a:cubicBezTo>
                    <a:pt x="252" y="486"/>
                    <a:pt x="54" y="538"/>
                    <a:pt x="54" y="538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1" name="Freeform 146@|5FFC:4737356|FBC:16777215|LFC:0|LBC:16777215"/>
            <p:cNvSpPr/>
            <p:nvPr/>
          </p:nvSpPr>
          <p:spPr>
            <a:xfrm>
              <a:off x="3173522" y="3340848"/>
              <a:ext cx="1180041" cy="1175704"/>
            </a:xfrm>
            <a:custGeom>
              <a:avLst/>
              <a:gdLst>
                <a:gd name="txL" fmla="*/ 0 w 316"/>
                <a:gd name="txT" fmla="*/ 0 h 314"/>
                <a:gd name="txR" fmla="*/ 316 w 316"/>
                <a:gd name="txB" fmla="*/ 314 h 31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16" h="314">
                  <a:moveTo>
                    <a:pt x="16" y="222"/>
                  </a:moveTo>
                  <a:cubicBezTo>
                    <a:pt x="41" y="209"/>
                    <a:pt x="184" y="104"/>
                    <a:pt x="184" y="104"/>
                  </a:cubicBezTo>
                  <a:cubicBezTo>
                    <a:pt x="282" y="143"/>
                    <a:pt x="282" y="143"/>
                    <a:pt x="282" y="143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89" y="0"/>
                    <a:pt x="200" y="0"/>
                  </a:cubicBezTo>
                  <a:cubicBezTo>
                    <a:pt x="211" y="0"/>
                    <a:pt x="273" y="0"/>
                    <a:pt x="273" y="0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6" y="133"/>
                    <a:pt x="293" y="190"/>
                    <a:pt x="286" y="189"/>
                  </a:cubicBezTo>
                  <a:cubicBezTo>
                    <a:pt x="283" y="189"/>
                    <a:pt x="279" y="202"/>
                    <a:pt x="276" y="217"/>
                  </a:cubicBezTo>
                  <a:cubicBezTo>
                    <a:pt x="216" y="231"/>
                    <a:pt x="112" y="260"/>
                    <a:pt x="98" y="265"/>
                  </a:cubicBezTo>
                  <a:cubicBezTo>
                    <a:pt x="88" y="269"/>
                    <a:pt x="43" y="293"/>
                    <a:pt x="1" y="314"/>
                  </a:cubicBezTo>
                  <a:cubicBezTo>
                    <a:pt x="0" y="274"/>
                    <a:pt x="3" y="230"/>
                    <a:pt x="16" y="222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2" name="Freeform 147@|5FFC:0|FBC:16777215|LFC:0|LBC:16777215"/>
            <p:cNvSpPr/>
            <p:nvPr/>
          </p:nvSpPr>
          <p:spPr>
            <a:xfrm>
              <a:off x="1924733" y="4039284"/>
              <a:ext cx="893626" cy="791561"/>
            </a:xfrm>
            <a:custGeom>
              <a:avLst/>
              <a:gdLst>
                <a:gd name="txL" fmla="*/ 0 w 237"/>
                <a:gd name="txT" fmla="*/ 0 h 211"/>
                <a:gd name="txR" fmla="*/ 237 w 237"/>
                <a:gd name="txB" fmla="*/ 211 h 21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237" h="211">
                  <a:moveTo>
                    <a:pt x="0" y="91"/>
                  </a:moveTo>
                  <a:cubicBezTo>
                    <a:pt x="27" y="64"/>
                    <a:pt x="27" y="64"/>
                    <a:pt x="27" y="64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45" y="19"/>
                    <a:pt x="188" y="0"/>
                  </a:cubicBezTo>
                  <a:cubicBezTo>
                    <a:pt x="201" y="44"/>
                    <a:pt x="220" y="109"/>
                    <a:pt x="237" y="164"/>
                  </a:cubicBezTo>
                  <a:cubicBezTo>
                    <a:pt x="183" y="177"/>
                    <a:pt x="54" y="211"/>
                    <a:pt x="54" y="211"/>
                  </a:cubicBezTo>
                  <a:cubicBezTo>
                    <a:pt x="52" y="202"/>
                    <a:pt x="0" y="91"/>
                    <a:pt x="0" y="91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3" name="Freeform 148@|5FFC:9350382|FBC:16777215|LFC:0|LBC:16777215"/>
            <p:cNvSpPr/>
            <p:nvPr/>
          </p:nvSpPr>
          <p:spPr>
            <a:xfrm>
              <a:off x="4766005" y="4458346"/>
              <a:ext cx="836346" cy="710080"/>
            </a:xfrm>
            <a:custGeom>
              <a:avLst/>
              <a:gdLst>
                <a:gd name="txL" fmla="*/ 0 w 221"/>
                <a:gd name="txT" fmla="*/ 0 h 189"/>
                <a:gd name="txR" fmla="*/ 221 w 221"/>
                <a:gd name="txB" fmla="*/ 189 h 189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21" h="189">
                  <a:moveTo>
                    <a:pt x="221" y="179"/>
                  </a:moveTo>
                  <a:cubicBezTo>
                    <a:pt x="221" y="179"/>
                    <a:pt x="169" y="185"/>
                    <a:pt x="142" y="165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27" y="189"/>
                    <a:pt x="0" y="184"/>
                  </a:cubicBezTo>
                  <a:cubicBezTo>
                    <a:pt x="0" y="184"/>
                    <a:pt x="28" y="97"/>
                    <a:pt x="31" y="89"/>
                  </a:cubicBezTo>
                  <a:cubicBezTo>
                    <a:pt x="33" y="81"/>
                    <a:pt x="52" y="0"/>
                    <a:pt x="52" y="0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101" y="65"/>
                    <a:pt x="113" y="77"/>
                  </a:cubicBezTo>
                  <a:cubicBezTo>
                    <a:pt x="126" y="88"/>
                    <a:pt x="138" y="133"/>
                    <a:pt x="159" y="140"/>
                  </a:cubicBezTo>
                  <a:cubicBezTo>
                    <a:pt x="159" y="140"/>
                    <a:pt x="221" y="156"/>
                    <a:pt x="221" y="179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4" name="Freeform 149@|5FFC:9683704|FBC:16777215|LFC:0|LBC:16777215"/>
            <p:cNvSpPr/>
            <p:nvPr/>
          </p:nvSpPr>
          <p:spPr>
            <a:xfrm>
              <a:off x="4766005" y="4516552"/>
              <a:ext cx="1076934" cy="1257185"/>
            </a:xfrm>
            <a:custGeom>
              <a:avLst/>
              <a:gdLst>
                <a:gd name="txL" fmla="*/ 0 w 285"/>
                <a:gd name="txT" fmla="*/ 0 h 335"/>
                <a:gd name="txR" fmla="*/ 285 w 285"/>
                <a:gd name="txB" fmla="*/ 335 h 335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0"/>
                </a:cxn>
              </a:cxnLst>
              <a:rect l="txL" t="txT" r="txR" b="txB"/>
              <a:pathLst>
                <a:path w="285" h="335">
                  <a:moveTo>
                    <a:pt x="64" y="0"/>
                  </a:move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149" y="188"/>
                    <a:pt x="176" y="208"/>
                  </a:cubicBezTo>
                  <a:cubicBezTo>
                    <a:pt x="176" y="208"/>
                    <a:pt x="280" y="278"/>
                    <a:pt x="273" y="297"/>
                  </a:cubicBezTo>
                  <a:cubicBezTo>
                    <a:pt x="273" y="297"/>
                    <a:pt x="285" y="324"/>
                    <a:pt x="274" y="328"/>
                  </a:cubicBezTo>
                  <a:cubicBezTo>
                    <a:pt x="262" y="333"/>
                    <a:pt x="219" y="294"/>
                    <a:pt x="219" y="294"/>
                  </a:cubicBezTo>
                  <a:cubicBezTo>
                    <a:pt x="160" y="251"/>
                    <a:pt x="160" y="251"/>
                    <a:pt x="160" y="251"/>
                  </a:cubicBezTo>
                  <a:cubicBezTo>
                    <a:pt x="171" y="294"/>
                    <a:pt x="171" y="294"/>
                    <a:pt x="171" y="294"/>
                  </a:cubicBezTo>
                  <a:cubicBezTo>
                    <a:pt x="171" y="294"/>
                    <a:pt x="208" y="322"/>
                    <a:pt x="201" y="329"/>
                  </a:cubicBezTo>
                  <a:cubicBezTo>
                    <a:pt x="194" y="335"/>
                    <a:pt x="158" y="312"/>
                    <a:pt x="155" y="306"/>
                  </a:cubicBezTo>
                  <a:cubicBezTo>
                    <a:pt x="153" y="299"/>
                    <a:pt x="126" y="253"/>
                    <a:pt x="113" y="249"/>
                  </a:cubicBezTo>
                  <a:cubicBezTo>
                    <a:pt x="101" y="244"/>
                    <a:pt x="79" y="265"/>
                    <a:pt x="79" y="265"/>
                  </a:cubicBezTo>
                  <a:cubicBezTo>
                    <a:pt x="79" y="265"/>
                    <a:pt x="89" y="334"/>
                    <a:pt x="77" y="330"/>
                  </a:cubicBezTo>
                  <a:cubicBezTo>
                    <a:pt x="77" y="330"/>
                    <a:pt x="54" y="324"/>
                    <a:pt x="52" y="290"/>
                  </a:cubicBezTo>
                  <a:cubicBezTo>
                    <a:pt x="52" y="290"/>
                    <a:pt x="31" y="299"/>
                    <a:pt x="31" y="287"/>
                  </a:cubicBezTo>
                  <a:cubicBezTo>
                    <a:pt x="31" y="287"/>
                    <a:pt x="58" y="237"/>
                    <a:pt x="52" y="222"/>
                  </a:cubicBezTo>
                  <a:cubicBezTo>
                    <a:pt x="46" y="206"/>
                    <a:pt x="32" y="188"/>
                    <a:pt x="40" y="154"/>
                  </a:cubicBezTo>
                  <a:cubicBezTo>
                    <a:pt x="40" y="154"/>
                    <a:pt x="22" y="108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8C29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5" name="Freeform 150@|5FFC:9350382|FBC:16777215|LFC:0|LBC:16777215"/>
            <p:cNvSpPr/>
            <p:nvPr/>
          </p:nvSpPr>
          <p:spPr>
            <a:xfrm>
              <a:off x="4892033" y="5156782"/>
              <a:ext cx="171848" cy="500549"/>
            </a:xfrm>
            <a:custGeom>
              <a:avLst/>
              <a:gdLst>
                <a:gd name="txL" fmla="*/ 0 w 48"/>
                <a:gd name="txT" fmla="*/ 0 h 133"/>
                <a:gd name="txR" fmla="*/ 48 w 48"/>
                <a:gd name="txB" fmla="*/ 133 h 13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48" h="133">
                  <a:moveTo>
                    <a:pt x="23" y="133"/>
                  </a:moveTo>
                  <a:cubicBezTo>
                    <a:pt x="22" y="129"/>
                    <a:pt x="21" y="125"/>
                    <a:pt x="21" y="120"/>
                  </a:cubicBezTo>
                  <a:cubicBezTo>
                    <a:pt x="21" y="120"/>
                    <a:pt x="0" y="129"/>
                    <a:pt x="0" y="117"/>
                  </a:cubicBezTo>
                  <a:cubicBezTo>
                    <a:pt x="0" y="117"/>
                    <a:pt x="27" y="67"/>
                    <a:pt x="21" y="52"/>
                  </a:cubicBezTo>
                  <a:cubicBezTo>
                    <a:pt x="17" y="38"/>
                    <a:pt x="6" y="24"/>
                    <a:pt x="7" y="0"/>
                  </a:cubicBezTo>
                  <a:cubicBezTo>
                    <a:pt x="29" y="14"/>
                    <a:pt x="48" y="49"/>
                    <a:pt x="48" y="49"/>
                  </a:cubicBezTo>
                  <a:cubicBezTo>
                    <a:pt x="32" y="69"/>
                    <a:pt x="26" y="107"/>
                    <a:pt x="23" y="133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6" name="Freeform 151@|5FFC:9350382|FBC:16777215|LFC:0|LBC:16777215"/>
            <p:cNvSpPr/>
            <p:nvPr/>
          </p:nvSpPr>
          <p:spPr>
            <a:xfrm>
              <a:off x="5155535" y="5343031"/>
              <a:ext cx="206221" cy="325937"/>
            </a:xfrm>
            <a:custGeom>
              <a:avLst/>
              <a:gdLst>
                <a:gd name="txL" fmla="*/ 0 w 56"/>
                <a:gd name="txT" fmla="*/ 0 h 88"/>
                <a:gd name="txR" fmla="*/ 56 w 56"/>
                <a:gd name="txB" fmla="*/ 88 h 88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56" h="88">
                  <a:moveTo>
                    <a:pt x="12" y="0"/>
                  </a:moveTo>
                  <a:cubicBezTo>
                    <a:pt x="29" y="13"/>
                    <a:pt x="47" y="60"/>
                    <a:pt x="56" y="88"/>
                  </a:cubicBezTo>
                  <a:cubicBezTo>
                    <a:pt x="55" y="86"/>
                    <a:pt x="54" y="85"/>
                    <a:pt x="54" y="84"/>
                  </a:cubicBezTo>
                  <a:cubicBezTo>
                    <a:pt x="51" y="78"/>
                    <a:pt x="24" y="32"/>
                    <a:pt x="12" y="28"/>
                  </a:cubicBezTo>
                  <a:cubicBezTo>
                    <a:pt x="8" y="26"/>
                    <a:pt x="4" y="27"/>
                    <a:pt x="0" y="29"/>
                  </a:cubicBezTo>
                  <a:cubicBezTo>
                    <a:pt x="6" y="1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7" name="Freeform 152@|5FFC:9350382|FBC:16777215|LFC:0|LBC:16777215"/>
            <p:cNvSpPr/>
            <p:nvPr/>
          </p:nvSpPr>
          <p:spPr>
            <a:xfrm>
              <a:off x="5293016" y="5284832"/>
              <a:ext cx="22913" cy="23281"/>
            </a:xfrm>
            <a:custGeom>
              <a:avLst/>
              <a:gdLst>
                <a:gd name="txL" fmla="*/ 0 w 6"/>
                <a:gd name="txT" fmla="*/ 0 h 7"/>
                <a:gd name="txR" fmla="*/ 6 w 6"/>
                <a:gd name="txB" fmla="*/ 7 h 7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6" h="7">
                  <a:moveTo>
                    <a:pt x="3" y="0"/>
                  </a:moveTo>
                  <a:cubicBezTo>
                    <a:pt x="3" y="0"/>
                    <a:pt x="4" y="3"/>
                    <a:pt x="6" y="7"/>
                  </a:cubicBezTo>
                  <a:cubicBezTo>
                    <a:pt x="0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8" name="Freeform 153@|5FFC:9350382|FBC:16777215|LFC:0|LBC:16777215"/>
            <p:cNvSpPr/>
            <p:nvPr/>
          </p:nvSpPr>
          <p:spPr>
            <a:xfrm>
              <a:off x="5315929" y="5308113"/>
              <a:ext cx="527010" cy="453980"/>
            </a:xfrm>
            <a:custGeom>
              <a:avLst/>
              <a:gdLst>
                <a:gd name="txL" fmla="*/ 0 w 141"/>
                <a:gd name="txT" fmla="*/ 0 h 121"/>
                <a:gd name="txR" fmla="*/ 141 w 141"/>
                <a:gd name="txB" fmla="*/ 121 h 121"/>
              </a:gdLst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41" h="121">
                  <a:moveTo>
                    <a:pt x="27" y="46"/>
                  </a:moveTo>
                  <a:cubicBezTo>
                    <a:pt x="14" y="26"/>
                    <a:pt x="5" y="9"/>
                    <a:pt x="0" y="0"/>
                  </a:cubicBezTo>
                  <a:cubicBezTo>
                    <a:pt x="4" y="4"/>
                    <a:pt x="12" y="10"/>
                    <a:pt x="26" y="20"/>
                  </a:cubicBezTo>
                  <a:cubicBezTo>
                    <a:pt x="50" y="35"/>
                    <a:pt x="100" y="67"/>
                    <a:pt x="132" y="87"/>
                  </a:cubicBezTo>
                  <a:cubicBezTo>
                    <a:pt x="134" y="94"/>
                    <a:pt x="141" y="112"/>
                    <a:pt x="131" y="116"/>
                  </a:cubicBezTo>
                  <a:cubicBezTo>
                    <a:pt x="119" y="121"/>
                    <a:pt x="76" y="82"/>
                    <a:pt x="76" y="82"/>
                  </a:cubicBezTo>
                  <a:lnTo>
                    <a:pt x="27" y="46"/>
                  </a:ln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9" name="Freeform 154@|5FFC:9350382|FBC:16777215|LFC:0|LBC:16777215"/>
            <p:cNvSpPr/>
            <p:nvPr/>
          </p:nvSpPr>
          <p:spPr>
            <a:xfrm>
              <a:off x="4766005" y="4516552"/>
              <a:ext cx="274962" cy="570386"/>
            </a:xfrm>
            <a:custGeom>
              <a:avLst/>
              <a:gdLst>
                <a:gd name="txL" fmla="*/ 0 w 72"/>
                <a:gd name="txT" fmla="*/ 0 h 151"/>
                <a:gd name="txR" fmla="*/ 72 w 72"/>
                <a:gd name="txB" fmla="*/ 151 h 15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txL" t="txT" r="txR" b="txB"/>
              <a:pathLst>
                <a:path w="72" h="151">
                  <a:moveTo>
                    <a:pt x="64" y="104"/>
                  </a:moveTo>
                  <a:cubicBezTo>
                    <a:pt x="72" y="112"/>
                    <a:pt x="61" y="135"/>
                    <a:pt x="39" y="151"/>
                  </a:cubicBezTo>
                  <a:cubicBezTo>
                    <a:pt x="36" y="142"/>
                    <a:pt x="21" y="105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36"/>
                    <a:pt x="55" y="93"/>
                    <a:pt x="64" y="104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0" name="Freeform 155@|5FFC:15724527|FBC:16777215|LFC:0|LBC:16777215"/>
            <p:cNvSpPr/>
            <p:nvPr/>
          </p:nvSpPr>
          <p:spPr>
            <a:xfrm>
              <a:off x="4513957" y="4144053"/>
              <a:ext cx="549924" cy="535468"/>
            </a:xfrm>
            <a:custGeom>
              <a:avLst/>
              <a:gdLst>
                <a:gd name="txL" fmla="*/ 0 w 147"/>
                <a:gd name="txT" fmla="*/ 0 h 143"/>
                <a:gd name="txR" fmla="*/ 147 w 147"/>
                <a:gd name="txB" fmla="*/ 143 h 14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txL" t="txT" r="txR" b="txB"/>
              <a:pathLst>
                <a:path w="147" h="143">
                  <a:moveTo>
                    <a:pt x="128" y="8"/>
                  </a:move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29" y="143"/>
                    <a:pt x="68" y="134"/>
                  </a:cubicBezTo>
                  <a:cubicBezTo>
                    <a:pt x="68" y="134"/>
                    <a:pt x="0" y="31"/>
                    <a:pt x="28" y="0"/>
                  </a:cubicBezTo>
                  <a:lnTo>
                    <a:pt x="128" y="8"/>
                  </a:lnTo>
                  <a:close/>
                </a:path>
              </a:pathLst>
            </a:custGeom>
            <a:solidFill>
              <a:srgbClr val="EFEFE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1" name="Freeform 156@|5FFC:0|FBC:16777215|LFC:0|LBC:16777215"/>
            <p:cNvSpPr/>
            <p:nvPr/>
          </p:nvSpPr>
          <p:spPr>
            <a:xfrm>
              <a:off x="0" y="3736629"/>
              <a:ext cx="1042567" cy="1652965"/>
            </a:xfrm>
            <a:custGeom>
              <a:avLst/>
              <a:gdLst>
                <a:gd name="txL" fmla="*/ 0 w 278"/>
                <a:gd name="txT" fmla="*/ 0 h 440"/>
                <a:gd name="txR" fmla="*/ 278 w 278"/>
                <a:gd name="txB" fmla="*/ 440 h 440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78" h="440">
                  <a:moveTo>
                    <a:pt x="173" y="36"/>
                  </a:moveTo>
                  <a:cubicBezTo>
                    <a:pt x="173" y="36"/>
                    <a:pt x="105" y="0"/>
                    <a:pt x="74" y="10"/>
                  </a:cubicBezTo>
                  <a:cubicBezTo>
                    <a:pt x="74" y="10"/>
                    <a:pt x="21" y="0"/>
                    <a:pt x="32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0" y="277"/>
                    <a:pt x="6" y="314"/>
                  </a:cubicBezTo>
                  <a:cubicBezTo>
                    <a:pt x="11" y="351"/>
                    <a:pt x="52" y="429"/>
                    <a:pt x="89" y="440"/>
                  </a:cubicBezTo>
                  <a:cubicBezTo>
                    <a:pt x="89" y="440"/>
                    <a:pt x="105" y="346"/>
                    <a:pt x="121" y="325"/>
                  </a:cubicBezTo>
                  <a:cubicBezTo>
                    <a:pt x="137" y="304"/>
                    <a:pt x="163" y="207"/>
                    <a:pt x="205" y="224"/>
                  </a:cubicBezTo>
                  <a:cubicBezTo>
                    <a:pt x="247" y="241"/>
                    <a:pt x="247" y="241"/>
                    <a:pt x="247" y="241"/>
                  </a:cubicBezTo>
                  <a:cubicBezTo>
                    <a:pt x="278" y="94"/>
                    <a:pt x="278" y="94"/>
                    <a:pt x="278" y="94"/>
                  </a:cubicBezTo>
                  <a:lnTo>
                    <a:pt x="173" y="36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2" name="Freeform 157@|5FFC:2303014|FBC:16777215|LFC:0|LBC:16777215"/>
            <p:cNvSpPr/>
            <p:nvPr/>
          </p:nvSpPr>
          <p:spPr>
            <a:xfrm>
              <a:off x="790519" y="2293194"/>
              <a:ext cx="2554850" cy="3236086"/>
            </a:xfrm>
            <a:custGeom>
              <a:avLst/>
              <a:gdLst>
                <a:gd name="txL" fmla="*/ 0 w 679"/>
                <a:gd name="txT" fmla="*/ 0 h 860"/>
                <a:gd name="txR" fmla="*/ 679 w 679"/>
                <a:gd name="txB" fmla="*/ 860 h 860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txL" t="txT" r="txR" b="txB"/>
              <a:pathLst>
                <a:path w="679" h="860">
                  <a:moveTo>
                    <a:pt x="634" y="277"/>
                  </a:moveTo>
                  <a:cubicBezTo>
                    <a:pt x="634" y="277"/>
                    <a:pt x="676" y="464"/>
                    <a:pt x="676" y="482"/>
                  </a:cubicBezTo>
                  <a:cubicBezTo>
                    <a:pt x="676" y="499"/>
                    <a:pt x="674" y="733"/>
                    <a:pt x="676" y="754"/>
                  </a:cubicBezTo>
                  <a:cubicBezTo>
                    <a:pt x="679" y="774"/>
                    <a:pt x="631" y="851"/>
                    <a:pt x="602" y="856"/>
                  </a:cubicBezTo>
                  <a:cubicBezTo>
                    <a:pt x="572" y="860"/>
                    <a:pt x="483" y="838"/>
                    <a:pt x="470" y="823"/>
                  </a:cubicBezTo>
                  <a:cubicBezTo>
                    <a:pt x="456" y="808"/>
                    <a:pt x="11" y="629"/>
                    <a:pt x="0" y="629"/>
                  </a:cubicBezTo>
                  <a:cubicBezTo>
                    <a:pt x="0" y="629"/>
                    <a:pt x="27" y="465"/>
                    <a:pt x="52" y="449"/>
                  </a:cubicBezTo>
                  <a:cubicBezTo>
                    <a:pt x="52" y="449"/>
                    <a:pt x="182" y="508"/>
                    <a:pt x="188" y="508"/>
                  </a:cubicBezTo>
                  <a:cubicBezTo>
                    <a:pt x="195" y="508"/>
                    <a:pt x="449" y="597"/>
                    <a:pt x="452" y="607"/>
                  </a:cubicBezTo>
                  <a:cubicBezTo>
                    <a:pt x="452" y="607"/>
                    <a:pt x="399" y="495"/>
                    <a:pt x="390" y="483"/>
                  </a:cubicBezTo>
                  <a:cubicBezTo>
                    <a:pt x="381" y="472"/>
                    <a:pt x="254" y="181"/>
                    <a:pt x="261" y="143"/>
                  </a:cubicBezTo>
                  <a:cubicBezTo>
                    <a:pt x="261" y="143"/>
                    <a:pt x="261" y="34"/>
                    <a:pt x="302" y="0"/>
                  </a:cubicBezTo>
                  <a:cubicBezTo>
                    <a:pt x="302" y="0"/>
                    <a:pt x="605" y="254"/>
                    <a:pt x="634" y="277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3" name="Freeform 158@|5FFC:4737356|FBC:16777215|LFC:0|LBC:16777215"/>
            <p:cNvSpPr/>
            <p:nvPr/>
          </p:nvSpPr>
          <p:spPr>
            <a:xfrm>
              <a:off x="973827" y="2828662"/>
              <a:ext cx="2371542" cy="2700619"/>
            </a:xfrm>
            <a:custGeom>
              <a:avLst/>
              <a:gdLst>
                <a:gd name="txL" fmla="*/ 0 w 632"/>
                <a:gd name="txT" fmla="*/ 0 h 717"/>
                <a:gd name="txR" fmla="*/ 632 w 632"/>
                <a:gd name="txB" fmla="*/ 717 h 71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632" h="717">
                  <a:moveTo>
                    <a:pt x="555" y="713"/>
                  </a:moveTo>
                  <a:cubicBezTo>
                    <a:pt x="525" y="717"/>
                    <a:pt x="436" y="695"/>
                    <a:pt x="423" y="680"/>
                  </a:cubicBezTo>
                  <a:cubicBezTo>
                    <a:pt x="422" y="679"/>
                    <a:pt x="420" y="678"/>
                    <a:pt x="416" y="676"/>
                  </a:cubicBezTo>
                  <a:cubicBezTo>
                    <a:pt x="418" y="655"/>
                    <a:pt x="414" y="632"/>
                    <a:pt x="400" y="622"/>
                  </a:cubicBezTo>
                  <a:cubicBezTo>
                    <a:pt x="373" y="602"/>
                    <a:pt x="56" y="467"/>
                    <a:pt x="28" y="448"/>
                  </a:cubicBezTo>
                  <a:cubicBezTo>
                    <a:pt x="0" y="428"/>
                    <a:pt x="37" y="384"/>
                    <a:pt x="37" y="384"/>
                  </a:cubicBezTo>
                  <a:cubicBezTo>
                    <a:pt x="37" y="384"/>
                    <a:pt x="78" y="374"/>
                    <a:pt x="89" y="381"/>
                  </a:cubicBezTo>
                  <a:cubicBezTo>
                    <a:pt x="100" y="388"/>
                    <a:pt x="411" y="515"/>
                    <a:pt x="427" y="533"/>
                  </a:cubicBezTo>
                  <a:cubicBezTo>
                    <a:pt x="443" y="552"/>
                    <a:pt x="475" y="670"/>
                    <a:pt x="498" y="680"/>
                  </a:cubicBezTo>
                  <a:cubicBezTo>
                    <a:pt x="498" y="680"/>
                    <a:pt x="448" y="579"/>
                    <a:pt x="471" y="577"/>
                  </a:cubicBezTo>
                  <a:cubicBezTo>
                    <a:pt x="493" y="574"/>
                    <a:pt x="505" y="663"/>
                    <a:pt x="555" y="680"/>
                  </a:cubicBezTo>
                  <a:cubicBezTo>
                    <a:pt x="555" y="680"/>
                    <a:pt x="497" y="603"/>
                    <a:pt x="509" y="590"/>
                  </a:cubicBezTo>
                  <a:cubicBezTo>
                    <a:pt x="509" y="590"/>
                    <a:pt x="545" y="615"/>
                    <a:pt x="587" y="613"/>
                  </a:cubicBezTo>
                  <a:cubicBezTo>
                    <a:pt x="587" y="613"/>
                    <a:pt x="507" y="586"/>
                    <a:pt x="484" y="533"/>
                  </a:cubicBezTo>
                  <a:cubicBezTo>
                    <a:pt x="461" y="481"/>
                    <a:pt x="407" y="311"/>
                    <a:pt x="407" y="311"/>
                  </a:cubicBezTo>
                  <a:cubicBezTo>
                    <a:pt x="407" y="311"/>
                    <a:pt x="257" y="36"/>
                    <a:pt x="266" y="0"/>
                  </a:cubicBezTo>
                  <a:cubicBezTo>
                    <a:pt x="266" y="0"/>
                    <a:pt x="380" y="225"/>
                    <a:pt x="414" y="234"/>
                  </a:cubicBezTo>
                  <a:cubicBezTo>
                    <a:pt x="414" y="234"/>
                    <a:pt x="450" y="268"/>
                    <a:pt x="473" y="267"/>
                  </a:cubicBezTo>
                  <a:cubicBezTo>
                    <a:pt x="611" y="244"/>
                    <a:pt x="611" y="244"/>
                    <a:pt x="611" y="244"/>
                  </a:cubicBezTo>
                  <a:cubicBezTo>
                    <a:pt x="620" y="289"/>
                    <a:pt x="629" y="331"/>
                    <a:pt x="629" y="339"/>
                  </a:cubicBezTo>
                  <a:cubicBezTo>
                    <a:pt x="629" y="356"/>
                    <a:pt x="627" y="590"/>
                    <a:pt x="629" y="611"/>
                  </a:cubicBezTo>
                  <a:cubicBezTo>
                    <a:pt x="632" y="631"/>
                    <a:pt x="584" y="708"/>
                    <a:pt x="555" y="713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4" name="Freeform 159@|5FFC:9683704|FBC:16777215|LFC:0|LBC:16777215"/>
            <p:cNvSpPr/>
            <p:nvPr/>
          </p:nvSpPr>
          <p:spPr>
            <a:xfrm>
              <a:off x="4995140" y="267730"/>
              <a:ext cx="1317529" cy="1373591"/>
            </a:xfrm>
            <a:custGeom>
              <a:avLst/>
              <a:gdLst>
                <a:gd name="txL" fmla="*/ 0 w 350"/>
                <a:gd name="txT" fmla="*/ 0 h 363"/>
                <a:gd name="txR" fmla="*/ 350 w 350"/>
                <a:gd name="txB" fmla="*/ 363 h 36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50" h="363">
                  <a:moveTo>
                    <a:pt x="55" y="356"/>
                  </a:moveTo>
                  <a:cubicBezTo>
                    <a:pt x="55" y="356"/>
                    <a:pt x="148" y="322"/>
                    <a:pt x="170" y="327"/>
                  </a:cubicBezTo>
                  <a:cubicBezTo>
                    <a:pt x="170" y="327"/>
                    <a:pt x="213" y="363"/>
                    <a:pt x="241" y="356"/>
                  </a:cubicBezTo>
                  <a:cubicBezTo>
                    <a:pt x="257" y="326"/>
                    <a:pt x="257" y="326"/>
                    <a:pt x="257" y="326"/>
                  </a:cubicBezTo>
                  <a:cubicBezTo>
                    <a:pt x="277" y="315"/>
                    <a:pt x="277" y="315"/>
                    <a:pt x="277" y="315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7" y="300"/>
                    <a:pt x="288" y="311"/>
                    <a:pt x="297" y="300"/>
                  </a:cubicBezTo>
                  <a:cubicBezTo>
                    <a:pt x="297" y="272"/>
                    <a:pt x="297" y="272"/>
                    <a:pt x="297" y="272"/>
                  </a:cubicBezTo>
                  <a:cubicBezTo>
                    <a:pt x="297" y="272"/>
                    <a:pt x="329" y="281"/>
                    <a:pt x="331" y="272"/>
                  </a:cubicBezTo>
                  <a:cubicBezTo>
                    <a:pt x="334" y="263"/>
                    <a:pt x="316" y="188"/>
                    <a:pt x="320" y="177"/>
                  </a:cubicBezTo>
                  <a:cubicBezTo>
                    <a:pt x="343" y="166"/>
                    <a:pt x="343" y="166"/>
                    <a:pt x="343" y="166"/>
                  </a:cubicBezTo>
                  <a:cubicBezTo>
                    <a:pt x="343" y="166"/>
                    <a:pt x="350" y="113"/>
                    <a:pt x="343" y="73"/>
                  </a:cubicBezTo>
                  <a:cubicBezTo>
                    <a:pt x="336" y="32"/>
                    <a:pt x="259" y="0"/>
                    <a:pt x="227" y="9"/>
                  </a:cubicBezTo>
                  <a:cubicBezTo>
                    <a:pt x="195" y="18"/>
                    <a:pt x="98" y="54"/>
                    <a:pt x="89" y="77"/>
                  </a:cubicBezTo>
                  <a:cubicBezTo>
                    <a:pt x="80" y="100"/>
                    <a:pt x="0" y="159"/>
                    <a:pt x="0" y="159"/>
                  </a:cubicBezTo>
                  <a:lnTo>
                    <a:pt x="55" y="356"/>
                  </a:lnTo>
                  <a:close/>
                </a:path>
              </a:pathLst>
            </a:custGeom>
            <a:solidFill>
              <a:srgbClr val="F8C29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5" name="Freeform 160@|5FFC:9350382|FBC:16777215|LFC:0|LBC:16777215"/>
            <p:cNvSpPr/>
            <p:nvPr/>
          </p:nvSpPr>
          <p:spPr>
            <a:xfrm>
              <a:off x="5006601" y="523823"/>
              <a:ext cx="1283155" cy="1105861"/>
            </a:xfrm>
            <a:custGeom>
              <a:avLst/>
              <a:gdLst>
                <a:gd name="txL" fmla="*/ 0 w 340"/>
                <a:gd name="txT" fmla="*/ 0 h 294"/>
                <a:gd name="txR" fmla="*/ 340 w 340"/>
                <a:gd name="txB" fmla="*/ 294 h 29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40" h="294">
                  <a:moveTo>
                    <a:pt x="169" y="134"/>
                  </a:moveTo>
                  <a:cubicBezTo>
                    <a:pt x="169" y="134"/>
                    <a:pt x="112" y="138"/>
                    <a:pt x="91" y="157"/>
                  </a:cubicBezTo>
                  <a:cubicBezTo>
                    <a:pt x="80" y="167"/>
                    <a:pt x="52" y="193"/>
                    <a:pt x="29" y="21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8" y="86"/>
                    <a:pt x="93" y="40"/>
                    <a:pt x="101" y="30"/>
                  </a:cubicBezTo>
                  <a:cubicBezTo>
                    <a:pt x="110" y="16"/>
                    <a:pt x="207" y="0"/>
                    <a:pt x="214" y="0"/>
                  </a:cubicBezTo>
                  <a:cubicBezTo>
                    <a:pt x="221" y="0"/>
                    <a:pt x="312" y="14"/>
                    <a:pt x="312" y="14"/>
                  </a:cubicBezTo>
                  <a:cubicBezTo>
                    <a:pt x="312" y="56"/>
                    <a:pt x="327" y="79"/>
                    <a:pt x="340" y="91"/>
                  </a:cubicBezTo>
                  <a:cubicBezTo>
                    <a:pt x="339" y="95"/>
                    <a:pt x="339" y="98"/>
                    <a:pt x="339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04" y="94"/>
                    <a:pt x="257" y="114"/>
                    <a:pt x="257" y="114"/>
                  </a:cubicBezTo>
                  <a:cubicBezTo>
                    <a:pt x="244" y="120"/>
                    <a:pt x="209" y="125"/>
                    <a:pt x="209" y="125"/>
                  </a:cubicBezTo>
                  <a:cubicBezTo>
                    <a:pt x="175" y="157"/>
                    <a:pt x="184" y="195"/>
                    <a:pt x="189" y="220"/>
                  </a:cubicBezTo>
                  <a:cubicBezTo>
                    <a:pt x="192" y="235"/>
                    <a:pt x="216" y="266"/>
                    <a:pt x="235" y="289"/>
                  </a:cubicBezTo>
                  <a:cubicBezTo>
                    <a:pt x="208" y="294"/>
                    <a:pt x="166" y="259"/>
                    <a:pt x="166" y="259"/>
                  </a:cubicBezTo>
                  <a:cubicBezTo>
                    <a:pt x="165" y="259"/>
                    <a:pt x="164" y="258"/>
                    <a:pt x="163" y="258"/>
                  </a:cubicBezTo>
                  <a:cubicBezTo>
                    <a:pt x="155" y="214"/>
                    <a:pt x="153" y="157"/>
                    <a:pt x="153" y="157"/>
                  </a:cubicBezTo>
                  <a:cubicBezTo>
                    <a:pt x="191" y="154"/>
                    <a:pt x="200" y="70"/>
                    <a:pt x="200" y="70"/>
                  </a:cubicBezTo>
                  <a:cubicBezTo>
                    <a:pt x="216" y="18"/>
                    <a:pt x="169" y="34"/>
                    <a:pt x="169" y="34"/>
                  </a:cubicBezTo>
                  <a:cubicBezTo>
                    <a:pt x="138" y="50"/>
                    <a:pt x="141" y="89"/>
                    <a:pt x="144" y="102"/>
                  </a:cubicBezTo>
                  <a:cubicBezTo>
                    <a:pt x="146" y="116"/>
                    <a:pt x="169" y="134"/>
                    <a:pt x="169" y="134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6" name="Freeform 161@|5FFC:9350382|FBC:16777215|LFC:0|LBC:16777215"/>
            <p:cNvSpPr/>
            <p:nvPr/>
          </p:nvSpPr>
          <p:spPr>
            <a:xfrm>
              <a:off x="6037708" y="1187341"/>
              <a:ext cx="194761" cy="139687"/>
            </a:xfrm>
            <a:custGeom>
              <a:avLst/>
              <a:gdLst>
                <a:gd name="txL" fmla="*/ 0 w 52"/>
                <a:gd name="txT" fmla="*/ 0 h 37"/>
                <a:gd name="txR" fmla="*/ 52 w 52"/>
                <a:gd name="txB" fmla="*/ 37 h 3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52" h="37">
                  <a:moveTo>
                    <a:pt x="19" y="29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0" y="11"/>
                    <a:pt x="24" y="0"/>
                    <a:pt x="24" y="0"/>
                  </a:cubicBezTo>
                  <a:cubicBezTo>
                    <a:pt x="24" y="0"/>
                    <a:pt x="24" y="0"/>
                    <a:pt x="22" y="9"/>
                  </a:cubicBezTo>
                  <a:cubicBezTo>
                    <a:pt x="20" y="14"/>
                    <a:pt x="38" y="24"/>
                    <a:pt x="52" y="31"/>
                  </a:cubicBezTo>
                  <a:cubicBezTo>
                    <a:pt x="46" y="37"/>
                    <a:pt x="19" y="29"/>
                    <a:pt x="19" y="29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7" name="Freeform 162@|5FFC:2303014|FBC:16777215|LFC:0|LBC:16777215"/>
            <p:cNvSpPr/>
            <p:nvPr/>
          </p:nvSpPr>
          <p:spPr>
            <a:xfrm>
              <a:off x="5063881" y="0"/>
              <a:ext cx="1328982" cy="907967"/>
            </a:xfrm>
            <a:custGeom>
              <a:avLst/>
              <a:gdLst>
                <a:gd name="txL" fmla="*/ 0 w 355"/>
                <a:gd name="txT" fmla="*/ 0 h 241"/>
                <a:gd name="txR" fmla="*/ 355 w 355"/>
                <a:gd name="txB" fmla="*/ 241 h 24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55" h="241">
                  <a:moveTo>
                    <a:pt x="329" y="164"/>
                  </a:moveTo>
                  <a:cubicBezTo>
                    <a:pt x="329" y="164"/>
                    <a:pt x="351" y="145"/>
                    <a:pt x="353" y="130"/>
                  </a:cubicBezTo>
                  <a:cubicBezTo>
                    <a:pt x="355" y="114"/>
                    <a:pt x="329" y="80"/>
                    <a:pt x="329" y="80"/>
                  </a:cubicBezTo>
                  <a:cubicBezTo>
                    <a:pt x="329" y="80"/>
                    <a:pt x="203" y="5"/>
                    <a:pt x="181" y="3"/>
                  </a:cubicBezTo>
                  <a:cubicBezTo>
                    <a:pt x="158" y="0"/>
                    <a:pt x="101" y="34"/>
                    <a:pt x="101" y="34"/>
                  </a:cubicBezTo>
                  <a:cubicBezTo>
                    <a:pt x="101" y="34"/>
                    <a:pt x="63" y="46"/>
                    <a:pt x="51" y="64"/>
                  </a:cubicBezTo>
                  <a:cubicBezTo>
                    <a:pt x="40" y="82"/>
                    <a:pt x="33" y="141"/>
                    <a:pt x="24" y="155"/>
                  </a:cubicBezTo>
                  <a:cubicBezTo>
                    <a:pt x="15" y="168"/>
                    <a:pt x="4" y="216"/>
                    <a:pt x="2" y="217"/>
                  </a:cubicBezTo>
                  <a:cubicBezTo>
                    <a:pt x="0" y="219"/>
                    <a:pt x="15" y="241"/>
                    <a:pt x="44" y="239"/>
                  </a:cubicBezTo>
                  <a:cubicBezTo>
                    <a:pt x="74" y="236"/>
                    <a:pt x="128" y="206"/>
                    <a:pt x="136" y="196"/>
                  </a:cubicBezTo>
                  <a:cubicBezTo>
                    <a:pt x="143" y="185"/>
                    <a:pt x="203" y="154"/>
                    <a:pt x="187" y="211"/>
                  </a:cubicBezTo>
                  <a:cubicBezTo>
                    <a:pt x="199" y="239"/>
                    <a:pt x="199" y="239"/>
                    <a:pt x="199" y="239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73" y="181"/>
                    <a:pt x="273" y="166"/>
                  </a:cubicBezTo>
                  <a:cubicBezTo>
                    <a:pt x="273" y="151"/>
                    <a:pt x="313" y="141"/>
                    <a:pt x="313" y="141"/>
                  </a:cubicBezTo>
                  <a:lnTo>
                    <a:pt x="329" y="164"/>
                  </a:ln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8" name="Freeform 163@|5FFC:4737356|FBC:16777215|LFC:0|LBC:16777215"/>
            <p:cNvSpPr/>
            <p:nvPr/>
          </p:nvSpPr>
          <p:spPr>
            <a:xfrm>
              <a:off x="1695598" y="721717"/>
              <a:ext cx="3689071" cy="3096399"/>
            </a:xfrm>
            <a:custGeom>
              <a:avLst/>
              <a:gdLst>
                <a:gd name="txL" fmla="*/ 0 w 980"/>
                <a:gd name="txT" fmla="*/ 0 h 824"/>
                <a:gd name="txR" fmla="*/ 980 w 980"/>
                <a:gd name="txB" fmla="*/ 824 h 82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980" h="824">
                  <a:moveTo>
                    <a:pt x="0" y="379"/>
                  </a:moveTo>
                  <a:cubicBezTo>
                    <a:pt x="0" y="379"/>
                    <a:pt x="206" y="209"/>
                    <a:pt x="456" y="73"/>
                  </a:cubicBezTo>
                  <a:cubicBezTo>
                    <a:pt x="456" y="73"/>
                    <a:pt x="602" y="5"/>
                    <a:pt x="810" y="46"/>
                  </a:cubicBezTo>
                  <a:cubicBezTo>
                    <a:pt x="810" y="46"/>
                    <a:pt x="851" y="0"/>
                    <a:pt x="869" y="0"/>
                  </a:cubicBezTo>
                  <a:cubicBezTo>
                    <a:pt x="887" y="0"/>
                    <a:pt x="980" y="177"/>
                    <a:pt x="944" y="254"/>
                  </a:cubicBezTo>
                  <a:cubicBezTo>
                    <a:pt x="944" y="254"/>
                    <a:pt x="703" y="502"/>
                    <a:pt x="681" y="522"/>
                  </a:cubicBezTo>
                  <a:cubicBezTo>
                    <a:pt x="658" y="543"/>
                    <a:pt x="375" y="767"/>
                    <a:pt x="349" y="809"/>
                  </a:cubicBezTo>
                  <a:cubicBezTo>
                    <a:pt x="349" y="809"/>
                    <a:pt x="265" y="824"/>
                    <a:pt x="213" y="747"/>
                  </a:cubicBezTo>
                  <a:cubicBezTo>
                    <a:pt x="161" y="670"/>
                    <a:pt x="0" y="379"/>
                    <a:pt x="0" y="379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9" name="Freeform 164@|5FFC:2303014|FBC:16777215|LFC:0|LBC:16777215"/>
            <p:cNvSpPr/>
            <p:nvPr/>
          </p:nvSpPr>
          <p:spPr>
            <a:xfrm>
              <a:off x="2841272" y="2095308"/>
              <a:ext cx="103114" cy="151324"/>
            </a:xfrm>
            <a:custGeom>
              <a:avLst/>
              <a:gdLst>
                <a:gd name="txL" fmla="*/ 0 w 28"/>
                <a:gd name="txT" fmla="*/ 0 h 40"/>
                <a:gd name="txR" fmla="*/ 28 w 28"/>
                <a:gd name="txB" fmla="*/ 40 h 40"/>
              </a:gdLst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rect l="txL" t="txT" r="txR" b="txB"/>
              <a:pathLst>
                <a:path w="28" h="40">
                  <a:moveTo>
                    <a:pt x="28" y="40"/>
                  </a:moveTo>
                  <a:cubicBezTo>
                    <a:pt x="12" y="20"/>
                    <a:pt x="1" y="5"/>
                    <a:pt x="0" y="0"/>
                  </a:cubicBezTo>
                  <a:cubicBezTo>
                    <a:pt x="0" y="0"/>
                    <a:pt x="11" y="16"/>
                    <a:pt x="28" y="40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0" name="Freeform 165@|5FFC:2303014|FBC:16777215|LFC:0|LBC:16777215"/>
            <p:cNvSpPr/>
            <p:nvPr/>
          </p:nvSpPr>
          <p:spPr>
            <a:xfrm>
              <a:off x="2440290" y="1070935"/>
              <a:ext cx="2829812" cy="2747181"/>
            </a:xfrm>
            <a:custGeom>
              <a:avLst/>
              <a:gdLst>
                <a:gd name="txL" fmla="*/ 0 w 752"/>
                <a:gd name="txT" fmla="*/ 0 h 731"/>
                <a:gd name="txR" fmla="*/ 752 w 752"/>
                <a:gd name="txB" fmla="*/ 731 h 7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752" h="731">
                  <a:moveTo>
                    <a:pt x="206" y="550"/>
                  </a:moveTo>
                  <a:cubicBezTo>
                    <a:pt x="243" y="559"/>
                    <a:pt x="268" y="520"/>
                    <a:pt x="276" y="507"/>
                  </a:cubicBezTo>
                  <a:cubicBezTo>
                    <a:pt x="274" y="505"/>
                    <a:pt x="273" y="504"/>
                    <a:pt x="271" y="502"/>
                  </a:cubicBezTo>
                  <a:cubicBezTo>
                    <a:pt x="247" y="475"/>
                    <a:pt x="174" y="371"/>
                    <a:pt x="134" y="313"/>
                  </a:cubicBezTo>
                  <a:cubicBezTo>
                    <a:pt x="181" y="374"/>
                    <a:pt x="271" y="481"/>
                    <a:pt x="271" y="481"/>
                  </a:cubicBezTo>
                  <a:cubicBezTo>
                    <a:pt x="290" y="434"/>
                    <a:pt x="260" y="234"/>
                    <a:pt x="260" y="234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326" y="270"/>
                    <a:pt x="358" y="243"/>
                    <a:pt x="385" y="207"/>
                  </a:cubicBezTo>
                  <a:cubicBezTo>
                    <a:pt x="412" y="171"/>
                    <a:pt x="378" y="127"/>
                    <a:pt x="378" y="127"/>
                  </a:cubicBezTo>
                  <a:cubicBezTo>
                    <a:pt x="405" y="134"/>
                    <a:pt x="410" y="173"/>
                    <a:pt x="410" y="173"/>
                  </a:cubicBezTo>
                  <a:cubicBezTo>
                    <a:pt x="437" y="98"/>
                    <a:pt x="333" y="0"/>
                    <a:pt x="333" y="0"/>
                  </a:cubicBezTo>
                  <a:cubicBezTo>
                    <a:pt x="390" y="26"/>
                    <a:pt x="451" y="144"/>
                    <a:pt x="451" y="144"/>
                  </a:cubicBezTo>
                  <a:cubicBezTo>
                    <a:pt x="451" y="129"/>
                    <a:pt x="476" y="84"/>
                    <a:pt x="476" y="84"/>
                  </a:cubicBezTo>
                  <a:cubicBezTo>
                    <a:pt x="483" y="127"/>
                    <a:pt x="669" y="200"/>
                    <a:pt x="680" y="175"/>
                  </a:cubicBezTo>
                  <a:cubicBezTo>
                    <a:pt x="691" y="150"/>
                    <a:pt x="653" y="47"/>
                    <a:pt x="653" y="47"/>
                  </a:cubicBezTo>
                  <a:cubicBezTo>
                    <a:pt x="668" y="48"/>
                    <a:pt x="716" y="100"/>
                    <a:pt x="752" y="143"/>
                  </a:cubicBezTo>
                  <a:cubicBezTo>
                    <a:pt x="751" y="149"/>
                    <a:pt x="749" y="156"/>
                    <a:pt x="746" y="161"/>
                  </a:cubicBezTo>
                  <a:cubicBezTo>
                    <a:pt x="746" y="161"/>
                    <a:pt x="505" y="409"/>
                    <a:pt x="483" y="429"/>
                  </a:cubicBezTo>
                  <a:cubicBezTo>
                    <a:pt x="460" y="450"/>
                    <a:pt x="177" y="674"/>
                    <a:pt x="151" y="716"/>
                  </a:cubicBezTo>
                  <a:cubicBezTo>
                    <a:pt x="151" y="716"/>
                    <a:pt x="67" y="731"/>
                    <a:pt x="15" y="654"/>
                  </a:cubicBezTo>
                  <a:cubicBezTo>
                    <a:pt x="11" y="648"/>
                    <a:pt x="5" y="640"/>
                    <a:pt x="0" y="631"/>
                  </a:cubicBezTo>
                  <a:cubicBezTo>
                    <a:pt x="149" y="670"/>
                    <a:pt x="169" y="541"/>
                    <a:pt x="206" y="550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1" name="Freeform 166@|5FFC:2303014|FBC:16777215|LFC:0|LBC:16777215"/>
            <p:cNvSpPr/>
            <p:nvPr/>
          </p:nvSpPr>
          <p:spPr>
            <a:xfrm>
              <a:off x="4170255" y="1175697"/>
              <a:ext cx="893626" cy="3142962"/>
            </a:xfrm>
            <a:custGeom>
              <a:avLst/>
              <a:gdLst>
                <a:gd name="txL" fmla="*/ 0 w 239"/>
                <a:gd name="txT" fmla="*/ 0 h 835"/>
                <a:gd name="txR" fmla="*/ 239 w 239"/>
                <a:gd name="txB" fmla="*/ 835 h 83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39" h="835">
                  <a:moveTo>
                    <a:pt x="20" y="19"/>
                  </a:moveTo>
                  <a:cubicBezTo>
                    <a:pt x="20" y="19"/>
                    <a:pt x="0" y="202"/>
                    <a:pt x="11" y="233"/>
                  </a:cubicBezTo>
                  <a:cubicBezTo>
                    <a:pt x="23" y="265"/>
                    <a:pt x="43" y="476"/>
                    <a:pt x="50" y="487"/>
                  </a:cubicBezTo>
                  <a:cubicBezTo>
                    <a:pt x="57" y="499"/>
                    <a:pt x="100" y="785"/>
                    <a:pt x="98" y="808"/>
                  </a:cubicBezTo>
                  <a:cubicBezTo>
                    <a:pt x="98" y="808"/>
                    <a:pt x="157" y="835"/>
                    <a:pt x="239" y="797"/>
                  </a:cubicBezTo>
                  <a:cubicBezTo>
                    <a:pt x="239" y="797"/>
                    <a:pt x="197" y="615"/>
                    <a:pt x="200" y="599"/>
                  </a:cubicBezTo>
                  <a:cubicBezTo>
                    <a:pt x="202" y="583"/>
                    <a:pt x="206" y="397"/>
                    <a:pt x="191" y="388"/>
                  </a:cubicBezTo>
                  <a:cubicBezTo>
                    <a:pt x="191" y="388"/>
                    <a:pt x="218" y="296"/>
                    <a:pt x="182" y="265"/>
                  </a:cubicBezTo>
                  <a:cubicBezTo>
                    <a:pt x="182" y="265"/>
                    <a:pt x="220" y="183"/>
                    <a:pt x="220" y="165"/>
                  </a:cubicBezTo>
                  <a:cubicBezTo>
                    <a:pt x="220" y="147"/>
                    <a:pt x="204" y="38"/>
                    <a:pt x="172" y="19"/>
                  </a:cubicBezTo>
                  <a:cubicBezTo>
                    <a:pt x="141" y="0"/>
                    <a:pt x="20" y="19"/>
                    <a:pt x="20" y="19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2" name="Freeform 167@|5FFC:4737356|FBC:16777215|LFC:0|LBC:16777215"/>
            <p:cNvSpPr/>
            <p:nvPr/>
          </p:nvSpPr>
          <p:spPr>
            <a:xfrm>
              <a:off x="4410850" y="2048745"/>
              <a:ext cx="561377" cy="733354"/>
            </a:xfrm>
            <a:custGeom>
              <a:avLst/>
              <a:gdLst>
                <a:gd name="txL" fmla="*/ 0 w 151"/>
                <a:gd name="txT" fmla="*/ 0 h 195"/>
                <a:gd name="txR" fmla="*/ 151 w 151"/>
                <a:gd name="txB" fmla="*/ 195 h 19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1" h="195">
                  <a:moveTo>
                    <a:pt x="128" y="157"/>
                  </a:moveTo>
                  <a:cubicBezTo>
                    <a:pt x="69" y="195"/>
                    <a:pt x="48" y="150"/>
                    <a:pt x="37" y="136"/>
                  </a:cubicBezTo>
                  <a:cubicBezTo>
                    <a:pt x="25" y="123"/>
                    <a:pt x="0" y="0"/>
                    <a:pt x="0" y="0"/>
                  </a:cubicBezTo>
                  <a:cubicBezTo>
                    <a:pt x="15" y="13"/>
                    <a:pt x="79" y="30"/>
                    <a:pt x="126" y="42"/>
                  </a:cubicBezTo>
                  <a:cubicBezTo>
                    <a:pt x="151" y="78"/>
                    <a:pt x="128" y="157"/>
                    <a:pt x="128" y="157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3" name="Freeform 168@|5FFC:4737356|FBC:16777215|LFC:0|LBC:16777215"/>
            <p:cNvSpPr/>
            <p:nvPr/>
          </p:nvSpPr>
          <p:spPr>
            <a:xfrm>
              <a:off x="4502504" y="2688975"/>
              <a:ext cx="538463" cy="1373591"/>
            </a:xfrm>
            <a:custGeom>
              <a:avLst/>
              <a:gdLst>
                <a:gd name="txL" fmla="*/ 0 w 144"/>
                <a:gd name="txT" fmla="*/ 0 h 365"/>
                <a:gd name="txR" fmla="*/ 144 w 144"/>
                <a:gd name="txB" fmla="*/ 365 h 36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44" h="365">
                  <a:moveTo>
                    <a:pt x="54" y="341"/>
                  </a:move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41" y="121"/>
                    <a:pt x="23" y="101"/>
                  </a:cubicBezTo>
                  <a:cubicBezTo>
                    <a:pt x="5" y="80"/>
                    <a:pt x="0" y="0"/>
                    <a:pt x="0" y="0"/>
                  </a:cubicBezTo>
                  <a:cubicBezTo>
                    <a:pt x="44" y="27"/>
                    <a:pt x="84" y="18"/>
                    <a:pt x="109" y="6"/>
                  </a:cubicBezTo>
                  <a:cubicBezTo>
                    <a:pt x="117" y="57"/>
                    <a:pt x="114" y="183"/>
                    <a:pt x="112" y="196"/>
                  </a:cubicBezTo>
                  <a:cubicBezTo>
                    <a:pt x="110" y="208"/>
                    <a:pt x="133" y="312"/>
                    <a:pt x="144" y="364"/>
                  </a:cubicBezTo>
                  <a:cubicBezTo>
                    <a:pt x="102" y="365"/>
                    <a:pt x="54" y="341"/>
                    <a:pt x="54" y="341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4" name="Freeform 169@|5FFC:4737356|FBC:16777215|LFC:0|LBC:16777215"/>
            <p:cNvSpPr/>
            <p:nvPr/>
          </p:nvSpPr>
          <p:spPr>
            <a:xfrm>
              <a:off x="4491044" y="1455071"/>
              <a:ext cx="22913" cy="34925"/>
            </a:xfrm>
            <a:custGeom>
              <a:avLst/>
              <a:gdLst>
                <a:gd name="txL" fmla="*/ 0 w 4"/>
                <a:gd name="txT" fmla="*/ 0 h 9"/>
                <a:gd name="txR" fmla="*/ 4 w 4"/>
                <a:gd name="txB" fmla="*/ 9 h 9"/>
              </a:gdLst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rect l="txL" t="txT" r="txR" b="txB"/>
              <a:pathLst>
                <a:path w="4" h="9">
                  <a:moveTo>
                    <a:pt x="4" y="9"/>
                  </a:moveTo>
                  <a:cubicBezTo>
                    <a:pt x="3" y="6"/>
                    <a:pt x="1" y="3"/>
                    <a:pt x="0" y="0"/>
                  </a:cubicBezTo>
                  <a:cubicBezTo>
                    <a:pt x="0" y="0"/>
                    <a:pt x="2" y="3"/>
                    <a:pt x="4" y="9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5" name="Freeform 170@|5FFC:4737356|FBC:16777215|LFC:0|LBC:16777215"/>
            <p:cNvSpPr/>
            <p:nvPr/>
          </p:nvSpPr>
          <p:spPr>
            <a:xfrm>
              <a:off x="4193168" y="1455071"/>
              <a:ext cx="767605" cy="721717"/>
            </a:xfrm>
            <a:custGeom>
              <a:avLst/>
              <a:gdLst>
                <a:gd name="txL" fmla="*/ 0 w 206"/>
                <a:gd name="txT" fmla="*/ 0 h 190"/>
                <a:gd name="txR" fmla="*/ 206 w 206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06" h="190">
                  <a:moveTo>
                    <a:pt x="44" y="53"/>
                  </a:moveTo>
                  <a:cubicBezTo>
                    <a:pt x="87" y="105"/>
                    <a:pt x="165" y="128"/>
                    <a:pt x="165" y="128"/>
                  </a:cubicBezTo>
                  <a:cubicBezTo>
                    <a:pt x="140" y="112"/>
                    <a:pt x="98" y="34"/>
                    <a:pt x="84" y="9"/>
                  </a:cubicBezTo>
                  <a:cubicBezTo>
                    <a:pt x="106" y="46"/>
                    <a:pt x="165" y="91"/>
                    <a:pt x="206" y="119"/>
                  </a:cubicBezTo>
                  <a:cubicBezTo>
                    <a:pt x="196" y="147"/>
                    <a:pt x="179" y="184"/>
                    <a:pt x="176" y="190"/>
                  </a:cubicBezTo>
                  <a:cubicBezTo>
                    <a:pt x="107" y="145"/>
                    <a:pt x="35" y="42"/>
                    <a:pt x="35" y="42"/>
                  </a:cubicBezTo>
                  <a:cubicBezTo>
                    <a:pt x="35" y="42"/>
                    <a:pt x="0" y="0"/>
                    <a:pt x="44" y="53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6" name="Freeform 171@|5FFC:8224125|FBC:16777215|LFC:0|LBC:16777215"/>
            <p:cNvSpPr/>
            <p:nvPr/>
          </p:nvSpPr>
          <p:spPr>
            <a:xfrm>
              <a:off x="4926400" y="1571477"/>
              <a:ext cx="343702" cy="2747181"/>
            </a:xfrm>
            <a:custGeom>
              <a:avLst/>
              <a:gdLst>
                <a:gd name="txL" fmla="*/ 0 w 93"/>
                <a:gd name="txT" fmla="*/ 0 h 731"/>
                <a:gd name="txR" fmla="*/ 93 w 93"/>
                <a:gd name="txB" fmla="*/ 731 h 7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93" h="731">
                  <a:moveTo>
                    <a:pt x="39" y="34"/>
                  </a:moveTo>
                  <a:cubicBezTo>
                    <a:pt x="39" y="34"/>
                    <a:pt x="4" y="241"/>
                    <a:pt x="20" y="327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39" y="731"/>
                    <a:pt x="39" y="731"/>
                    <a:pt x="39" y="731"/>
                  </a:cubicBezTo>
                  <a:cubicBezTo>
                    <a:pt x="39" y="731"/>
                    <a:pt x="56" y="374"/>
                    <a:pt x="52" y="310"/>
                  </a:cubicBezTo>
                  <a:cubicBezTo>
                    <a:pt x="47" y="245"/>
                    <a:pt x="93" y="68"/>
                    <a:pt x="63" y="34"/>
                  </a:cubicBezTo>
                  <a:cubicBezTo>
                    <a:pt x="34" y="0"/>
                    <a:pt x="39" y="34"/>
                    <a:pt x="39" y="34"/>
                  </a:cubicBezTo>
                  <a:close/>
                </a:path>
              </a:pathLst>
            </a:custGeom>
            <a:solidFill>
              <a:srgbClr val="7D7D7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5" name="组合 48"/>
          <p:cNvGrpSpPr/>
          <p:nvPr/>
        </p:nvGrpSpPr>
        <p:grpSpPr>
          <a:xfrm>
            <a:off x="4719638" y="3005138"/>
            <a:ext cx="869950" cy="1100137"/>
            <a:chOff x="0" y="0"/>
            <a:chExt cx="1917700" cy="2220913"/>
          </a:xfrm>
        </p:grpSpPr>
        <p:sp>
          <p:nvSpPr>
            <p:cNvPr id="9284" name="Freeform 154@|5FFC:0|FBC:16777215|LFC:0|LBC:16777215"/>
            <p:cNvSpPr/>
            <p:nvPr/>
          </p:nvSpPr>
          <p:spPr>
            <a:xfrm>
              <a:off x="0" y="1910050"/>
              <a:ext cx="311450" cy="310863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8" h="8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6" y="2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8" y="5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6" y="8"/>
                    <a:pt x="4" y="7"/>
                  </a:cubicBezTo>
                  <a:cubicBezTo>
                    <a:pt x="4" y="7"/>
                    <a:pt x="4" y="7"/>
                    <a:pt x="3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5" name="Freeform 155@|5FFC:2303014|FBC:16777215|LFC:0|LBC:16777215"/>
            <p:cNvSpPr/>
            <p:nvPr/>
          </p:nvSpPr>
          <p:spPr>
            <a:xfrm>
              <a:off x="118981" y="778761"/>
              <a:ext cx="664896" cy="1285119"/>
            </a:xfrm>
            <a:custGeom>
              <a:avLst/>
              <a:gdLst>
                <a:gd name="txL" fmla="*/ 0 w 17"/>
                <a:gd name="txT" fmla="*/ 0 h 33"/>
                <a:gd name="txR" fmla="*/ 17 w 17"/>
                <a:gd name="txB" fmla="*/ 33 h 33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7" h="33">
                  <a:moveTo>
                    <a:pt x="0" y="29"/>
                  </a:moveTo>
                  <a:cubicBezTo>
                    <a:pt x="0" y="29"/>
                    <a:pt x="0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8"/>
                    <a:pt x="1" y="27"/>
                  </a:cubicBezTo>
                  <a:cubicBezTo>
                    <a:pt x="1" y="27"/>
                    <a:pt x="2" y="25"/>
                    <a:pt x="2" y="25"/>
                  </a:cubicBezTo>
                  <a:cubicBezTo>
                    <a:pt x="2" y="25"/>
                    <a:pt x="6" y="20"/>
                    <a:pt x="7" y="19"/>
                  </a:cubicBezTo>
                  <a:cubicBezTo>
                    <a:pt x="9" y="18"/>
                    <a:pt x="9" y="16"/>
                    <a:pt x="9" y="16"/>
                  </a:cubicBezTo>
                  <a:cubicBezTo>
                    <a:pt x="9" y="15"/>
                    <a:pt x="9" y="8"/>
                    <a:pt x="8" y="8"/>
                  </a:cubicBezTo>
                  <a:cubicBezTo>
                    <a:pt x="8" y="7"/>
                    <a:pt x="5" y="2"/>
                    <a:pt x="7" y="1"/>
                  </a:cubicBezTo>
                  <a:cubicBezTo>
                    <a:pt x="9" y="0"/>
                    <a:pt x="17" y="9"/>
                    <a:pt x="17" y="9"/>
                  </a:cubicBezTo>
                  <a:cubicBezTo>
                    <a:pt x="17" y="9"/>
                    <a:pt x="15" y="14"/>
                    <a:pt x="15" y="15"/>
                  </a:cubicBezTo>
                  <a:cubicBezTo>
                    <a:pt x="14" y="16"/>
                    <a:pt x="13" y="20"/>
                    <a:pt x="12" y="20"/>
                  </a:cubicBezTo>
                  <a:cubicBezTo>
                    <a:pt x="12" y="21"/>
                    <a:pt x="6" y="31"/>
                    <a:pt x="5" y="33"/>
                  </a:cubicBezTo>
                  <a:cubicBezTo>
                    <a:pt x="5" y="33"/>
                    <a:pt x="1" y="33"/>
                    <a:pt x="0" y="29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6" name="Freeform 156@|5FFC:4737356|FBC:16777215|LFC:0|LBC:16777215"/>
            <p:cNvSpPr/>
            <p:nvPr/>
          </p:nvSpPr>
          <p:spPr>
            <a:xfrm>
              <a:off x="118981" y="1208202"/>
              <a:ext cx="545915" cy="778763"/>
            </a:xfrm>
            <a:custGeom>
              <a:avLst/>
              <a:gdLst>
                <a:gd name="txL" fmla="*/ 0 w 14"/>
                <a:gd name="txT" fmla="*/ 0 h 20"/>
                <a:gd name="txR" fmla="*/ 14 w 14"/>
                <a:gd name="txB" fmla="*/ 20 h 2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4" h="20">
                  <a:moveTo>
                    <a:pt x="10" y="4"/>
                  </a:moveTo>
                  <a:cubicBezTo>
                    <a:pt x="10" y="4"/>
                    <a:pt x="12" y="1"/>
                    <a:pt x="13" y="0"/>
                  </a:cubicBezTo>
                  <a:cubicBezTo>
                    <a:pt x="13" y="0"/>
                    <a:pt x="10" y="2"/>
                    <a:pt x="9" y="3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7"/>
                    <a:pt x="7" y="8"/>
                  </a:cubicBezTo>
                  <a:cubicBezTo>
                    <a:pt x="6" y="9"/>
                    <a:pt x="2" y="14"/>
                    <a:pt x="2" y="14"/>
                  </a:cubicBezTo>
                  <a:cubicBezTo>
                    <a:pt x="2" y="14"/>
                    <a:pt x="1" y="16"/>
                    <a:pt x="1" y="16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9"/>
                    <a:pt x="4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5" y="17"/>
                    <a:pt x="5" y="17"/>
                  </a:cubicBezTo>
                  <a:cubicBezTo>
                    <a:pt x="6" y="16"/>
                    <a:pt x="4" y="13"/>
                    <a:pt x="4" y="13"/>
                  </a:cubicBezTo>
                  <a:cubicBezTo>
                    <a:pt x="4" y="13"/>
                    <a:pt x="7" y="11"/>
                    <a:pt x="9" y="10"/>
                  </a:cubicBezTo>
                  <a:cubicBezTo>
                    <a:pt x="10" y="8"/>
                    <a:pt x="13" y="2"/>
                    <a:pt x="13" y="1"/>
                  </a:cubicBezTo>
                  <a:cubicBezTo>
                    <a:pt x="14" y="0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7" name="Freeform 157@|5FFC:4737356|FBC:16777215|LFC:0|LBC:16777215"/>
            <p:cNvSpPr/>
            <p:nvPr/>
          </p:nvSpPr>
          <p:spPr>
            <a:xfrm>
              <a:off x="391939" y="1012711"/>
              <a:ext cx="76988" cy="195491"/>
            </a:xfrm>
            <a:custGeom>
              <a:avLst/>
              <a:gdLst>
                <a:gd name="txL" fmla="*/ 0 w 2"/>
                <a:gd name="txT" fmla="*/ 0 h 5"/>
                <a:gd name="txR" fmla="*/ 2 w 2"/>
                <a:gd name="txB" fmla="*/ 5 h 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rect l="txL" t="txT" r="txR" b="txB"/>
              <a:pathLst>
                <a:path w="2" h="5">
                  <a:moveTo>
                    <a:pt x="1" y="2"/>
                  </a:moveTo>
                  <a:cubicBezTo>
                    <a:pt x="1" y="2"/>
                    <a:pt x="2" y="4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8" name="Freeform 158@|5FFC:9683704|FBC:16777215|LFC:0|LBC:16777215"/>
            <p:cNvSpPr/>
            <p:nvPr/>
          </p:nvSpPr>
          <p:spPr>
            <a:xfrm>
              <a:off x="1564254" y="233948"/>
              <a:ext cx="353446" cy="544813"/>
            </a:xfrm>
            <a:custGeom>
              <a:avLst/>
              <a:gdLst>
                <a:gd name="txL" fmla="*/ 0 w 9"/>
                <a:gd name="txT" fmla="*/ 0 h 14"/>
                <a:gd name="txR" fmla="*/ 9 w 9"/>
                <a:gd name="txB" fmla="*/ 14 h 1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9" h="14">
                  <a:moveTo>
                    <a:pt x="0" y="13"/>
                  </a:moveTo>
                  <a:cubicBezTo>
                    <a:pt x="0" y="13"/>
                    <a:pt x="0" y="14"/>
                    <a:pt x="2" y="14"/>
                  </a:cubicBezTo>
                  <a:cubicBezTo>
                    <a:pt x="2" y="14"/>
                    <a:pt x="8" y="9"/>
                    <a:pt x="8" y="7"/>
                  </a:cubicBezTo>
                  <a:cubicBezTo>
                    <a:pt x="8" y="7"/>
                    <a:pt x="9" y="5"/>
                    <a:pt x="9" y="4"/>
                  </a:cubicBezTo>
                  <a:cubicBezTo>
                    <a:pt x="9" y="4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0"/>
                    <a:pt x="7" y="0"/>
                  </a:cubicBezTo>
                  <a:cubicBezTo>
                    <a:pt x="7" y="0"/>
                    <a:pt x="6" y="0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4" y="5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4" y="8"/>
                    <a:pt x="3" y="9"/>
                  </a:cubicBezTo>
                  <a:cubicBezTo>
                    <a:pt x="3" y="9"/>
                    <a:pt x="1" y="10"/>
                    <a:pt x="1" y="10"/>
                  </a:cubicBezTo>
                  <a:cubicBezTo>
                    <a:pt x="0" y="10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8C29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9" name="Freeform 159@|5FFC:9683704|FBC:16777215|LFC:0|LBC:16777215"/>
            <p:cNvSpPr/>
            <p:nvPr/>
          </p:nvSpPr>
          <p:spPr>
            <a:xfrm>
              <a:off x="118981" y="118576"/>
              <a:ext cx="468927" cy="544813"/>
            </a:xfrm>
            <a:custGeom>
              <a:avLst/>
              <a:gdLst>
                <a:gd name="txL" fmla="*/ 0 w 12"/>
                <a:gd name="txT" fmla="*/ 0 h 14"/>
                <a:gd name="txR" fmla="*/ 12 w 12"/>
                <a:gd name="txB" fmla="*/ 14 h 1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2" h="14">
                  <a:moveTo>
                    <a:pt x="6" y="9"/>
                  </a:moveTo>
                  <a:cubicBezTo>
                    <a:pt x="6" y="8"/>
                    <a:pt x="9" y="6"/>
                    <a:pt x="9" y="6"/>
                  </a:cubicBezTo>
                  <a:cubicBezTo>
                    <a:pt x="9" y="6"/>
                    <a:pt x="12" y="4"/>
                    <a:pt x="12" y="3"/>
                  </a:cubicBezTo>
                  <a:cubicBezTo>
                    <a:pt x="12" y="2"/>
                    <a:pt x="11" y="0"/>
                    <a:pt x="11" y="0"/>
                  </a:cubicBezTo>
                  <a:cubicBezTo>
                    <a:pt x="11" y="0"/>
                    <a:pt x="8" y="2"/>
                    <a:pt x="8" y="3"/>
                  </a:cubicBezTo>
                  <a:cubicBezTo>
                    <a:pt x="7" y="3"/>
                    <a:pt x="4" y="8"/>
                    <a:pt x="4" y="8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2"/>
                    <a:pt x="2" y="11"/>
                    <a:pt x="2" y="11"/>
                  </a:cubicBezTo>
                  <a:cubicBezTo>
                    <a:pt x="2" y="11"/>
                    <a:pt x="0" y="13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4" y="12"/>
                    <a:pt x="4" y="12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6" y="11"/>
                    <a:pt x="6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0"/>
                    <a:pt x="7" y="10"/>
                  </a:cubicBezTo>
                  <a:cubicBezTo>
                    <a:pt x="7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F8C29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0" name="Freeform 160@|5FFC:9350382|FBC:16777215|LFC:0|LBC:16777215"/>
            <p:cNvSpPr/>
            <p:nvPr/>
          </p:nvSpPr>
          <p:spPr>
            <a:xfrm>
              <a:off x="234462" y="195491"/>
              <a:ext cx="353446" cy="467898"/>
            </a:xfrm>
            <a:custGeom>
              <a:avLst/>
              <a:gdLst>
                <a:gd name="txL" fmla="*/ 0 w 9"/>
                <a:gd name="txT" fmla="*/ 0 h 12"/>
                <a:gd name="txR" fmla="*/ 9 w 9"/>
                <a:gd name="txB" fmla="*/ 12 h 12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9" h="12">
                  <a:moveTo>
                    <a:pt x="6" y="4"/>
                  </a:moveTo>
                  <a:cubicBezTo>
                    <a:pt x="6" y="4"/>
                    <a:pt x="9" y="2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3" y="6"/>
                    <a:pt x="2" y="6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2" y="9"/>
                    <a:pt x="3" y="9"/>
                  </a:cubicBezTo>
                  <a:cubicBezTo>
                    <a:pt x="3" y="9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6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1" name="Freeform 161@|5FFC:9350382|FBC:16777215|LFC:0|LBC:16777215"/>
            <p:cNvSpPr/>
            <p:nvPr/>
          </p:nvSpPr>
          <p:spPr>
            <a:xfrm>
              <a:off x="1683236" y="272405"/>
              <a:ext cx="115483" cy="233950"/>
            </a:xfrm>
            <a:custGeom>
              <a:avLst/>
              <a:gdLst>
                <a:gd name="txL" fmla="*/ 0 w 3"/>
                <a:gd name="txT" fmla="*/ 0 h 6"/>
                <a:gd name="txR" fmla="*/ 3 w 3"/>
                <a:gd name="txB" fmla="*/ 6 h 6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" h="6">
                  <a:moveTo>
                    <a:pt x="2" y="5"/>
                  </a:moveTo>
                  <a:cubicBezTo>
                    <a:pt x="2" y="5"/>
                    <a:pt x="3" y="4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2" y="6"/>
                    <a:pt x="3" y="6"/>
                  </a:cubicBezTo>
                  <a:cubicBezTo>
                    <a:pt x="3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2" name="Freeform 162@|5FFC:9350382|FBC:16777215|LFC:0|LBC:16777215"/>
            <p:cNvSpPr/>
            <p:nvPr/>
          </p:nvSpPr>
          <p:spPr>
            <a:xfrm>
              <a:off x="1564254" y="506356"/>
              <a:ext cx="314951" cy="157033"/>
            </a:xfrm>
            <a:custGeom>
              <a:avLst/>
              <a:gdLst>
                <a:gd name="txL" fmla="*/ 0 w 8"/>
                <a:gd name="txT" fmla="*/ 0 h 4"/>
                <a:gd name="txR" fmla="*/ 8 w 8"/>
                <a:gd name="txB" fmla="*/ 4 h 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8" h="4">
                  <a:moveTo>
                    <a:pt x="3" y="3"/>
                  </a:moveTo>
                  <a:cubicBezTo>
                    <a:pt x="4" y="2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3" name="Freeform 163@|5FFC:9350382|FBC:16777215|LFC:0|LBC:16777215"/>
            <p:cNvSpPr/>
            <p:nvPr/>
          </p:nvSpPr>
          <p:spPr>
            <a:xfrm>
              <a:off x="1917700" y="272405"/>
              <a:ext cx="0" cy="41663"/>
            </a:xfrm>
            <a:custGeom>
              <a:avLst/>
              <a:gdLst>
                <a:gd name="txL" fmla="*/ 0 w 0"/>
                <a:gd name="txT" fmla="*/ 0 h 1"/>
                <a:gd name="txR" fmla="*/ 0 w 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4" name="Freeform 164@|5FFC:9350382|FBC:16777215|LFC:0|LBC:16777215"/>
            <p:cNvSpPr/>
            <p:nvPr/>
          </p:nvSpPr>
          <p:spPr>
            <a:xfrm>
              <a:off x="1798719" y="233948"/>
              <a:ext cx="41993" cy="80121"/>
            </a:xfrm>
            <a:custGeom>
              <a:avLst/>
              <a:gdLst>
                <a:gd name="txL" fmla="*/ 0 w 1"/>
                <a:gd name="txT" fmla="*/ 0 h 2"/>
                <a:gd name="txR" fmla="*/ 1 w 1"/>
                <a:gd name="txB" fmla="*/ 2 h 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5" name="Freeform 165@|5FFC:9350382|FBC:16777215|LFC:0|LBC:16777215"/>
            <p:cNvSpPr/>
            <p:nvPr/>
          </p:nvSpPr>
          <p:spPr>
            <a:xfrm>
              <a:off x="1840712" y="233948"/>
              <a:ext cx="38493" cy="80121"/>
            </a:xfrm>
            <a:custGeom>
              <a:avLst/>
              <a:gdLst>
                <a:gd name="txL" fmla="*/ 0 w 1"/>
                <a:gd name="txT" fmla="*/ 0 h 2"/>
                <a:gd name="txR" fmla="*/ 1 w 1"/>
                <a:gd name="txB" fmla="*/ 2 h 2"/>
              </a:gdLst>
              <a:ahLst/>
              <a:cxnLst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6" name="Freeform 166@|5FFC:2303014|FBC:16777215|LFC:0|LBC:16777215"/>
            <p:cNvSpPr/>
            <p:nvPr/>
          </p:nvSpPr>
          <p:spPr>
            <a:xfrm>
              <a:off x="272957" y="663389"/>
              <a:ext cx="941352" cy="894135"/>
            </a:xfrm>
            <a:custGeom>
              <a:avLst/>
              <a:gdLst>
                <a:gd name="txL" fmla="*/ 0 w 24"/>
                <a:gd name="txT" fmla="*/ 0 h 23"/>
                <a:gd name="txR" fmla="*/ 24 w 24"/>
                <a:gd name="txB" fmla="*/ 23 h 2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4" h="23">
                  <a:moveTo>
                    <a:pt x="15" y="14"/>
                  </a:moveTo>
                  <a:cubicBezTo>
                    <a:pt x="15" y="14"/>
                    <a:pt x="11" y="17"/>
                    <a:pt x="10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8" y="18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7" y="23"/>
                    <a:pt x="11" y="23"/>
                  </a:cubicBezTo>
                  <a:cubicBezTo>
                    <a:pt x="11" y="23"/>
                    <a:pt x="13" y="21"/>
                    <a:pt x="14" y="21"/>
                  </a:cubicBezTo>
                  <a:cubicBezTo>
                    <a:pt x="15" y="20"/>
                    <a:pt x="23" y="15"/>
                    <a:pt x="24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3" y="11"/>
                    <a:pt x="13" y="5"/>
                    <a:pt x="12" y="4"/>
                  </a:cubicBezTo>
                  <a:cubicBezTo>
                    <a:pt x="12" y="3"/>
                    <a:pt x="6" y="0"/>
                    <a:pt x="3" y="1"/>
                  </a:cubicBezTo>
                  <a:cubicBezTo>
                    <a:pt x="3" y="1"/>
                    <a:pt x="0" y="8"/>
                    <a:pt x="6" y="11"/>
                  </a:cubicBezTo>
                  <a:cubicBezTo>
                    <a:pt x="6" y="11"/>
                    <a:pt x="10" y="13"/>
                    <a:pt x="13" y="13"/>
                  </a:cubicBezTo>
                  <a:cubicBezTo>
                    <a:pt x="13" y="13"/>
                    <a:pt x="14" y="13"/>
                    <a:pt x="15" y="14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7" name="Freeform 167@|5FFC:15724527|FBC:16777215|LFC:0|LBC:16777215"/>
            <p:cNvSpPr/>
            <p:nvPr/>
          </p:nvSpPr>
          <p:spPr>
            <a:xfrm>
              <a:off x="391939" y="0"/>
              <a:ext cx="1252804" cy="935796"/>
            </a:xfrm>
            <a:custGeom>
              <a:avLst/>
              <a:gdLst>
                <a:gd name="txL" fmla="*/ 0 w 32"/>
                <a:gd name="txT" fmla="*/ 0 h 24"/>
                <a:gd name="txR" fmla="*/ 32 w 32"/>
                <a:gd name="txB" fmla="*/ 24 h 2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2" h="24">
                  <a:moveTo>
                    <a:pt x="5" y="20"/>
                  </a:moveTo>
                  <a:cubicBezTo>
                    <a:pt x="5" y="20"/>
                    <a:pt x="7" y="19"/>
                    <a:pt x="7" y="20"/>
                  </a:cubicBezTo>
                  <a:cubicBezTo>
                    <a:pt x="8" y="21"/>
                    <a:pt x="11" y="21"/>
                    <a:pt x="12" y="23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14" y="24"/>
                    <a:pt x="15" y="22"/>
                    <a:pt x="15" y="22"/>
                  </a:cubicBezTo>
                  <a:cubicBezTo>
                    <a:pt x="15" y="23"/>
                    <a:pt x="20" y="19"/>
                    <a:pt x="21" y="19"/>
                  </a:cubicBezTo>
                  <a:cubicBezTo>
                    <a:pt x="22" y="18"/>
                    <a:pt x="23" y="17"/>
                    <a:pt x="23" y="17"/>
                  </a:cubicBezTo>
                  <a:cubicBezTo>
                    <a:pt x="23" y="17"/>
                    <a:pt x="27" y="19"/>
                    <a:pt x="28" y="19"/>
                  </a:cubicBezTo>
                  <a:cubicBezTo>
                    <a:pt x="28" y="19"/>
                    <a:pt x="29" y="20"/>
                    <a:pt x="29" y="20"/>
                  </a:cubicBezTo>
                  <a:cubicBezTo>
                    <a:pt x="30" y="20"/>
                    <a:pt x="32" y="17"/>
                    <a:pt x="31" y="15"/>
                  </a:cubicBezTo>
                  <a:cubicBezTo>
                    <a:pt x="31" y="15"/>
                    <a:pt x="29" y="14"/>
                    <a:pt x="28" y="14"/>
                  </a:cubicBezTo>
                  <a:cubicBezTo>
                    <a:pt x="28" y="13"/>
                    <a:pt x="22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19" y="5"/>
                    <a:pt x="19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7" y="4"/>
                    <a:pt x="15" y="3"/>
                    <a:pt x="15" y="3"/>
                  </a:cubicBezTo>
                  <a:cubicBezTo>
                    <a:pt x="15" y="3"/>
                    <a:pt x="11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7" y="1"/>
                    <a:pt x="7" y="0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2" y="4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7" y="8"/>
                    <a:pt x="9" y="8"/>
                    <a:pt x="9" y="9"/>
                  </a:cubicBezTo>
                  <a:cubicBezTo>
                    <a:pt x="9" y="9"/>
                    <a:pt x="1" y="15"/>
                    <a:pt x="1" y="16"/>
                  </a:cubicBezTo>
                  <a:cubicBezTo>
                    <a:pt x="1" y="16"/>
                    <a:pt x="0" y="18"/>
                    <a:pt x="2" y="18"/>
                  </a:cubicBezTo>
                  <a:cubicBezTo>
                    <a:pt x="3" y="18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EFEFE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8" name="Freeform 168@|5FFC:9350382|FBC:16777215|LFC:0|LBC:16777215"/>
            <p:cNvSpPr/>
            <p:nvPr/>
          </p:nvSpPr>
          <p:spPr>
            <a:xfrm>
              <a:off x="1291297" y="76915"/>
              <a:ext cx="353446" cy="467898"/>
            </a:xfrm>
            <a:custGeom>
              <a:avLst/>
              <a:gdLst>
                <a:gd name="txL" fmla="*/ 0 w 9"/>
                <a:gd name="txT" fmla="*/ 0 h 12"/>
                <a:gd name="txR" fmla="*/ 9 w 9"/>
                <a:gd name="txB" fmla="*/ 12 h 1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9" h="12">
                  <a:moveTo>
                    <a:pt x="0" y="4"/>
                  </a:moveTo>
                  <a:cubicBezTo>
                    <a:pt x="0" y="4"/>
                    <a:pt x="0" y="9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4" y="12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9"/>
                    <a:pt x="8" y="10"/>
                    <a:pt x="8" y="9"/>
                  </a:cubicBezTo>
                  <a:cubicBezTo>
                    <a:pt x="8" y="9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5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2" y="2"/>
                    <a:pt x="1" y="2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9" name="Freeform 169@|5FFC:0|FBC:16777215|LFC:0|LBC:16777215"/>
            <p:cNvSpPr/>
            <p:nvPr/>
          </p:nvSpPr>
          <p:spPr>
            <a:xfrm>
              <a:off x="430432" y="1403695"/>
              <a:ext cx="234464" cy="387778"/>
            </a:xfrm>
            <a:custGeom>
              <a:avLst/>
              <a:gdLst>
                <a:gd name="txL" fmla="*/ 0 w 6"/>
                <a:gd name="txT" fmla="*/ 0 h 10"/>
                <a:gd name="txR" fmla="*/ 6 w 6"/>
                <a:gd name="txB" fmla="*/ 10 h 10"/>
              </a:gdLst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</a:cxnLst>
              <a:rect l="txL" t="txT" r="txR" b="txB"/>
              <a:pathLst>
                <a:path w="6" h="10">
                  <a:moveTo>
                    <a:pt x="0" y="0"/>
                  </a:moveTo>
                  <a:cubicBezTo>
                    <a:pt x="0" y="0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8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9"/>
                    <a:pt x="4" y="7"/>
                    <a:pt x="4" y="6"/>
                  </a:cubicBezTo>
                  <a:cubicBezTo>
                    <a:pt x="4" y="6"/>
                    <a:pt x="6" y="4"/>
                    <a:pt x="5" y="4"/>
                  </a:cubicBezTo>
                  <a:cubicBezTo>
                    <a:pt x="5" y="3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0" name="Freeform 170@|5FFC:9683704|FBC:16777215|LFC:0|LBC:16777215"/>
            <p:cNvSpPr/>
            <p:nvPr/>
          </p:nvSpPr>
          <p:spPr>
            <a:xfrm>
              <a:off x="1291297" y="195491"/>
              <a:ext cx="314951" cy="310865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8" h="8">
                  <a:moveTo>
                    <a:pt x="7" y="4"/>
                  </a:moveTo>
                  <a:cubicBezTo>
                    <a:pt x="7" y="3"/>
                    <a:pt x="8" y="2"/>
                    <a:pt x="8" y="2"/>
                  </a:cubicBezTo>
                  <a:cubicBezTo>
                    <a:pt x="8" y="2"/>
                    <a:pt x="7" y="0"/>
                    <a:pt x="7" y="0"/>
                  </a:cubicBezTo>
                  <a:cubicBezTo>
                    <a:pt x="6" y="0"/>
                    <a:pt x="5" y="3"/>
                    <a:pt x="5" y="3"/>
                  </a:cubicBezTo>
                  <a:cubicBezTo>
                    <a:pt x="5" y="3"/>
                    <a:pt x="4" y="1"/>
                    <a:pt x="4" y="2"/>
                  </a:cubicBezTo>
                  <a:cubicBezTo>
                    <a:pt x="4" y="2"/>
                    <a:pt x="2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F8C29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1" name="Freeform 171@|5FFC:4737356|FBC:16777215|LFC:0|LBC:16777215"/>
            <p:cNvSpPr/>
            <p:nvPr/>
          </p:nvSpPr>
          <p:spPr>
            <a:xfrm>
              <a:off x="507420" y="1208202"/>
              <a:ext cx="587908" cy="349322"/>
            </a:xfrm>
            <a:custGeom>
              <a:avLst/>
              <a:gdLst>
                <a:gd name="txL" fmla="*/ 0 w 15"/>
                <a:gd name="txT" fmla="*/ 0 h 9"/>
                <a:gd name="txR" fmla="*/ 15 w 15"/>
                <a:gd name="txB" fmla="*/ 9 h 9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" h="9">
                  <a:moveTo>
                    <a:pt x="4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1" y="9"/>
                    <a:pt x="5" y="9"/>
                  </a:cubicBezTo>
                  <a:cubicBezTo>
                    <a:pt x="5" y="9"/>
                    <a:pt x="6" y="8"/>
                    <a:pt x="7" y="7"/>
                  </a:cubicBezTo>
                  <a:cubicBezTo>
                    <a:pt x="5" y="7"/>
                    <a:pt x="3" y="6"/>
                    <a:pt x="2" y="5"/>
                  </a:cubicBezTo>
                  <a:cubicBezTo>
                    <a:pt x="2" y="5"/>
                    <a:pt x="5" y="6"/>
                    <a:pt x="6" y="6"/>
                  </a:cubicBezTo>
                  <a:cubicBezTo>
                    <a:pt x="6" y="6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2"/>
                    <a:pt x="9" y="2"/>
                  </a:cubicBezTo>
                  <a:cubicBezTo>
                    <a:pt x="12" y="2"/>
                    <a:pt x="15" y="0"/>
                    <a:pt x="15" y="0"/>
                  </a:cubicBezTo>
                  <a:cubicBezTo>
                    <a:pt x="15" y="0"/>
                    <a:pt x="11" y="0"/>
                    <a:pt x="8" y="0"/>
                  </a:cubicBezTo>
                  <a:cubicBezTo>
                    <a:pt x="8" y="0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2" name="Freeform 172@|5FFC:4737356|FBC:16777215|LFC:0|LBC:16777215"/>
            <p:cNvSpPr/>
            <p:nvPr/>
          </p:nvSpPr>
          <p:spPr>
            <a:xfrm>
              <a:off x="311450" y="740304"/>
              <a:ext cx="706889" cy="467898"/>
            </a:xfrm>
            <a:custGeom>
              <a:avLst/>
              <a:gdLst>
                <a:gd name="txL" fmla="*/ 0 w 18"/>
                <a:gd name="txT" fmla="*/ 0 h 12"/>
                <a:gd name="txR" fmla="*/ 18 w 18"/>
                <a:gd name="txB" fmla="*/ 12 h 12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" h="12">
                  <a:moveTo>
                    <a:pt x="5" y="9"/>
                  </a:moveTo>
                  <a:cubicBezTo>
                    <a:pt x="5" y="9"/>
                    <a:pt x="9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4" y="11"/>
                    <a:pt x="17" y="11"/>
                    <a:pt x="18" y="11"/>
                  </a:cubicBezTo>
                  <a:cubicBezTo>
                    <a:pt x="18" y="11"/>
                    <a:pt x="15" y="7"/>
                    <a:pt x="13" y="7"/>
                  </a:cubicBezTo>
                  <a:cubicBezTo>
                    <a:pt x="11" y="7"/>
                    <a:pt x="7" y="9"/>
                    <a:pt x="7" y="9"/>
                  </a:cubicBezTo>
                  <a:cubicBezTo>
                    <a:pt x="7" y="9"/>
                    <a:pt x="10" y="6"/>
                    <a:pt x="13" y="6"/>
                  </a:cubicBezTo>
                  <a:cubicBezTo>
                    <a:pt x="15" y="6"/>
                    <a:pt x="12" y="6"/>
                    <a:pt x="12" y="6"/>
                  </a:cubicBezTo>
                  <a:cubicBezTo>
                    <a:pt x="12" y="6"/>
                    <a:pt x="8" y="5"/>
                    <a:pt x="6" y="6"/>
                  </a:cubicBezTo>
                  <a:cubicBezTo>
                    <a:pt x="6" y="6"/>
                    <a:pt x="8" y="5"/>
                    <a:pt x="9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4" y="3"/>
                    <a:pt x="3" y="3"/>
                  </a:cubicBezTo>
                  <a:cubicBezTo>
                    <a:pt x="3" y="3"/>
                    <a:pt x="6" y="2"/>
                    <a:pt x="7" y="2"/>
                  </a:cubicBezTo>
                  <a:cubicBezTo>
                    <a:pt x="7" y="1"/>
                    <a:pt x="3" y="2"/>
                    <a:pt x="3" y="2"/>
                  </a:cubicBezTo>
                  <a:cubicBezTo>
                    <a:pt x="3" y="2"/>
                    <a:pt x="6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7"/>
                    <a:pt x="5" y="9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3" name="Freeform 173@|5FFC:14736338|FBC:16777215|LFC:0|LBC:16777215"/>
            <p:cNvSpPr/>
            <p:nvPr/>
          </p:nvSpPr>
          <p:spPr>
            <a:xfrm>
              <a:off x="549413" y="76915"/>
              <a:ext cx="426933" cy="352526"/>
            </a:xfrm>
            <a:custGeom>
              <a:avLst/>
              <a:gdLst>
                <a:gd name="txL" fmla="*/ 0 w 11"/>
                <a:gd name="txT" fmla="*/ 0 h 9"/>
                <a:gd name="txR" fmla="*/ 11 w 11"/>
                <a:gd name="txB" fmla="*/ 9 h 9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1" h="9">
                  <a:moveTo>
                    <a:pt x="5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4" y="5"/>
                    <a:pt x="4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0"/>
                    <a:pt x="2" y="0"/>
                  </a:cubicBezTo>
                  <a:cubicBezTo>
                    <a:pt x="2" y="0"/>
                    <a:pt x="3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6"/>
                    <a:pt x="5" y="6"/>
                    <a:pt x="5" y="7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11" y="9"/>
                    <a:pt x="11" y="9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2DBE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4" name="Freeform 174@|5FFC:14736338|FBC:16777215|LFC:0|LBC:16777215"/>
            <p:cNvSpPr/>
            <p:nvPr/>
          </p:nvSpPr>
          <p:spPr>
            <a:xfrm>
              <a:off x="703389" y="118576"/>
              <a:ext cx="38495" cy="38457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2DBE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5" name="Freeform 175@|5FFC:14736338|FBC:16777215|LFC:0|LBC:16777215"/>
            <p:cNvSpPr/>
            <p:nvPr/>
          </p:nvSpPr>
          <p:spPr>
            <a:xfrm>
              <a:off x="783877" y="118576"/>
              <a:ext cx="780377" cy="817220"/>
            </a:xfrm>
            <a:custGeom>
              <a:avLst/>
              <a:gdLst>
                <a:gd name="txL" fmla="*/ 0 w 20"/>
                <a:gd name="txT" fmla="*/ 0 h 21"/>
                <a:gd name="txR" fmla="*/ 20 w 20"/>
                <a:gd name="txB" fmla="*/ 21 h 2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0" h="21">
                  <a:moveTo>
                    <a:pt x="17" y="14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3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9"/>
                    <a:pt x="14" y="9"/>
                    <a:pt x="14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4" y="7"/>
                    <a:pt x="4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7"/>
                    <a:pt x="8" y="9"/>
                    <a:pt x="9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2"/>
                    <a:pt x="8" y="15"/>
                    <a:pt x="7" y="16"/>
                  </a:cubicBezTo>
                  <a:cubicBezTo>
                    <a:pt x="6" y="17"/>
                    <a:pt x="3" y="18"/>
                    <a:pt x="3" y="18"/>
                  </a:cubicBezTo>
                  <a:cubicBezTo>
                    <a:pt x="4" y="12"/>
                    <a:pt x="2" y="10"/>
                    <a:pt x="2" y="10"/>
                  </a:cubicBezTo>
                  <a:cubicBezTo>
                    <a:pt x="4" y="14"/>
                    <a:pt x="1" y="17"/>
                    <a:pt x="1" y="17"/>
                  </a:cubicBezTo>
                  <a:cubicBezTo>
                    <a:pt x="0" y="15"/>
                    <a:pt x="1" y="11"/>
                    <a:pt x="1" y="11"/>
                  </a:cubicBezTo>
                  <a:cubicBezTo>
                    <a:pt x="0" y="13"/>
                    <a:pt x="0" y="16"/>
                    <a:pt x="0" y="18"/>
                  </a:cubicBezTo>
                  <a:cubicBezTo>
                    <a:pt x="1" y="19"/>
                    <a:pt x="2" y="19"/>
                    <a:pt x="2" y="20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4" y="21"/>
                    <a:pt x="5" y="19"/>
                    <a:pt x="5" y="19"/>
                  </a:cubicBezTo>
                  <a:cubicBezTo>
                    <a:pt x="5" y="20"/>
                    <a:pt x="10" y="16"/>
                    <a:pt x="11" y="16"/>
                  </a:cubicBezTo>
                  <a:cubicBezTo>
                    <a:pt x="12" y="15"/>
                    <a:pt x="13" y="14"/>
                    <a:pt x="13" y="14"/>
                  </a:cubicBezTo>
                  <a:cubicBezTo>
                    <a:pt x="13" y="14"/>
                    <a:pt x="17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5"/>
                    <a:pt x="20" y="14"/>
                    <a:pt x="20" y="14"/>
                  </a:cubicBezTo>
                  <a:cubicBezTo>
                    <a:pt x="20" y="14"/>
                    <a:pt x="17" y="14"/>
                    <a:pt x="17" y="14"/>
                  </a:cubicBezTo>
                  <a:close/>
                </a:path>
              </a:pathLst>
            </a:custGeom>
            <a:solidFill>
              <a:srgbClr val="D2DBE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6" name="Freeform 176@|5FFC:15724527|FBC:16777215|LFC:0|LBC:16777215"/>
            <p:cNvSpPr/>
            <p:nvPr/>
          </p:nvSpPr>
          <p:spPr>
            <a:xfrm>
              <a:off x="1252804" y="233948"/>
              <a:ext cx="76988" cy="233950"/>
            </a:xfrm>
            <a:custGeom>
              <a:avLst/>
              <a:gdLst>
                <a:gd name="txL" fmla="*/ 0 w 2"/>
                <a:gd name="txT" fmla="*/ 0 h 6"/>
                <a:gd name="txR" fmla="*/ 2 w 2"/>
                <a:gd name="txB" fmla="*/ 6 h 6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</a:cxnLst>
              <a:rect l="txL" t="txT" r="txR" b="txB"/>
              <a:pathLst>
                <a:path w="2" h="6">
                  <a:moveTo>
                    <a:pt x="0" y="5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EFEFE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7" name="Freeform 177@|5FFC:328965|FBC:16777215|LFC:0|LBC:16777215"/>
            <p:cNvSpPr/>
            <p:nvPr/>
          </p:nvSpPr>
          <p:spPr>
            <a:xfrm>
              <a:off x="1214309" y="624932"/>
              <a:ext cx="76988" cy="464694"/>
            </a:xfrm>
            <a:custGeom>
              <a:avLst/>
              <a:gdLst>
                <a:gd name="txL" fmla="*/ 0 w 2"/>
                <a:gd name="txT" fmla="*/ 0 h 12"/>
                <a:gd name="txR" fmla="*/ 2 w 2"/>
                <a:gd name="txB" fmla="*/ 12 h 1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2" h="12">
                  <a:moveTo>
                    <a:pt x="0" y="12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1"/>
                    <a:pt x="0" y="12"/>
                  </a:cubicBezTo>
                  <a:close/>
                </a:path>
              </a:pathLst>
            </a:custGeom>
            <a:solidFill>
              <a:srgbClr val="05050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8" name="Freeform 178@|5FFC:328965|FBC:16777215|LFC:0|LBC:16777215"/>
            <p:cNvSpPr/>
            <p:nvPr/>
          </p:nvSpPr>
          <p:spPr>
            <a:xfrm>
              <a:off x="1214309" y="467898"/>
              <a:ext cx="115483" cy="740304"/>
            </a:xfrm>
            <a:custGeom>
              <a:avLst/>
              <a:gdLst>
                <a:gd name="txL" fmla="*/ 0 w 3"/>
                <a:gd name="txT" fmla="*/ 0 h 19"/>
                <a:gd name="txR" fmla="*/ 3 w 3"/>
                <a:gd name="txB" fmla="*/ 19 h 19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" h="19">
                  <a:moveTo>
                    <a:pt x="1" y="19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4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4"/>
                    <a:pt x="0" y="16"/>
                    <a:pt x="0" y="18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05050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9" name="Freeform 179@|5FFC:0|FBC:16777215|LFC:0|LBC:16777215"/>
            <p:cNvSpPr/>
            <p:nvPr/>
          </p:nvSpPr>
          <p:spPr>
            <a:xfrm>
              <a:off x="1291297" y="76915"/>
              <a:ext cx="391939" cy="314069"/>
            </a:xfrm>
            <a:custGeom>
              <a:avLst/>
              <a:gdLst>
                <a:gd name="txL" fmla="*/ 0 w 10"/>
                <a:gd name="txT" fmla="*/ 0 h 8"/>
                <a:gd name="txR" fmla="*/ 10 w 10"/>
                <a:gd name="txB" fmla="*/ 8 h 8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0" h="8"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8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6"/>
                    <a:pt x="1" y="8"/>
                    <a:pt x="1" y="8"/>
                  </a:cubicBezTo>
                  <a:cubicBezTo>
                    <a:pt x="1" y="7"/>
                    <a:pt x="1" y="8"/>
                    <a:pt x="1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5" y="5"/>
                    <a:pt x="5" y="6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6" name="组合 75"/>
          <p:cNvGrpSpPr/>
          <p:nvPr/>
        </p:nvGrpSpPr>
        <p:grpSpPr>
          <a:xfrm>
            <a:off x="6234113" y="2627313"/>
            <a:ext cx="1468437" cy="949325"/>
            <a:chOff x="0" y="0"/>
            <a:chExt cx="2503486" cy="1624013"/>
          </a:xfrm>
        </p:grpSpPr>
        <p:sp>
          <p:nvSpPr>
            <p:cNvPr id="9262" name="Freeform 183@|5FFC:9350382|FBC:16777215|LFC:0|LBC:16777215"/>
            <p:cNvSpPr/>
            <p:nvPr/>
          </p:nvSpPr>
          <p:spPr>
            <a:xfrm>
              <a:off x="909375" y="475254"/>
              <a:ext cx="330190" cy="225407"/>
            </a:xfrm>
            <a:custGeom>
              <a:avLst/>
              <a:gdLst>
                <a:gd name="txL" fmla="*/ 0 w 12"/>
                <a:gd name="txT" fmla="*/ 0 h 8"/>
                <a:gd name="txR" fmla="*/ 12 w 12"/>
                <a:gd name="txB" fmla="*/ 8 h 8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rect l="txL" t="txT" r="txR" b="txB"/>
              <a:pathLst>
                <a:path w="12" h="8">
                  <a:moveTo>
                    <a:pt x="4" y="8"/>
                  </a:moveTo>
                  <a:cubicBezTo>
                    <a:pt x="4" y="8"/>
                    <a:pt x="12" y="6"/>
                    <a:pt x="11" y="4"/>
                  </a:cubicBezTo>
                  <a:cubicBezTo>
                    <a:pt x="10" y="1"/>
                    <a:pt x="2" y="0"/>
                    <a:pt x="0" y="0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3" name="Freeform 184@|5FFC:0|FBC:16777215|LFC:0|LBC:16777215"/>
            <p:cNvSpPr/>
            <p:nvPr/>
          </p:nvSpPr>
          <p:spPr>
            <a:xfrm>
              <a:off x="2065037" y="195533"/>
              <a:ext cx="108259" cy="27157"/>
            </a:xfrm>
            <a:custGeom>
              <a:avLst/>
              <a:gdLst>
                <a:gd name="txL" fmla="*/ 0 w 4"/>
                <a:gd name="txT" fmla="*/ 0 h 1"/>
                <a:gd name="txR" fmla="*/ 4 w 4"/>
                <a:gd name="txB" fmla="*/ 1 h 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txL" t="txT" r="txR" b="txB"/>
              <a:pathLst>
                <a:path w="4" h="1">
                  <a:moveTo>
                    <a:pt x="4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4" name="Freeform 185@|5FFC:6250337|FBC:16777215|LFC:0|LBC:16777215"/>
            <p:cNvSpPr/>
            <p:nvPr/>
          </p:nvSpPr>
          <p:spPr>
            <a:xfrm>
              <a:off x="1951366" y="138502"/>
              <a:ext cx="552120" cy="562159"/>
            </a:xfrm>
            <a:custGeom>
              <a:avLst/>
              <a:gdLst>
                <a:gd name="txL" fmla="*/ 0 w 20"/>
                <a:gd name="txT" fmla="*/ 0 h 20"/>
                <a:gd name="txR" fmla="*/ 20 w 20"/>
                <a:gd name="txB" fmla="*/ 20 h 20"/>
              </a:gdLst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20" h="20">
                  <a:moveTo>
                    <a:pt x="0" y="11"/>
                  </a:moveTo>
                  <a:cubicBezTo>
                    <a:pt x="0" y="11"/>
                    <a:pt x="10" y="0"/>
                    <a:pt x="11" y="0"/>
                  </a:cubicBezTo>
                  <a:cubicBezTo>
                    <a:pt x="11" y="0"/>
                    <a:pt x="20" y="8"/>
                    <a:pt x="19" y="9"/>
                  </a:cubicBezTo>
                  <a:cubicBezTo>
                    <a:pt x="19" y="10"/>
                    <a:pt x="11" y="19"/>
                    <a:pt x="9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8" y="20"/>
                    <a:pt x="0" y="11"/>
                  </a:cubicBezTo>
                  <a:close/>
                </a:path>
              </a:pathLst>
            </a:custGeom>
            <a:solidFill>
              <a:srgbClr val="615F5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5" name="Freeform 186@|5FFC:0|FBC:16777215|LFC:0|LBC:16777215"/>
            <p:cNvSpPr/>
            <p:nvPr/>
          </p:nvSpPr>
          <p:spPr>
            <a:xfrm>
              <a:off x="1981138" y="138502"/>
              <a:ext cx="495284" cy="505128"/>
            </a:xfrm>
            <a:custGeom>
              <a:avLst/>
              <a:gdLst>
                <a:gd name="txL" fmla="*/ 0 w 18"/>
                <a:gd name="txT" fmla="*/ 0 h 18"/>
                <a:gd name="txR" fmla="*/ 18 w 18"/>
                <a:gd name="txB" fmla="*/ 18 h 18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8" h="18">
                  <a:moveTo>
                    <a:pt x="0" y="11"/>
                  </a:moveTo>
                  <a:cubicBezTo>
                    <a:pt x="0" y="11"/>
                    <a:pt x="3" y="14"/>
                    <a:pt x="4" y="14"/>
                  </a:cubicBezTo>
                  <a:cubicBezTo>
                    <a:pt x="5" y="13"/>
                    <a:pt x="14" y="6"/>
                    <a:pt x="14" y="5"/>
                  </a:cubicBezTo>
                  <a:cubicBezTo>
                    <a:pt x="13" y="4"/>
                    <a:pt x="14" y="4"/>
                    <a:pt x="11" y="0"/>
                  </a:cubicBezTo>
                  <a:cubicBezTo>
                    <a:pt x="11" y="0"/>
                    <a:pt x="14" y="4"/>
                    <a:pt x="14" y="5"/>
                  </a:cubicBezTo>
                  <a:cubicBezTo>
                    <a:pt x="14" y="5"/>
                    <a:pt x="18" y="8"/>
                    <a:pt x="17" y="9"/>
                  </a:cubicBezTo>
                  <a:cubicBezTo>
                    <a:pt x="17" y="9"/>
                    <a:pt x="18" y="10"/>
                    <a:pt x="9" y="18"/>
                  </a:cubicBezTo>
                  <a:cubicBezTo>
                    <a:pt x="9" y="18"/>
                    <a:pt x="17" y="10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1" y="9"/>
                    <a:pt x="10" y="9"/>
                  </a:cubicBezTo>
                  <a:cubicBezTo>
                    <a:pt x="10" y="9"/>
                    <a:pt x="11" y="10"/>
                    <a:pt x="11" y="11"/>
                  </a:cubicBezTo>
                  <a:cubicBezTo>
                    <a:pt x="10" y="12"/>
                    <a:pt x="9" y="11"/>
                    <a:pt x="9" y="11"/>
                  </a:cubicBezTo>
                  <a:cubicBezTo>
                    <a:pt x="9" y="11"/>
                    <a:pt x="5" y="14"/>
                    <a:pt x="4" y="14"/>
                  </a:cubicBezTo>
                  <a:cubicBezTo>
                    <a:pt x="3" y="14"/>
                    <a:pt x="1" y="12"/>
                    <a:pt x="0" y="11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6" name="Freeform 187@|5FFC:9683704|FBC:16777215|LFC:0|LBC:16777215"/>
            <p:cNvSpPr/>
            <p:nvPr/>
          </p:nvSpPr>
          <p:spPr>
            <a:xfrm>
              <a:off x="1951366" y="165659"/>
              <a:ext cx="165096" cy="198250"/>
            </a:xfrm>
            <a:custGeom>
              <a:avLst/>
              <a:gdLst>
                <a:gd name="txL" fmla="*/ 0 w 6"/>
                <a:gd name="txT" fmla="*/ 0 h 7"/>
                <a:gd name="txR" fmla="*/ 6 w 6"/>
                <a:gd name="txB" fmla="*/ 7 h 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6" h="7">
                  <a:moveTo>
                    <a:pt x="0" y="7"/>
                  </a:moveTo>
                  <a:cubicBezTo>
                    <a:pt x="0" y="7"/>
                    <a:pt x="3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8C29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7" name="Freeform 188@|5FFC:9350382|FBC:16777215|LFC:0|LBC:16777215"/>
            <p:cNvSpPr/>
            <p:nvPr/>
          </p:nvSpPr>
          <p:spPr>
            <a:xfrm>
              <a:off x="1951366" y="195533"/>
              <a:ext cx="165096" cy="168376"/>
            </a:xfrm>
            <a:custGeom>
              <a:avLst/>
              <a:gdLst>
                <a:gd name="txL" fmla="*/ 0 w 6"/>
                <a:gd name="txT" fmla="*/ 0 h 6"/>
                <a:gd name="txR" fmla="*/ 6 w 6"/>
                <a:gd name="txB" fmla="*/ 6 h 6"/>
              </a:gdLst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6" h="6">
                  <a:moveTo>
                    <a:pt x="6" y="0"/>
                  </a:move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8" name="Freeform 189@|5FFC:9683704|FBC:16777215|LFC:0|LBC:16777215"/>
            <p:cNvSpPr/>
            <p:nvPr/>
          </p:nvSpPr>
          <p:spPr>
            <a:xfrm>
              <a:off x="1485852" y="54315"/>
              <a:ext cx="192160" cy="225406"/>
            </a:xfrm>
            <a:custGeom>
              <a:avLst/>
              <a:gdLst>
                <a:gd name="txL" fmla="*/ 0 w 7"/>
                <a:gd name="txT" fmla="*/ 0 h 8"/>
                <a:gd name="txR" fmla="*/ 7 w 7"/>
                <a:gd name="txB" fmla="*/ 8 h 8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7" h="8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7" y="2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0"/>
                    <a:pt x="0" y="6"/>
                    <a:pt x="0" y="6"/>
                  </a:cubicBezTo>
                  <a:cubicBezTo>
                    <a:pt x="0" y="6"/>
                    <a:pt x="1" y="8"/>
                    <a:pt x="6" y="8"/>
                  </a:cubicBezTo>
                  <a:close/>
                </a:path>
              </a:pathLst>
            </a:custGeom>
            <a:solidFill>
              <a:srgbClr val="F8C29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9" name="Freeform 190@|5FFC:9350382|FBC:16777215|LFC:0|LBC:16777215"/>
            <p:cNvSpPr/>
            <p:nvPr/>
          </p:nvSpPr>
          <p:spPr>
            <a:xfrm>
              <a:off x="1485852" y="111345"/>
              <a:ext cx="135324" cy="168376"/>
            </a:xfrm>
            <a:custGeom>
              <a:avLst/>
              <a:gdLst>
                <a:gd name="txL" fmla="*/ 0 w 5"/>
                <a:gd name="txT" fmla="*/ 0 h 6"/>
                <a:gd name="txR" fmla="*/ 5 w 5"/>
                <a:gd name="txB" fmla="*/ 6 h 6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5" h="6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1" y="4"/>
                    <a:pt x="2" y="2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0" name="Freeform 191@|5FFC:9350382|FBC:16777215|LFC:0|LBC:16777215"/>
            <p:cNvSpPr/>
            <p:nvPr/>
          </p:nvSpPr>
          <p:spPr>
            <a:xfrm>
              <a:off x="1621176" y="222691"/>
              <a:ext cx="56837" cy="27157"/>
            </a:xfrm>
            <a:custGeom>
              <a:avLst/>
              <a:gdLst>
                <a:gd name="txL" fmla="*/ 0 w 2"/>
                <a:gd name="txT" fmla="*/ 0 h 1"/>
                <a:gd name="txR" fmla="*/ 2 w 2"/>
                <a:gd name="txB" fmla="*/ 1 h 1"/>
              </a:gdLst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1" name="Freeform 192@|5FFC:2105393|FBC:16777215|LFC:0|LBC:16777215"/>
            <p:cNvSpPr/>
            <p:nvPr/>
          </p:nvSpPr>
          <p:spPr>
            <a:xfrm>
              <a:off x="1456082" y="0"/>
              <a:ext cx="248995" cy="249848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9" h="9">
                  <a:moveTo>
                    <a:pt x="0" y="9"/>
                  </a:moveTo>
                  <a:cubicBezTo>
                    <a:pt x="0" y="9"/>
                    <a:pt x="1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6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6" y="2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0" y="7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31202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2" name="Freeform 193@|5FFC:0|FBC:16777215|LFC:0|LBC:16777215"/>
            <p:cNvSpPr/>
            <p:nvPr/>
          </p:nvSpPr>
          <p:spPr>
            <a:xfrm>
              <a:off x="0" y="700661"/>
              <a:ext cx="248995" cy="249848"/>
            </a:xfrm>
            <a:custGeom>
              <a:avLst/>
              <a:gdLst>
                <a:gd name="txL" fmla="*/ 0 w 9"/>
                <a:gd name="txT" fmla="*/ 0 h 9"/>
                <a:gd name="txR" fmla="*/ 9 w 9"/>
                <a:gd name="txB" fmla="*/ 9 h 9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9" h="9">
                  <a:moveTo>
                    <a:pt x="0" y="9"/>
                  </a:moveTo>
                  <a:cubicBezTo>
                    <a:pt x="0" y="9"/>
                    <a:pt x="2" y="9"/>
                    <a:pt x="2" y="9"/>
                  </a:cubicBezTo>
                  <a:cubicBezTo>
                    <a:pt x="2" y="9"/>
                    <a:pt x="4" y="7"/>
                    <a:pt x="4" y="7"/>
                  </a:cubicBezTo>
                  <a:cubicBezTo>
                    <a:pt x="5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3"/>
                    <a:pt x="9" y="3"/>
                  </a:cubicBezTo>
                  <a:cubicBezTo>
                    <a:pt x="9" y="3"/>
                    <a:pt x="8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1" y="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3" name="Freeform 194@|5FFC:0|FBC:16777215|LFC:0|LBC:16777215"/>
            <p:cNvSpPr/>
            <p:nvPr/>
          </p:nvSpPr>
          <p:spPr>
            <a:xfrm>
              <a:off x="990569" y="1485509"/>
              <a:ext cx="300418" cy="138504"/>
            </a:xfrm>
            <a:custGeom>
              <a:avLst/>
              <a:gdLst>
                <a:gd name="txL" fmla="*/ 0 w 11"/>
                <a:gd name="txT" fmla="*/ 0 h 5"/>
                <a:gd name="txR" fmla="*/ 11 w 11"/>
                <a:gd name="txB" fmla="*/ 5 h 5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1" h="5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7" y="5"/>
                    <a:pt x="7" y="5"/>
                  </a:cubicBezTo>
                  <a:cubicBezTo>
                    <a:pt x="8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0" y="4"/>
                    <a:pt x="8" y="4"/>
                    <a:pt x="7" y="3"/>
                  </a:cubicBezTo>
                  <a:cubicBezTo>
                    <a:pt x="7" y="3"/>
                    <a:pt x="6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4" name="Freeform 195@|5FFC:6245704|FBC:16777215|LFC:0|LBC:16777215"/>
            <p:cNvSpPr/>
            <p:nvPr/>
          </p:nvSpPr>
          <p:spPr>
            <a:xfrm>
              <a:off x="909375" y="670787"/>
              <a:ext cx="330190" cy="896194"/>
            </a:xfrm>
            <a:custGeom>
              <a:avLst/>
              <a:gdLst>
                <a:gd name="txL" fmla="*/ 0 w 12"/>
                <a:gd name="txT" fmla="*/ 0 h 32"/>
                <a:gd name="txR" fmla="*/ 12 w 12"/>
                <a:gd name="txB" fmla="*/ 32 h 32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2" h="32">
                  <a:moveTo>
                    <a:pt x="11" y="29"/>
                  </a:moveTo>
                  <a:cubicBezTo>
                    <a:pt x="11" y="29"/>
                    <a:pt x="9" y="29"/>
                    <a:pt x="8" y="30"/>
                  </a:cubicBezTo>
                  <a:cubicBezTo>
                    <a:pt x="8" y="30"/>
                    <a:pt x="7" y="32"/>
                    <a:pt x="4" y="30"/>
                  </a:cubicBezTo>
                  <a:cubicBezTo>
                    <a:pt x="4" y="30"/>
                    <a:pt x="5" y="27"/>
                    <a:pt x="5" y="26"/>
                  </a:cubicBezTo>
                  <a:cubicBezTo>
                    <a:pt x="5" y="25"/>
                    <a:pt x="5" y="15"/>
                    <a:pt x="5" y="1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3"/>
                    <a:pt x="1" y="2"/>
                  </a:cubicBezTo>
                  <a:cubicBezTo>
                    <a:pt x="1" y="2"/>
                    <a:pt x="6" y="0"/>
                    <a:pt x="6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6"/>
                    <a:pt x="9" y="6"/>
                  </a:cubicBezTo>
                  <a:cubicBezTo>
                    <a:pt x="9" y="7"/>
                    <a:pt x="12" y="13"/>
                    <a:pt x="12" y="15"/>
                  </a:cubicBezTo>
                  <a:cubicBezTo>
                    <a:pt x="12" y="16"/>
                    <a:pt x="11" y="17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11" y="29"/>
                  </a:lnTo>
                  <a:close/>
                </a:path>
              </a:pathLst>
            </a:custGeom>
            <a:solidFill>
              <a:srgbClr val="484D5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5" name="Freeform 196@|5FFC:3285793|FBC:16777215|LFC:0|LBC:16777215"/>
            <p:cNvSpPr/>
            <p:nvPr/>
          </p:nvSpPr>
          <p:spPr>
            <a:xfrm>
              <a:off x="909375" y="670787"/>
              <a:ext cx="300418" cy="869037"/>
            </a:xfrm>
            <a:custGeom>
              <a:avLst/>
              <a:gdLst>
                <a:gd name="txL" fmla="*/ 0 w 11"/>
                <a:gd name="txT" fmla="*/ 0 h 31"/>
                <a:gd name="txR" fmla="*/ 11 w 11"/>
                <a:gd name="txB" fmla="*/ 31 h 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1" h="31">
                  <a:moveTo>
                    <a:pt x="9" y="23"/>
                  </a:moveTo>
                  <a:cubicBezTo>
                    <a:pt x="9" y="22"/>
                    <a:pt x="11" y="17"/>
                    <a:pt x="11" y="17"/>
                  </a:cubicBezTo>
                  <a:cubicBezTo>
                    <a:pt x="11" y="17"/>
                    <a:pt x="9" y="20"/>
                    <a:pt x="9" y="21"/>
                  </a:cubicBezTo>
                  <a:cubicBezTo>
                    <a:pt x="9" y="23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6" y="18"/>
                    <a:pt x="6" y="18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6" y="19"/>
                    <a:pt x="7" y="16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3"/>
                    <a:pt x="7" y="15"/>
                    <a:pt x="7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9" y="14"/>
                    <a:pt x="8" y="13"/>
                  </a:cubicBezTo>
                  <a:cubicBezTo>
                    <a:pt x="8" y="13"/>
                    <a:pt x="3" y="9"/>
                    <a:pt x="3" y="9"/>
                  </a:cubicBezTo>
                  <a:cubicBezTo>
                    <a:pt x="4" y="9"/>
                    <a:pt x="6" y="11"/>
                    <a:pt x="6" y="11"/>
                  </a:cubicBezTo>
                  <a:cubicBezTo>
                    <a:pt x="5" y="10"/>
                    <a:pt x="3" y="7"/>
                    <a:pt x="3" y="7"/>
                  </a:cubicBezTo>
                  <a:cubicBezTo>
                    <a:pt x="3" y="7"/>
                    <a:pt x="5" y="5"/>
                    <a:pt x="6" y="5"/>
                  </a:cubicBezTo>
                  <a:cubicBezTo>
                    <a:pt x="7" y="4"/>
                    <a:pt x="7" y="6"/>
                    <a:pt x="8" y="7"/>
                  </a:cubicBezTo>
                  <a:cubicBezTo>
                    <a:pt x="8" y="7"/>
                    <a:pt x="9" y="7"/>
                    <a:pt x="10" y="8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1" y="2"/>
                    <a:pt x="1" y="2"/>
                  </a:cubicBezTo>
                  <a:cubicBezTo>
                    <a:pt x="0" y="3"/>
                    <a:pt x="1" y="7"/>
                    <a:pt x="1" y="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25"/>
                    <a:pt x="5" y="26"/>
                  </a:cubicBezTo>
                  <a:cubicBezTo>
                    <a:pt x="5" y="27"/>
                    <a:pt x="4" y="30"/>
                    <a:pt x="4" y="30"/>
                  </a:cubicBezTo>
                  <a:cubicBezTo>
                    <a:pt x="5" y="31"/>
                    <a:pt x="5" y="31"/>
                    <a:pt x="6" y="31"/>
                  </a:cubicBezTo>
                  <a:cubicBezTo>
                    <a:pt x="6" y="29"/>
                    <a:pt x="7" y="26"/>
                    <a:pt x="7" y="26"/>
                  </a:cubicBezTo>
                  <a:cubicBezTo>
                    <a:pt x="7" y="26"/>
                    <a:pt x="9" y="24"/>
                    <a:pt x="9" y="23"/>
                  </a:cubicBezTo>
                  <a:close/>
                </a:path>
              </a:pathLst>
            </a:custGeom>
            <a:solidFill>
              <a:srgbClr val="21233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6" name="Freeform 197@|5FFC:6245704|FBC:16777215|LFC:0|LBC:16777215"/>
            <p:cNvSpPr/>
            <p:nvPr/>
          </p:nvSpPr>
          <p:spPr>
            <a:xfrm>
              <a:off x="192159" y="502411"/>
              <a:ext cx="933734" cy="562159"/>
            </a:xfrm>
            <a:custGeom>
              <a:avLst/>
              <a:gdLst>
                <a:gd name="txL" fmla="*/ 0 w 34"/>
                <a:gd name="txT" fmla="*/ 0 h 20"/>
                <a:gd name="txR" fmla="*/ 34 w 34"/>
                <a:gd name="txB" fmla="*/ 20 h 20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4" h="20">
                  <a:moveTo>
                    <a:pt x="1" y="16"/>
                  </a:moveTo>
                  <a:cubicBezTo>
                    <a:pt x="1" y="16"/>
                    <a:pt x="13" y="20"/>
                    <a:pt x="15" y="20"/>
                  </a:cubicBezTo>
                  <a:cubicBezTo>
                    <a:pt x="15" y="20"/>
                    <a:pt x="26" y="13"/>
                    <a:pt x="27" y="12"/>
                  </a:cubicBezTo>
                  <a:cubicBezTo>
                    <a:pt x="28" y="12"/>
                    <a:pt x="34" y="8"/>
                    <a:pt x="34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27" y="1"/>
                    <a:pt x="26" y="0"/>
                  </a:cubicBezTo>
                  <a:cubicBezTo>
                    <a:pt x="25" y="0"/>
                    <a:pt x="22" y="2"/>
                    <a:pt x="22" y="3"/>
                  </a:cubicBezTo>
                  <a:cubicBezTo>
                    <a:pt x="21" y="4"/>
                    <a:pt x="20" y="7"/>
                    <a:pt x="20" y="7"/>
                  </a:cubicBezTo>
                  <a:cubicBezTo>
                    <a:pt x="20" y="7"/>
                    <a:pt x="17" y="10"/>
                    <a:pt x="15" y="14"/>
                  </a:cubicBezTo>
                  <a:cubicBezTo>
                    <a:pt x="15" y="14"/>
                    <a:pt x="13" y="13"/>
                    <a:pt x="13" y="13"/>
                  </a:cubicBezTo>
                  <a:cubicBezTo>
                    <a:pt x="12" y="13"/>
                    <a:pt x="8" y="12"/>
                    <a:pt x="7" y="12"/>
                  </a:cubicBezTo>
                  <a:cubicBezTo>
                    <a:pt x="7" y="12"/>
                    <a:pt x="2" y="10"/>
                    <a:pt x="2" y="10"/>
                  </a:cubicBezTo>
                  <a:cubicBezTo>
                    <a:pt x="2" y="10"/>
                    <a:pt x="0" y="12"/>
                    <a:pt x="1" y="16"/>
                  </a:cubicBezTo>
                  <a:close/>
                </a:path>
              </a:pathLst>
            </a:custGeom>
            <a:solidFill>
              <a:srgbClr val="484D5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7" name="Freeform 198@|5FFC:3285793|FBC:16777215|LFC:0|LBC:16777215"/>
            <p:cNvSpPr/>
            <p:nvPr/>
          </p:nvSpPr>
          <p:spPr>
            <a:xfrm>
              <a:off x="219223" y="502411"/>
              <a:ext cx="825475" cy="532285"/>
            </a:xfrm>
            <a:custGeom>
              <a:avLst/>
              <a:gdLst>
                <a:gd name="txL" fmla="*/ 0 w 30"/>
                <a:gd name="txT" fmla="*/ 0 h 19"/>
                <a:gd name="txR" fmla="*/ 30 w 30"/>
                <a:gd name="txB" fmla="*/ 19 h 19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0" h="19">
                  <a:moveTo>
                    <a:pt x="30" y="4"/>
                  </a:moveTo>
                  <a:cubicBezTo>
                    <a:pt x="28" y="2"/>
                    <a:pt x="25" y="1"/>
                    <a:pt x="25" y="0"/>
                  </a:cubicBezTo>
                  <a:cubicBezTo>
                    <a:pt x="24" y="0"/>
                    <a:pt x="21" y="2"/>
                    <a:pt x="21" y="3"/>
                  </a:cubicBezTo>
                  <a:cubicBezTo>
                    <a:pt x="20" y="4"/>
                    <a:pt x="19" y="7"/>
                    <a:pt x="19" y="7"/>
                  </a:cubicBezTo>
                  <a:cubicBezTo>
                    <a:pt x="19" y="7"/>
                    <a:pt x="16" y="10"/>
                    <a:pt x="14" y="14"/>
                  </a:cubicBezTo>
                  <a:cubicBezTo>
                    <a:pt x="14" y="14"/>
                    <a:pt x="12" y="13"/>
                    <a:pt x="12" y="13"/>
                  </a:cubicBezTo>
                  <a:cubicBezTo>
                    <a:pt x="11" y="13"/>
                    <a:pt x="7" y="12"/>
                    <a:pt x="6" y="12"/>
                  </a:cubicBezTo>
                  <a:cubicBezTo>
                    <a:pt x="6" y="12"/>
                    <a:pt x="1" y="10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2" y="12"/>
                    <a:pt x="4" y="13"/>
                    <a:pt x="5" y="15"/>
                  </a:cubicBezTo>
                  <a:cubicBezTo>
                    <a:pt x="5" y="15"/>
                    <a:pt x="12" y="19"/>
                    <a:pt x="13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8"/>
                    <a:pt x="14" y="19"/>
                  </a:cubicBezTo>
                  <a:cubicBezTo>
                    <a:pt x="14" y="19"/>
                    <a:pt x="14" y="16"/>
                    <a:pt x="15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4"/>
                    <a:pt x="16" y="13"/>
                  </a:cubicBezTo>
                  <a:cubicBezTo>
                    <a:pt x="16" y="13"/>
                    <a:pt x="16" y="14"/>
                    <a:pt x="17" y="14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8" y="15"/>
                    <a:pt x="18" y="12"/>
                    <a:pt x="19" y="12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1" y="10"/>
                    <a:pt x="26" y="5"/>
                    <a:pt x="28" y="5"/>
                  </a:cubicBezTo>
                  <a:cubicBezTo>
                    <a:pt x="29" y="5"/>
                    <a:pt x="29" y="4"/>
                    <a:pt x="30" y="4"/>
                  </a:cubicBezTo>
                  <a:close/>
                </a:path>
              </a:pathLst>
            </a:custGeom>
            <a:solidFill>
              <a:srgbClr val="21233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8" name="Freeform 199@|5FFC:0|FBC:16777215|LFC:0|LBC:16777215"/>
            <p:cNvSpPr/>
            <p:nvPr/>
          </p:nvSpPr>
          <p:spPr>
            <a:xfrm>
              <a:off x="909375" y="475254"/>
              <a:ext cx="273353" cy="225407"/>
            </a:xfrm>
            <a:custGeom>
              <a:avLst/>
              <a:gdLst>
                <a:gd name="txL" fmla="*/ 0 w 10"/>
                <a:gd name="txT" fmla="*/ 0 h 8"/>
                <a:gd name="txR" fmla="*/ 10 w 10"/>
                <a:gd name="txB" fmla="*/ 8 h 8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</a:cxnLst>
              <a:rect l="txL" t="txT" r="txR" b="txB"/>
              <a:pathLst>
                <a:path w="10" h="8">
                  <a:moveTo>
                    <a:pt x="0" y="1"/>
                  </a:moveTo>
                  <a:cubicBezTo>
                    <a:pt x="0" y="1"/>
                    <a:pt x="3" y="4"/>
                    <a:pt x="4" y="5"/>
                  </a:cubicBezTo>
                  <a:cubicBezTo>
                    <a:pt x="4" y="5"/>
                    <a:pt x="7" y="8"/>
                    <a:pt x="9" y="8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0" y="6"/>
                    <a:pt x="6" y="4"/>
                    <a:pt x="4" y="3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9" name="Freeform 200@|5FFC:15262707|FBC:16777215|LFC:0|LBC:16777215"/>
            <p:cNvSpPr/>
            <p:nvPr/>
          </p:nvSpPr>
          <p:spPr>
            <a:xfrm>
              <a:off x="909375" y="165659"/>
              <a:ext cx="1125892" cy="673504"/>
            </a:xfrm>
            <a:custGeom>
              <a:avLst/>
              <a:gdLst>
                <a:gd name="txL" fmla="*/ 0 w 41"/>
                <a:gd name="txT" fmla="*/ 0 h 24"/>
                <a:gd name="txR" fmla="*/ 41 w 41"/>
                <a:gd name="txB" fmla="*/ 24 h 2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41" h="24">
                  <a:moveTo>
                    <a:pt x="0" y="11"/>
                  </a:moveTo>
                  <a:cubicBezTo>
                    <a:pt x="0" y="11"/>
                    <a:pt x="8" y="15"/>
                    <a:pt x="8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6" y="23"/>
                    <a:pt x="10" y="24"/>
                  </a:cubicBezTo>
                  <a:cubicBezTo>
                    <a:pt x="14" y="24"/>
                    <a:pt x="11" y="24"/>
                    <a:pt x="11" y="24"/>
                  </a:cubicBezTo>
                  <a:cubicBezTo>
                    <a:pt x="11" y="24"/>
                    <a:pt x="11" y="20"/>
                    <a:pt x="11" y="20"/>
                  </a:cubicBezTo>
                  <a:cubicBezTo>
                    <a:pt x="11" y="20"/>
                    <a:pt x="13" y="18"/>
                    <a:pt x="13" y="17"/>
                  </a:cubicBezTo>
                  <a:cubicBezTo>
                    <a:pt x="14" y="17"/>
                    <a:pt x="21" y="10"/>
                    <a:pt x="21" y="9"/>
                  </a:cubicBezTo>
                  <a:cubicBezTo>
                    <a:pt x="21" y="9"/>
                    <a:pt x="23" y="8"/>
                    <a:pt x="25" y="8"/>
                  </a:cubicBezTo>
                  <a:cubicBezTo>
                    <a:pt x="26" y="8"/>
                    <a:pt x="35" y="8"/>
                    <a:pt x="36" y="7"/>
                  </a:cubicBezTo>
                  <a:cubicBezTo>
                    <a:pt x="38" y="7"/>
                    <a:pt x="39" y="8"/>
                    <a:pt x="40" y="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41" y="6"/>
                    <a:pt x="41" y="5"/>
                  </a:cubicBezTo>
                  <a:cubicBezTo>
                    <a:pt x="41" y="5"/>
                    <a:pt x="40" y="3"/>
                    <a:pt x="40" y="3"/>
                  </a:cubicBezTo>
                  <a:cubicBezTo>
                    <a:pt x="40" y="3"/>
                    <a:pt x="37" y="3"/>
                    <a:pt x="37" y="3"/>
                  </a:cubicBezTo>
                  <a:cubicBezTo>
                    <a:pt x="36" y="3"/>
                    <a:pt x="32" y="3"/>
                    <a:pt x="32" y="3"/>
                  </a:cubicBezTo>
                  <a:cubicBezTo>
                    <a:pt x="31" y="3"/>
                    <a:pt x="26" y="4"/>
                    <a:pt x="25" y="3"/>
                  </a:cubicBezTo>
                  <a:cubicBezTo>
                    <a:pt x="25" y="3"/>
                    <a:pt x="24" y="3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0" y="0"/>
                    <a:pt x="18" y="1"/>
                    <a:pt x="18" y="1"/>
                  </a:cubicBezTo>
                  <a:cubicBezTo>
                    <a:pt x="18" y="1"/>
                    <a:pt x="14" y="2"/>
                    <a:pt x="14" y="2"/>
                  </a:cubicBezTo>
                  <a:cubicBezTo>
                    <a:pt x="14" y="2"/>
                    <a:pt x="8" y="3"/>
                    <a:pt x="8" y="4"/>
                  </a:cubicBezTo>
                  <a:cubicBezTo>
                    <a:pt x="8" y="4"/>
                    <a:pt x="7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9"/>
                    <a:pt x="4" y="10"/>
                    <a:pt x="4" y="9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F3E3E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0" name="Freeform 201@|5FFC:13026263|FBC:16777215|LFC:0|LBC:16777215"/>
            <p:cNvSpPr/>
            <p:nvPr/>
          </p:nvSpPr>
          <p:spPr>
            <a:xfrm>
              <a:off x="1182728" y="700661"/>
              <a:ext cx="0" cy="0"/>
            </a:xfrm>
            <a:custGeom>
              <a:avLst/>
              <a:gdLst>
                <a:gd name="txL" fmla="*/ 0 w 0"/>
                <a:gd name="txT" fmla="*/ 0 h 0"/>
                <a:gd name="txR" fmla="*/ 0 w 0"/>
                <a:gd name="txB" fmla="*/ 0 h 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7C3C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1" name="Rectangle 202@|1FFC:13026263|FBC:16777215|LFC:0|LBC:16777215"/>
            <p:cNvSpPr/>
            <p:nvPr/>
          </p:nvSpPr>
          <p:spPr>
            <a:xfrm>
              <a:off x="1843107" y="306878"/>
              <a:ext cx="2707" cy="2717"/>
            </a:xfrm>
            <a:prstGeom prst="rect">
              <a:avLst/>
            </a:prstGeom>
            <a:solidFill>
              <a:srgbClr val="D7C3C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82" name="Freeform 203@|5FFC:13026263|FBC:16777215|LFC:0|LBC:16777215"/>
            <p:cNvSpPr/>
            <p:nvPr/>
          </p:nvSpPr>
          <p:spPr>
            <a:xfrm>
              <a:off x="1899944" y="279720"/>
              <a:ext cx="24357" cy="27157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7C3C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3" name="Freeform 204@|5FFC:13026263|FBC:16777215|LFC:0|LBC:16777215"/>
            <p:cNvSpPr>
              <a:spLocks noEditPoints="1"/>
            </p:cNvSpPr>
            <p:nvPr/>
          </p:nvSpPr>
          <p:spPr>
            <a:xfrm>
              <a:off x="909375" y="195533"/>
              <a:ext cx="1014926" cy="505128"/>
            </a:xfrm>
            <a:custGeom>
              <a:avLst/>
              <a:gdLst>
                <a:gd name="txL" fmla="*/ 0 w 37"/>
                <a:gd name="txT" fmla="*/ 0 h 18"/>
                <a:gd name="txR" fmla="*/ 37 w 37"/>
                <a:gd name="txB" fmla="*/ 18 h 18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7" h="18">
                  <a:moveTo>
                    <a:pt x="37" y="6"/>
                  </a:moveTo>
                  <a:cubicBezTo>
                    <a:pt x="36" y="6"/>
                    <a:pt x="35" y="6"/>
                    <a:pt x="35" y="6"/>
                  </a:cubicBezTo>
                  <a:cubicBezTo>
                    <a:pt x="35" y="5"/>
                    <a:pt x="36" y="4"/>
                    <a:pt x="36" y="4"/>
                  </a:cubicBezTo>
                  <a:cubicBezTo>
                    <a:pt x="35" y="5"/>
                    <a:pt x="33" y="5"/>
                    <a:pt x="33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2" y="6"/>
                    <a:pt x="32" y="6"/>
                  </a:cubicBezTo>
                  <a:cubicBezTo>
                    <a:pt x="31" y="6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4"/>
                    <a:pt x="31" y="6"/>
                    <a:pt x="31" y="6"/>
                  </a:cubicBezTo>
                  <a:cubicBezTo>
                    <a:pt x="31" y="6"/>
                    <a:pt x="30" y="5"/>
                    <a:pt x="30" y="5"/>
                  </a:cubicBezTo>
                  <a:cubicBezTo>
                    <a:pt x="29" y="4"/>
                    <a:pt x="30" y="3"/>
                    <a:pt x="30" y="3"/>
                  </a:cubicBezTo>
                  <a:cubicBezTo>
                    <a:pt x="29" y="3"/>
                    <a:pt x="28" y="4"/>
                    <a:pt x="28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18" y="1"/>
                    <a:pt x="20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16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0" y="5"/>
                    <a:pt x="10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8"/>
                    <a:pt x="4" y="9"/>
                    <a:pt x="4" y="8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0"/>
                    <a:pt x="8" y="14"/>
                    <a:pt x="8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9" y="12"/>
                    <a:pt x="9" y="12"/>
                  </a:cubicBezTo>
                  <a:cubicBezTo>
                    <a:pt x="9" y="12"/>
                    <a:pt x="10" y="14"/>
                    <a:pt x="10" y="15"/>
                  </a:cubicBezTo>
                  <a:cubicBezTo>
                    <a:pt x="10" y="15"/>
                    <a:pt x="10" y="18"/>
                    <a:pt x="10" y="18"/>
                  </a:cubicBezTo>
                  <a:cubicBezTo>
                    <a:pt x="10" y="17"/>
                    <a:pt x="12" y="15"/>
                    <a:pt x="12" y="15"/>
                  </a:cubicBezTo>
                  <a:cubicBezTo>
                    <a:pt x="12" y="15"/>
                    <a:pt x="13" y="10"/>
                    <a:pt x="13" y="10"/>
                  </a:cubicBezTo>
                  <a:cubicBezTo>
                    <a:pt x="10" y="10"/>
                    <a:pt x="4" y="9"/>
                    <a:pt x="4" y="9"/>
                  </a:cubicBezTo>
                  <a:cubicBezTo>
                    <a:pt x="6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9"/>
                    <a:pt x="6" y="8"/>
                    <a:pt x="6" y="8"/>
                  </a:cubicBezTo>
                  <a:cubicBezTo>
                    <a:pt x="7" y="9"/>
                    <a:pt x="17" y="8"/>
                    <a:pt x="17" y="8"/>
                  </a:cubicBezTo>
                  <a:cubicBezTo>
                    <a:pt x="14" y="6"/>
                    <a:pt x="9" y="7"/>
                    <a:pt x="9" y="7"/>
                  </a:cubicBezTo>
                  <a:cubicBezTo>
                    <a:pt x="9" y="7"/>
                    <a:pt x="13" y="6"/>
                    <a:pt x="15" y="6"/>
                  </a:cubicBezTo>
                  <a:cubicBezTo>
                    <a:pt x="16" y="7"/>
                    <a:pt x="21" y="7"/>
                    <a:pt x="21" y="7"/>
                  </a:cubicBezTo>
                  <a:cubicBezTo>
                    <a:pt x="23" y="7"/>
                    <a:pt x="28" y="7"/>
                    <a:pt x="32" y="7"/>
                  </a:cubicBezTo>
                  <a:cubicBezTo>
                    <a:pt x="34" y="7"/>
                    <a:pt x="36" y="7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D7C3C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7" name="组合 98"/>
          <p:cNvGrpSpPr/>
          <p:nvPr/>
        </p:nvGrpSpPr>
        <p:grpSpPr>
          <a:xfrm>
            <a:off x="8655050" y="1611313"/>
            <a:ext cx="593725" cy="1187450"/>
            <a:chOff x="0" y="0"/>
            <a:chExt cx="4060825" cy="8121650"/>
          </a:xfrm>
        </p:grpSpPr>
        <p:sp>
          <p:nvSpPr>
            <p:cNvPr id="9240" name="Freeform 608@|5FFC:0|FBC:16777215|LFC:0|LBC:16777215"/>
            <p:cNvSpPr/>
            <p:nvPr/>
          </p:nvSpPr>
          <p:spPr>
            <a:xfrm>
              <a:off x="2595023" y="3355063"/>
              <a:ext cx="542891" cy="575468"/>
            </a:xfrm>
            <a:custGeom>
              <a:avLst/>
              <a:gdLst>
                <a:gd name="txL" fmla="*/ 0 w 145"/>
                <a:gd name="txT" fmla="*/ 0 h 152"/>
                <a:gd name="txR" fmla="*/ 145 w 145"/>
                <a:gd name="txB" fmla="*/ 152 h 152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45" h="152">
                  <a:moveTo>
                    <a:pt x="20" y="152"/>
                  </a:moveTo>
                  <a:cubicBezTo>
                    <a:pt x="20" y="152"/>
                    <a:pt x="132" y="121"/>
                    <a:pt x="145" y="9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0" y="65"/>
                    <a:pt x="4" y="85"/>
                  </a:cubicBezTo>
                  <a:cubicBezTo>
                    <a:pt x="8" y="105"/>
                    <a:pt x="20" y="152"/>
                    <a:pt x="20" y="15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1" name="Freeform 609@|5FFC:7979762|FBC:16777215|LFC:0|LBC:16777215"/>
            <p:cNvSpPr/>
            <p:nvPr/>
          </p:nvSpPr>
          <p:spPr>
            <a:xfrm>
              <a:off x="673185" y="108578"/>
              <a:ext cx="618899" cy="521175"/>
            </a:xfrm>
            <a:custGeom>
              <a:avLst/>
              <a:gdLst>
                <a:gd name="txL" fmla="*/ 0 w 166"/>
                <a:gd name="txT" fmla="*/ 0 h 139"/>
                <a:gd name="txR" fmla="*/ 166 w 166"/>
                <a:gd name="txB" fmla="*/ 139 h 139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6" h="139">
                  <a:moveTo>
                    <a:pt x="54" y="139"/>
                  </a:moveTo>
                  <a:cubicBezTo>
                    <a:pt x="78" y="123"/>
                    <a:pt x="78" y="123"/>
                    <a:pt x="78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91"/>
                    <a:pt x="156" y="52"/>
                    <a:pt x="151" y="52"/>
                  </a:cubicBezTo>
                  <a:cubicBezTo>
                    <a:pt x="147" y="52"/>
                    <a:pt x="138" y="52"/>
                    <a:pt x="138" y="52"/>
                  </a:cubicBezTo>
                  <a:cubicBezTo>
                    <a:pt x="138" y="52"/>
                    <a:pt x="142" y="37"/>
                    <a:pt x="137" y="33"/>
                  </a:cubicBezTo>
                  <a:cubicBezTo>
                    <a:pt x="133" y="28"/>
                    <a:pt x="119" y="11"/>
                    <a:pt x="114" y="11"/>
                  </a:cubicBezTo>
                  <a:cubicBezTo>
                    <a:pt x="110" y="11"/>
                    <a:pt x="85" y="0"/>
                    <a:pt x="85" y="0"/>
                  </a:cubicBezTo>
                  <a:cubicBezTo>
                    <a:pt x="85" y="0"/>
                    <a:pt x="42" y="24"/>
                    <a:pt x="35" y="34"/>
                  </a:cubicBezTo>
                  <a:cubicBezTo>
                    <a:pt x="28" y="44"/>
                    <a:pt x="27" y="69"/>
                    <a:pt x="27" y="69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54" y="139"/>
                  </a:lnTo>
                  <a:close/>
                </a:path>
              </a:pathLst>
            </a:custGeom>
            <a:solidFill>
              <a:srgbClr val="F2C2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2" name="Freeform 610@|5FFC:7979762|FBC:16777215|LFC:0|LBC:16777215"/>
            <p:cNvSpPr/>
            <p:nvPr/>
          </p:nvSpPr>
          <p:spPr>
            <a:xfrm>
              <a:off x="2736171" y="141148"/>
              <a:ext cx="716616" cy="488605"/>
            </a:xfrm>
            <a:custGeom>
              <a:avLst/>
              <a:gdLst>
                <a:gd name="txL" fmla="*/ 0 w 190"/>
                <a:gd name="txT" fmla="*/ 0 h 132"/>
                <a:gd name="txR" fmla="*/ 190 w 190"/>
                <a:gd name="txB" fmla="*/ 132 h 132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90" h="132">
                  <a:moveTo>
                    <a:pt x="117" y="112"/>
                  </a:moveTo>
                  <a:cubicBezTo>
                    <a:pt x="117" y="112"/>
                    <a:pt x="100" y="112"/>
                    <a:pt x="89" y="116"/>
                  </a:cubicBezTo>
                  <a:cubicBezTo>
                    <a:pt x="79" y="121"/>
                    <a:pt x="51" y="122"/>
                    <a:pt x="51" y="122"/>
                  </a:cubicBezTo>
                  <a:cubicBezTo>
                    <a:pt x="51" y="122"/>
                    <a:pt x="24" y="104"/>
                    <a:pt x="20" y="96"/>
                  </a:cubicBezTo>
                  <a:cubicBezTo>
                    <a:pt x="17" y="88"/>
                    <a:pt x="20" y="77"/>
                    <a:pt x="20" y="77"/>
                  </a:cubicBezTo>
                  <a:cubicBezTo>
                    <a:pt x="20" y="77"/>
                    <a:pt x="0" y="60"/>
                    <a:pt x="12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35" y="26"/>
                    <a:pt x="40" y="25"/>
                  </a:cubicBezTo>
                  <a:cubicBezTo>
                    <a:pt x="44" y="23"/>
                    <a:pt x="67" y="8"/>
                    <a:pt x="67" y="8"/>
                  </a:cubicBezTo>
                  <a:cubicBezTo>
                    <a:pt x="67" y="8"/>
                    <a:pt x="93" y="0"/>
                    <a:pt x="97" y="0"/>
                  </a:cubicBezTo>
                  <a:cubicBezTo>
                    <a:pt x="102" y="0"/>
                    <a:pt x="147" y="22"/>
                    <a:pt x="158" y="61"/>
                  </a:cubicBezTo>
                  <a:cubicBezTo>
                    <a:pt x="185" y="92"/>
                    <a:pt x="190" y="91"/>
                    <a:pt x="190" y="91"/>
                  </a:cubicBezTo>
                  <a:cubicBezTo>
                    <a:pt x="190" y="91"/>
                    <a:pt x="149" y="131"/>
                    <a:pt x="132" y="132"/>
                  </a:cubicBezTo>
                  <a:lnTo>
                    <a:pt x="117" y="112"/>
                  </a:lnTo>
                  <a:close/>
                </a:path>
              </a:pathLst>
            </a:custGeom>
            <a:solidFill>
              <a:srgbClr val="F2C2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3" name="Freeform 611@|5FFC:16578549|FBC:16777215|LFC:0|LBC:16777215"/>
            <p:cNvSpPr/>
            <p:nvPr/>
          </p:nvSpPr>
          <p:spPr>
            <a:xfrm>
              <a:off x="542891" y="412597"/>
              <a:ext cx="380027" cy="293158"/>
            </a:xfrm>
            <a:custGeom>
              <a:avLst/>
              <a:gdLst>
                <a:gd name="txL" fmla="*/ 0 w 103"/>
                <a:gd name="txT" fmla="*/ 0 h 78"/>
                <a:gd name="txR" fmla="*/ 103 w 103"/>
                <a:gd name="txB" fmla="*/ 78 h 78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03" h="78">
                  <a:moveTo>
                    <a:pt x="36" y="0"/>
                  </a:moveTo>
                  <a:cubicBezTo>
                    <a:pt x="36" y="0"/>
                    <a:pt x="93" y="22"/>
                    <a:pt x="103" y="49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5F7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4" name="Freeform 612@|5FFC:16578549|FBC:16777215|LFC:0|LBC:16777215"/>
            <p:cNvSpPr/>
            <p:nvPr/>
          </p:nvSpPr>
          <p:spPr>
            <a:xfrm>
              <a:off x="3203061" y="412597"/>
              <a:ext cx="445167" cy="293158"/>
            </a:xfrm>
            <a:custGeom>
              <a:avLst/>
              <a:gdLst>
                <a:gd name="txL" fmla="*/ 0 w 118"/>
                <a:gd name="txT" fmla="*/ 0 h 78"/>
                <a:gd name="txR" fmla="*/ 118 w 118"/>
                <a:gd name="txB" fmla="*/ 78 h 78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18" h="78">
                  <a:moveTo>
                    <a:pt x="64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" y="70"/>
                    <a:pt x="15" y="78"/>
                  </a:cubicBezTo>
                  <a:cubicBezTo>
                    <a:pt x="118" y="58"/>
                    <a:pt x="118" y="58"/>
                    <a:pt x="118" y="58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5F7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5" name="Freeform 613@|5FFC:7979762|FBC:16777215|LFC:0|LBC:16777215"/>
            <p:cNvSpPr/>
            <p:nvPr/>
          </p:nvSpPr>
          <p:spPr>
            <a:xfrm>
              <a:off x="1444094" y="108578"/>
              <a:ext cx="901196" cy="1357224"/>
            </a:xfrm>
            <a:custGeom>
              <a:avLst/>
              <a:gdLst>
                <a:gd name="txL" fmla="*/ 0 w 239"/>
                <a:gd name="txT" fmla="*/ 0 h 362"/>
                <a:gd name="txR" fmla="*/ 239 w 239"/>
                <a:gd name="txB" fmla="*/ 362 h 362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39" h="362">
                  <a:moveTo>
                    <a:pt x="68" y="292"/>
                  </a:moveTo>
                  <a:cubicBezTo>
                    <a:pt x="68" y="292"/>
                    <a:pt x="45" y="231"/>
                    <a:pt x="37" y="222"/>
                  </a:cubicBezTo>
                  <a:cubicBezTo>
                    <a:pt x="29" y="212"/>
                    <a:pt x="0" y="176"/>
                    <a:pt x="17" y="122"/>
                  </a:cubicBezTo>
                  <a:cubicBezTo>
                    <a:pt x="34" y="68"/>
                    <a:pt x="52" y="20"/>
                    <a:pt x="97" y="2"/>
                  </a:cubicBezTo>
                  <a:cubicBezTo>
                    <a:pt x="97" y="2"/>
                    <a:pt x="156" y="0"/>
                    <a:pt x="171" y="9"/>
                  </a:cubicBezTo>
                  <a:cubicBezTo>
                    <a:pt x="186" y="19"/>
                    <a:pt x="207" y="54"/>
                    <a:pt x="207" y="5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29" y="92"/>
                    <a:pt x="234" y="103"/>
                  </a:cubicBezTo>
                  <a:cubicBezTo>
                    <a:pt x="239" y="115"/>
                    <a:pt x="234" y="167"/>
                    <a:pt x="234" y="179"/>
                  </a:cubicBezTo>
                  <a:cubicBezTo>
                    <a:pt x="234" y="192"/>
                    <a:pt x="216" y="209"/>
                    <a:pt x="216" y="209"/>
                  </a:cubicBezTo>
                  <a:cubicBezTo>
                    <a:pt x="216" y="209"/>
                    <a:pt x="227" y="247"/>
                    <a:pt x="225" y="261"/>
                  </a:cubicBezTo>
                  <a:cubicBezTo>
                    <a:pt x="222" y="274"/>
                    <a:pt x="236" y="320"/>
                    <a:pt x="236" y="320"/>
                  </a:cubicBezTo>
                  <a:cubicBezTo>
                    <a:pt x="236" y="320"/>
                    <a:pt x="135" y="362"/>
                    <a:pt x="68" y="292"/>
                  </a:cubicBezTo>
                  <a:close/>
                </a:path>
              </a:pathLst>
            </a:custGeom>
            <a:solidFill>
              <a:srgbClr val="F2C2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6" name="Freeform 614@|5FFC:7582443|FBC:16777215|LFC:0|LBC:16777215"/>
            <p:cNvSpPr/>
            <p:nvPr/>
          </p:nvSpPr>
          <p:spPr>
            <a:xfrm>
              <a:off x="2801318" y="141148"/>
              <a:ext cx="412597" cy="456028"/>
            </a:xfrm>
            <a:custGeom>
              <a:avLst/>
              <a:gdLst>
                <a:gd name="txL" fmla="*/ 0 w 108"/>
                <a:gd name="txT" fmla="*/ 0 h 121"/>
                <a:gd name="txR" fmla="*/ 108 w 108"/>
                <a:gd name="txB" fmla="*/ 121 h 121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08" h="121">
                  <a:moveTo>
                    <a:pt x="79" y="0"/>
                  </a:move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8" y="38"/>
                    <a:pt x="67" y="40"/>
                  </a:cubicBezTo>
                  <a:cubicBezTo>
                    <a:pt x="67" y="40"/>
                    <a:pt x="57" y="58"/>
                    <a:pt x="51" y="58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0" y="93"/>
                    <a:pt x="32" y="98"/>
                  </a:cubicBezTo>
                  <a:cubicBezTo>
                    <a:pt x="35" y="103"/>
                    <a:pt x="16" y="88"/>
                    <a:pt x="19" y="73"/>
                  </a:cubicBezTo>
                  <a:cubicBezTo>
                    <a:pt x="19" y="73"/>
                    <a:pt x="0" y="90"/>
                    <a:pt x="16" y="109"/>
                  </a:cubicBezTo>
                  <a:cubicBezTo>
                    <a:pt x="24" y="116"/>
                    <a:pt x="32" y="121"/>
                    <a:pt x="32" y="121"/>
                  </a:cubicBezTo>
                  <a:cubicBezTo>
                    <a:pt x="32" y="121"/>
                    <a:pt x="47" y="120"/>
                    <a:pt x="58" y="118"/>
                  </a:cubicBezTo>
                  <a:cubicBezTo>
                    <a:pt x="49" y="111"/>
                    <a:pt x="40" y="101"/>
                    <a:pt x="42" y="95"/>
                  </a:cubicBezTo>
                  <a:cubicBezTo>
                    <a:pt x="44" y="82"/>
                    <a:pt x="41" y="73"/>
                    <a:pt x="41" y="73"/>
                  </a:cubicBezTo>
                  <a:cubicBezTo>
                    <a:pt x="41" y="73"/>
                    <a:pt x="74" y="59"/>
                    <a:pt x="75" y="53"/>
                  </a:cubicBezTo>
                  <a:cubicBezTo>
                    <a:pt x="76" y="48"/>
                    <a:pt x="87" y="29"/>
                    <a:pt x="87" y="29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96" y="7"/>
                    <a:pt x="83" y="1"/>
                    <a:pt x="79" y="0"/>
                  </a:cubicBez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7" name="Freeform 615@|5FFC:7582443|FBC:16777215|LFC:0|LBC:16777215"/>
            <p:cNvSpPr/>
            <p:nvPr/>
          </p:nvSpPr>
          <p:spPr>
            <a:xfrm>
              <a:off x="988065" y="173725"/>
              <a:ext cx="260588" cy="271442"/>
            </a:xfrm>
            <a:custGeom>
              <a:avLst/>
              <a:gdLst>
                <a:gd name="txL" fmla="*/ 0 w 70"/>
                <a:gd name="txT" fmla="*/ 0 h 73"/>
                <a:gd name="txR" fmla="*/ 70 w 70"/>
                <a:gd name="txB" fmla="*/ 73 h 7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70" h="73">
                  <a:moveTo>
                    <a:pt x="69" y="66"/>
                  </a:moveTo>
                  <a:cubicBezTo>
                    <a:pt x="65" y="57"/>
                    <a:pt x="67" y="47"/>
                    <a:pt x="70" y="39"/>
                  </a:cubicBezTo>
                  <a:cubicBezTo>
                    <a:pt x="69" y="38"/>
                    <a:pt x="69" y="37"/>
                    <a:pt x="68" y="37"/>
                  </a:cubicBezTo>
                  <a:cubicBezTo>
                    <a:pt x="64" y="37"/>
                    <a:pt x="55" y="37"/>
                    <a:pt x="55" y="37"/>
                  </a:cubicBezTo>
                  <a:cubicBezTo>
                    <a:pt x="55" y="37"/>
                    <a:pt x="56" y="35"/>
                    <a:pt x="56" y="33"/>
                  </a:cubicBezTo>
                  <a:cubicBezTo>
                    <a:pt x="50" y="42"/>
                    <a:pt x="45" y="54"/>
                    <a:pt x="45" y="5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23" y="49"/>
                    <a:pt x="20" y="49"/>
                  </a:cubicBezTo>
                  <a:cubicBezTo>
                    <a:pt x="16" y="49"/>
                    <a:pt x="10" y="30"/>
                    <a:pt x="11" y="27"/>
                  </a:cubicBezTo>
                  <a:cubicBezTo>
                    <a:pt x="12" y="23"/>
                    <a:pt x="0" y="0"/>
                    <a:pt x="0" y="0"/>
                  </a:cubicBezTo>
                  <a:cubicBezTo>
                    <a:pt x="4" y="13"/>
                    <a:pt x="2" y="47"/>
                    <a:pt x="9" y="49"/>
                  </a:cubicBezTo>
                  <a:cubicBezTo>
                    <a:pt x="15" y="50"/>
                    <a:pt x="23" y="66"/>
                    <a:pt x="23" y="66"/>
                  </a:cubicBezTo>
                  <a:cubicBezTo>
                    <a:pt x="23" y="66"/>
                    <a:pt x="44" y="73"/>
                    <a:pt x="57" y="73"/>
                  </a:cubicBezTo>
                  <a:cubicBezTo>
                    <a:pt x="69" y="73"/>
                    <a:pt x="69" y="66"/>
                    <a:pt x="69" y="66"/>
                  </a:cubicBez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8" name="Freeform 616@|5FFC:7582443|FBC:16777215|LFC:0|LBC:16777215"/>
            <p:cNvSpPr/>
            <p:nvPr/>
          </p:nvSpPr>
          <p:spPr>
            <a:xfrm>
              <a:off x="1454948" y="130294"/>
              <a:ext cx="868626" cy="1074921"/>
            </a:xfrm>
            <a:custGeom>
              <a:avLst/>
              <a:gdLst>
                <a:gd name="txL" fmla="*/ 0 w 230"/>
                <a:gd name="txT" fmla="*/ 0 h 285"/>
                <a:gd name="txR" fmla="*/ 230 w 230"/>
                <a:gd name="txB" fmla="*/ 285 h 28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30" h="285">
                  <a:moveTo>
                    <a:pt x="230" y="166"/>
                  </a:moveTo>
                  <a:cubicBezTo>
                    <a:pt x="213" y="155"/>
                    <a:pt x="189" y="154"/>
                    <a:pt x="189" y="154"/>
                  </a:cubicBezTo>
                  <a:cubicBezTo>
                    <a:pt x="176" y="147"/>
                    <a:pt x="189" y="141"/>
                    <a:pt x="189" y="141"/>
                  </a:cubicBezTo>
                  <a:cubicBezTo>
                    <a:pt x="176" y="137"/>
                    <a:pt x="147" y="154"/>
                    <a:pt x="147" y="154"/>
                  </a:cubicBezTo>
                  <a:cubicBezTo>
                    <a:pt x="147" y="154"/>
                    <a:pt x="137" y="145"/>
                    <a:pt x="120" y="129"/>
                  </a:cubicBezTo>
                  <a:cubicBezTo>
                    <a:pt x="103" y="113"/>
                    <a:pt x="115" y="94"/>
                    <a:pt x="112" y="87"/>
                  </a:cubicBezTo>
                  <a:cubicBezTo>
                    <a:pt x="108" y="80"/>
                    <a:pt x="93" y="76"/>
                    <a:pt x="93" y="76"/>
                  </a:cubicBezTo>
                  <a:cubicBezTo>
                    <a:pt x="88" y="72"/>
                    <a:pt x="98" y="47"/>
                    <a:pt x="98" y="47"/>
                  </a:cubicBezTo>
                  <a:cubicBezTo>
                    <a:pt x="87" y="38"/>
                    <a:pt x="83" y="16"/>
                    <a:pt x="81" y="0"/>
                  </a:cubicBezTo>
                  <a:cubicBezTo>
                    <a:pt x="44" y="22"/>
                    <a:pt x="29" y="66"/>
                    <a:pt x="13" y="115"/>
                  </a:cubicBezTo>
                  <a:cubicBezTo>
                    <a:pt x="0" y="155"/>
                    <a:pt x="13" y="186"/>
                    <a:pt x="24" y="203"/>
                  </a:cubicBezTo>
                  <a:cubicBezTo>
                    <a:pt x="37" y="200"/>
                    <a:pt x="49" y="194"/>
                    <a:pt x="49" y="194"/>
                  </a:cubicBezTo>
                  <a:cubicBezTo>
                    <a:pt x="82" y="201"/>
                    <a:pt x="112" y="216"/>
                    <a:pt x="112" y="216"/>
                  </a:cubicBezTo>
                  <a:cubicBezTo>
                    <a:pt x="131" y="250"/>
                    <a:pt x="174" y="285"/>
                    <a:pt x="174" y="285"/>
                  </a:cubicBezTo>
                  <a:cubicBezTo>
                    <a:pt x="152" y="262"/>
                    <a:pt x="147" y="215"/>
                    <a:pt x="147" y="215"/>
                  </a:cubicBezTo>
                  <a:cubicBezTo>
                    <a:pt x="147" y="215"/>
                    <a:pt x="155" y="217"/>
                    <a:pt x="175" y="215"/>
                  </a:cubicBezTo>
                  <a:cubicBezTo>
                    <a:pt x="184" y="213"/>
                    <a:pt x="201" y="206"/>
                    <a:pt x="215" y="198"/>
                  </a:cubicBezTo>
                  <a:cubicBezTo>
                    <a:pt x="221" y="192"/>
                    <a:pt x="230" y="181"/>
                    <a:pt x="230" y="172"/>
                  </a:cubicBezTo>
                  <a:cubicBezTo>
                    <a:pt x="230" y="171"/>
                    <a:pt x="230" y="168"/>
                    <a:pt x="230" y="166"/>
                  </a:cubicBez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9" name="Freeform 617@|5FFC:0|FBC:16777215|LFC:0|LBC:16777215"/>
            <p:cNvSpPr/>
            <p:nvPr/>
          </p:nvSpPr>
          <p:spPr>
            <a:xfrm>
              <a:off x="1389801" y="0"/>
              <a:ext cx="803479" cy="1161783"/>
            </a:xfrm>
            <a:custGeom>
              <a:avLst/>
              <a:gdLst>
                <a:gd name="txL" fmla="*/ 0 w 213"/>
                <a:gd name="txT" fmla="*/ 0 h 310"/>
                <a:gd name="txR" fmla="*/ 213 w 213"/>
                <a:gd name="txB" fmla="*/ 310 h 310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13" h="310">
                  <a:moveTo>
                    <a:pt x="78" y="310"/>
                  </a:moveTo>
                  <a:cubicBezTo>
                    <a:pt x="78" y="310"/>
                    <a:pt x="80" y="278"/>
                    <a:pt x="78" y="267"/>
                  </a:cubicBezTo>
                  <a:cubicBezTo>
                    <a:pt x="76" y="255"/>
                    <a:pt x="73" y="222"/>
                    <a:pt x="73" y="222"/>
                  </a:cubicBezTo>
                  <a:cubicBezTo>
                    <a:pt x="73" y="222"/>
                    <a:pt x="59" y="230"/>
                    <a:pt x="48" y="222"/>
                  </a:cubicBezTo>
                  <a:cubicBezTo>
                    <a:pt x="38" y="214"/>
                    <a:pt x="31" y="188"/>
                    <a:pt x="35" y="177"/>
                  </a:cubicBezTo>
                  <a:cubicBezTo>
                    <a:pt x="38" y="167"/>
                    <a:pt x="47" y="161"/>
                    <a:pt x="56" y="169"/>
                  </a:cubicBezTo>
                  <a:cubicBezTo>
                    <a:pt x="66" y="177"/>
                    <a:pt x="73" y="183"/>
                    <a:pt x="73" y="183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7"/>
                    <a:pt x="80" y="157"/>
                    <a:pt x="79" y="150"/>
                  </a:cubicBezTo>
                  <a:cubicBezTo>
                    <a:pt x="78" y="143"/>
                    <a:pt x="84" y="113"/>
                    <a:pt x="89" y="103"/>
                  </a:cubicBezTo>
                  <a:cubicBezTo>
                    <a:pt x="93" y="94"/>
                    <a:pt x="76" y="89"/>
                    <a:pt x="76" y="89"/>
                  </a:cubicBezTo>
                  <a:cubicBezTo>
                    <a:pt x="76" y="89"/>
                    <a:pt x="73" y="76"/>
                    <a:pt x="89" y="59"/>
                  </a:cubicBezTo>
                  <a:cubicBezTo>
                    <a:pt x="106" y="42"/>
                    <a:pt x="123" y="49"/>
                    <a:pt x="138" y="45"/>
                  </a:cubicBezTo>
                  <a:cubicBezTo>
                    <a:pt x="153" y="42"/>
                    <a:pt x="198" y="48"/>
                    <a:pt x="191" y="43"/>
                  </a:cubicBezTo>
                  <a:cubicBezTo>
                    <a:pt x="185" y="37"/>
                    <a:pt x="213" y="69"/>
                    <a:pt x="213" y="69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3" y="30"/>
                    <a:pt x="169" y="27"/>
                    <a:pt x="165" y="23"/>
                  </a:cubicBezTo>
                  <a:cubicBezTo>
                    <a:pt x="161" y="18"/>
                    <a:pt x="153" y="5"/>
                    <a:pt x="138" y="7"/>
                  </a:cubicBezTo>
                  <a:cubicBezTo>
                    <a:pt x="123" y="8"/>
                    <a:pt x="123" y="16"/>
                    <a:pt x="123" y="1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08" y="17"/>
                    <a:pt x="97" y="23"/>
                  </a:cubicBezTo>
                  <a:cubicBezTo>
                    <a:pt x="85" y="28"/>
                    <a:pt x="46" y="72"/>
                    <a:pt x="46" y="72"/>
                  </a:cubicBezTo>
                  <a:cubicBezTo>
                    <a:pt x="46" y="72"/>
                    <a:pt x="16" y="121"/>
                    <a:pt x="19" y="135"/>
                  </a:cubicBezTo>
                  <a:cubicBezTo>
                    <a:pt x="21" y="149"/>
                    <a:pt x="0" y="182"/>
                    <a:pt x="11" y="206"/>
                  </a:cubicBezTo>
                  <a:cubicBezTo>
                    <a:pt x="21" y="230"/>
                    <a:pt x="51" y="264"/>
                    <a:pt x="55" y="275"/>
                  </a:cubicBezTo>
                  <a:cubicBezTo>
                    <a:pt x="60" y="285"/>
                    <a:pt x="62" y="308"/>
                    <a:pt x="78" y="31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0" name="Freeform 618@|5FFC:16578549|FBC:16777215|LFC:0|LBC:16777215"/>
            <p:cNvSpPr/>
            <p:nvPr/>
          </p:nvSpPr>
          <p:spPr>
            <a:xfrm>
              <a:off x="1878406" y="1085782"/>
              <a:ext cx="825194" cy="1074921"/>
            </a:xfrm>
            <a:custGeom>
              <a:avLst/>
              <a:gdLst>
                <a:gd name="txL" fmla="*/ 0 w 219"/>
                <a:gd name="txT" fmla="*/ 0 h 287"/>
                <a:gd name="txR" fmla="*/ 219 w 219"/>
                <a:gd name="txB" fmla="*/ 287 h 2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219" h="287">
                  <a:moveTo>
                    <a:pt x="0" y="31"/>
                  </a:moveTo>
                  <a:cubicBezTo>
                    <a:pt x="0" y="31"/>
                    <a:pt x="41" y="29"/>
                    <a:pt x="54" y="36"/>
                  </a:cubicBezTo>
                  <a:cubicBezTo>
                    <a:pt x="66" y="43"/>
                    <a:pt x="115" y="36"/>
                    <a:pt x="115" y="36"/>
                  </a:cubicBezTo>
                  <a:cubicBezTo>
                    <a:pt x="115" y="36"/>
                    <a:pt x="102" y="18"/>
                    <a:pt x="110" y="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4" y="76"/>
                    <a:pt x="214" y="109"/>
                    <a:pt x="216" y="133"/>
                  </a:cubicBezTo>
                  <a:cubicBezTo>
                    <a:pt x="219" y="157"/>
                    <a:pt x="141" y="287"/>
                    <a:pt x="141" y="287"/>
                  </a:cubicBezTo>
                  <a:cubicBezTo>
                    <a:pt x="141" y="287"/>
                    <a:pt x="7" y="65"/>
                    <a:pt x="0" y="31"/>
                  </a:cubicBezTo>
                  <a:close/>
                </a:path>
              </a:pathLst>
            </a:custGeom>
            <a:solidFill>
              <a:srgbClr val="F5F7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1" name="Freeform 619@|5FFC:2303014|FBC:16777215|LFC:0|LBC:16777215"/>
            <p:cNvSpPr/>
            <p:nvPr/>
          </p:nvSpPr>
          <p:spPr>
            <a:xfrm>
              <a:off x="2030416" y="1226930"/>
              <a:ext cx="510314" cy="781763"/>
            </a:xfrm>
            <a:custGeom>
              <a:avLst/>
              <a:gdLst>
                <a:gd name="txL" fmla="*/ 0 w 135"/>
                <a:gd name="txT" fmla="*/ 0 h 206"/>
                <a:gd name="txR" fmla="*/ 135 w 135"/>
                <a:gd name="txB" fmla="*/ 206 h 206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206">
                  <a:moveTo>
                    <a:pt x="91" y="206"/>
                  </a:moveTo>
                  <a:cubicBezTo>
                    <a:pt x="135" y="115"/>
                    <a:pt x="135" y="115"/>
                    <a:pt x="135" y="11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8" y="9"/>
                    <a:pt x="75" y="4"/>
                  </a:cubicBezTo>
                  <a:cubicBezTo>
                    <a:pt x="75" y="4"/>
                    <a:pt x="9" y="0"/>
                    <a:pt x="0" y="16"/>
                  </a:cubicBezTo>
                  <a:cubicBezTo>
                    <a:pt x="0" y="16"/>
                    <a:pt x="56" y="49"/>
                    <a:pt x="61" y="58"/>
                  </a:cubicBezTo>
                  <a:cubicBezTo>
                    <a:pt x="68" y="166"/>
                    <a:pt x="68" y="166"/>
                    <a:pt x="68" y="166"/>
                  </a:cubicBezTo>
                  <a:lnTo>
                    <a:pt x="91" y="206"/>
                  </a:ln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2" name="Freeform 620@|5FFC:0|FBC:16777215|LFC:0|LBC:16777215"/>
            <p:cNvSpPr/>
            <p:nvPr/>
          </p:nvSpPr>
          <p:spPr>
            <a:xfrm>
              <a:off x="1096643" y="7372457"/>
              <a:ext cx="988058" cy="412597"/>
            </a:xfrm>
            <a:custGeom>
              <a:avLst/>
              <a:gdLst>
                <a:gd name="txL" fmla="*/ 0 w 261"/>
                <a:gd name="txT" fmla="*/ 0 h 112"/>
                <a:gd name="txR" fmla="*/ 261 w 261"/>
                <a:gd name="txB" fmla="*/ 112 h 112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txL" t="txT" r="txR" b="txB"/>
              <a:pathLst>
                <a:path w="261" h="112">
                  <a:moveTo>
                    <a:pt x="5" y="13"/>
                  </a:moveTo>
                  <a:cubicBezTo>
                    <a:pt x="5" y="13"/>
                    <a:pt x="0" y="57"/>
                    <a:pt x="5" y="8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75"/>
                    <a:pt x="177" y="110"/>
                    <a:pt x="211" y="111"/>
                  </a:cubicBezTo>
                  <a:cubicBezTo>
                    <a:pt x="246" y="112"/>
                    <a:pt x="261" y="36"/>
                    <a:pt x="261" y="36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3" name="Freeform 621@|5FFC:0|FBC:16777215|LFC:0|LBC:16777215"/>
            <p:cNvSpPr/>
            <p:nvPr/>
          </p:nvSpPr>
          <p:spPr>
            <a:xfrm>
              <a:off x="1715536" y="7546182"/>
              <a:ext cx="1020635" cy="575468"/>
            </a:xfrm>
            <a:custGeom>
              <a:avLst/>
              <a:gdLst>
                <a:gd name="txL" fmla="*/ 0 w 273"/>
                <a:gd name="txT" fmla="*/ 0 h 153"/>
                <a:gd name="txR" fmla="*/ 273 w 273"/>
                <a:gd name="txB" fmla="*/ 153 h 15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73" h="153">
                  <a:moveTo>
                    <a:pt x="2" y="7"/>
                  </a:moveTo>
                  <a:cubicBezTo>
                    <a:pt x="2" y="7"/>
                    <a:pt x="0" y="93"/>
                    <a:pt x="2" y="102"/>
                  </a:cubicBezTo>
                  <a:cubicBezTo>
                    <a:pt x="5" y="111"/>
                    <a:pt x="45" y="122"/>
                    <a:pt x="55" y="12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1"/>
                    <a:pt x="82" y="149"/>
                    <a:pt x="146" y="151"/>
                  </a:cubicBezTo>
                  <a:cubicBezTo>
                    <a:pt x="210" y="153"/>
                    <a:pt x="273" y="132"/>
                    <a:pt x="273" y="132"/>
                  </a:cubicBezTo>
                  <a:cubicBezTo>
                    <a:pt x="273" y="132"/>
                    <a:pt x="266" y="107"/>
                    <a:pt x="263" y="106"/>
                  </a:cubicBezTo>
                  <a:cubicBezTo>
                    <a:pt x="259" y="105"/>
                    <a:pt x="228" y="100"/>
                    <a:pt x="228" y="100"/>
                  </a:cubicBezTo>
                  <a:cubicBezTo>
                    <a:pt x="228" y="100"/>
                    <a:pt x="168" y="55"/>
                    <a:pt x="155" y="27"/>
                  </a:cubicBezTo>
                  <a:cubicBezTo>
                    <a:pt x="142" y="0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4" name="Freeform 622@|5FFC:2303014|FBC:16777215|LFC:0|LBC:16777215"/>
            <p:cNvSpPr/>
            <p:nvPr/>
          </p:nvSpPr>
          <p:spPr>
            <a:xfrm>
              <a:off x="1107498" y="3355063"/>
              <a:ext cx="1628673" cy="4158549"/>
            </a:xfrm>
            <a:custGeom>
              <a:avLst/>
              <a:gdLst>
                <a:gd name="txL" fmla="*/ 0 w 433"/>
                <a:gd name="txT" fmla="*/ 0 h 1106"/>
                <a:gd name="txR" fmla="*/ 433 w 433"/>
                <a:gd name="txB" fmla="*/ 1106 h 1106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433" h="1106">
                  <a:moveTo>
                    <a:pt x="10" y="1096"/>
                  </a:moveTo>
                  <a:cubicBezTo>
                    <a:pt x="10" y="1096"/>
                    <a:pt x="0" y="1086"/>
                    <a:pt x="10" y="1058"/>
                  </a:cubicBezTo>
                  <a:cubicBezTo>
                    <a:pt x="20" y="1030"/>
                    <a:pt x="25" y="934"/>
                    <a:pt x="25" y="934"/>
                  </a:cubicBezTo>
                  <a:cubicBezTo>
                    <a:pt x="25" y="934"/>
                    <a:pt x="60" y="663"/>
                    <a:pt x="98" y="615"/>
                  </a:cubicBezTo>
                  <a:cubicBezTo>
                    <a:pt x="98" y="615"/>
                    <a:pt x="160" y="402"/>
                    <a:pt x="161" y="382"/>
                  </a:cubicBezTo>
                  <a:cubicBezTo>
                    <a:pt x="163" y="361"/>
                    <a:pt x="207" y="103"/>
                    <a:pt x="207" y="103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433" y="9"/>
                    <a:pt x="433" y="9"/>
                    <a:pt x="433" y="9"/>
                  </a:cubicBezTo>
                  <a:cubicBezTo>
                    <a:pt x="433" y="9"/>
                    <a:pt x="428" y="220"/>
                    <a:pt x="421" y="240"/>
                  </a:cubicBezTo>
                  <a:cubicBezTo>
                    <a:pt x="414" y="261"/>
                    <a:pt x="362" y="492"/>
                    <a:pt x="350" y="536"/>
                  </a:cubicBezTo>
                  <a:cubicBezTo>
                    <a:pt x="338" y="581"/>
                    <a:pt x="143" y="1018"/>
                    <a:pt x="141" y="1027"/>
                  </a:cubicBezTo>
                  <a:cubicBezTo>
                    <a:pt x="140" y="1036"/>
                    <a:pt x="173" y="1046"/>
                    <a:pt x="173" y="1046"/>
                  </a:cubicBezTo>
                  <a:cubicBezTo>
                    <a:pt x="185" y="1079"/>
                    <a:pt x="185" y="1079"/>
                    <a:pt x="185" y="1079"/>
                  </a:cubicBezTo>
                  <a:cubicBezTo>
                    <a:pt x="185" y="1079"/>
                    <a:pt x="131" y="1106"/>
                    <a:pt x="88" y="1105"/>
                  </a:cubicBezTo>
                  <a:cubicBezTo>
                    <a:pt x="45" y="1104"/>
                    <a:pt x="10" y="1096"/>
                    <a:pt x="10" y="1096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5" name="Freeform 623@|5FFC:0|FBC:16777215|LFC:0|LBC:16777215"/>
            <p:cNvSpPr/>
            <p:nvPr/>
          </p:nvSpPr>
          <p:spPr>
            <a:xfrm>
              <a:off x="1346370" y="3355063"/>
              <a:ext cx="1389801" cy="4158549"/>
            </a:xfrm>
            <a:custGeom>
              <a:avLst/>
              <a:gdLst>
                <a:gd name="txL" fmla="*/ 0 w 369"/>
                <a:gd name="txT" fmla="*/ 0 h 1106"/>
                <a:gd name="txR" fmla="*/ 369 w 369"/>
                <a:gd name="txB" fmla="*/ 1106 h 1106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txL" t="txT" r="txR" b="txB"/>
              <a:pathLst>
                <a:path w="369" h="1106">
                  <a:moveTo>
                    <a:pt x="143" y="103"/>
                  </a:moveTo>
                  <a:cubicBezTo>
                    <a:pt x="143" y="103"/>
                    <a:pt x="142" y="110"/>
                    <a:pt x="140" y="121"/>
                  </a:cubicBezTo>
                  <a:cubicBezTo>
                    <a:pt x="193" y="129"/>
                    <a:pt x="308" y="130"/>
                    <a:pt x="314" y="131"/>
                  </a:cubicBezTo>
                  <a:cubicBezTo>
                    <a:pt x="322" y="133"/>
                    <a:pt x="341" y="227"/>
                    <a:pt x="335" y="245"/>
                  </a:cubicBezTo>
                  <a:cubicBezTo>
                    <a:pt x="329" y="262"/>
                    <a:pt x="313" y="262"/>
                    <a:pt x="313" y="262"/>
                  </a:cubicBezTo>
                  <a:cubicBezTo>
                    <a:pt x="313" y="262"/>
                    <a:pt x="324" y="333"/>
                    <a:pt x="313" y="344"/>
                  </a:cubicBezTo>
                  <a:cubicBezTo>
                    <a:pt x="301" y="354"/>
                    <a:pt x="251" y="344"/>
                    <a:pt x="251" y="344"/>
                  </a:cubicBezTo>
                  <a:cubicBezTo>
                    <a:pt x="251" y="344"/>
                    <a:pt x="127" y="408"/>
                    <a:pt x="115" y="438"/>
                  </a:cubicBezTo>
                  <a:cubicBezTo>
                    <a:pt x="108" y="454"/>
                    <a:pt x="81" y="496"/>
                    <a:pt x="59" y="529"/>
                  </a:cubicBezTo>
                  <a:cubicBezTo>
                    <a:pt x="56" y="540"/>
                    <a:pt x="53" y="550"/>
                    <a:pt x="50" y="559"/>
                  </a:cubicBezTo>
                  <a:cubicBezTo>
                    <a:pt x="104" y="519"/>
                    <a:pt x="104" y="519"/>
                    <a:pt x="104" y="519"/>
                  </a:cubicBezTo>
                  <a:cubicBezTo>
                    <a:pt x="104" y="519"/>
                    <a:pt x="133" y="529"/>
                    <a:pt x="97" y="560"/>
                  </a:cubicBezTo>
                  <a:cubicBezTo>
                    <a:pt x="62" y="591"/>
                    <a:pt x="21" y="666"/>
                    <a:pt x="21" y="666"/>
                  </a:cubicBezTo>
                  <a:cubicBezTo>
                    <a:pt x="33" y="657"/>
                    <a:pt x="93" y="603"/>
                    <a:pt x="108" y="601"/>
                  </a:cubicBezTo>
                  <a:cubicBezTo>
                    <a:pt x="123" y="600"/>
                    <a:pt x="87" y="631"/>
                    <a:pt x="66" y="650"/>
                  </a:cubicBezTo>
                  <a:cubicBezTo>
                    <a:pt x="44" y="669"/>
                    <a:pt x="0" y="709"/>
                    <a:pt x="0" y="709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0" y="709"/>
                    <a:pt x="31" y="687"/>
                    <a:pt x="51" y="679"/>
                  </a:cubicBezTo>
                  <a:cubicBezTo>
                    <a:pt x="70" y="672"/>
                    <a:pt x="77" y="766"/>
                    <a:pt x="77" y="766"/>
                  </a:cubicBezTo>
                  <a:cubicBezTo>
                    <a:pt x="77" y="766"/>
                    <a:pt x="96" y="868"/>
                    <a:pt x="97" y="875"/>
                  </a:cubicBezTo>
                  <a:cubicBezTo>
                    <a:pt x="99" y="883"/>
                    <a:pt x="84" y="971"/>
                    <a:pt x="66" y="977"/>
                  </a:cubicBezTo>
                  <a:cubicBezTo>
                    <a:pt x="47" y="983"/>
                    <a:pt x="6" y="1027"/>
                    <a:pt x="6" y="1027"/>
                  </a:cubicBezTo>
                  <a:cubicBezTo>
                    <a:pt x="21" y="1012"/>
                    <a:pt x="66" y="1017"/>
                    <a:pt x="66" y="1017"/>
                  </a:cubicBezTo>
                  <a:cubicBezTo>
                    <a:pt x="30" y="1045"/>
                    <a:pt x="30" y="1045"/>
                    <a:pt x="30" y="1045"/>
                  </a:cubicBezTo>
                  <a:cubicBezTo>
                    <a:pt x="22" y="1050"/>
                    <a:pt x="13" y="1075"/>
                    <a:pt x="6" y="1104"/>
                  </a:cubicBezTo>
                  <a:cubicBezTo>
                    <a:pt x="12" y="1104"/>
                    <a:pt x="18" y="1105"/>
                    <a:pt x="24" y="1105"/>
                  </a:cubicBezTo>
                  <a:cubicBezTo>
                    <a:pt x="67" y="1106"/>
                    <a:pt x="121" y="1079"/>
                    <a:pt x="121" y="1079"/>
                  </a:cubicBezTo>
                  <a:cubicBezTo>
                    <a:pt x="109" y="1046"/>
                    <a:pt x="109" y="1046"/>
                    <a:pt x="109" y="1046"/>
                  </a:cubicBezTo>
                  <a:cubicBezTo>
                    <a:pt x="109" y="1046"/>
                    <a:pt x="76" y="1036"/>
                    <a:pt x="77" y="1027"/>
                  </a:cubicBezTo>
                  <a:cubicBezTo>
                    <a:pt x="79" y="1018"/>
                    <a:pt x="274" y="581"/>
                    <a:pt x="286" y="536"/>
                  </a:cubicBezTo>
                  <a:cubicBezTo>
                    <a:pt x="298" y="492"/>
                    <a:pt x="350" y="261"/>
                    <a:pt x="357" y="240"/>
                  </a:cubicBezTo>
                  <a:cubicBezTo>
                    <a:pt x="364" y="220"/>
                    <a:pt x="369" y="9"/>
                    <a:pt x="369" y="9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6" name="Freeform 624@|5FFC:0|FBC:16777215|LFC:0|LBC:16777215"/>
            <p:cNvSpPr/>
            <p:nvPr/>
          </p:nvSpPr>
          <p:spPr>
            <a:xfrm>
              <a:off x="1281223" y="3420210"/>
              <a:ext cx="1335515" cy="4408275"/>
            </a:xfrm>
            <a:custGeom>
              <a:avLst/>
              <a:gdLst>
                <a:gd name="txL" fmla="*/ 0 w 353"/>
                <a:gd name="txT" fmla="*/ 0 h 1176"/>
                <a:gd name="txR" fmla="*/ 353 w 353"/>
                <a:gd name="txB" fmla="*/ 1176 h 1176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53" h="1176">
                  <a:moveTo>
                    <a:pt x="299" y="1133"/>
                  </a:moveTo>
                  <a:cubicBezTo>
                    <a:pt x="302" y="1130"/>
                    <a:pt x="288" y="846"/>
                    <a:pt x="321" y="731"/>
                  </a:cubicBezTo>
                  <a:cubicBezTo>
                    <a:pt x="353" y="616"/>
                    <a:pt x="321" y="572"/>
                    <a:pt x="321" y="572"/>
                  </a:cubicBezTo>
                  <a:cubicBezTo>
                    <a:pt x="321" y="572"/>
                    <a:pt x="331" y="515"/>
                    <a:pt x="322" y="495"/>
                  </a:cubicBezTo>
                  <a:cubicBezTo>
                    <a:pt x="314" y="476"/>
                    <a:pt x="275" y="296"/>
                    <a:pt x="275" y="296"/>
                  </a:cubicBezTo>
                  <a:cubicBezTo>
                    <a:pt x="275" y="296"/>
                    <a:pt x="310" y="261"/>
                    <a:pt x="305" y="248"/>
                  </a:cubicBezTo>
                  <a:cubicBezTo>
                    <a:pt x="300" y="235"/>
                    <a:pt x="305" y="0"/>
                    <a:pt x="305" y="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0" y="158"/>
                    <a:pt x="17" y="207"/>
                  </a:cubicBezTo>
                  <a:cubicBezTo>
                    <a:pt x="35" y="255"/>
                    <a:pt x="110" y="473"/>
                    <a:pt x="147" y="515"/>
                  </a:cubicBezTo>
                  <a:cubicBezTo>
                    <a:pt x="147" y="515"/>
                    <a:pt x="152" y="607"/>
                    <a:pt x="163" y="621"/>
                  </a:cubicBezTo>
                  <a:cubicBezTo>
                    <a:pt x="163" y="621"/>
                    <a:pt x="137" y="647"/>
                    <a:pt x="135" y="660"/>
                  </a:cubicBezTo>
                  <a:cubicBezTo>
                    <a:pt x="134" y="674"/>
                    <a:pt x="111" y="996"/>
                    <a:pt x="114" y="1005"/>
                  </a:cubicBezTo>
                  <a:cubicBezTo>
                    <a:pt x="118" y="1014"/>
                    <a:pt x="104" y="1111"/>
                    <a:pt x="114" y="1123"/>
                  </a:cubicBezTo>
                  <a:cubicBezTo>
                    <a:pt x="114" y="1123"/>
                    <a:pt x="262" y="1176"/>
                    <a:pt x="299" y="113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7" name="Freeform 625@|5FFC:2303014|FBC:16777215|LFC:0|LBC:16777215"/>
            <p:cNvSpPr/>
            <p:nvPr/>
          </p:nvSpPr>
          <p:spPr>
            <a:xfrm>
              <a:off x="1400662" y="3821953"/>
              <a:ext cx="1074921" cy="3941386"/>
            </a:xfrm>
            <a:custGeom>
              <a:avLst/>
              <a:gdLst>
                <a:gd name="txL" fmla="*/ 0 w 284"/>
                <a:gd name="txT" fmla="*/ 0 h 1049"/>
                <a:gd name="txR" fmla="*/ 284 w 284"/>
                <a:gd name="txB" fmla="*/ 1049 h 1049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84" h="1049">
                  <a:moveTo>
                    <a:pt x="272" y="594"/>
                  </a:moveTo>
                  <a:cubicBezTo>
                    <a:pt x="261" y="599"/>
                    <a:pt x="243" y="828"/>
                    <a:pt x="243" y="828"/>
                  </a:cubicBezTo>
                  <a:cubicBezTo>
                    <a:pt x="228" y="770"/>
                    <a:pt x="265" y="536"/>
                    <a:pt x="265" y="536"/>
                  </a:cubicBezTo>
                  <a:cubicBezTo>
                    <a:pt x="229" y="708"/>
                    <a:pt x="162" y="744"/>
                    <a:pt x="162" y="744"/>
                  </a:cubicBezTo>
                  <a:cubicBezTo>
                    <a:pt x="202" y="722"/>
                    <a:pt x="260" y="467"/>
                    <a:pt x="260" y="467"/>
                  </a:cubicBezTo>
                  <a:cubicBezTo>
                    <a:pt x="271" y="464"/>
                    <a:pt x="272" y="392"/>
                    <a:pt x="272" y="392"/>
                  </a:cubicBezTo>
                  <a:cubicBezTo>
                    <a:pt x="272" y="392"/>
                    <a:pt x="212" y="212"/>
                    <a:pt x="204" y="197"/>
                  </a:cubicBezTo>
                  <a:cubicBezTo>
                    <a:pt x="197" y="183"/>
                    <a:pt x="235" y="161"/>
                    <a:pt x="231" y="146"/>
                  </a:cubicBezTo>
                  <a:cubicBezTo>
                    <a:pt x="227" y="131"/>
                    <a:pt x="194" y="97"/>
                    <a:pt x="171" y="96"/>
                  </a:cubicBezTo>
                  <a:cubicBezTo>
                    <a:pt x="151" y="95"/>
                    <a:pt x="83" y="67"/>
                    <a:pt x="60" y="58"/>
                  </a:cubicBezTo>
                  <a:cubicBezTo>
                    <a:pt x="86" y="66"/>
                    <a:pt x="138" y="65"/>
                    <a:pt x="162" y="63"/>
                  </a:cubicBezTo>
                  <a:cubicBezTo>
                    <a:pt x="189" y="62"/>
                    <a:pt x="272" y="6"/>
                    <a:pt x="272" y="6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48" y="14"/>
                    <a:pt x="152" y="0"/>
                    <a:pt x="124" y="10"/>
                  </a:cubicBezTo>
                  <a:cubicBezTo>
                    <a:pt x="96" y="20"/>
                    <a:pt x="7" y="22"/>
                    <a:pt x="7" y="22"/>
                  </a:cubicBezTo>
                  <a:cubicBezTo>
                    <a:pt x="0" y="49"/>
                    <a:pt x="87" y="233"/>
                    <a:pt x="101" y="270"/>
                  </a:cubicBezTo>
                  <a:cubicBezTo>
                    <a:pt x="116" y="306"/>
                    <a:pt x="181" y="373"/>
                    <a:pt x="181" y="373"/>
                  </a:cubicBezTo>
                  <a:cubicBezTo>
                    <a:pt x="167" y="364"/>
                    <a:pt x="106" y="340"/>
                    <a:pt x="106" y="340"/>
                  </a:cubicBezTo>
                  <a:cubicBezTo>
                    <a:pt x="106" y="340"/>
                    <a:pt x="93" y="329"/>
                    <a:pt x="101" y="348"/>
                  </a:cubicBezTo>
                  <a:cubicBezTo>
                    <a:pt x="109" y="366"/>
                    <a:pt x="148" y="411"/>
                    <a:pt x="162" y="429"/>
                  </a:cubicBezTo>
                  <a:cubicBezTo>
                    <a:pt x="176" y="446"/>
                    <a:pt x="162" y="474"/>
                    <a:pt x="162" y="474"/>
                  </a:cubicBezTo>
                  <a:cubicBezTo>
                    <a:pt x="161" y="463"/>
                    <a:pt x="134" y="451"/>
                    <a:pt x="134" y="451"/>
                  </a:cubicBezTo>
                  <a:cubicBezTo>
                    <a:pt x="134" y="480"/>
                    <a:pt x="150" y="504"/>
                    <a:pt x="150" y="504"/>
                  </a:cubicBezTo>
                  <a:cubicBezTo>
                    <a:pt x="162" y="520"/>
                    <a:pt x="235" y="461"/>
                    <a:pt x="235" y="461"/>
                  </a:cubicBezTo>
                  <a:cubicBezTo>
                    <a:pt x="228" y="488"/>
                    <a:pt x="196" y="511"/>
                    <a:pt x="196" y="511"/>
                  </a:cubicBezTo>
                  <a:cubicBezTo>
                    <a:pt x="175" y="545"/>
                    <a:pt x="129" y="558"/>
                    <a:pt x="129" y="558"/>
                  </a:cubicBezTo>
                  <a:cubicBezTo>
                    <a:pt x="129" y="558"/>
                    <a:pt x="125" y="657"/>
                    <a:pt x="119" y="704"/>
                  </a:cubicBezTo>
                  <a:cubicBezTo>
                    <a:pt x="113" y="751"/>
                    <a:pt x="101" y="891"/>
                    <a:pt x="106" y="870"/>
                  </a:cubicBezTo>
                  <a:cubicBezTo>
                    <a:pt x="107" y="869"/>
                    <a:pt x="107" y="867"/>
                    <a:pt x="108" y="865"/>
                  </a:cubicBezTo>
                  <a:cubicBezTo>
                    <a:pt x="117" y="843"/>
                    <a:pt x="148" y="803"/>
                    <a:pt x="148" y="803"/>
                  </a:cubicBezTo>
                  <a:cubicBezTo>
                    <a:pt x="97" y="907"/>
                    <a:pt x="134" y="887"/>
                    <a:pt x="134" y="887"/>
                  </a:cubicBezTo>
                  <a:cubicBezTo>
                    <a:pt x="120" y="907"/>
                    <a:pt x="100" y="966"/>
                    <a:pt x="85" y="1015"/>
                  </a:cubicBezTo>
                  <a:cubicBezTo>
                    <a:pt x="99" y="1020"/>
                    <a:pt x="186" y="1049"/>
                    <a:pt x="238" y="1040"/>
                  </a:cubicBezTo>
                  <a:cubicBezTo>
                    <a:pt x="268" y="896"/>
                    <a:pt x="268" y="896"/>
                    <a:pt x="268" y="896"/>
                  </a:cubicBezTo>
                  <a:cubicBezTo>
                    <a:pt x="268" y="815"/>
                    <a:pt x="271" y="715"/>
                    <a:pt x="284" y="648"/>
                  </a:cubicBezTo>
                  <a:cubicBezTo>
                    <a:pt x="281" y="616"/>
                    <a:pt x="277" y="591"/>
                    <a:pt x="272" y="594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8" name="Freeform 626@|5FFC:0|FBC:16777215|LFC:0|LBC:16777215"/>
            <p:cNvSpPr/>
            <p:nvPr/>
          </p:nvSpPr>
          <p:spPr>
            <a:xfrm>
              <a:off x="0" y="521175"/>
              <a:ext cx="4060825" cy="3409356"/>
            </a:xfrm>
            <a:custGeom>
              <a:avLst/>
              <a:gdLst>
                <a:gd name="txL" fmla="*/ 0 w 1080"/>
                <a:gd name="txT" fmla="*/ 0 h 906"/>
                <a:gd name="txR" fmla="*/ 1080 w 1080"/>
                <a:gd name="txB" fmla="*/ 906 h 906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080" h="906">
                  <a:moveTo>
                    <a:pt x="332" y="906"/>
                  </a:moveTo>
                  <a:cubicBezTo>
                    <a:pt x="332" y="906"/>
                    <a:pt x="371" y="869"/>
                    <a:pt x="635" y="835"/>
                  </a:cubicBezTo>
                  <a:cubicBezTo>
                    <a:pt x="635" y="835"/>
                    <a:pt x="666" y="803"/>
                    <a:pt x="670" y="787"/>
                  </a:cubicBezTo>
                  <a:cubicBezTo>
                    <a:pt x="670" y="787"/>
                    <a:pt x="695" y="824"/>
                    <a:pt x="706" y="828"/>
                  </a:cubicBezTo>
                  <a:cubicBezTo>
                    <a:pt x="716" y="832"/>
                    <a:pt x="832" y="828"/>
                    <a:pt x="835" y="846"/>
                  </a:cubicBezTo>
                  <a:cubicBezTo>
                    <a:pt x="835" y="846"/>
                    <a:pt x="796" y="654"/>
                    <a:pt x="791" y="619"/>
                  </a:cubicBezTo>
                  <a:cubicBezTo>
                    <a:pt x="787" y="583"/>
                    <a:pt x="756" y="436"/>
                    <a:pt x="756" y="436"/>
                  </a:cubicBezTo>
                  <a:cubicBezTo>
                    <a:pt x="784" y="364"/>
                    <a:pt x="784" y="364"/>
                    <a:pt x="784" y="364"/>
                  </a:cubicBezTo>
                  <a:cubicBezTo>
                    <a:pt x="784" y="364"/>
                    <a:pt x="887" y="332"/>
                    <a:pt x="899" y="324"/>
                  </a:cubicBezTo>
                  <a:cubicBezTo>
                    <a:pt x="910" y="317"/>
                    <a:pt x="1052" y="246"/>
                    <a:pt x="1062" y="209"/>
                  </a:cubicBezTo>
                  <a:cubicBezTo>
                    <a:pt x="1080" y="200"/>
                    <a:pt x="1031" y="155"/>
                    <a:pt x="1030" y="142"/>
                  </a:cubicBezTo>
                  <a:cubicBezTo>
                    <a:pt x="1028" y="128"/>
                    <a:pt x="1002" y="2"/>
                    <a:pt x="1002" y="2"/>
                  </a:cubicBezTo>
                  <a:cubicBezTo>
                    <a:pt x="1002" y="2"/>
                    <a:pt x="872" y="33"/>
                    <a:pt x="862" y="55"/>
                  </a:cubicBezTo>
                  <a:cubicBezTo>
                    <a:pt x="862" y="55"/>
                    <a:pt x="902" y="109"/>
                    <a:pt x="903" y="118"/>
                  </a:cubicBezTo>
                  <a:cubicBezTo>
                    <a:pt x="904" y="127"/>
                    <a:pt x="912" y="170"/>
                    <a:pt x="912" y="170"/>
                  </a:cubicBezTo>
                  <a:cubicBezTo>
                    <a:pt x="912" y="170"/>
                    <a:pt x="841" y="166"/>
                    <a:pt x="817" y="192"/>
                  </a:cubicBezTo>
                  <a:cubicBezTo>
                    <a:pt x="817" y="192"/>
                    <a:pt x="804" y="173"/>
                    <a:pt x="798" y="180"/>
                  </a:cubicBezTo>
                  <a:cubicBezTo>
                    <a:pt x="793" y="186"/>
                    <a:pt x="770" y="182"/>
                    <a:pt x="762" y="180"/>
                  </a:cubicBezTo>
                  <a:cubicBezTo>
                    <a:pt x="762" y="180"/>
                    <a:pt x="706" y="144"/>
                    <a:pt x="691" y="158"/>
                  </a:cubicBezTo>
                  <a:cubicBezTo>
                    <a:pt x="676" y="171"/>
                    <a:pt x="622" y="136"/>
                    <a:pt x="609" y="149"/>
                  </a:cubicBezTo>
                  <a:cubicBezTo>
                    <a:pt x="609" y="149"/>
                    <a:pt x="653" y="248"/>
                    <a:pt x="670" y="259"/>
                  </a:cubicBezTo>
                  <a:cubicBezTo>
                    <a:pt x="688" y="271"/>
                    <a:pt x="629" y="367"/>
                    <a:pt x="629" y="367"/>
                  </a:cubicBezTo>
                  <a:cubicBezTo>
                    <a:pt x="629" y="367"/>
                    <a:pt x="529" y="204"/>
                    <a:pt x="518" y="164"/>
                  </a:cubicBezTo>
                  <a:cubicBezTo>
                    <a:pt x="518" y="164"/>
                    <a:pt x="448" y="143"/>
                    <a:pt x="421" y="162"/>
                  </a:cubicBezTo>
                  <a:cubicBezTo>
                    <a:pt x="421" y="162"/>
                    <a:pt x="329" y="155"/>
                    <a:pt x="297" y="156"/>
                  </a:cubicBezTo>
                  <a:cubicBezTo>
                    <a:pt x="265" y="158"/>
                    <a:pt x="266" y="193"/>
                    <a:pt x="262" y="192"/>
                  </a:cubicBezTo>
                  <a:cubicBezTo>
                    <a:pt x="258" y="190"/>
                    <a:pt x="225" y="172"/>
                    <a:pt x="179" y="192"/>
                  </a:cubicBezTo>
                  <a:cubicBezTo>
                    <a:pt x="179" y="192"/>
                    <a:pt x="171" y="153"/>
                    <a:pt x="172" y="149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4" y="144"/>
                    <a:pt x="222" y="78"/>
                    <a:pt x="234" y="49"/>
                  </a:cubicBezTo>
                  <a:cubicBezTo>
                    <a:pt x="234" y="49"/>
                    <a:pt x="155" y="0"/>
                    <a:pt x="131" y="2"/>
                  </a:cubicBezTo>
                  <a:cubicBezTo>
                    <a:pt x="131" y="2"/>
                    <a:pt x="121" y="25"/>
                    <a:pt x="119" y="37"/>
                  </a:cubicBezTo>
                  <a:cubicBezTo>
                    <a:pt x="118" y="50"/>
                    <a:pt x="65" y="105"/>
                    <a:pt x="61" y="125"/>
                  </a:cubicBezTo>
                  <a:cubicBezTo>
                    <a:pt x="56" y="146"/>
                    <a:pt x="0" y="223"/>
                    <a:pt x="27" y="257"/>
                  </a:cubicBezTo>
                  <a:cubicBezTo>
                    <a:pt x="53" y="290"/>
                    <a:pt x="287" y="385"/>
                    <a:pt x="287" y="385"/>
                  </a:cubicBezTo>
                  <a:cubicBezTo>
                    <a:pt x="287" y="385"/>
                    <a:pt x="368" y="466"/>
                    <a:pt x="378" y="547"/>
                  </a:cubicBezTo>
                  <a:cubicBezTo>
                    <a:pt x="378" y="547"/>
                    <a:pt x="387" y="663"/>
                    <a:pt x="380" y="689"/>
                  </a:cubicBezTo>
                  <a:cubicBezTo>
                    <a:pt x="373" y="716"/>
                    <a:pt x="322" y="881"/>
                    <a:pt x="332" y="906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9" name="Freeform 627@|5FFC:2303014|FBC:16777215|LFC:0|LBC:16777215"/>
            <p:cNvSpPr/>
            <p:nvPr/>
          </p:nvSpPr>
          <p:spPr>
            <a:xfrm>
              <a:off x="1107498" y="1726390"/>
              <a:ext cx="10861" cy="43431"/>
            </a:xfrm>
            <a:custGeom>
              <a:avLst/>
              <a:gdLst>
                <a:gd name="txL" fmla="*/ 0 w 3"/>
                <a:gd name="txT" fmla="*/ 0 h 9"/>
                <a:gd name="txR" fmla="*/ 3 w 3"/>
                <a:gd name="txB" fmla="*/ 9 h 9"/>
              </a:gdLst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rect l="txL" t="txT" r="txR" b="txB"/>
              <a:pathLst>
                <a:path w="3" h="9">
                  <a:moveTo>
                    <a:pt x="0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0" name="Freeform 628@|5FFC:2303014|FBC:16777215|LFC:0|LBC:16777215"/>
            <p:cNvSpPr/>
            <p:nvPr/>
          </p:nvSpPr>
          <p:spPr>
            <a:xfrm>
              <a:off x="445174" y="901196"/>
              <a:ext cx="0" cy="32577"/>
            </a:xfrm>
            <a:custGeom>
              <a:avLst/>
              <a:gdLst>
                <a:gd name="txL" fmla="*/ 0 w 1"/>
                <a:gd name="txT" fmla="*/ 0 h 10"/>
                <a:gd name="txR" fmla="*/ 0 w 1"/>
                <a:gd name="txB" fmla="*/ 10 h 1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1" name="Freeform 629@|5FFC:2303014|FBC:16777215|LFC:0|LBC:16777215"/>
            <p:cNvSpPr/>
            <p:nvPr/>
          </p:nvSpPr>
          <p:spPr>
            <a:xfrm>
              <a:off x="304019" y="532030"/>
              <a:ext cx="3702520" cy="3398501"/>
            </a:xfrm>
            <a:custGeom>
              <a:avLst/>
              <a:gdLst>
                <a:gd name="txL" fmla="*/ 0 w 984"/>
                <a:gd name="txT" fmla="*/ 0 h 904"/>
                <a:gd name="txR" fmla="*/ 984 w 984"/>
                <a:gd name="txB" fmla="*/ 904 h 90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984" h="904">
                  <a:moveTo>
                    <a:pt x="922" y="0"/>
                  </a:moveTo>
                  <a:cubicBezTo>
                    <a:pt x="922" y="0"/>
                    <a:pt x="898" y="5"/>
                    <a:pt x="870" y="14"/>
                  </a:cubicBezTo>
                  <a:cubicBezTo>
                    <a:pt x="892" y="29"/>
                    <a:pt x="926" y="66"/>
                    <a:pt x="926" y="66"/>
                  </a:cubicBezTo>
                  <a:cubicBezTo>
                    <a:pt x="926" y="66"/>
                    <a:pt x="832" y="29"/>
                    <a:pt x="837" y="47"/>
                  </a:cubicBezTo>
                  <a:cubicBezTo>
                    <a:pt x="920" y="107"/>
                    <a:pt x="920" y="107"/>
                    <a:pt x="920" y="107"/>
                  </a:cubicBezTo>
                  <a:cubicBezTo>
                    <a:pt x="905" y="96"/>
                    <a:pt x="858" y="65"/>
                    <a:pt x="832" y="72"/>
                  </a:cubicBezTo>
                  <a:cubicBezTo>
                    <a:pt x="832" y="72"/>
                    <a:pt x="887" y="119"/>
                    <a:pt x="917" y="123"/>
                  </a:cubicBezTo>
                  <a:cubicBezTo>
                    <a:pt x="917" y="123"/>
                    <a:pt x="829" y="109"/>
                    <a:pt x="837" y="116"/>
                  </a:cubicBezTo>
                  <a:cubicBezTo>
                    <a:pt x="864" y="168"/>
                    <a:pt x="864" y="168"/>
                    <a:pt x="864" y="168"/>
                  </a:cubicBezTo>
                  <a:cubicBezTo>
                    <a:pt x="864" y="168"/>
                    <a:pt x="930" y="192"/>
                    <a:pt x="955" y="198"/>
                  </a:cubicBezTo>
                  <a:cubicBezTo>
                    <a:pt x="863" y="182"/>
                    <a:pt x="863" y="182"/>
                    <a:pt x="863" y="182"/>
                  </a:cubicBezTo>
                  <a:cubicBezTo>
                    <a:pt x="957" y="218"/>
                    <a:pt x="957" y="218"/>
                    <a:pt x="957" y="218"/>
                  </a:cubicBezTo>
                  <a:cubicBezTo>
                    <a:pt x="957" y="218"/>
                    <a:pt x="870" y="207"/>
                    <a:pt x="827" y="168"/>
                  </a:cubicBezTo>
                  <a:cubicBezTo>
                    <a:pt x="810" y="167"/>
                    <a:pt x="757" y="168"/>
                    <a:pt x="737" y="190"/>
                  </a:cubicBezTo>
                  <a:cubicBezTo>
                    <a:pt x="737" y="190"/>
                    <a:pt x="724" y="171"/>
                    <a:pt x="718" y="178"/>
                  </a:cubicBezTo>
                  <a:cubicBezTo>
                    <a:pt x="713" y="184"/>
                    <a:pt x="690" y="180"/>
                    <a:pt x="682" y="178"/>
                  </a:cubicBezTo>
                  <a:cubicBezTo>
                    <a:pt x="682" y="178"/>
                    <a:pt x="626" y="142"/>
                    <a:pt x="611" y="156"/>
                  </a:cubicBezTo>
                  <a:cubicBezTo>
                    <a:pt x="596" y="169"/>
                    <a:pt x="542" y="134"/>
                    <a:pt x="529" y="147"/>
                  </a:cubicBezTo>
                  <a:cubicBezTo>
                    <a:pt x="529" y="147"/>
                    <a:pt x="529" y="148"/>
                    <a:pt x="530" y="150"/>
                  </a:cubicBezTo>
                  <a:cubicBezTo>
                    <a:pt x="553" y="155"/>
                    <a:pt x="591" y="165"/>
                    <a:pt x="605" y="178"/>
                  </a:cubicBezTo>
                  <a:cubicBezTo>
                    <a:pt x="623" y="193"/>
                    <a:pt x="636" y="248"/>
                    <a:pt x="588" y="290"/>
                  </a:cubicBezTo>
                  <a:cubicBezTo>
                    <a:pt x="576" y="322"/>
                    <a:pt x="549" y="365"/>
                    <a:pt x="549" y="365"/>
                  </a:cubicBezTo>
                  <a:cubicBezTo>
                    <a:pt x="549" y="365"/>
                    <a:pt x="449" y="202"/>
                    <a:pt x="438" y="162"/>
                  </a:cubicBezTo>
                  <a:cubicBezTo>
                    <a:pt x="438" y="162"/>
                    <a:pt x="395" y="149"/>
                    <a:pt x="363" y="153"/>
                  </a:cubicBezTo>
                  <a:cubicBezTo>
                    <a:pt x="400" y="219"/>
                    <a:pt x="479" y="348"/>
                    <a:pt x="540" y="350"/>
                  </a:cubicBezTo>
                  <a:cubicBezTo>
                    <a:pt x="540" y="350"/>
                    <a:pt x="502" y="359"/>
                    <a:pt x="444" y="306"/>
                  </a:cubicBezTo>
                  <a:cubicBezTo>
                    <a:pt x="387" y="253"/>
                    <a:pt x="316" y="255"/>
                    <a:pt x="316" y="255"/>
                  </a:cubicBezTo>
                  <a:cubicBezTo>
                    <a:pt x="316" y="255"/>
                    <a:pt x="266" y="133"/>
                    <a:pt x="192" y="168"/>
                  </a:cubicBezTo>
                  <a:cubicBezTo>
                    <a:pt x="192" y="168"/>
                    <a:pt x="192" y="168"/>
                    <a:pt x="192" y="168"/>
                  </a:cubicBezTo>
                  <a:cubicBezTo>
                    <a:pt x="185" y="178"/>
                    <a:pt x="184" y="190"/>
                    <a:pt x="182" y="190"/>
                  </a:cubicBezTo>
                  <a:cubicBezTo>
                    <a:pt x="178" y="188"/>
                    <a:pt x="145" y="170"/>
                    <a:pt x="99" y="190"/>
                  </a:cubicBezTo>
                  <a:cubicBezTo>
                    <a:pt x="99" y="190"/>
                    <a:pt x="91" y="151"/>
                    <a:pt x="92" y="147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4" y="142"/>
                    <a:pt x="142" y="76"/>
                    <a:pt x="154" y="47"/>
                  </a:cubicBezTo>
                  <a:cubicBezTo>
                    <a:pt x="154" y="47"/>
                    <a:pt x="131" y="33"/>
                    <a:pt x="106" y="20"/>
                  </a:cubicBezTo>
                  <a:cubicBezTo>
                    <a:pt x="78" y="42"/>
                    <a:pt x="37" y="78"/>
                    <a:pt x="38" y="91"/>
                  </a:cubicBezTo>
                  <a:cubicBezTo>
                    <a:pt x="38" y="93"/>
                    <a:pt x="38" y="95"/>
                    <a:pt x="38" y="97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09" y="78"/>
                    <a:pt x="28" y="113"/>
                    <a:pt x="14" y="135"/>
                  </a:cubicBezTo>
                  <a:cubicBezTo>
                    <a:pt x="1" y="157"/>
                    <a:pt x="5" y="218"/>
                    <a:pt x="5" y="218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31" y="213"/>
                    <a:pt x="0" y="223"/>
                    <a:pt x="5" y="234"/>
                  </a:cubicBezTo>
                  <a:cubicBezTo>
                    <a:pt x="11" y="250"/>
                    <a:pt x="37" y="234"/>
                    <a:pt x="37" y="234"/>
                  </a:cubicBezTo>
                  <a:cubicBezTo>
                    <a:pt x="37" y="234"/>
                    <a:pt x="44" y="266"/>
                    <a:pt x="63" y="277"/>
                  </a:cubicBezTo>
                  <a:cubicBezTo>
                    <a:pt x="82" y="287"/>
                    <a:pt x="191" y="328"/>
                    <a:pt x="191" y="328"/>
                  </a:cubicBezTo>
                  <a:cubicBezTo>
                    <a:pt x="191" y="328"/>
                    <a:pt x="184" y="286"/>
                    <a:pt x="173" y="270"/>
                  </a:cubicBezTo>
                  <a:cubicBezTo>
                    <a:pt x="185" y="281"/>
                    <a:pt x="208" y="304"/>
                    <a:pt x="215" y="319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3" y="259"/>
                    <a:pt x="228" y="282"/>
                    <a:pt x="232" y="309"/>
                  </a:cubicBezTo>
                  <a:cubicBezTo>
                    <a:pt x="237" y="335"/>
                    <a:pt x="263" y="216"/>
                    <a:pt x="243" y="201"/>
                  </a:cubicBezTo>
                  <a:cubicBezTo>
                    <a:pt x="222" y="187"/>
                    <a:pt x="197" y="190"/>
                    <a:pt x="197" y="190"/>
                  </a:cubicBezTo>
                  <a:cubicBezTo>
                    <a:pt x="197" y="190"/>
                    <a:pt x="213" y="170"/>
                    <a:pt x="231" y="178"/>
                  </a:cubicBezTo>
                  <a:cubicBezTo>
                    <a:pt x="249" y="185"/>
                    <a:pt x="270" y="247"/>
                    <a:pt x="272" y="268"/>
                  </a:cubicBezTo>
                  <a:cubicBezTo>
                    <a:pt x="273" y="288"/>
                    <a:pt x="461" y="358"/>
                    <a:pt x="461" y="358"/>
                  </a:cubicBezTo>
                  <a:cubicBezTo>
                    <a:pt x="461" y="358"/>
                    <a:pt x="280" y="299"/>
                    <a:pt x="272" y="325"/>
                  </a:cubicBezTo>
                  <a:cubicBezTo>
                    <a:pt x="272" y="325"/>
                    <a:pt x="486" y="362"/>
                    <a:pt x="455" y="503"/>
                  </a:cubicBezTo>
                  <a:cubicBezTo>
                    <a:pt x="455" y="503"/>
                    <a:pt x="460" y="365"/>
                    <a:pt x="265" y="375"/>
                  </a:cubicBezTo>
                  <a:cubicBezTo>
                    <a:pt x="265" y="375"/>
                    <a:pt x="323" y="421"/>
                    <a:pt x="316" y="531"/>
                  </a:cubicBezTo>
                  <a:cubicBezTo>
                    <a:pt x="309" y="642"/>
                    <a:pt x="316" y="621"/>
                    <a:pt x="316" y="621"/>
                  </a:cubicBezTo>
                  <a:cubicBezTo>
                    <a:pt x="461" y="592"/>
                    <a:pt x="461" y="592"/>
                    <a:pt x="461" y="592"/>
                  </a:cubicBezTo>
                  <a:cubicBezTo>
                    <a:pt x="316" y="633"/>
                    <a:pt x="316" y="633"/>
                    <a:pt x="316" y="633"/>
                  </a:cubicBezTo>
                  <a:cubicBezTo>
                    <a:pt x="316" y="633"/>
                    <a:pt x="306" y="724"/>
                    <a:pt x="268" y="801"/>
                  </a:cubicBezTo>
                  <a:cubicBezTo>
                    <a:pt x="257" y="847"/>
                    <a:pt x="247" y="892"/>
                    <a:pt x="252" y="904"/>
                  </a:cubicBezTo>
                  <a:cubicBezTo>
                    <a:pt x="252" y="904"/>
                    <a:pt x="291" y="867"/>
                    <a:pt x="555" y="833"/>
                  </a:cubicBezTo>
                  <a:cubicBezTo>
                    <a:pt x="555" y="833"/>
                    <a:pt x="586" y="801"/>
                    <a:pt x="590" y="785"/>
                  </a:cubicBezTo>
                  <a:cubicBezTo>
                    <a:pt x="590" y="785"/>
                    <a:pt x="615" y="822"/>
                    <a:pt x="626" y="826"/>
                  </a:cubicBezTo>
                  <a:cubicBezTo>
                    <a:pt x="636" y="830"/>
                    <a:pt x="752" y="826"/>
                    <a:pt x="755" y="844"/>
                  </a:cubicBezTo>
                  <a:cubicBezTo>
                    <a:pt x="755" y="844"/>
                    <a:pt x="716" y="652"/>
                    <a:pt x="711" y="617"/>
                  </a:cubicBezTo>
                  <a:cubicBezTo>
                    <a:pt x="710" y="612"/>
                    <a:pt x="709" y="605"/>
                    <a:pt x="708" y="597"/>
                  </a:cubicBezTo>
                  <a:cubicBezTo>
                    <a:pt x="683" y="595"/>
                    <a:pt x="659" y="592"/>
                    <a:pt x="655" y="584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5" y="528"/>
                    <a:pt x="656" y="562"/>
                    <a:pt x="670" y="571"/>
                  </a:cubicBezTo>
                  <a:cubicBezTo>
                    <a:pt x="676" y="575"/>
                    <a:pt x="690" y="577"/>
                    <a:pt x="704" y="577"/>
                  </a:cubicBezTo>
                  <a:cubicBezTo>
                    <a:pt x="694" y="521"/>
                    <a:pt x="676" y="434"/>
                    <a:pt x="676" y="434"/>
                  </a:cubicBezTo>
                  <a:cubicBezTo>
                    <a:pt x="704" y="362"/>
                    <a:pt x="704" y="362"/>
                    <a:pt x="704" y="362"/>
                  </a:cubicBezTo>
                  <a:cubicBezTo>
                    <a:pt x="704" y="362"/>
                    <a:pt x="706" y="361"/>
                    <a:pt x="710" y="360"/>
                  </a:cubicBezTo>
                  <a:cubicBezTo>
                    <a:pt x="711" y="342"/>
                    <a:pt x="715" y="319"/>
                    <a:pt x="725" y="291"/>
                  </a:cubicBezTo>
                  <a:cubicBezTo>
                    <a:pt x="725" y="291"/>
                    <a:pt x="705" y="212"/>
                    <a:pt x="714" y="201"/>
                  </a:cubicBezTo>
                  <a:cubicBezTo>
                    <a:pt x="714" y="201"/>
                    <a:pt x="720" y="255"/>
                    <a:pt x="737" y="263"/>
                  </a:cubicBezTo>
                  <a:cubicBezTo>
                    <a:pt x="755" y="305"/>
                    <a:pt x="755" y="305"/>
                    <a:pt x="755" y="305"/>
                  </a:cubicBezTo>
                  <a:cubicBezTo>
                    <a:pt x="817" y="291"/>
                    <a:pt x="817" y="291"/>
                    <a:pt x="817" y="291"/>
                  </a:cubicBezTo>
                  <a:cubicBezTo>
                    <a:pt x="817" y="291"/>
                    <a:pt x="852" y="216"/>
                    <a:pt x="844" y="200"/>
                  </a:cubicBezTo>
                  <a:cubicBezTo>
                    <a:pt x="835" y="184"/>
                    <a:pt x="852" y="203"/>
                    <a:pt x="852" y="203"/>
                  </a:cubicBezTo>
                  <a:cubicBezTo>
                    <a:pt x="852" y="203"/>
                    <a:pt x="856" y="257"/>
                    <a:pt x="854" y="303"/>
                  </a:cubicBezTo>
                  <a:cubicBezTo>
                    <a:pt x="901" y="277"/>
                    <a:pt x="975" y="234"/>
                    <a:pt x="982" y="207"/>
                  </a:cubicBezTo>
                  <a:cubicBezTo>
                    <a:pt x="983" y="205"/>
                    <a:pt x="983" y="203"/>
                    <a:pt x="984" y="201"/>
                  </a:cubicBezTo>
                  <a:cubicBezTo>
                    <a:pt x="974" y="187"/>
                    <a:pt x="951" y="150"/>
                    <a:pt x="950" y="140"/>
                  </a:cubicBezTo>
                  <a:cubicBezTo>
                    <a:pt x="948" y="126"/>
                    <a:pt x="922" y="0"/>
                    <a:pt x="922" y="0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28" name="TextBox 13"/>
          <p:cNvSpPr txBox="1"/>
          <p:nvPr/>
        </p:nvSpPr>
        <p:spPr>
          <a:xfrm>
            <a:off x="2138363" y="556101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9" name="TextBox 13"/>
          <p:cNvSpPr txBox="1"/>
          <p:nvPr/>
        </p:nvSpPr>
        <p:spPr>
          <a:xfrm>
            <a:off x="2143125" y="5846763"/>
            <a:ext cx="1947863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0" name="TextBox 13"/>
          <p:cNvSpPr txBox="1"/>
          <p:nvPr/>
        </p:nvSpPr>
        <p:spPr>
          <a:xfrm>
            <a:off x="4044950" y="556101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1" name="TextBox 13"/>
          <p:cNvSpPr txBox="1"/>
          <p:nvPr/>
        </p:nvSpPr>
        <p:spPr>
          <a:xfrm>
            <a:off x="4049713" y="5846763"/>
            <a:ext cx="1947862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2" name="TextBox 13"/>
          <p:cNvSpPr txBox="1"/>
          <p:nvPr/>
        </p:nvSpPr>
        <p:spPr>
          <a:xfrm>
            <a:off x="6018213" y="556101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3" name="TextBox 13"/>
          <p:cNvSpPr txBox="1"/>
          <p:nvPr/>
        </p:nvSpPr>
        <p:spPr>
          <a:xfrm>
            <a:off x="6021388" y="5846763"/>
            <a:ext cx="1949450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4" name="TextBox 13"/>
          <p:cNvSpPr txBox="1"/>
          <p:nvPr/>
        </p:nvSpPr>
        <p:spPr>
          <a:xfrm>
            <a:off x="7999413" y="556101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5" name="TextBox 13"/>
          <p:cNvSpPr txBox="1"/>
          <p:nvPr/>
        </p:nvSpPr>
        <p:spPr>
          <a:xfrm>
            <a:off x="8004175" y="5846763"/>
            <a:ext cx="1947863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6" name="TextBox 13"/>
          <p:cNvSpPr txBox="1"/>
          <p:nvPr/>
        </p:nvSpPr>
        <p:spPr>
          <a:xfrm>
            <a:off x="2405063" y="4897438"/>
            <a:ext cx="1373187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7" name="TextBox 13"/>
          <p:cNvSpPr txBox="1"/>
          <p:nvPr/>
        </p:nvSpPr>
        <p:spPr>
          <a:xfrm>
            <a:off x="4362450" y="4665663"/>
            <a:ext cx="1371600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8" name="TextBox 13"/>
          <p:cNvSpPr txBox="1"/>
          <p:nvPr/>
        </p:nvSpPr>
        <p:spPr>
          <a:xfrm>
            <a:off x="6305550" y="4368800"/>
            <a:ext cx="1373188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9" name="TextBox 13"/>
          <p:cNvSpPr txBox="1"/>
          <p:nvPr/>
        </p:nvSpPr>
        <p:spPr>
          <a:xfrm>
            <a:off x="8261350" y="4051300"/>
            <a:ext cx="1373188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1"/>
          <p:cNvGrpSpPr/>
          <p:nvPr/>
        </p:nvGrpSpPr>
        <p:grpSpPr>
          <a:xfrm rot="-1516987" flipH="1">
            <a:off x="538163" y="342900"/>
            <a:ext cx="622300" cy="476250"/>
            <a:chOff x="0" y="0"/>
            <a:chExt cx="622952" cy="476251"/>
          </a:xfrm>
        </p:grpSpPr>
        <p:grpSp>
          <p:nvGrpSpPr>
            <p:cNvPr id="10287" name="组合 26"/>
            <p:cNvGrpSpPr/>
            <p:nvPr/>
          </p:nvGrpSpPr>
          <p:grpSpPr>
            <a:xfrm>
              <a:off x="0" y="89405"/>
              <a:ext cx="448741" cy="386846"/>
              <a:chOff x="0" y="0"/>
              <a:chExt cx="2214105" cy="1908711"/>
            </a:xfrm>
          </p:grpSpPr>
          <p:grpSp>
            <p:nvGrpSpPr>
              <p:cNvPr id="10295" name="Hexagon 26@|1FFC:16777215|FBC:16777215|LFC:16777215|LBC:16777215"/>
              <p:cNvGrpSpPr/>
              <p:nvPr/>
            </p:nvGrpSpPr>
            <p:grpSpPr>
              <a:xfrm rot="-1516987" flipH="1">
                <a:off x="34923" y="-279319"/>
                <a:ext cx="2167879" cy="2466391"/>
                <a:chOff x="0" y="0"/>
                <a:chExt cx="438912" cy="499872"/>
              </a:xfrm>
            </p:grpSpPr>
            <p:pic>
              <p:nvPicPr>
                <p:cNvPr id="10299" name="Hexagon 26@|1FFC:16777215|FBC:16777215|LFC:16777215|LBC:16777215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438912" cy="499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300" name="Text Box 6"/>
                <p:cNvSpPr txBox="1"/>
                <p:nvPr/>
              </p:nvSpPr>
              <p:spPr>
                <a:xfrm rot="-1516989">
                  <a:off x="67117" y="115637"/>
                  <a:ext cx="309085" cy="2667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296" name="Freeform 27@|5FFC:16777215|FBC:0|LFC:16777215|LBC:16777215"/>
              <p:cNvGrpSpPr/>
              <p:nvPr/>
            </p:nvGrpSpPr>
            <p:grpSpPr>
              <a:xfrm rot="-1516987" flipH="1">
                <a:off x="-83448" y="-142325"/>
                <a:ext cx="2017332" cy="1443741"/>
                <a:chOff x="0" y="0"/>
                <a:chExt cx="408432" cy="292608"/>
              </a:xfrm>
            </p:grpSpPr>
            <p:pic>
              <p:nvPicPr>
                <p:cNvPr id="10297" name="Freeform 27@|5FFC:16777215|FBC:0|LFC:16777215|LBC:1677721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408432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298" name="Text Box 9"/>
                <p:cNvSpPr txBox="1"/>
                <p:nvPr/>
              </p:nvSpPr>
              <p:spPr>
                <a:xfrm rot="-1516989">
                  <a:off x="-27725" y="38853"/>
                  <a:ext cx="432912" cy="28576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0288" name="组合 29"/>
            <p:cNvGrpSpPr/>
            <p:nvPr/>
          </p:nvGrpSpPr>
          <p:grpSpPr>
            <a:xfrm>
              <a:off x="187750" y="0"/>
              <a:ext cx="435202" cy="375175"/>
              <a:chOff x="0" y="0"/>
              <a:chExt cx="2214105" cy="1908711"/>
            </a:xfrm>
          </p:grpSpPr>
          <p:grpSp>
            <p:nvGrpSpPr>
              <p:cNvPr id="10289" name="Hexagon 26@|1FFC:16777215|FBC:16777215|LFC:16777215|LBC:16777215"/>
              <p:cNvGrpSpPr/>
              <p:nvPr/>
            </p:nvGrpSpPr>
            <p:grpSpPr>
              <a:xfrm rot="-1516987" flipH="1">
                <a:off x="18372" y="-265807"/>
                <a:ext cx="2173225" cy="2450076"/>
                <a:chOff x="0" y="0"/>
                <a:chExt cx="426720" cy="481584"/>
              </a:xfrm>
            </p:grpSpPr>
            <p:pic>
              <p:nvPicPr>
                <p:cNvPr id="10293" name="Hexagon 26@|1FFC:16777215|FBC:16777215|LFC:16777215|LBC:1677721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26720" cy="4815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294" name="Text Box 13"/>
                <p:cNvSpPr txBox="1"/>
                <p:nvPr/>
              </p:nvSpPr>
              <p:spPr>
                <a:xfrm rot="-1516989">
                  <a:off x="62703" y="110757"/>
                  <a:ext cx="299761" cy="2586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290" name="Freeform 27@|5FFC:16777215|FBC:0|LFC:16777215|LBC:16777215"/>
              <p:cNvGrpSpPr/>
              <p:nvPr/>
            </p:nvGrpSpPr>
            <p:grpSpPr>
              <a:xfrm rot="-1516987" flipH="1">
                <a:off x="-98539" y="-163674"/>
                <a:ext cx="2049040" cy="1488654"/>
                <a:chOff x="0" y="0"/>
                <a:chExt cx="402336" cy="292608"/>
              </a:xfrm>
            </p:grpSpPr>
            <p:pic>
              <p:nvPicPr>
                <p:cNvPr id="10291" name="Freeform 27@|5FFC:16777215|FBC:0|LFC:16777215|LBC:1677721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02336" cy="29260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292" name="Text Box 16"/>
                <p:cNvSpPr txBox="1"/>
                <p:nvPr/>
              </p:nvSpPr>
              <p:spPr>
                <a:xfrm rot="-1516989">
                  <a:off x="-23733" y="41834"/>
                  <a:ext cx="419851" cy="2771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/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</a:lstStyle>
                <a:p>
                  <a:pPr marL="0" lvl="0" indent="0"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lang="zh-CN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0243" name="TextBox 13"/>
          <p:cNvSpPr txBox="1"/>
          <p:nvPr/>
        </p:nvSpPr>
        <p:spPr>
          <a:xfrm>
            <a:off x="1084263" y="398463"/>
            <a:ext cx="3298825" cy="431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244" name="Freeform 25"/>
          <p:cNvGrpSpPr/>
          <p:nvPr/>
        </p:nvGrpSpPr>
        <p:grpSpPr>
          <a:xfrm>
            <a:off x="1962150" y="3554413"/>
            <a:ext cx="946150" cy="1566862"/>
            <a:chOff x="0" y="0"/>
            <a:chExt cx="596" cy="987"/>
          </a:xfrm>
        </p:grpSpPr>
        <p:pic>
          <p:nvPicPr>
            <p:cNvPr id="10285" name="Freeform 2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596" cy="9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86" name="Text Box 20"/>
            <p:cNvSpPr txBox="1"/>
            <p:nvPr/>
          </p:nvSpPr>
          <p:spPr>
            <a:xfrm>
              <a:off x="6" y="33"/>
              <a:ext cx="531" cy="9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ko-KR" altLang="en-US" sz="1800" dirty="0">
                <a:solidFill>
                  <a:srgbClr val="FFFFFF"/>
                </a:solidFill>
                <a:ea typeface="Malgun Gothic" panose="020B0503020000020004" pitchFamily="34" charset="-127"/>
                <a:sym typeface="Arial" panose="020B0604020202020204" pitchFamily="34" charset="0"/>
              </a:endParaRPr>
            </a:p>
          </p:txBody>
        </p:sp>
      </p:grpSp>
      <p:grpSp>
        <p:nvGrpSpPr>
          <p:cNvPr id="10245" name="Freeform 25"/>
          <p:cNvGrpSpPr/>
          <p:nvPr/>
        </p:nvGrpSpPr>
        <p:grpSpPr>
          <a:xfrm>
            <a:off x="3852863" y="4846638"/>
            <a:ext cx="1693862" cy="847725"/>
            <a:chOff x="0" y="0"/>
            <a:chExt cx="1067" cy="534"/>
          </a:xfrm>
        </p:grpSpPr>
        <p:pic>
          <p:nvPicPr>
            <p:cNvPr id="10283" name="Freeform 2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067" cy="5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84" name="Text Box 23"/>
            <p:cNvSpPr txBox="1"/>
            <p:nvPr/>
          </p:nvSpPr>
          <p:spPr>
            <a:xfrm rot="-7050316">
              <a:off x="328" y="-154"/>
              <a:ext cx="531" cy="9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ko-KR" altLang="en-US" sz="1800" dirty="0">
                <a:solidFill>
                  <a:srgbClr val="FFFFFF"/>
                </a:solidFill>
                <a:ea typeface="Malgun Gothic" panose="020B0503020000020004" pitchFamily="34" charset="-127"/>
                <a:sym typeface="Arial" panose="020B0604020202020204" pitchFamily="34" charset="0"/>
              </a:endParaRPr>
            </a:p>
          </p:txBody>
        </p:sp>
      </p:grpSp>
      <p:grpSp>
        <p:nvGrpSpPr>
          <p:cNvPr id="10246" name="Freeform 25"/>
          <p:cNvGrpSpPr/>
          <p:nvPr/>
        </p:nvGrpSpPr>
        <p:grpSpPr>
          <a:xfrm>
            <a:off x="3749675" y="2073275"/>
            <a:ext cx="1206500" cy="1462088"/>
            <a:chOff x="0" y="0"/>
            <a:chExt cx="760" cy="921"/>
          </a:xfrm>
        </p:grpSpPr>
        <p:pic>
          <p:nvPicPr>
            <p:cNvPr id="10281" name="Freeform 25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760" cy="9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82" name="Text Box 26"/>
            <p:cNvSpPr txBox="1"/>
            <p:nvPr/>
          </p:nvSpPr>
          <p:spPr>
            <a:xfrm rot="7202387">
              <a:off x="203" y="-74"/>
              <a:ext cx="531" cy="9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ko-KR" altLang="en-US" sz="1800" dirty="0">
                <a:solidFill>
                  <a:srgbClr val="FFFFFF"/>
                </a:solidFill>
                <a:ea typeface="Malgun Gothic" panose="020B0503020000020004" pitchFamily="34" charset="-127"/>
                <a:sym typeface="Arial" panose="020B0604020202020204" pitchFamily="34" charset="0"/>
              </a:endParaRPr>
            </a:p>
          </p:txBody>
        </p:sp>
      </p:grpSp>
      <p:sp>
        <p:nvSpPr>
          <p:cNvPr id="10247" name="아래쪽 화살표 461"/>
          <p:cNvSpPr/>
          <p:nvPr/>
        </p:nvSpPr>
        <p:spPr>
          <a:xfrm>
            <a:off x="8707438" y="4554538"/>
            <a:ext cx="533400" cy="3238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1C7D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ko-KR" altLang="en-US" sz="1800" dirty="0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10248" name="아래쪽 화살표 462"/>
          <p:cNvSpPr/>
          <p:nvPr/>
        </p:nvSpPr>
        <p:spPr>
          <a:xfrm>
            <a:off x="8707438" y="2951163"/>
            <a:ext cx="533400" cy="3238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1C7D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ko-KR" altLang="en-US" sz="1800" dirty="0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grpSp>
        <p:nvGrpSpPr>
          <p:cNvPr id="10249" name="모서리가 둥근 직사각형 236"/>
          <p:cNvGrpSpPr/>
          <p:nvPr/>
        </p:nvGrpSpPr>
        <p:grpSpPr>
          <a:xfrm>
            <a:off x="2316163" y="2401888"/>
            <a:ext cx="3109912" cy="3065462"/>
            <a:chOff x="0" y="0"/>
            <a:chExt cx="1959" cy="1931"/>
          </a:xfrm>
        </p:grpSpPr>
        <p:pic>
          <p:nvPicPr>
            <p:cNvPr id="10279" name="모서리가 둥근 직사각형 236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1959" cy="19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80" name="Text Box 31"/>
            <p:cNvSpPr txBox="1"/>
            <p:nvPr/>
          </p:nvSpPr>
          <p:spPr>
            <a:xfrm>
              <a:off x="38" y="36"/>
              <a:ext cx="1882" cy="18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ko-KR" altLang="en-US" sz="1800" dirty="0">
                <a:solidFill>
                  <a:srgbClr val="FFFFFF"/>
                </a:solidFill>
                <a:ea typeface="Malgun Gothic" panose="020B0503020000020004" pitchFamily="34" charset="-127"/>
                <a:sym typeface="Arial" panose="020B0604020202020204" pitchFamily="34" charset="0"/>
              </a:endParaRPr>
            </a:p>
          </p:txBody>
        </p:sp>
      </p:grpSp>
      <p:grpSp>
        <p:nvGrpSpPr>
          <p:cNvPr id="10250" name="모서리가 둥근 직사각형 445"/>
          <p:cNvGrpSpPr/>
          <p:nvPr/>
        </p:nvGrpSpPr>
        <p:grpSpPr>
          <a:xfrm>
            <a:off x="7596188" y="3425825"/>
            <a:ext cx="2846387" cy="950913"/>
            <a:chOff x="0" y="0"/>
            <a:chExt cx="1793" cy="599"/>
          </a:xfrm>
        </p:grpSpPr>
        <p:pic>
          <p:nvPicPr>
            <p:cNvPr id="10277" name="모서리가 둥근 직사각형 445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793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78" name="Text Box 34"/>
            <p:cNvSpPr txBox="1"/>
            <p:nvPr/>
          </p:nvSpPr>
          <p:spPr>
            <a:xfrm>
              <a:off x="16" y="15"/>
              <a:ext cx="1759" cy="5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ko-KR" altLang="en-US" sz="1800" dirty="0">
                <a:solidFill>
                  <a:srgbClr val="FFFFFF"/>
                </a:solidFill>
                <a:ea typeface="Malgun Gothic" panose="020B0503020000020004" pitchFamily="34" charset="-127"/>
                <a:sym typeface="Arial" panose="020B0604020202020204" pitchFamily="34" charset="0"/>
              </a:endParaRPr>
            </a:p>
          </p:txBody>
        </p:sp>
      </p:grpSp>
      <p:grpSp>
        <p:nvGrpSpPr>
          <p:cNvPr id="10251" name="모서리가 둥근 직사각형 450"/>
          <p:cNvGrpSpPr/>
          <p:nvPr/>
        </p:nvGrpSpPr>
        <p:grpSpPr>
          <a:xfrm>
            <a:off x="7596188" y="5035550"/>
            <a:ext cx="2846387" cy="950913"/>
            <a:chOff x="0" y="0"/>
            <a:chExt cx="1793" cy="599"/>
          </a:xfrm>
        </p:grpSpPr>
        <p:pic>
          <p:nvPicPr>
            <p:cNvPr id="10275" name="모서리가 둥근 직사각형 450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793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76" name="Text Box 37"/>
            <p:cNvSpPr txBox="1"/>
            <p:nvPr/>
          </p:nvSpPr>
          <p:spPr>
            <a:xfrm>
              <a:off x="16" y="16"/>
              <a:ext cx="1759" cy="5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ko-KR" altLang="en-US" sz="1800" dirty="0">
                <a:solidFill>
                  <a:srgbClr val="FFFFFF"/>
                </a:solidFill>
                <a:ea typeface="Malgun Gothic" panose="020B0503020000020004" pitchFamily="34" charset="-127"/>
                <a:sym typeface="Arial" panose="020B0604020202020204" pitchFamily="34" charset="0"/>
              </a:endParaRPr>
            </a:p>
          </p:txBody>
        </p:sp>
      </p:grpSp>
      <p:grpSp>
        <p:nvGrpSpPr>
          <p:cNvPr id="10252" name="모서리가 둥근 직사각형 438"/>
          <p:cNvGrpSpPr/>
          <p:nvPr/>
        </p:nvGrpSpPr>
        <p:grpSpPr>
          <a:xfrm>
            <a:off x="7596188" y="1798638"/>
            <a:ext cx="2846387" cy="950912"/>
            <a:chOff x="0" y="0"/>
            <a:chExt cx="1793" cy="599"/>
          </a:xfrm>
        </p:grpSpPr>
        <p:pic>
          <p:nvPicPr>
            <p:cNvPr id="10273" name="모서리가 둥근 직사각형 438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793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74" name="Text Box 40"/>
            <p:cNvSpPr txBox="1"/>
            <p:nvPr/>
          </p:nvSpPr>
          <p:spPr>
            <a:xfrm>
              <a:off x="16" y="16"/>
              <a:ext cx="1759" cy="5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ko-KR" altLang="en-US" sz="1800" dirty="0">
                <a:solidFill>
                  <a:srgbClr val="FFFFFF"/>
                </a:solidFill>
                <a:ea typeface="Malgun Gothic" panose="020B0503020000020004" pitchFamily="34" charset="-127"/>
                <a:sym typeface="Arial" panose="020B0604020202020204" pitchFamily="34" charset="0"/>
              </a:endParaRPr>
            </a:p>
          </p:txBody>
        </p:sp>
      </p:grpSp>
      <p:grpSp>
        <p:nvGrpSpPr>
          <p:cNvPr id="10253" name="Freeform 49"/>
          <p:cNvGrpSpPr/>
          <p:nvPr/>
        </p:nvGrpSpPr>
        <p:grpSpPr>
          <a:xfrm>
            <a:off x="2743200" y="2041525"/>
            <a:ext cx="1743075" cy="1354138"/>
            <a:chOff x="0" y="0"/>
            <a:chExt cx="1098" cy="853"/>
          </a:xfrm>
        </p:grpSpPr>
        <p:pic>
          <p:nvPicPr>
            <p:cNvPr id="10271" name="Freeform 49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1098" cy="8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72" name="Text Box 43"/>
            <p:cNvSpPr txBox="1"/>
            <p:nvPr/>
          </p:nvSpPr>
          <p:spPr>
            <a:xfrm rot="7202387">
              <a:off x="-130" y="75"/>
              <a:ext cx="1167" cy="6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ko-KR" altLang="en-US" sz="1800" dirty="0">
                <a:solidFill>
                  <a:srgbClr val="FFFFFF"/>
                </a:solidFill>
                <a:ea typeface="Malgun Gothic" panose="020B0503020000020004" pitchFamily="34" charset="-127"/>
                <a:sym typeface="Arial" panose="020B0604020202020204" pitchFamily="34" charset="0"/>
              </a:endParaRPr>
            </a:p>
          </p:txBody>
        </p:sp>
      </p:grpSp>
      <p:grpSp>
        <p:nvGrpSpPr>
          <p:cNvPr id="10254" name="Freeform 49"/>
          <p:cNvGrpSpPr/>
          <p:nvPr/>
        </p:nvGrpSpPr>
        <p:grpSpPr>
          <a:xfrm>
            <a:off x="4937125" y="3517900"/>
            <a:ext cx="903288" cy="2097088"/>
            <a:chOff x="0" y="0"/>
            <a:chExt cx="569" cy="1321"/>
          </a:xfrm>
        </p:grpSpPr>
        <p:pic>
          <p:nvPicPr>
            <p:cNvPr id="10269" name="Freeform 49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569" cy="13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70" name="Text Box 46"/>
            <p:cNvSpPr txBox="1"/>
            <p:nvPr/>
          </p:nvSpPr>
          <p:spPr>
            <a:xfrm rot="-7050316">
              <a:off x="-315" y="274"/>
              <a:ext cx="1167" cy="6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ko-KR" altLang="en-US" sz="1800" dirty="0">
                <a:solidFill>
                  <a:srgbClr val="FFFFFF"/>
                </a:solidFill>
                <a:ea typeface="Malgun Gothic" panose="020B0503020000020004" pitchFamily="34" charset="-127"/>
                <a:sym typeface="Arial" panose="020B0604020202020204" pitchFamily="34" charset="0"/>
              </a:endParaRPr>
            </a:p>
          </p:txBody>
        </p:sp>
      </p:grpSp>
      <p:grpSp>
        <p:nvGrpSpPr>
          <p:cNvPr id="10255" name="Freeform 49"/>
          <p:cNvGrpSpPr/>
          <p:nvPr/>
        </p:nvGrpSpPr>
        <p:grpSpPr>
          <a:xfrm>
            <a:off x="1962150" y="4602163"/>
            <a:ext cx="1884363" cy="1195387"/>
            <a:chOff x="0" y="0"/>
            <a:chExt cx="1187" cy="753"/>
          </a:xfrm>
        </p:grpSpPr>
        <p:pic>
          <p:nvPicPr>
            <p:cNvPr id="10267" name="Freeform 49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1187" cy="7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68" name="Text Box 49"/>
            <p:cNvSpPr txBox="1"/>
            <p:nvPr/>
          </p:nvSpPr>
          <p:spPr>
            <a:xfrm>
              <a:off x="7" y="78"/>
              <a:ext cx="1167" cy="6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ko-KR" altLang="en-US" sz="1800" dirty="0">
                <a:solidFill>
                  <a:srgbClr val="FFFFFF"/>
                </a:solidFill>
                <a:ea typeface="Malgun Gothic" panose="020B0503020000020004" pitchFamily="34" charset="-127"/>
                <a:sym typeface="Arial" panose="020B0604020202020204" pitchFamily="34" charset="0"/>
              </a:endParaRPr>
            </a:p>
          </p:txBody>
        </p:sp>
      </p:grpSp>
      <p:pic>
        <p:nvPicPr>
          <p:cNvPr id="10256" name="직사각형 401"/>
          <p:cNvPicPr/>
          <p:nvPr/>
        </p:nvPicPr>
        <p:blipFill>
          <a:blip r:embed="rId14"/>
          <a:stretch>
            <a:fillRect/>
          </a:stretch>
        </p:blipFill>
        <p:spPr>
          <a:xfrm>
            <a:off x="3041650" y="2640013"/>
            <a:ext cx="592138" cy="274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7" name="직사각형 402"/>
          <p:cNvPicPr/>
          <p:nvPr/>
        </p:nvPicPr>
        <p:blipFill>
          <a:blip r:embed="rId15"/>
          <a:stretch>
            <a:fillRect/>
          </a:stretch>
        </p:blipFill>
        <p:spPr>
          <a:xfrm>
            <a:off x="2633663" y="5162550"/>
            <a:ext cx="590550" cy="280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8" name="직사각형 403"/>
          <p:cNvPicPr/>
          <p:nvPr/>
        </p:nvPicPr>
        <p:blipFill>
          <a:blip r:embed="rId16"/>
          <a:stretch>
            <a:fillRect/>
          </a:stretch>
        </p:blipFill>
        <p:spPr>
          <a:xfrm>
            <a:off x="5108575" y="4248150"/>
            <a:ext cx="596900" cy="274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9" name="직사각형 399"/>
          <p:cNvSpPr/>
          <p:nvPr/>
        </p:nvSpPr>
        <p:spPr>
          <a:xfrm>
            <a:off x="3152775" y="3406775"/>
            <a:ext cx="1416050" cy="339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ko-KR" altLang="en-US" sz="1600" b="1" dirty="0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10260" name="직사각형 400"/>
          <p:cNvSpPr/>
          <p:nvPr/>
        </p:nvSpPr>
        <p:spPr>
          <a:xfrm>
            <a:off x="2849563" y="3881438"/>
            <a:ext cx="2024062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向天歌是集PPT模板开发、PPT设计定制、PPT培训于一体的专业PPT服务提供商。</a:t>
            </a:r>
          </a:p>
        </p:txBody>
      </p:sp>
      <p:sp>
        <p:nvSpPr>
          <p:cNvPr id="14391" name="TextBox 13"/>
          <p:cNvSpPr txBox="1"/>
          <p:nvPr/>
        </p:nvSpPr>
        <p:spPr>
          <a:xfrm>
            <a:off x="8262938" y="2025650"/>
            <a:ext cx="1376362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92" name="TextBox 13"/>
          <p:cNvSpPr txBox="1"/>
          <p:nvPr/>
        </p:nvSpPr>
        <p:spPr>
          <a:xfrm>
            <a:off x="8266113" y="2311400"/>
            <a:ext cx="1381125" cy="1857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93" name="TextBox 13"/>
          <p:cNvSpPr txBox="1"/>
          <p:nvPr/>
        </p:nvSpPr>
        <p:spPr>
          <a:xfrm>
            <a:off x="8262938" y="3630613"/>
            <a:ext cx="1376362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94" name="TextBox 13"/>
          <p:cNvSpPr txBox="1"/>
          <p:nvPr/>
        </p:nvSpPr>
        <p:spPr>
          <a:xfrm>
            <a:off x="8266113" y="3916363"/>
            <a:ext cx="13811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95" name="TextBox 13"/>
          <p:cNvSpPr txBox="1"/>
          <p:nvPr/>
        </p:nvSpPr>
        <p:spPr>
          <a:xfrm>
            <a:off x="8262938" y="5272088"/>
            <a:ext cx="1376362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96" name="TextBox 13"/>
          <p:cNvSpPr txBox="1"/>
          <p:nvPr/>
        </p:nvSpPr>
        <p:spPr>
          <a:xfrm>
            <a:off x="8266113" y="5557838"/>
            <a:ext cx="1381125" cy="185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1" grpId="0"/>
      <p:bldP spid="14392" grpId="0"/>
      <p:bldP spid="14393" grpId="0"/>
      <p:bldP spid="14394" grpId="0"/>
      <p:bldP spid="14395" grpId="0"/>
      <p:bldP spid="14396" grpId="0"/>
    </p:bldLst>
  </p:timing>
</p:sld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Microsoft Office PowerPoint</Application>
  <PresentationFormat>宽屏</PresentationFormat>
  <Paragraphs>182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</cp:revision>
  <dcterms:created xsi:type="dcterms:W3CDTF">2018-07-26T01:19:00Z</dcterms:created>
  <dcterms:modified xsi:type="dcterms:W3CDTF">2021-01-06T01:17:27Z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