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67" r:id="rId3"/>
    <p:sldId id="284" r:id="rId4"/>
    <p:sldId id="259" r:id="rId5"/>
    <p:sldId id="288" r:id="rId6"/>
    <p:sldId id="274" r:id="rId7"/>
    <p:sldId id="292" r:id="rId8"/>
    <p:sldId id="285" r:id="rId9"/>
    <p:sldId id="291" r:id="rId10"/>
    <p:sldId id="268" r:id="rId11"/>
    <p:sldId id="257" r:id="rId12"/>
    <p:sldId id="266" r:id="rId13"/>
    <p:sldId id="286" r:id="rId14"/>
    <p:sldId id="263" r:id="rId15"/>
    <p:sldId id="269" r:id="rId16"/>
    <p:sldId id="290" r:id="rId17"/>
    <p:sldId id="262" r:id="rId18"/>
    <p:sldId id="287" r:id="rId19"/>
    <p:sldId id="261" r:id="rId20"/>
    <p:sldId id="265" r:id="rId21"/>
    <p:sldId id="258" r:id="rId22"/>
    <p:sldId id="270" r:id="rId23"/>
    <p:sldId id="30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B9A6"/>
    <a:srgbClr val="F47264"/>
    <a:srgbClr val="F8D35E"/>
    <a:srgbClr val="84CBC5"/>
    <a:srgbClr val="144C74"/>
    <a:srgbClr val="1B6AA3"/>
    <a:srgbClr val="FFC20F"/>
    <a:srgbClr val="14507A"/>
    <a:srgbClr val="45B2A8"/>
    <a:srgbClr val="008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2" autoAdjust="0"/>
    <p:restoredTop sz="94660"/>
  </p:normalViewPr>
  <p:slideViewPr>
    <p:cSldViewPr snapToGrid="0">
      <p:cViewPr varScale="1">
        <p:scale>
          <a:sx n="105" d="100"/>
          <a:sy n="105" d="100"/>
        </p:scale>
        <p:origin x="1062" y="102"/>
      </p:cViewPr>
      <p:guideLst>
        <p:guide orient="horz" pos="2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B98A93-21C3-46AF-AF3D-37E67A0F0970}" type="doc">
      <dgm:prSet loTypeId="urn:microsoft.com/office/officeart/2005/8/layout/pyramid1#1" loCatId="pyramid" qsTypeId="urn:microsoft.com/office/officeart/2005/8/quickstyle/simple1#1" qsCatId="simple" csTypeId="urn:microsoft.com/office/officeart/2005/8/colors/accent1_2#1" csCatId="accent1" phldr="1"/>
      <dgm:spPr/>
    </dgm:pt>
    <dgm:pt modelId="{4F7A3D8C-2ABE-4709-9FF3-DB9BE20A0895}">
      <dgm:prSet phldrT="[Text]" custT="1"/>
      <dgm:spPr>
        <a:solidFill>
          <a:srgbClr val="29B9A6"/>
        </a:solidFill>
        <a:ln w="28575">
          <a:solidFill>
            <a:schemeClr val="bg1"/>
          </a:solidFill>
        </a:ln>
      </dgm:spPr>
      <dgm:t>
        <a:bodyPr anchor="b"/>
        <a:lstStyle/>
        <a:p>
          <a:endParaRPr lang="th-TH" sz="1600" b="1" dirty="0">
            <a:solidFill>
              <a:schemeClr val="bg1"/>
            </a:solidFill>
          </a:endParaRPr>
        </a:p>
      </dgm:t>
    </dgm:pt>
    <dgm:pt modelId="{E5901950-4B18-4A04-AD71-71D73AB1AA8B}" type="parTrans" cxnId="{850EC51F-5BB8-48E9-9C26-D46EB02319E6}">
      <dgm:prSet/>
      <dgm:spPr/>
      <dgm:t>
        <a:bodyPr/>
        <a:lstStyle/>
        <a:p>
          <a:endParaRPr lang="th-TH"/>
        </a:p>
      </dgm:t>
    </dgm:pt>
    <dgm:pt modelId="{F8A1FA5C-49B7-4623-B79A-AA18F583D1B5}" type="sibTrans" cxnId="{850EC51F-5BB8-48E9-9C26-D46EB02319E6}">
      <dgm:prSet/>
      <dgm:spPr/>
      <dgm:t>
        <a:bodyPr/>
        <a:lstStyle/>
        <a:p>
          <a:endParaRPr lang="th-TH"/>
        </a:p>
      </dgm:t>
    </dgm:pt>
    <dgm:pt modelId="{7C25047C-CF91-4FDA-BAAE-4DCEC216C55C}">
      <dgm:prSet phldrT="[Text]" custT="1"/>
      <dgm:spPr>
        <a:solidFill>
          <a:srgbClr val="F47264"/>
        </a:solidFill>
        <a:ln w="28575">
          <a:solidFill>
            <a:schemeClr val="bg1"/>
          </a:solidFill>
        </a:ln>
      </dgm:spPr>
      <dgm:t>
        <a:bodyPr anchor="b"/>
        <a:lstStyle/>
        <a:p>
          <a:endParaRPr lang="th-TH" sz="1600" b="1" dirty="0">
            <a:solidFill>
              <a:schemeClr val="bg1"/>
            </a:solidFill>
          </a:endParaRPr>
        </a:p>
      </dgm:t>
    </dgm:pt>
    <dgm:pt modelId="{AF5C8B10-E8F3-4BA0-8C8C-98E5CC6E0D1A}" type="parTrans" cxnId="{33DF6BE5-5ED5-44AB-BB78-AAC6E5796CB0}">
      <dgm:prSet/>
      <dgm:spPr/>
      <dgm:t>
        <a:bodyPr/>
        <a:lstStyle/>
        <a:p>
          <a:endParaRPr lang="th-TH"/>
        </a:p>
      </dgm:t>
    </dgm:pt>
    <dgm:pt modelId="{5FAC7B72-E583-4F62-AD55-22292DC3E783}" type="sibTrans" cxnId="{33DF6BE5-5ED5-44AB-BB78-AAC6E5796CB0}">
      <dgm:prSet/>
      <dgm:spPr/>
      <dgm:t>
        <a:bodyPr/>
        <a:lstStyle/>
        <a:p>
          <a:endParaRPr lang="th-TH"/>
        </a:p>
      </dgm:t>
    </dgm:pt>
    <dgm:pt modelId="{6646DE50-EBCD-4991-9D2F-034041C8567F}">
      <dgm:prSet custT="1"/>
      <dgm:spPr>
        <a:solidFill>
          <a:srgbClr val="F47264"/>
        </a:solidFill>
        <a:ln w="28575">
          <a:solidFill>
            <a:schemeClr val="bg1"/>
          </a:solidFill>
        </a:ln>
      </dgm:spPr>
      <dgm:t>
        <a:bodyPr anchor="b"/>
        <a:lstStyle/>
        <a:p>
          <a:endParaRPr lang="th-TH" sz="1600" b="1" dirty="0">
            <a:solidFill>
              <a:schemeClr val="bg1"/>
            </a:solidFill>
          </a:endParaRPr>
        </a:p>
      </dgm:t>
    </dgm:pt>
    <dgm:pt modelId="{8A838BBD-7A4F-4F70-8321-30DCC6F23CF2}" type="parTrans" cxnId="{F60783E2-E2B4-452B-9076-B403C4FAE370}">
      <dgm:prSet/>
      <dgm:spPr/>
      <dgm:t>
        <a:bodyPr/>
        <a:lstStyle/>
        <a:p>
          <a:endParaRPr lang="th-TH"/>
        </a:p>
      </dgm:t>
    </dgm:pt>
    <dgm:pt modelId="{8C3D6A23-3775-43B4-9526-E949EECBAF35}" type="sibTrans" cxnId="{F60783E2-E2B4-452B-9076-B403C4FAE370}">
      <dgm:prSet/>
      <dgm:spPr/>
      <dgm:t>
        <a:bodyPr/>
        <a:lstStyle/>
        <a:p>
          <a:endParaRPr lang="th-TH"/>
        </a:p>
      </dgm:t>
    </dgm:pt>
    <dgm:pt modelId="{F02B389E-5B7E-48BD-84A8-4543E9006C5E}">
      <dgm:prSet custT="1"/>
      <dgm:spPr>
        <a:solidFill>
          <a:srgbClr val="29B9A6"/>
        </a:solidFill>
        <a:ln w="28575">
          <a:solidFill>
            <a:schemeClr val="bg1"/>
          </a:solidFill>
        </a:ln>
      </dgm:spPr>
      <dgm:t>
        <a:bodyPr anchor="b"/>
        <a:lstStyle/>
        <a:p>
          <a:endParaRPr lang="th-TH" sz="1600" b="1" dirty="0">
            <a:solidFill>
              <a:schemeClr val="bg1"/>
            </a:solidFill>
          </a:endParaRPr>
        </a:p>
      </dgm:t>
    </dgm:pt>
    <dgm:pt modelId="{3FDC2CA5-273C-476C-85B4-4F58EF174F41}" type="parTrans" cxnId="{9A0201E0-2DE7-475C-A6D3-18526D33E739}">
      <dgm:prSet/>
      <dgm:spPr/>
      <dgm:t>
        <a:bodyPr/>
        <a:lstStyle/>
        <a:p>
          <a:endParaRPr lang="th-TH"/>
        </a:p>
      </dgm:t>
    </dgm:pt>
    <dgm:pt modelId="{8543CCDC-EE2D-40F8-88E2-0ED3E4A1D6B4}" type="sibTrans" cxnId="{9A0201E0-2DE7-475C-A6D3-18526D33E739}">
      <dgm:prSet/>
      <dgm:spPr/>
      <dgm:t>
        <a:bodyPr/>
        <a:lstStyle/>
        <a:p>
          <a:endParaRPr lang="th-TH"/>
        </a:p>
      </dgm:t>
    </dgm:pt>
    <dgm:pt modelId="{DF40B860-DF84-4D2C-A01B-801C7EA8BFD8}" type="pres">
      <dgm:prSet presAssocID="{BFB98A93-21C3-46AF-AF3D-37E67A0F0970}" presName="Name0" presStyleCnt="0">
        <dgm:presLayoutVars>
          <dgm:dir/>
          <dgm:animLvl val="lvl"/>
          <dgm:resizeHandles val="exact"/>
        </dgm:presLayoutVars>
      </dgm:prSet>
      <dgm:spPr/>
    </dgm:pt>
    <dgm:pt modelId="{A2FFAFA7-A5DF-4D63-9A30-B25F50078A5B}" type="pres">
      <dgm:prSet presAssocID="{4F7A3D8C-2ABE-4709-9FF3-DB9BE20A0895}" presName="Name8" presStyleCnt="0"/>
      <dgm:spPr/>
    </dgm:pt>
    <dgm:pt modelId="{904848FB-A5ED-4970-8D17-47AC64E79A09}" type="pres">
      <dgm:prSet presAssocID="{4F7A3D8C-2ABE-4709-9FF3-DB9BE20A0895}" presName="level" presStyleLbl="node1" presStyleIdx="0" presStyleCnt="4" custLinFactNeighborX="65" custLinFactNeighborY="-863">
        <dgm:presLayoutVars>
          <dgm:chMax val="1"/>
          <dgm:bulletEnabled val="1"/>
        </dgm:presLayoutVars>
      </dgm:prSet>
      <dgm:spPr/>
    </dgm:pt>
    <dgm:pt modelId="{02E47382-21CD-4411-BF8E-CB0A540C0F5C}" type="pres">
      <dgm:prSet presAssocID="{4F7A3D8C-2ABE-4709-9FF3-DB9BE20A0895}" presName="levelTx" presStyleLbl="revTx" presStyleIdx="0" presStyleCnt="0">
        <dgm:presLayoutVars>
          <dgm:chMax val="1"/>
          <dgm:bulletEnabled val="1"/>
        </dgm:presLayoutVars>
      </dgm:prSet>
      <dgm:spPr/>
    </dgm:pt>
    <dgm:pt modelId="{93A4B9AF-7D3E-4EF7-8599-09FE0B801674}" type="pres">
      <dgm:prSet presAssocID="{6646DE50-EBCD-4991-9D2F-034041C8567F}" presName="Name8" presStyleCnt="0"/>
      <dgm:spPr/>
    </dgm:pt>
    <dgm:pt modelId="{86EDECF7-8C2B-42E7-8BE4-DB99253A9E9C}" type="pres">
      <dgm:prSet presAssocID="{6646DE50-EBCD-4991-9D2F-034041C8567F}" presName="level" presStyleLbl="node1" presStyleIdx="1" presStyleCnt="4">
        <dgm:presLayoutVars>
          <dgm:chMax val="1"/>
          <dgm:bulletEnabled val="1"/>
        </dgm:presLayoutVars>
      </dgm:prSet>
      <dgm:spPr/>
    </dgm:pt>
    <dgm:pt modelId="{27A82536-04E7-496C-A645-C6AE104CFE6A}" type="pres">
      <dgm:prSet presAssocID="{6646DE50-EBCD-4991-9D2F-034041C8567F}" presName="levelTx" presStyleLbl="revTx" presStyleIdx="0" presStyleCnt="0">
        <dgm:presLayoutVars>
          <dgm:chMax val="1"/>
          <dgm:bulletEnabled val="1"/>
        </dgm:presLayoutVars>
      </dgm:prSet>
      <dgm:spPr/>
    </dgm:pt>
    <dgm:pt modelId="{87AFE94E-92F8-4E4F-AD07-E9A3023B725B}" type="pres">
      <dgm:prSet presAssocID="{F02B389E-5B7E-48BD-84A8-4543E9006C5E}" presName="Name8" presStyleCnt="0"/>
      <dgm:spPr/>
    </dgm:pt>
    <dgm:pt modelId="{265CC81A-68B2-46B8-A687-5EACDF263374}" type="pres">
      <dgm:prSet presAssocID="{F02B389E-5B7E-48BD-84A8-4543E9006C5E}" presName="level" presStyleLbl="node1" presStyleIdx="2" presStyleCnt="4">
        <dgm:presLayoutVars>
          <dgm:chMax val="1"/>
          <dgm:bulletEnabled val="1"/>
        </dgm:presLayoutVars>
      </dgm:prSet>
      <dgm:spPr/>
    </dgm:pt>
    <dgm:pt modelId="{351FBC17-164B-452B-89CB-588954E499F4}" type="pres">
      <dgm:prSet presAssocID="{F02B389E-5B7E-48BD-84A8-4543E9006C5E}" presName="levelTx" presStyleLbl="revTx" presStyleIdx="0" presStyleCnt="0">
        <dgm:presLayoutVars>
          <dgm:chMax val="1"/>
          <dgm:bulletEnabled val="1"/>
        </dgm:presLayoutVars>
      </dgm:prSet>
      <dgm:spPr/>
    </dgm:pt>
    <dgm:pt modelId="{93958493-CF1F-4B8F-BD92-7E20050C5FF8}" type="pres">
      <dgm:prSet presAssocID="{7C25047C-CF91-4FDA-BAAE-4DCEC216C55C}" presName="Name8" presStyleCnt="0"/>
      <dgm:spPr/>
    </dgm:pt>
    <dgm:pt modelId="{85284294-4D67-476A-916A-A7001C17983A}" type="pres">
      <dgm:prSet presAssocID="{7C25047C-CF91-4FDA-BAAE-4DCEC216C55C}" presName="level" presStyleLbl="node1" presStyleIdx="3" presStyleCnt="4">
        <dgm:presLayoutVars>
          <dgm:chMax val="1"/>
          <dgm:bulletEnabled val="1"/>
        </dgm:presLayoutVars>
      </dgm:prSet>
      <dgm:spPr/>
    </dgm:pt>
    <dgm:pt modelId="{059BDC99-E20B-40E5-850E-BCDDB880DF08}" type="pres">
      <dgm:prSet presAssocID="{7C25047C-CF91-4FDA-BAAE-4DCEC216C55C}" presName="levelTx" presStyleLbl="revTx" presStyleIdx="0" presStyleCnt="0">
        <dgm:presLayoutVars>
          <dgm:chMax val="1"/>
          <dgm:bulletEnabled val="1"/>
        </dgm:presLayoutVars>
      </dgm:prSet>
      <dgm:spPr/>
    </dgm:pt>
  </dgm:ptLst>
  <dgm:cxnLst>
    <dgm:cxn modelId="{720E730C-87E9-434B-933A-B47EC4D7F2D6}" type="presOf" srcId="{F02B389E-5B7E-48BD-84A8-4543E9006C5E}" destId="{351FBC17-164B-452B-89CB-588954E499F4}" srcOrd="1" destOrd="0" presId="urn:microsoft.com/office/officeart/2005/8/layout/pyramid1#1"/>
    <dgm:cxn modelId="{850EC51F-5BB8-48E9-9C26-D46EB02319E6}" srcId="{BFB98A93-21C3-46AF-AF3D-37E67A0F0970}" destId="{4F7A3D8C-2ABE-4709-9FF3-DB9BE20A0895}" srcOrd="0" destOrd="0" parTransId="{E5901950-4B18-4A04-AD71-71D73AB1AA8B}" sibTransId="{F8A1FA5C-49B7-4623-B79A-AA18F583D1B5}"/>
    <dgm:cxn modelId="{5A3F8035-64A6-427C-8ADC-2931607A6AF1}" type="presOf" srcId="{6646DE50-EBCD-4991-9D2F-034041C8567F}" destId="{86EDECF7-8C2B-42E7-8BE4-DB99253A9E9C}" srcOrd="0" destOrd="0" presId="urn:microsoft.com/office/officeart/2005/8/layout/pyramid1#1"/>
    <dgm:cxn modelId="{E7DBA442-A7AE-4AEA-9A80-CB6AF399758C}" type="presOf" srcId="{7C25047C-CF91-4FDA-BAAE-4DCEC216C55C}" destId="{85284294-4D67-476A-916A-A7001C17983A}" srcOrd="0" destOrd="0" presId="urn:microsoft.com/office/officeart/2005/8/layout/pyramid1#1"/>
    <dgm:cxn modelId="{C2838451-3B5B-4180-99BD-EBAA43CCA478}" type="presOf" srcId="{BFB98A93-21C3-46AF-AF3D-37E67A0F0970}" destId="{DF40B860-DF84-4D2C-A01B-801C7EA8BFD8}" srcOrd="0" destOrd="0" presId="urn:microsoft.com/office/officeart/2005/8/layout/pyramid1#1"/>
    <dgm:cxn modelId="{E92E627B-71A3-49EE-BF55-DD75A5AC8B3A}" type="presOf" srcId="{F02B389E-5B7E-48BD-84A8-4543E9006C5E}" destId="{265CC81A-68B2-46B8-A687-5EACDF263374}" srcOrd="0" destOrd="0" presId="urn:microsoft.com/office/officeart/2005/8/layout/pyramid1#1"/>
    <dgm:cxn modelId="{D92689C3-2DA9-4A6B-90A8-31BA0690D32F}" type="presOf" srcId="{7C25047C-CF91-4FDA-BAAE-4DCEC216C55C}" destId="{059BDC99-E20B-40E5-850E-BCDDB880DF08}" srcOrd="1" destOrd="0" presId="urn:microsoft.com/office/officeart/2005/8/layout/pyramid1#1"/>
    <dgm:cxn modelId="{38CD31D2-A0B4-4D29-9CE1-DA7ABED4EE92}" type="presOf" srcId="{6646DE50-EBCD-4991-9D2F-034041C8567F}" destId="{27A82536-04E7-496C-A645-C6AE104CFE6A}" srcOrd="1" destOrd="0" presId="urn:microsoft.com/office/officeart/2005/8/layout/pyramid1#1"/>
    <dgm:cxn modelId="{9A0201E0-2DE7-475C-A6D3-18526D33E739}" srcId="{BFB98A93-21C3-46AF-AF3D-37E67A0F0970}" destId="{F02B389E-5B7E-48BD-84A8-4543E9006C5E}" srcOrd="2" destOrd="0" parTransId="{3FDC2CA5-273C-476C-85B4-4F58EF174F41}" sibTransId="{8543CCDC-EE2D-40F8-88E2-0ED3E4A1D6B4}"/>
    <dgm:cxn modelId="{F60783E2-E2B4-452B-9076-B403C4FAE370}" srcId="{BFB98A93-21C3-46AF-AF3D-37E67A0F0970}" destId="{6646DE50-EBCD-4991-9D2F-034041C8567F}" srcOrd="1" destOrd="0" parTransId="{8A838BBD-7A4F-4F70-8321-30DCC6F23CF2}" sibTransId="{8C3D6A23-3775-43B4-9526-E949EECBAF35}"/>
    <dgm:cxn modelId="{33DF6BE5-5ED5-44AB-BB78-AAC6E5796CB0}" srcId="{BFB98A93-21C3-46AF-AF3D-37E67A0F0970}" destId="{7C25047C-CF91-4FDA-BAAE-4DCEC216C55C}" srcOrd="3" destOrd="0" parTransId="{AF5C8B10-E8F3-4BA0-8C8C-98E5CC6E0D1A}" sibTransId="{5FAC7B72-E583-4F62-AD55-22292DC3E783}"/>
    <dgm:cxn modelId="{667029E7-08C4-401A-B2EC-642C386D8AF6}" type="presOf" srcId="{4F7A3D8C-2ABE-4709-9FF3-DB9BE20A0895}" destId="{02E47382-21CD-4411-BF8E-CB0A540C0F5C}" srcOrd="1" destOrd="0" presId="urn:microsoft.com/office/officeart/2005/8/layout/pyramid1#1"/>
    <dgm:cxn modelId="{5336EDE7-B123-404A-A529-6989FAC9AB80}" type="presOf" srcId="{4F7A3D8C-2ABE-4709-9FF3-DB9BE20A0895}" destId="{904848FB-A5ED-4970-8D17-47AC64E79A09}" srcOrd="0" destOrd="0" presId="urn:microsoft.com/office/officeart/2005/8/layout/pyramid1#1"/>
    <dgm:cxn modelId="{C663F031-5675-4B3F-A11E-8B0FAF5C8125}" type="presParOf" srcId="{DF40B860-DF84-4D2C-A01B-801C7EA8BFD8}" destId="{A2FFAFA7-A5DF-4D63-9A30-B25F50078A5B}" srcOrd="0" destOrd="0" presId="urn:microsoft.com/office/officeart/2005/8/layout/pyramid1#1"/>
    <dgm:cxn modelId="{6DC6D284-617A-4528-9464-E1D218A24998}" type="presParOf" srcId="{A2FFAFA7-A5DF-4D63-9A30-B25F50078A5B}" destId="{904848FB-A5ED-4970-8D17-47AC64E79A09}" srcOrd="0" destOrd="0" presId="urn:microsoft.com/office/officeart/2005/8/layout/pyramid1#1"/>
    <dgm:cxn modelId="{6A88B225-4514-4549-A455-E744C8244535}" type="presParOf" srcId="{A2FFAFA7-A5DF-4D63-9A30-B25F50078A5B}" destId="{02E47382-21CD-4411-BF8E-CB0A540C0F5C}" srcOrd="1" destOrd="0" presId="urn:microsoft.com/office/officeart/2005/8/layout/pyramid1#1"/>
    <dgm:cxn modelId="{96089CFD-C490-4738-B906-340D039161FA}" type="presParOf" srcId="{DF40B860-DF84-4D2C-A01B-801C7EA8BFD8}" destId="{93A4B9AF-7D3E-4EF7-8599-09FE0B801674}" srcOrd="1" destOrd="0" presId="urn:microsoft.com/office/officeart/2005/8/layout/pyramid1#1"/>
    <dgm:cxn modelId="{FB1D00C8-32DA-4EA1-8FA2-F0948F7A617C}" type="presParOf" srcId="{93A4B9AF-7D3E-4EF7-8599-09FE0B801674}" destId="{86EDECF7-8C2B-42E7-8BE4-DB99253A9E9C}" srcOrd="0" destOrd="0" presId="urn:microsoft.com/office/officeart/2005/8/layout/pyramid1#1"/>
    <dgm:cxn modelId="{072451A9-961E-4B35-AC8F-FA469A12F498}" type="presParOf" srcId="{93A4B9AF-7D3E-4EF7-8599-09FE0B801674}" destId="{27A82536-04E7-496C-A645-C6AE104CFE6A}" srcOrd="1" destOrd="0" presId="urn:microsoft.com/office/officeart/2005/8/layout/pyramid1#1"/>
    <dgm:cxn modelId="{090041FB-34A2-4ACE-858D-C0D13E17B947}" type="presParOf" srcId="{DF40B860-DF84-4D2C-A01B-801C7EA8BFD8}" destId="{87AFE94E-92F8-4E4F-AD07-E9A3023B725B}" srcOrd="2" destOrd="0" presId="urn:microsoft.com/office/officeart/2005/8/layout/pyramid1#1"/>
    <dgm:cxn modelId="{B83212D1-82C6-4502-AF34-EC2CA8452175}" type="presParOf" srcId="{87AFE94E-92F8-4E4F-AD07-E9A3023B725B}" destId="{265CC81A-68B2-46B8-A687-5EACDF263374}" srcOrd="0" destOrd="0" presId="urn:microsoft.com/office/officeart/2005/8/layout/pyramid1#1"/>
    <dgm:cxn modelId="{F1AC9B38-A0E5-4939-9422-B1B7326A1D6C}" type="presParOf" srcId="{87AFE94E-92F8-4E4F-AD07-E9A3023B725B}" destId="{351FBC17-164B-452B-89CB-588954E499F4}" srcOrd="1" destOrd="0" presId="urn:microsoft.com/office/officeart/2005/8/layout/pyramid1#1"/>
    <dgm:cxn modelId="{4F9A38B1-46BF-4AC6-AF82-8DFBC64AA625}" type="presParOf" srcId="{DF40B860-DF84-4D2C-A01B-801C7EA8BFD8}" destId="{93958493-CF1F-4B8F-BD92-7E20050C5FF8}" srcOrd="3" destOrd="0" presId="urn:microsoft.com/office/officeart/2005/8/layout/pyramid1#1"/>
    <dgm:cxn modelId="{282004C1-B130-4710-9F99-E1BEB7685993}" type="presParOf" srcId="{93958493-CF1F-4B8F-BD92-7E20050C5FF8}" destId="{85284294-4D67-476A-916A-A7001C17983A}" srcOrd="0" destOrd="0" presId="urn:microsoft.com/office/officeart/2005/8/layout/pyramid1#1"/>
    <dgm:cxn modelId="{65637F24-C161-4545-8C42-9AE1F2DA70F4}" type="presParOf" srcId="{93958493-CF1F-4B8F-BD92-7E20050C5FF8}" destId="{059BDC99-E20B-40E5-850E-BCDDB880DF08}" srcOrd="1" destOrd="0" presId="urn:microsoft.com/office/officeart/2005/8/layout/pyramid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848FB-A5ED-4970-8D17-47AC64E79A09}">
      <dsp:nvSpPr>
        <dsp:cNvPr id="0" name=""/>
        <dsp:cNvSpPr/>
      </dsp:nvSpPr>
      <dsp:spPr>
        <a:xfrm>
          <a:off x="1455428" y="0"/>
          <a:ext cx="969865" cy="883450"/>
        </a:xfrm>
        <a:prstGeom prst="trapezoid">
          <a:avLst>
            <a:gd name="adj" fmla="val 54891"/>
          </a:avLst>
        </a:prstGeom>
        <a:solidFill>
          <a:srgbClr val="29B9A6"/>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1455428" y="0"/>
        <a:ext cx="969865" cy="883450"/>
      </dsp:txXfrm>
    </dsp:sp>
    <dsp:sp modelId="{86EDECF7-8C2B-42E7-8BE4-DB99253A9E9C}">
      <dsp:nvSpPr>
        <dsp:cNvPr id="0" name=""/>
        <dsp:cNvSpPr/>
      </dsp:nvSpPr>
      <dsp:spPr>
        <a:xfrm>
          <a:off x="969865" y="883450"/>
          <a:ext cx="1939730" cy="883450"/>
        </a:xfrm>
        <a:prstGeom prst="trapezoid">
          <a:avLst>
            <a:gd name="adj" fmla="val 54891"/>
          </a:avLst>
        </a:prstGeom>
        <a:solidFill>
          <a:srgbClr val="F47264"/>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1309318" y="883450"/>
        <a:ext cx="1260824" cy="883450"/>
      </dsp:txXfrm>
    </dsp:sp>
    <dsp:sp modelId="{265CC81A-68B2-46B8-A687-5EACDF263374}">
      <dsp:nvSpPr>
        <dsp:cNvPr id="0" name=""/>
        <dsp:cNvSpPr/>
      </dsp:nvSpPr>
      <dsp:spPr>
        <a:xfrm>
          <a:off x="484932" y="1766900"/>
          <a:ext cx="2909595" cy="883450"/>
        </a:xfrm>
        <a:prstGeom prst="trapezoid">
          <a:avLst>
            <a:gd name="adj" fmla="val 54891"/>
          </a:avLst>
        </a:prstGeom>
        <a:solidFill>
          <a:srgbClr val="29B9A6"/>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994111" y="1766900"/>
        <a:ext cx="1891237" cy="883450"/>
      </dsp:txXfrm>
    </dsp:sp>
    <dsp:sp modelId="{85284294-4D67-476A-916A-A7001C17983A}">
      <dsp:nvSpPr>
        <dsp:cNvPr id="0" name=""/>
        <dsp:cNvSpPr/>
      </dsp:nvSpPr>
      <dsp:spPr>
        <a:xfrm>
          <a:off x="0" y="2650349"/>
          <a:ext cx="3879460" cy="883450"/>
        </a:xfrm>
        <a:prstGeom prst="trapezoid">
          <a:avLst>
            <a:gd name="adj" fmla="val 54891"/>
          </a:avLst>
        </a:prstGeom>
        <a:solidFill>
          <a:srgbClr val="F47264"/>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678905" y="2650349"/>
        <a:ext cx="2521649" cy="8834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4261849" y="857916"/>
            <a:ext cx="4057614" cy="3497943"/>
          </a:xfrm>
          <a:prstGeom prst="triangle">
            <a:avLst/>
          </a:prstGeom>
          <a:solidFill>
            <a:schemeClr val="accent6">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3945919">
            <a:off x="10303310" y="4034318"/>
            <a:ext cx="391729" cy="337697"/>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1" name="等腰三角形 20"/>
          <p:cNvSpPr/>
          <p:nvPr/>
        </p:nvSpPr>
        <p:spPr>
          <a:xfrm rot="8598772">
            <a:off x="10372801" y="5007513"/>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2" name="等腰三角形 21"/>
          <p:cNvSpPr/>
          <p:nvPr/>
        </p:nvSpPr>
        <p:spPr>
          <a:xfrm rot="8598772">
            <a:off x="10879854" y="4946293"/>
            <a:ext cx="266912" cy="230096"/>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46" name="组合 45"/>
          <p:cNvGrpSpPr/>
          <p:nvPr/>
        </p:nvGrpSpPr>
        <p:grpSpPr>
          <a:xfrm rot="7938589">
            <a:off x="9932817" y="4575168"/>
            <a:ext cx="1368693" cy="1257291"/>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9" name="椭圆 48"/>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13953573">
            <a:off x="2750594" y="3514989"/>
            <a:ext cx="848663" cy="779588"/>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椭圆 35"/>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602316" y="1436839"/>
            <a:ext cx="5202504" cy="4484918"/>
            <a:chOff x="4362411" y="1436839"/>
            <a:chExt cx="5202504" cy="4484918"/>
          </a:xfrm>
        </p:grpSpPr>
        <p:sp>
          <p:nvSpPr>
            <p:cNvPr id="15" name="等腰三角形 14"/>
            <p:cNvSpPr/>
            <p:nvPr/>
          </p:nvSpPr>
          <p:spPr>
            <a:xfrm rot="10800000">
              <a:off x="4362411" y="1436839"/>
              <a:ext cx="5202504" cy="4484918"/>
            </a:xfrm>
            <a:prstGeom prst="triangle">
              <a:avLst/>
            </a:prstGeom>
            <a:noFill/>
            <a:ln w="19050">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4362411" y="1960707"/>
              <a:ext cx="5202504" cy="3961050"/>
            </a:xfrm>
            <a:prstGeom prst="triangle">
              <a:avLst/>
            </a:prstGeom>
            <a:noFill/>
            <a:ln w="12700">
              <a:solidFill>
                <a:srgbClr val="FFC20F">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0800000">
              <a:off x="4362411" y="1816570"/>
              <a:ext cx="5202504" cy="3961050"/>
            </a:xfrm>
            <a:prstGeom prst="triangle">
              <a:avLst/>
            </a:prstGeom>
            <a:noFill/>
            <a:ln w="12700">
              <a:solidFill>
                <a:srgbClr val="FFC20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0800000">
              <a:off x="4362411" y="1663444"/>
              <a:ext cx="5202504" cy="3961050"/>
            </a:xfrm>
            <a:prstGeom prst="triangle">
              <a:avLst/>
            </a:prstGeom>
            <a:noFill/>
            <a:ln w="12700">
              <a:solidFill>
                <a:srgbClr val="FFC20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rot="10800000">
            <a:off x="3602316" y="1538357"/>
            <a:ext cx="5202504" cy="3961050"/>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51926" y="3494001"/>
            <a:ext cx="3309257" cy="707886"/>
          </a:xfrm>
          <a:prstGeom prst="rect">
            <a:avLst/>
          </a:prstGeom>
          <a:noFill/>
        </p:spPr>
        <p:txBody>
          <a:bodyPr wrap="square" rtlCol="0">
            <a:spAutoFit/>
          </a:bodyPr>
          <a:lstStyle/>
          <a:p>
            <a:r>
              <a:rPr lang="en-US" altLang="zh-CN" sz="4000" dirty="0">
                <a:solidFill>
                  <a:schemeClr val="accent6">
                    <a:lumMod val="75000"/>
                  </a:schemeClr>
                </a:solidFill>
                <a:latin typeface="迷你简汉真广标" panose="02010609000101010101" pitchFamily="49" charset="-122"/>
                <a:ea typeface="迷你简汉真广标" panose="02010609000101010101" pitchFamily="49" charset="-122"/>
              </a:rPr>
              <a:t>PowerPoint</a:t>
            </a:r>
          </a:p>
        </p:txBody>
      </p:sp>
      <p:sp>
        <p:nvSpPr>
          <p:cNvPr id="14" name="文本框 13"/>
          <p:cNvSpPr txBox="1"/>
          <p:nvPr/>
        </p:nvSpPr>
        <p:spPr>
          <a:xfrm>
            <a:off x="5122381" y="2446185"/>
            <a:ext cx="2663336" cy="1322070"/>
          </a:xfrm>
          <a:prstGeom prst="rect">
            <a:avLst/>
          </a:prstGeom>
          <a:noFill/>
        </p:spPr>
        <p:txBody>
          <a:bodyPr wrap="square" rtlCol="0">
            <a:spAutoFit/>
          </a:bodyPr>
          <a:lstStyle/>
          <a:p>
            <a:r>
              <a:rPr lang="en-US" altLang="zh-CN" sz="8000" dirty="0">
                <a:solidFill>
                  <a:schemeClr val="accent6">
                    <a:lumMod val="75000"/>
                  </a:schemeClr>
                </a:solidFill>
                <a:latin typeface="迷你简汉真广标" panose="02010609000101010101" pitchFamily="49" charset="-122"/>
                <a:ea typeface="迷你简汉真广标" panose="02010609000101010101" pitchFamily="49" charset="-122"/>
              </a:rPr>
              <a:t>20XX</a:t>
            </a:r>
          </a:p>
        </p:txBody>
      </p:sp>
      <p:grpSp>
        <p:nvGrpSpPr>
          <p:cNvPr id="16" name="组合 15"/>
          <p:cNvGrpSpPr/>
          <p:nvPr/>
        </p:nvGrpSpPr>
        <p:grpSpPr>
          <a:xfrm>
            <a:off x="912737" y="565770"/>
            <a:ext cx="3097450" cy="2152130"/>
            <a:chOff x="912737" y="565770"/>
            <a:chExt cx="3097450" cy="2152130"/>
          </a:xfrm>
        </p:grpSpPr>
        <p:sp>
          <p:nvSpPr>
            <p:cNvPr id="17" name="等腰三角形 16"/>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2" name="等腰三角形 11"/>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8977127">
              <a:off x="3563479" y="1987179"/>
              <a:ext cx="446708"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
        <p:nvSpPr>
          <p:cNvPr id="11" name="文本框 10"/>
          <p:cNvSpPr txBox="1"/>
          <p:nvPr/>
        </p:nvSpPr>
        <p:spPr>
          <a:xfrm>
            <a:off x="4294941" y="4330098"/>
            <a:ext cx="3991429" cy="646331"/>
          </a:xfrm>
          <a:prstGeom prst="rect">
            <a:avLst/>
          </a:prstGeom>
          <a:noFill/>
        </p:spPr>
        <p:txBody>
          <a:bodyPr wrap="square" rtlCol="0">
            <a:spAutoFit/>
          </a:bodyPr>
          <a:lstStyle/>
          <a:p>
            <a:pPr algn="dist"/>
            <a:r>
              <a:rPr lang="zh-CN" altLang="en-US" sz="3600" dirty="0">
                <a:solidFill>
                  <a:srgbClr val="29B9A6"/>
                </a:solidFill>
                <a:latin typeface="迷你简汉真广标" panose="02010609000101010101" pitchFamily="49" charset="-122"/>
                <a:ea typeface="迷你简汉真广标" panose="02010609000101010101" pitchFamily="49" charset="-122"/>
              </a:rPr>
              <a:t>工作计划商务模板</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3"/>
          <p:cNvSpPr txBox="1"/>
          <p:nvPr/>
        </p:nvSpPr>
        <p:spPr>
          <a:xfrm>
            <a:off x="2003986" y="1825546"/>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a:ln>
                  <a:noFill/>
                </a:ln>
                <a:solidFill>
                  <a:srgbClr val="29B9A6"/>
                </a:solidFill>
                <a:effectLst/>
                <a:uLnTx/>
                <a:uFillTx/>
                <a:latin typeface="Arial" panose="020B0604020202020204" pitchFamily="34" charset="0"/>
                <a:cs typeface="Arial" panose="020B0604020202020204" pitchFamily="34" charset="0"/>
              </a:rPr>
              <a:t>01</a:t>
            </a:r>
          </a:p>
        </p:txBody>
      </p:sp>
      <p:sp>
        <p:nvSpPr>
          <p:cNvPr id="62" name="Text Placeholder 3"/>
          <p:cNvSpPr txBox="1"/>
          <p:nvPr/>
        </p:nvSpPr>
        <p:spPr>
          <a:xfrm>
            <a:off x="4923722" y="1825546"/>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a:ln>
                  <a:noFill/>
                </a:ln>
                <a:solidFill>
                  <a:srgbClr val="F47264"/>
                </a:solidFill>
                <a:effectLst/>
                <a:uLnTx/>
                <a:uFillTx/>
                <a:latin typeface="Arial" panose="020B0604020202020204" pitchFamily="34" charset="0"/>
                <a:cs typeface="Arial" panose="020B0604020202020204" pitchFamily="34" charset="0"/>
              </a:rPr>
              <a:t>02</a:t>
            </a:r>
          </a:p>
        </p:txBody>
      </p:sp>
      <p:sp>
        <p:nvSpPr>
          <p:cNvPr id="64" name="Text Placeholder 3"/>
          <p:cNvSpPr txBox="1"/>
          <p:nvPr/>
        </p:nvSpPr>
        <p:spPr>
          <a:xfrm>
            <a:off x="7822437" y="1825546"/>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a:ln>
                  <a:noFill/>
                </a:ln>
                <a:solidFill>
                  <a:srgbClr val="F8D35E"/>
                </a:solidFill>
                <a:effectLst/>
                <a:uLnTx/>
                <a:uFillTx/>
                <a:latin typeface="Arial" panose="020B0604020202020204" pitchFamily="34" charset="0"/>
                <a:cs typeface="Arial" panose="020B0604020202020204" pitchFamily="34" charset="0"/>
              </a:rPr>
              <a:t>03</a:t>
            </a:r>
          </a:p>
        </p:txBody>
      </p:sp>
      <p:sp>
        <p:nvSpPr>
          <p:cNvPr id="67" name="Text Placeholder 3"/>
          <p:cNvSpPr txBox="1"/>
          <p:nvPr/>
        </p:nvSpPr>
        <p:spPr>
          <a:xfrm>
            <a:off x="2003986" y="4061563"/>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a:ln>
                  <a:noFill/>
                </a:ln>
                <a:solidFill>
                  <a:srgbClr val="F47264"/>
                </a:solidFill>
                <a:effectLst/>
                <a:uLnTx/>
                <a:uFillTx/>
                <a:latin typeface="Arial" panose="020B0604020202020204" pitchFamily="34" charset="0"/>
                <a:cs typeface="Arial" panose="020B0604020202020204" pitchFamily="34" charset="0"/>
              </a:rPr>
              <a:t>06</a:t>
            </a:r>
          </a:p>
        </p:txBody>
      </p:sp>
      <p:sp>
        <p:nvSpPr>
          <p:cNvPr id="68" name="Text Placeholder 3"/>
          <p:cNvSpPr txBox="1"/>
          <p:nvPr/>
        </p:nvSpPr>
        <p:spPr>
          <a:xfrm>
            <a:off x="4909629" y="4061563"/>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a:ln>
                  <a:noFill/>
                </a:ln>
                <a:solidFill>
                  <a:srgbClr val="F8D35E"/>
                </a:solidFill>
                <a:effectLst/>
                <a:uLnTx/>
                <a:uFillTx/>
                <a:latin typeface="Arial" panose="020B0604020202020204" pitchFamily="34" charset="0"/>
                <a:cs typeface="Arial" panose="020B0604020202020204" pitchFamily="34" charset="0"/>
              </a:rPr>
              <a:t>05</a:t>
            </a:r>
          </a:p>
        </p:txBody>
      </p:sp>
      <p:sp>
        <p:nvSpPr>
          <p:cNvPr id="69" name="Text Placeholder 3"/>
          <p:cNvSpPr txBox="1"/>
          <p:nvPr/>
        </p:nvSpPr>
        <p:spPr>
          <a:xfrm>
            <a:off x="7867279" y="4061563"/>
            <a:ext cx="686085" cy="73866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800" b="1" i="0" u="none" strike="noStrike" kern="1200" cap="none" spc="0" normalizeH="0" baseline="0" noProof="0" dirty="0">
                <a:ln>
                  <a:noFill/>
                </a:ln>
                <a:solidFill>
                  <a:srgbClr val="84CBC5"/>
                </a:solidFill>
                <a:effectLst/>
                <a:uLnTx/>
                <a:uFillTx/>
                <a:latin typeface="Arial" panose="020B0604020202020204" pitchFamily="34" charset="0"/>
                <a:cs typeface="Arial" panose="020B0604020202020204" pitchFamily="34" charset="0"/>
              </a:rPr>
              <a:t>04</a:t>
            </a:r>
          </a:p>
        </p:txBody>
      </p:sp>
      <p:cxnSp>
        <p:nvCxnSpPr>
          <p:cNvPr id="61" name="Straight Connector 25"/>
          <p:cNvCxnSpPr/>
          <p:nvPr/>
        </p:nvCxnSpPr>
        <p:spPr>
          <a:xfrm>
            <a:off x="2814270" y="2171423"/>
            <a:ext cx="1958535"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5774218" y="2171423"/>
            <a:ext cx="1958535"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39"/>
          <p:cNvCxnSpPr/>
          <p:nvPr/>
        </p:nvCxnSpPr>
        <p:spPr>
          <a:xfrm>
            <a:off x="8711268" y="2171423"/>
            <a:ext cx="1958535" cy="0"/>
          </a:xfrm>
          <a:prstGeom prst="line">
            <a:avLst/>
          </a:prstGeom>
          <a:ln w="38100" cap="rnd">
            <a:solidFill>
              <a:srgbClr val="F8D35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Elbow Connector 44"/>
          <p:cNvCxnSpPr/>
          <p:nvPr/>
        </p:nvCxnSpPr>
        <p:spPr>
          <a:xfrm rot="5400000">
            <a:off x="8503655" y="2265975"/>
            <a:ext cx="2260700" cy="2071596"/>
          </a:xfrm>
          <a:prstGeom prst="bentConnector3">
            <a:avLst>
              <a:gd name="adj1" fmla="val 100560"/>
            </a:avLst>
          </a:prstGeom>
          <a:ln w="38100">
            <a:solidFill>
              <a:srgbClr val="F8D35E"/>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7"/>
          <p:cNvCxnSpPr/>
          <p:nvPr/>
        </p:nvCxnSpPr>
        <p:spPr>
          <a:xfrm flipH="1">
            <a:off x="5732433" y="4432123"/>
            <a:ext cx="1958535" cy="0"/>
          </a:xfrm>
          <a:prstGeom prst="line">
            <a:avLst/>
          </a:prstGeom>
          <a:ln w="38100" cap="rnd">
            <a:solidFill>
              <a:srgbClr val="84CBC5"/>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68"/>
          <p:cNvCxnSpPr/>
          <p:nvPr/>
        </p:nvCxnSpPr>
        <p:spPr>
          <a:xfrm flipH="1">
            <a:off x="2772485" y="4432123"/>
            <a:ext cx="1958535" cy="0"/>
          </a:xfrm>
          <a:prstGeom prst="line">
            <a:avLst/>
          </a:prstGeom>
          <a:ln w="38100" cap="rnd">
            <a:solidFill>
              <a:srgbClr val="F8D35E"/>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0" y="587118"/>
            <a:ext cx="3342481" cy="520091"/>
            <a:chOff x="-12700" y="587118"/>
            <a:chExt cx="3342481" cy="520091"/>
          </a:xfrm>
        </p:grpSpPr>
        <p:sp>
          <p:nvSpPr>
            <p:cNvPr id="79" name="文本框 7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81" name="文本框 80"/>
          <p:cNvSpPr txBox="1"/>
          <p:nvPr/>
        </p:nvSpPr>
        <p:spPr>
          <a:xfrm>
            <a:off x="1939360" y="2519017"/>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82" name="文本框 81"/>
          <p:cNvSpPr txBox="1"/>
          <p:nvPr/>
        </p:nvSpPr>
        <p:spPr>
          <a:xfrm>
            <a:off x="1939360" y="2874496"/>
            <a:ext cx="2248671" cy="732508"/>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
        <p:nvSpPr>
          <p:cNvPr id="83" name="文本框 82"/>
          <p:cNvSpPr txBox="1"/>
          <p:nvPr/>
        </p:nvSpPr>
        <p:spPr>
          <a:xfrm>
            <a:off x="4927760" y="2519017"/>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85" name="文本框 84"/>
          <p:cNvSpPr txBox="1"/>
          <p:nvPr/>
        </p:nvSpPr>
        <p:spPr>
          <a:xfrm>
            <a:off x="7843458" y="2519017"/>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87" name="文本框 86"/>
          <p:cNvSpPr txBox="1"/>
          <p:nvPr/>
        </p:nvSpPr>
        <p:spPr>
          <a:xfrm>
            <a:off x="4927760" y="2874496"/>
            <a:ext cx="2248671" cy="732508"/>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
        <p:nvSpPr>
          <p:cNvPr id="88" name="文本框 87"/>
          <p:cNvSpPr txBox="1"/>
          <p:nvPr/>
        </p:nvSpPr>
        <p:spPr>
          <a:xfrm>
            <a:off x="7843458" y="2874496"/>
            <a:ext cx="2248671" cy="732508"/>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
        <p:nvSpPr>
          <p:cNvPr id="89" name="文本框 88"/>
          <p:cNvSpPr txBox="1"/>
          <p:nvPr/>
        </p:nvSpPr>
        <p:spPr>
          <a:xfrm>
            <a:off x="1939360" y="4722263"/>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90" name="文本框 89"/>
          <p:cNvSpPr txBox="1"/>
          <p:nvPr/>
        </p:nvSpPr>
        <p:spPr>
          <a:xfrm>
            <a:off x="1939360" y="5077742"/>
            <a:ext cx="2248671" cy="732508"/>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
        <p:nvSpPr>
          <p:cNvPr id="91" name="文本框 90"/>
          <p:cNvSpPr txBox="1"/>
          <p:nvPr/>
        </p:nvSpPr>
        <p:spPr>
          <a:xfrm>
            <a:off x="4927760" y="4722263"/>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92" name="文本框 91"/>
          <p:cNvSpPr txBox="1"/>
          <p:nvPr/>
        </p:nvSpPr>
        <p:spPr>
          <a:xfrm>
            <a:off x="7843458" y="4722263"/>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93" name="文本框 92"/>
          <p:cNvSpPr txBox="1"/>
          <p:nvPr/>
        </p:nvSpPr>
        <p:spPr>
          <a:xfrm>
            <a:off x="4927760" y="5077742"/>
            <a:ext cx="2248671" cy="732508"/>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
        <p:nvSpPr>
          <p:cNvPr id="94" name="文本框 93"/>
          <p:cNvSpPr txBox="1"/>
          <p:nvPr/>
        </p:nvSpPr>
        <p:spPr>
          <a:xfrm>
            <a:off x="7843458" y="5077742"/>
            <a:ext cx="2248671" cy="732508"/>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4" fill="hold" grpId="0" nodeType="withEffect">
                                  <p:stCondLst>
                                    <p:cond delay="150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50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5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85"/>
                                        </p:tgtEl>
                                        <p:attrNameLst>
                                          <p:attrName>style.visibility</p:attrName>
                                        </p:attrNameLst>
                                      </p:cBhvr>
                                      <p:to>
                                        <p:strVal val="visible"/>
                                      </p:to>
                                    </p:set>
                                    <p:anim calcmode="lin" valueType="num">
                                      <p:cBhvr additive="base">
                                        <p:cTn id="53" dur="500" fill="hold"/>
                                        <p:tgtEl>
                                          <p:spTgt spid="85"/>
                                        </p:tgtEl>
                                        <p:attrNameLst>
                                          <p:attrName>ppt_x</p:attrName>
                                        </p:attrNameLst>
                                      </p:cBhvr>
                                      <p:tavLst>
                                        <p:tav tm="0">
                                          <p:val>
                                            <p:strVal val="#ppt_x"/>
                                          </p:val>
                                        </p:tav>
                                        <p:tav tm="100000">
                                          <p:val>
                                            <p:strVal val="#ppt_x"/>
                                          </p:val>
                                        </p:tav>
                                      </p:tavLst>
                                    </p:anim>
                                    <p:anim calcmode="lin" valueType="num">
                                      <p:cBhvr additive="base">
                                        <p:cTn id="54" dur="500" fill="hold"/>
                                        <p:tgtEl>
                                          <p:spTgt spid="8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50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500" fill="hold"/>
                                        <p:tgtEl>
                                          <p:spTgt spid="94"/>
                                        </p:tgtEl>
                                        <p:attrNameLst>
                                          <p:attrName>ppt_x</p:attrName>
                                        </p:attrNameLst>
                                      </p:cBhvr>
                                      <p:tavLst>
                                        <p:tav tm="0">
                                          <p:val>
                                            <p:strVal val="#ppt_x"/>
                                          </p:val>
                                        </p:tav>
                                        <p:tav tm="100000">
                                          <p:val>
                                            <p:strVal val="#ppt_x"/>
                                          </p:val>
                                        </p:tav>
                                      </p:tavLst>
                                    </p:anim>
                                    <p:anim calcmode="lin" valueType="num">
                                      <p:cBhvr additive="base">
                                        <p:cTn id="66" dur="500" fill="hold"/>
                                        <p:tgtEl>
                                          <p:spTgt spid="9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500"/>
                                  </p:stCondLst>
                                  <p:childTnLst>
                                    <p:set>
                                      <p:cBhvr>
                                        <p:cTn id="68" dur="1" fill="hold">
                                          <p:stCondLst>
                                            <p:cond delay="0"/>
                                          </p:stCondLst>
                                        </p:cTn>
                                        <p:tgtEl>
                                          <p:spTgt spid="91"/>
                                        </p:tgtEl>
                                        <p:attrNameLst>
                                          <p:attrName>style.visibility</p:attrName>
                                        </p:attrNameLst>
                                      </p:cBhvr>
                                      <p:to>
                                        <p:strVal val="visible"/>
                                      </p:to>
                                    </p:set>
                                    <p:anim calcmode="lin" valueType="num">
                                      <p:cBhvr additive="base">
                                        <p:cTn id="69" dur="500" fill="hold"/>
                                        <p:tgtEl>
                                          <p:spTgt spid="91"/>
                                        </p:tgtEl>
                                        <p:attrNameLst>
                                          <p:attrName>ppt_x</p:attrName>
                                        </p:attrNameLst>
                                      </p:cBhvr>
                                      <p:tavLst>
                                        <p:tav tm="0">
                                          <p:val>
                                            <p:strVal val="#ppt_x"/>
                                          </p:val>
                                        </p:tav>
                                        <p:tav tm="100000">
                                          <p:val>
                                            <p:strVal val="#ppt_x"/>
                                          </p:val>
                                        </p:tav>
                                      </p:tavLst>
                                    </p:anim>
                                    <p:anim calcmode="lin" valueType="num">
                                      <p:cBhvr additive="base">
                                        <p:cTn id="70" dur="500" fill="hold"/>
                                        <p:tgtEl>
                                          <p:spTgt spid="9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ppt_x"/>
                                          </p:val>
                                        </p:tav>
                                        <p:tav tm="100000">
                                          <p:val>
                                            <p:strVal val="#ppt_x"/>
                                          </p:val>
                                        </p:tav>
                                      </p:tavLst>
                                    </p:anim>
                                    <p:anim calcmode="lin" valueType="num">
                                      <p:cBhvr additive="base">
                                        <p:cTn id="74" dur="500" fill="hold"/>
                                        <p:tgtEl>
                                          <p:spTgt spid="9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50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1500"/>
                                  </p:stCondLst>
                                  <p:childTnLst>
                                    <p:set>
                                      <p:cBhvr>
                                        <p:cTn id="80" dur="1" fill="hold">
                                          <p:stCondLst>
                                            <p:cond delay="0"/>
                                          </p:stCondLst>
                                        </p:cTn>
                                        <p:tgtEl>
                                          <p:spTgt spid="90"/>
                                        </p:tgtEl>
                                        <p:attrNameLst>
                                          <p:attrName>style.visibility</p:attrName>
                                        </p:attrNameLst>
                                      </p:cBhvr>
                                      <p:to>
                                        <p:strVal val="visible"/>
                                      </p:to>
                                    </p:set>
                                    <p:anim calcmode="lin" valueType="num">
                                      <p:cBhvr additive="base">
                                        <p:cTn id="81" dur="500" fill="hold"/>
                                        <p:tgtEl>
                                          <p:spTgt spid="90"/>
                                        </p:tgtEl>
                                        <p:attrNameLst>
                                          <p:attrName>ppt_x</p:attrName>
                                        </p:attrNameLst>
                                      </p:cBhvr>
                                      <p:tavLst>
                                        <p:tav tm="0">
                                          <p:val>
                                            <p:strVal val="#ppt_x"/>
                                          </p:val>
                                        </p:tav>
                                        <p:tav tm="100000">
                                          <p:val>
                                            <p:strVal val="#ppt_x"/>
                                          </p:val>
                                        </p:tav>
                                      </p:tavLst>
                                    </p:anim>
                                    <p:anim calcmode="lin" valueType="num">
                                      <p:cBhvr additive="base">
                                        <p:cTn id="8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7" grpId="0"/>
      <p:bldP spid="68" grpId="0"/>
      <p:bldP spid="69" grpId="0"/>
      <p:bldP spid="81" grpId="0"/>
      <p:bldP spid="82" grpId="0"/>
      <p:bldP spid="83" grpId="0"/>
      <p:bldP spid="85" grpId="0"/>
      <p:bldP spid="87" grpId="0"/>
      <p:bldP spid="88" grpId="0"/>
      <p:bldP spid="89" grpId="0"/>
      <p:bldP spid="90" grpId="0"/>
      <p:bldP spid="91" grpId="0"/>
      <p:bldP spid="92" grpId="0"/>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ardrop 7"/>
          <p:cNvSpPr/>
          <p:nvPr/>
        </p:nvSpPr>
        <p:spPr>
          <a:xfrm rot="16200000">
            <a:off x="3194255" y="3581595"/>
            <a:ext cx="1955603" cy="1955604"/>
          </a:xfrm>
          <a:prstGeom prst="teardrop">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rtlCol="0" anchor="ctr"/>
          <a:lstStyle/>
          <a:p>
            <a:pPr algn="ctr"/>
            <a:endParaRPr lang="th-TH" sz="3600" dirty="0"/>
          </a:p>
        </p:txBody>
      </p:sp>
      <p:sp>
        <p:nvSpPr>
          <p:cNvPr id="11" name="Teardrop 10"/>
          <p:cNvSpPr/>
          <p:nvPr/>
        </p:nvSpPr>
        <p:spPr>
          <a:xfrm rot="10800000">
            <a:off x="3194254" y="2121189"/>
            <a:ext cx="1391511" cy="1391510"/>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rtlCol="0" anchor="ctr"/>
          <a:lstStyle/>
          <a:p>
            <a:pPr algn="ctr"/>
            <a:endParaRPr lang="th-TH" sz="4000" dirty="0"/>
          </a:p>
        </p:txBody>
      </p:sp>
      <p:sp>
        <p:nvSpPr>
          <p:cNvPr id="9" name="Teardrop 6"/>
          <p:cNvSpPr/>
          <p:nvPr/>
        </p:nvSpPr>
        <p:spPr>
          <a:xfrm>
            <a:off x="1734760" y="3581595"/>
            <a:ext cx="1391511" cy="1391510"/>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rtlCol="0" anchor="ctr"/>
          <a:lstStyle/>
          <a:p>
            <a:pPr algn="ctr"/>
            <a:endParaRPr lang="th-TH" sz="3600" dirty="0"/>
          </a:p>
        </p:txBody>
      </p:sp>
      <p:sp>
        <p:nvSpPr>
          <p:cNvPr id="7" name="Teardrop 8"/>
          <p:cNvSpPr/>
          <p:nvPr/>
        </p:nvSpPr>
        <p:spPr>
          <a:xfrm rot="5400000">
            <a:off x="1727201" y="2135225"/>
            <a:ext cx="1391510" cy="1391511"/>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rtlCol="0" anchor="ctr"/>
          <a:lstStyle/>
          <a:p>
            <a:pPr algn="ctr"/>
            <a:endParaRPr lang="th-TH" sz="3600" dirty="0"/>
          </a:p>
        </p:txBody>
      </p:sp>
      <p:grpSp>
        <p:nvGrpSpPr>
          <p:cNvPr id="8" name="组合 7"/>
          <p:cNvGrpSpPr/>
          <p:nvPr/>
        </p:nvGrpSpPr>
        <p:grpSpPr>
          <a:xfrm>
            <a:off x="-3175" y="587118"/>
            <a:ext cx="3342481" cy="520091"/>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13" name="Freeform 52"/>
          <p:cNvSpPr>
            <a:spLocks noEditPoints="1"/>
          </p:cNvSpPr>
          <p:nvPr/>
        </p:nvSpPr>
        <p:spPr bwMode="auto">
          <a:xfrm>
            <a:off x="2144656" y="3933546"/>
            <a:ext cx="571718" cy="61508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4" name="Freeform 42"/>
          <p:cNvSpPr>
            <a:spLocks noEditPoints="1"/>
          </p:cNvSpPr>
          <p:nvPr/>
        </p:nvSpPr>
        <p:spPr bwMode="auto">
          <a:xfrm>
            <a:off x="3860569" y="4241089"/>
            <a:ext cx="622974" cy="53623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5" name="Freeform 178"/>
          <p:cNvSpPr>
            <a:spLocks noEditPoints="1"/>
          </p:cNvSpPr>
          <p:nvPr/>
        </p:nvSpPr>
        <p:spPr bwMode="auto">
          <a:xfrm>
            <a:off x="3578522" y="2596379"/>
            <a:ext cx="622974" cy="4692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6" name="Freeform 86"/>
          <p:cNvSpPr>
            <a:spLocks noEditPoints="1"/>
          </p:cNvSpPr>
          <p:nvPr/>
        </p:nvSpPr>
        <p:spPr bwMode="auto">
          <a:xfrm>
            <a:off x="2217203" y="2501105"/>
            <a:ext cx="426624" cy="71780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2" name="组合 1"/>
          <p:cNvGrpSpPr/>
          <p:nvPr/>
        </p:nvGrpSpPr>
        <p:grpSpPr>
          <a:xfrm>
            <a:off x="6167028" y="2135225"/>
            <a:ext cx="2076450" cy="1443081"/>
            <a:chOff x="6167028" y="2135225"/>
            <a:chExt cx="2076450" cy="1443081"/>
          </a:xfrm>
        </p:grpSpPr>
        <p:sp>
          <p:nvSpPr>
            <p:cNvPr id="19" name="Rounded Rectangle 72"/>
            <p:cNvSpPr/>
            <p:nvPr/>
          </p:nvSpPr>
          <p:spPr>
            <a:xfrm>
              <a:off x="6167028" y="2167575"/>
              <a:ext cx="1712307" cy="333530"/>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4" name="文本框 23"/>
            <p:cNvSpPr txBox="1"/>
            <p:nvPr/>
          </p:nvSpPr>
          <p:spPr>
            <a:xfrm>
              <a:off x="6253049" y="2135225"/>
              <a:ext cx="1540264"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26" name="文本框 25"/>
            <p:cNvSpPr txBox="1"/>
            <p:nvPr/>
          </p:nvSpPr>
          <p:spPr>
            <a:xfrm>
              <a:off x="6167028" y="2525710"/>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grpSp>
        <p:nvGrpSpPr>
          <p:cNvPr id="3" name="组合 2"/>
          <p:cNvGrpSpPr/>
          <p:nvPr/>
        </p:nvGrpSpPr>
        <p:grpSpPr>
          <a:xfrm>
            <a:off x="8719728" y="2135225"/>
            <a:ext cx="2076450" cy="1443081"/>
            <a:chOff x="8719728" y="2135225"/>
            <a:chExt cx="2076450" cy="1443081"/>
          </a:xfrm>
        </p:grpSpPr>
        <p:sp>
          <p:nvSpPr>
            <p:cNvPr id="22" name="Rounded Rectangle 72"/>
            <p:cNvSpPr/>
            <p:nvPr/>
          </p:nvSpPr>
          <p:spPr>
            <a:xfrm>
              <a:off x="8786403" y="2167575"/>
              <a:ext cx="1712307" cy="333530"/>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7" name="文本框 26"/>
            <p:cNvSpPr txBox="1"/>
            <p:nvPr/>
          </p:nvSpPr>
          <p:spPr>
            <a:xfrm>
              <a:off x="8872424" y="2135225"/>
              <a:ext cx="1540264"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8719728" y="2525710"/>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grpSp>
        <p:nvGrpSpPr>
          <p:cNvPr id="4" name="组合 3"/>
          <p:cNvGrpSpPr/>
          <p:nvPr/>
        </p:nvGrpSpPr>
        <p:grpSpPr>
          <a:xfrm>
            <a:off x="6167028" y="3933546"/>
            <a:ext cx="2076450" cy="1443081"/>
            <a:chOff x="6167028" y="3933546"/>
            <a:chExt cx="2076450" cy="1443081"/>
          </a:xfrm>
        </p:grpSpPr>
        <p:sp>
          <p:nvSpPr>
            <p:cNvPr id="29" name="Rounded Rectangle 72"/>
            <p:cNvSpPr/>
            <p:nvPr/>
          </p:nvSpPr>
          <p:spPr>
            <a:xfrm>
              <a:off x="6167028" y="3965896"/>
              <a:ext cx="1712307" cy="33353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32" name="文本框 31"/>
            <p:cNvSpPr txBox="1"/>
            <p:nvPr/>
          </p:nvSpPr>
          <p:spPr>
            <a:xfrm>
              <a:off x="6253049" y="3933546"/>
              <a:ext cx="1540264"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3" name="文本框 32"/>
            <p:cNvSpPr txBox="1"/>
            <p:nvPr/>
          </p:nvSpPr>
          <p:spPr>
            <a:xfrm>
              <a:off x="6167028" y="4324031"/>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grpSp>
        <p:nvGrpSpPr>
          <p:cNvPr id="5" name="组合 4"/>
          <p:cNvGrpSpPr/>
          <p:nvPr/>
        </p:nvGrpSpPr>
        <p:grpSpPr>
          <a:xfrm>
            <a:off x="8719728" y="3933546"/>
            <a:ext cx="2076450" cy="1443081"/>
            <a:chOff x="8719728" y="3933546"/>
            <a:chExt cx="2076450" cy="1443081"/>
          </a:xfrm>
        </p:grpSpPr>
        <p:sp>
          <p:nvSpPr>
            <p:cNvPr id="30" name="Rounded Rectangle 72"/>
            <p:cNvSpPr/>
            <p:nvPr/>
          </p:nvSpPr>
          <p:spPr>
            <a:xfrm>
              <a:off x="8786403" y="3965896"/>
              <a:ext cx="1712307" cy="333530"/>
            </a:xfrm>
            <a:prstGeom prst="roundRect">
              <a:avLst>
                <a:gd name="adj" fmla="val 2111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34" name="文本框 33"/>
            <p:cNvSpPr txBox="1"/>
            <p:nvPr/>
          </p:nvSpPr>
          <p:spPr>
            <a:xfrm>
              <a:off x="8872424" y="3933546"/>
              <a:ext cx="1540264"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8719728" y="4324031"/>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9" grpId="0" animBg="1"/>
      <p:bldP spid="7"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37"/>
          <p:cNvSpPr/>
          <p:nvPr/>
        </p:nvSpPr>
        <p:spPr>
          <a:xfrm flipH="1">
            <a:off x="4068747" y="3628525"/>
            <a:ext cx="1455960" cy="1553024"/>
          </a:xfrm>
          <a:prstGeom prst="round2DiagRect">
            <a:avLst>
              <a:gd name="adj1" fmla="val 50000"/>
              <a:gd name="adj2" fmla="val 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组合 37"/>
          <p:cNvGrpSpPr/>
          <p:nvPr/>
        </p:nvGrpSpPr>
        <p:grpSpPr>
          <a:xfrm>
            <a:off x="-12700" y="587118"/>
            <a:ext cx="3342481" cy="520091"/>
            <a:chOff x="-12700" y="587118"/>
            <a:chExt cx="3342481" cy="520091"/>
          </a:xfrm>
        </p:grpSpPr>
        <p:sp>
          <p:nvSpPr>
            <p:cNvPr id="39" name="文本框 3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40" name="矩形 3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41" name="Round Diagonal Corner Rectangle 37"/>
          <p:cNvSpPr/>
          <p:nvPr/>
        </p:nvSpPr>
        <p:spPr>
          <a:xfrm flipH="1">
            <a:off x="1836960" y="3628525"/>
            <a:ext cx="1455960" cy="1553024"/>
          </a:xfrm>
          <a:prstGeom prst="round2DiagRect">
            <a:avLst>
              <a:gd name="adj1" fmla="val 50000"/>
              <a:gd name="adj2" fmla="val 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 Diagonal Corner Rectangle 37"/>
          <p:cNvSpPr/>
          <p:nvPr/>
        </p:nvSpPr>
        <p:spPr>
          <a:xfrm>
            <a:off x="1836960" y="2037401"/>
            <a:ext cx="1455960" cy="1553024"/>
          </a:xfrm>
          <a:prstGeom prst="round2DiagRect">
            <a:avLst>
              <a:gd name="adj1" fmla="val 50000"/>
              <a:gd name="adj2" fmla="val 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 Diagonal Corner Rectangle 37"/>
          <p:cNvSpPr/>
          <p:nvPr/>
        </p:nvSpPr>
        <p:spPr>
          <a:xfrm flipH="1">
            <a:off x="3329781" y="2037401"/>
            <a:ext cx="1455960" cy="1553024"/>
          </a:xfrm>
          <a:prstGeom prst="round2DiagRect">
            <a:avLst>
              <a:gd name="adj1" fmla="val 50000"/>
              <a:gd name="adj2" fmla="val 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32"/>
          <p:cNvCxnSpPr/>
          <p:nvPr/>
        </p:nvCxnSpPr>
        <p:spPr>
          <a:xfrm>
            <a:off x="6776296" y="2248692"/>
            <a:ext cx="2413000" cy="0"/>
          </a:xfrm>
          <a:prstGeom prst="line">
            <a:avLst/>
          </a:prstGeom>
          <a:ln w="19050">
            <a:solidFill>
              <a:srgbClr val="84CBC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6776296" y="3199500"/>
            <a:ext cx="2525476" cy="0"/>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a:off x="6776296" y="4150308"/>
            <a:ext cx="2525476" cy="0"/>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flipH="1">
            <a:off x="6776296" y="5101117"/>
            <a:ext cx="2525476" cy="0"/>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3" name="Group 67"/>
          <p:cNvGrpSpPr>
            <a:grpSpLocks noChangeAspect="1"/>
          </p:cNvGrpSpPr>
          <p:nvPr/>
        </p:nvGrpSpPr>
        <p:grpSpPr bwMode="auto">
          <a:xfrm>
            <a:off x="2300620" y="2536676"/>
            <a:ext cx="528640" cy="554474"/>
            <a:chOff x="5541" y="-146"/>
            <a:chExt cx="1064" cy="1116"/>
          </a:xfrm>
        </p:grpSpPr>
        <p:sp>
          <p:nvSpPr>
            <p:cNvPr id="54"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12"/>
          <p:cNvGrpSpPr>
            <a:grpSpLocks noChangeAspect="1"/>
          </p:cNvGrpSpPr>
          <p:nvPr/>
        </p:nvGrpSpPr>
        <p:grpSpPr bwMode="auto">
          <a:xfrm>
            <a:off x="3784467" y="2543093"/>
            <a:ext cx="597124" cy="541640"/>
            <a:chOff x="2535" y="1120"/>
            <a:chExt cx="635" cy="576"/>
          </a:xfrm>
        </p:grpSpPr>
        <p:sp>
          <p:nvSpPr>
            <p:cNvPr id="57"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 name="Group 49"/>
          <p:cNvGrpSpPr>
            <a:grpSpLocks noChangeAspect="1"/>
          </p:cNvGrpSpPr>
          <p:nvPr/>
        </p:nvGrpSpPr>
        <p:grpSpPr bwMode="auto">
          <a:xfrm>
            <a:off x="2326871" y="4071705"/>
            <a:ext cx="476138" cy="579624"/>
            <a:chOff x="1541" y="-155"/>
            <a:chExt cx="934" cy="1137"/>
          </a:xfrm>
        </p:grpSpPr>
        <p:sp>
          <p:nvSpPr>
            <p:cNvPr id="65"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Freeform 15"/>
          <p:cNvSpPr>
            <a:spLocks noEditPoints="1"/>
          </p:cNvSpPr>
          <p:nvPr/>
        </p:nvSpPr>
        <p:spPr bwMode="auto">
          <a:xfrm>
            <a:off x="4533728" y="4045144"/>
            <a:ext cx="519583" cy="632747"/>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4" name="Group 67"/>
          <p:cNvGrpSpPr>
            <a:grpSpLocks noChangeAspect="1"/>
          </p:cNvGrpSpPr>
          <p:nvPr/>
        </p:nvGrpSpPr>
        <p:grpSpPr bwMode="auto">
          <a:xfrm>
            <a:off x="6156626" y="3962534"/>
            <a:ext cx="358050" cy="375548"/>
            <a:chOff x="5541" y="-146"/>
            <a:chExt cx="1064" cy="1116"/>
          </a:xfrm>
          <a:solidFill>
            <a:srgbClr val="29B9A6"/>
          </a:solidFill>
        </p:grpSpPr>
        <p:sp>
          <p:nvSpPr>
            <p:cNvPr id="75"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Group 12"/>
          <p:cNvGrpSpPr>
            <a:grpSpLocks noChangeAspect="1"/>
          </p:cNvGrpSpPr>
          <p:nvPr/>
        </p:nvGrpSpPr>
        <p:grpSpPr bwMode="auto">
          <a:xfrm>
            <a:off x="6133434" y="2037401"/>
            <a:ext cx="404434" cy="366854"/>
            <a:chOff x="2535" y="1120"/>
            <a:chExt cx="635" cy="576"/>
          </a:xfrm>
          <a:solidFill>
            <a:srgbClr val="84CBC5"/>
          </a:solidFill>
        </p:grpSpPr>
        <p:sp>
          <p:nvSpPr>
            <p:cNvPr id="79"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6" name="Freeform 15"/>
          <p:cNvSpPr>
            <a:spLocks noEditPoints="1"/>
          </p:cNvSpPr>
          <p:nvPr/>
        </p:nvSpPr>
        <p:spPr bwMode="auto">
          <a:xfrm>
            <a:off x="6159694" y="2959145"/>
            <a:ext cx="351916" cy="428562"/>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rgbClr val="F47264"/>
          </a:solidFill>
          <a:ln>
            <a:noFill/>
          </a:ln>
        </p:spPr>
        <p:txBody>
          <a:bodyPr vert="horz" wrap="square" lIns="91440" tIns="45720" rIns="91440" bIns="45720" numCol="1" anchor="t" anchorCtr="0" compatLnSpc="1"/>
          <a:lstStyle/>
          <a:p>
            <a:endParaRPr lang="zh-CN" altLang="en-US"/>
          </a:p>
        </p:txBody>
      </p:sp>
      <p:grpSp>
        <p:nvGrpSpPr>
          <p:cNvPr id="87" name="Group 49"/>
          <p:cNvGrpSpPr>
            <a:grpSpLocks noChangeAspect="1"/>
          </p:cNvGrpSpPr>
          <p:nvPr/>
        </p:nvGrpSpPr>
        <p:grpSpPr bwMode="auto">
          <a:xfrm>
            <a:off x="6174406" y="4901062"/>
            <a:ext cx="322490" cy="392582"/>
            <a:chOff x="1541" y="-155"/>
            <a:chExt cx="934" cy="1137"/>
          </a:xfrm>
          <a:solidFill>
            <a:srgbClr val="F8D35E"/>
          </a:solidFill>
        </p:grpSpPr>
        <p:sp>
          <p:nvSpPr>
            <p:cNvPr id="88"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5" name="文本框 94"/>
          <p:cNvSpPr txBox="1"/>
          <p:nvPr/>
        </p:nvSpPr>
        <p:spPr>
          <a:xfrm>
            <a:off x="7205909" y="1820718"/>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96" name="文本框 95"/>
          <p:cNvSpPr txBox="1"/>
          <p:nvPr/>
        </p:nvSpPr>
        <p:spPr>
          <a:xfrm>
            <a:off x="7205909" y="2758825"/>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97" name="文本框 96"/>
          <p:cNvSpPr txBox="1"/>
          <p:nvPr/>
        </p:nvSpPr>
        <p:spPr>
          <a:xfrm>
            <a:off x="7205909" y="3750200"/>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98" name="文本框 97"/>
          <p:cNvSpPr txBox="1"/>
          <p:nvPr/>
        </p:nvSpPr>
        <p:spPr>
          <a:xfrm>
            <a:off x="7205909" y="4701007"/>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750"/>
                                        <p:tgtEl>
                                          <p:spTgt spid="53"/>
                                        </p:tgtEl>
                                      </p:cBhvr>
                                    </p:animEffect>
                                    <p:anim calcmode="lin" valueType="num">
                                      <p:cBhvr>
                                        <p:cTn id="13" dur="750" fill="hold"/>
                                        <p:tgtEl>
                                          <p:spTgt spid="53"/>
                                        </p:tgtEl>
                                        <p:attrNameLst>
                                          <p:attrName>ppt_x</p:attrName>
                                        </p:attrNameLst>
                                      </p:cBhvr>
                                      <p:tavLst>
                                        <p:tav tm="0">
                                          <p:val>
                                            <p:strVal val="#ppt_x"/>
                                          </p:val>
                                        </p:tav>
                                        <p:tav tm="100000">
                                          <p:val>
                                            <p:strVal val="#ppt_x"/>
                                          </p:val>
                                        </p:tav>
                                      </p:tavLst>
                                    </p:anim>
                                    <p:anim calcmode="lin" valueType="num">
                                      <p:cBhvr>
                                        <p:cTn id="14" dur="75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50"/>
                                        <p:tgtEl>
                                          <p:spTgt spid="43"/>
                                        </p:tgtEl>
                                      </p:cBhvr>
                                    </p:animEffect>
                                    <p:anim calcmode="lin" valueType="num">
                                      <p:cBhvr>
                                        <p:cTn id="18" dur="750" fill="hold"/>
                                        <p:tgtEl>
                                          <p:spTgt spid="43"/>
                                        </p:tgtEl>
                                        <p:attrNameLst>
                                          <p:attrName>ppt_x</p:attrName>
                                        </p:attrNameLst>
                                      </p:cBhvr>
                                      <p:tavLst>
                                        <p:tav tm="0">
                                          <p:val>
                                            <p:strVal val="#ppt_x"/>
                                          </p:val>
                                        </p:tav>
                                        <p:tav tm="100000">
                                          <p:val>
                                            <p:strVal val="#ppt_x"/>
                                          </p:val>
                                        </p:tav>
                                      </p:tavLst>
                                    </p:anim>
                                    <p:anim calcmode="lin" valueType="num">
                                      <p:cBhvr>
                                        <p:cTn id="19" dur="75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750"/>
                                        <p:tgtEl>
                                          <p:spTgt spid="56"/>
                                        </p:tgtEl>
                                      </p:cBhvr>
                                    </p:animEffect>
                                    <p:anim calcmode="lin" valueType="num">
                                      <p:cBhvr>
                                        <p:cTn id="23" dur="750" fill="hold"/>
                                        <p:tgtEl>
                                          <p:spTgt spid="56"/>
                                        </p:tgtEl>
                                        <p:attrNameLst>
                                          <p:attrName>ppt_x</p:attrName>
                                        </p:attrNameLst>
                                      </p:cBhvr>
                                      <p:tavLst>
                                        <p:tav tm="0">
                                          <p:val>
                                            <p:strVal val="#ppt_x"/>
                                          </p:val>
                                        </p:tav>
                                        <p:tav tm="100000">
                                          <p:val>
                                            <p:strVal val="#ppt_x"/>
                                          </p:val>
                                        </p:tav>
                                      </p:tavLst>
                                    </p:anim>
                                    <p:anim calcmode="lin" valueType="num">
                                      <p:cBhvr>
                                        <p:cTn id="24" dur="75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anim calcmode="lin" valueType="num">
                                      <p:cBhvr>
                                        <p:cTn id="28" dur="750" fill="hold"/>
                                        <p:tgtEl>
                                          <p:spTgt spid="41"/>
                                        </p:tgtEl>
                                        <p:attrNameLst>
                                          <p:attrName>ppt_x</p:attrName>
                                        </p:attrNameLst>
                                      </p:cBhvr>
                                      <p:tavLst>
                                        <p:tav tm="0">
                                          <p:val>
                                            <p:strVal val="#ppt_x"/>
                                          </p:val>
                                        </p:tav>
                                        <p:tav tm="100000">
                                          <p:val>
                                            <p:strVal val="#ppt_x"/>
                                          </p:val>
                                        </p:tav>
                                      </p:tavLst>
                                    </p:anim>
                                    <p:anim calcmode="lin" valueType="num">
                                      <p:cBhvr>
                                        <p:cTn id="29" dur="75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750"/>
                                        <p:tgtEl>
                                          <p:spTgt spid="64"/>
                                        </p:tgtEl>
                                      </p:cBhvr>
                                    </p:animEffect>
                                    <p:anim calcmode="lin" valueType="num">
                                      <p:cBhvr>
                                        <p:cTn id="33" dur="750" fill="hold"/>
                                        <p:tgtEl>
                                          <p:spTgt spid="64"/>
                                        </p:tgtEl>
                                        <p:attrNameLst>
                                          <p:attrName>ppt_x</p:attrName>
                                        </p:attrNameLst>
                                      </p:cBhvr>
                                      <p:tavLst>
                                        <p:tav tm="0">
                                          <p:val>
                                            <p:strVal val="#ppt_x"/>
                                          </p:val>
                                        </p:tav>
                                        <p:tav tm="100000">
                                          <p:val>
                                            <p:strVal val="#ppt_x"/>
                                          </p:val>
                                        </p:tav>
                                      </p:tavLst>
                                    </p:anim>
                                    <p:anim calcmode="lin" valueType="num">
                                      <p:cBhvr>
                                        <p:cTn id="34" dur="75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750"/>
                                        <p:tgtEl>
                                          <p:spTgt spid="72"/>
                                        </p:tgtEl>
                                      </p:cBhvr>
                                    </p:animEffect>
                                    <p:anim calcmode="lin" valueType="num">
                                      <p:cBhvr>
                                        <p:cTn id="43" dur="750" fill="hold"/>
                                        <p:tgtEl>
                                          <p:spTgt spid="72"/>
                                        </p:tgtEl>
                                        <p:attrNameLst>
                                          <p:attrName>ppt_x</p:attrName>
                                        </p:attrNameLst>
                                      </p:cBhvr>
                                      <p:tavLst>
                                        <p:tav tm="0">
                                          <p:val>
                                            <p:strVal val="#ppt_x"/>
                                          </p:val>
                                        </p:tav>
                                        <p:tav tm="100000">
                                          <p:val>
                                            <p:strVal val="#ppt_x"/>
                                          </p:val>
                                        </p:tav>
                                      </p:tavLst>
                                    </p:anim>
                                    <p:anim calcmode="lin" valueType="num">
                                      <p:cBhvr>
                                        <p:cTn id="44" dur="750" fill="hold"/>
                                        <p:tgtEl>
                                          <p:spTgt spid="72"/>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ppt_x"/>
                                          </p:val>
                                        </p:tav>
                                        <p:tav tm="100000">
                                          <p:val>
                                            <p:strVal val="#ppt_x"/>
                                          </p:val>
                                        </p:tav>
                                      </p:tavLst>
                                    </p:anim>
                                    <p:anim calcmode="lin" valueType="num">
                                      <p:cBhvr additive="base">
                                        <p:cTn id="64" dur="500" fill="hold"/>
                                        <p:tgtEl>
                                          <p:spTgt spid="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ppt_x"/>
                                          </p:val>
                                        </p:tav>
                                        <p:tav tm="100000">
                                          <p:val>
                                            <p:strVal val="#ppt_x"/>
                                          </p:val>
                                        </p:tav>
                                      </p:tavLst>
                                    </p:anim>
                                    <p:anim calcmode="lin" valueType="num">
                                      <p:cBhvr additive="base">
                                        <p:cTn id="68" dur="500" fill="hold"/>
                                        <p:tgtEl>
                                          <p:spTgt spid="9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100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fill="hold"/>
                                        <p:tgtEl>
                                          <p:spTgt spid="97"/>
                                        </p:tgtEl>
                                        <p:attrNameLst>
                                          <p:attrName>ppt_x</p:attrName>
                                        </p:attrNameLst>
                                      </p:cBhvr>
                                      <p:tavLst>
                                        <p:tav tm="0">
                                          <p:val>
                                            <p:strVal val="#ppt_x"/>
                                          </p:val>
                                        </p:tav>
                                        <p:tav tm="100000">
                                          <p:val>
                                            <p:strVal val="#ppt_x"/>
                                          </p:val>
                                        </p:tav>
                                      </p:tavLst>
                                    </p:anim>
                                    <p:anim calcmode="lin" valueType="num">
                                      <p:cBhvr additive="base">
                                        <p:cTn id="80" dur="500" fill="hold"/>
                                        <p:tgtEl>
                                          <p:spTgt spid="9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0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00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ppt_x"/>
                                          </p:val>
                                        </p:tav>
                                        <p:tav tm="100000">
                                          <p:val>
                                            <p:strVal val="#ppt_x"/>
                                          </p:val>
                                        </p:tav>
                                      </p:tavLst>
                                    </p:anim>
                                    <p:anim calcmode="lin" valueType="num">
                                      <p:cBhvr additive="base">
                                        <p:cTn id="88" dur="500" fill="hold"/>
                                        <p:tgtEl>
                                          <p:spTgt spid="8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00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P spid="42" grpId="0" animBg="1"/>
      <p:bldP spid="43" grpId="0" animBg="1"/>
      <p:bldP spid="72" grpId="0" animBg="1"/>
      <p:bldP spid="86" grpId="0" animBg="1"/>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accent6">
                    <a:lumMod val="75000"/>
                  </a:schemeClr>
                </a:solidFill>
                <a:latin typeface="Arial" panose="020B0604020202020204" pitchFamily="34" charset="0"/>
                <a:cs typeface="Arial" panose="020B0604020202020204" pitchFamily="34" charset="0"/>
              </a:rPr>
              <a:t>CONTENTS</a:t>
            </a: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2376887" y="218337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1500" dirty="0">
                <a:solidFill>
                  <a:srgbClr val="29B9A6"/>
                </a:solidFill>
                <a:latin typeface="Arial" panose="020B0604020202020204" pitchFamily="34" charset="0"/>
                <a:cs typeface="Arial" panose="020B0604020202020204" pitchFamily="34" charset="0"/>
              </a:rPr>
              <a:t>03</a:t>
            </a:r>
            <a:endParaRPr kumimoji="0" lang="en-US" sz="11500" b="1" i="0" u="none" strike="noStrike" kern="1200" cap="none" spc="0" normalizeH="0" baseline="0" noProof="0" dirty="0">
              <a:ln>
                <a:noFill/>
              </a:ln>
              <a:solidFill>
                <a:srgbClr val="29B9A6"/>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960811" y="2976522"/>
            <a:ext cx="3887789" cy="707886"/>
          </a:xfrm>
          <a:prstGeom prst="rect">
            <a:avLst/>
          </a:prstGeom>
          <a:noFill/>
        </p:spPr>
        <p:txBody>
          <a:bodyPr wrap="square" rtlCol="0">
            <a:spAutoFit/>
          </a:bodyPr>
          <a:lstStyle/>
          <a:p>
            <a:pPr algn="dist"/>
            <a:r>
              <a:rPr lang="zh-CN" altLang="en-US" sz="4000" b="1" dirty="0">
                <a:solidFill>
                  <a:schemeClr val="accent6">
                    <a:lumMod val="75000"/>
                  </a:schemeClr>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3960811" y="2483453"/>
            <a:ext cx="2371134"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3200" dirty="0">
                <a:solidFill>
                  <a:schemeClr val="accent6">
                    <a:lumMod val="75000"/>
                  </a:schemeClr>
                </a:solidFill>
                <a:latin typeface="Arial" panose="020B0604020202020204" pitchFamily="34" charset="0"/>
                <a:cs typeface="Arial" panose="020B0604020202020204" pitchFamily="34" charset="0"/>
              </a:rPr>
              <a:t>Part Three</a:t>
            </a:r>
          </a:p>
        </p:txBody>
      </p:sp>
      <p:grpSp>
        <p:nvGrpSpPr>
          <p:cNvPr id="59" name="组合 58"/>
          <p:cNvGrpSpPr/>
          <p:nvPr/>
        </p:nvGrpSpPr>
        <p:grpSpPr>
          <a:xfrm rot="11891394">
            <a:off x="7883799" y="2295897"/>
            <a:ext cx="3097450"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6331945" cy="0"/>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901061" y="2482880"/>
            <a:ext cx="1269940" cy="1269940"/>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191294" y="3076575"/>
            <a:ext cx="1269940" cy="126994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416778" y="2482880"/>
            <a:ext cx="1269940" cy="1269940"/>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689448" y="3076575"/>
            <a:ext cx="1269940" cy="1269940"/>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004" y="608073"/>
            <a:ext cx="3342481" cy="520091"/>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12" name="文本框 11"/>
          <p:cNvSpPr txBox="1"/>
          <p:nvPr/>
        </p:nvSpPr>
        <p:spPr>
          <a:xfrm>
            <a:off x="1835762" y="4102792"/>
            <a:ext cx="149147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13" name="文本框 12"/>
          <p:cNvSpPr txBox="1"/>
          <p:nvPr/>
        </p:nvSpPr>
        <p:spPr>
          <a:xfrm>
            <a:off x="4077984" y="4696487"/>
            <a:ext cx="149147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14" name="文本框 13"/>
          <p:cNvSpPr txBox="1"/>
          <p:nvPr/>
        </p:nvSpPr>
        <p:spPr>
          <a:xfrm>
            <a:off x="6351479" y="4102792"/>
            <a:ext cx="149147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15" name="文本框 14"/>
          <p:cNvSpPr txBox="1"/>
          <p:nvPr/>
        </p:nvSpPr>
        <p:spPr>
          <a:xfrm>
            <a:off x="8626689" y="4675532"/>
            <a:ext cx="149147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grpSp>
        <p:nvGrpSpPr>
          <p:cNvPr id="16" name="Group 12"/>
          <p:cNvGrpSpPr/>
          <p:nvPr/>
        </p:nvGrpSpPr>
        <p:grpSpPr>
          <a:xfrm>
            <a:off x="4613958" y="3592172"/>
            <a:ext cx="424612" cy="301994"/>
            <a:chOff x="4362884" y="1304483"/>
            <a:chExt cx="466712" cy="331938"/>
          </a:xfrm>
          <a:solidFill>
            <a:schemeClr val="bg1"/>
          </a:solidFill>
        </p:grpSpPr>
        <p:sp>
          <p:nvSpPr>
            <p:cNvPr id="17"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9" name="Group 15"/>
          <p:cNvGrpSpPr/>
          <p:nvPr/>
        </p:nvGrpSpPr>
        <p:grpSpPr>
          <a:xfrm>
            <a:off x="2301958" y="2894358"/>
            <a:ext cx="468145" cy="446983"/>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grpSp>
        <p:nvGrpSpPr>
          <p:cNvPr id="27" name="Group 24"/>
          <p:cNvGrpSpPr/>
          <p:nvPr/>
        </p:nvGrpSpPr>
        <p:grpSpPr>
          <a:xfrm>
            <a:off x="6829376" y="2911758"/>
            <a:ext cx="444744" cy="429583"/>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2" name="Group 58"/>
          <p:cNvGrpSpPr/>
          <p:nvPr/>
        </p:nvGrpSpPr>
        <p:grpSpPr>
          <a:xfrm>
            <a:off x="9048500" y="3493671"/>
            <a:ext cx="589935" cy="435748"/>
            <a:chOff x="2563427" y="3717902"/>
            <a:chExt cx="439257" cy="324452"/>
          </a:xfrm>
          <a:solidFill>
            <a:schemeClr val="bg1"/>
          </a:solidFill>
        </p:grpSpPr>
        <p:sp>
          <p:nvSpPr>
            <p:cNvPr id="4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46" name="Straight Connector 25"/>
          <p:cNvCxnSpPr/>
          <p:nvPr/>
        </p:nvCxnSpPr>
        <p:spPr>
          <a:xfrm>
            <a:off x="3301073" y="3341341"/>
            <a:ext cx="741507" cy="263105"/>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744899" y="2326718"/>
            <a:ext cx="1582264" cy="1582264"/>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035132" y="2920413"/>
            <a:ext cx="1582264" cy="1582264"/>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260616" y="2326718"/>
            <a:ext cx="1582264" cy="1582264"/>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533286" y="2920413"/>
            <a:ext cx="1582264" cy="1582264"/>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Straight Connector 25"/>
          <p:cNvCxnSpPr/>
          <p:nvPr/>
        </p:nvCxnSpPr>
        <p:spPr>
          <a:xfrm flipV="1">
            <a:off x="5601108" y="3488142"/>
            <a:ext cx="741507" cy="263105"/>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7806724" y="3329067"/>
            <a:ext cx="741507" cy="263105"/>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464" y="587118"/>
            <a:ext cx="3342481" cy="520091"/>
            <a:chOff x="-12700" y="587118"/>
            <a:chExt cx="3342481" cy="520091"/>
          </a:xfrm>
        </p:grpSpPr>
        <p:sp>
          <p:nvSpPr>
            <p:cNvPr id="32" name="文本框 3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33" name="矩形 3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63" name="Freeform 17"/>
          <p:cNvSpPr>
            <a:spLocks noEditPoints="1"/>
          </p:cNvSpPr>
          <p:nvPr/>
        </p:nvSpPr>
        <p:spPr bwMode="auto">
          <a:xfrm>
            <a:off x="4552170" y="1948785"/>
            <a:ext cx="584586" cy="467174"/>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29B9A6"/>
          </a:solidFill>
          <a:ln>
            <a:noFill/>
          </a:ln>
        </p:spPr>
        <p:txBody>
          <a:bodyPr vert="horz" wrap="square" lIns="91440" tIns="45720" rIns="91440" bIns="45720" numCol="1" anchor="t" anchorCtr="0" compatLnSpc="1"/>
          <a:lstStyle/>
          <a:p>
            <a:endParaRPr lang="en-US" dirty="0"/>
          </a:p>
        </p:txBody>
      </p:sp>
      <p:sp>
        <p:nvSpPr>
          <p:cNvPr id="66" name="Freeform 22"/>
          <p:cNvSpPr>
            <a:spLocks noEditPoints="1"/>
          </p:cNvSpPr>
          <p:nvPr/>
        </p:nvSpPr>
        <p:spPr bwMode="auto">
          <a:xfrm>
            <a:off x="6967389" y="1937195"/>
            <a:ext cx="518340" cy="517647"/>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47264"/>
          </a:solidFill>
          <a:ln>
            <a:noFill/>
          </a:ln>
        </p:spPr>
        <p:txBody>
          <a:bodyPr vert="horz" wrap="square" lIns="91440" tIns="45720" rIns="91440" bIns="45720" numCol="1" anchor="t" anchorCtr="0" compatLnSpc="1"/>
          <a:lstStyle/>
          <a:p>
            <a:endParaRPr lang="en-US" dirty="0"/>
          </a:p>
        </p:txBody>
      </p:sp>
      <p:sp>
        <p:nvSpPr>
          <p:cNvPr id="69" name="Freeform 27"/>
          <p:cNvSpPr>
            <a:spLocks noEditPoints="1"/>
          </p:cNvSpPr>
          <p:nvPr/>
        </p:nvSpPr>
        <p:spPr bwMode="auto">
          <a:xfrm>
            <a:off x="9263685" y="1949505"/>
            <a:ext cx="689940" cy="493026"/>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84CBC5"/>
          </a:solidFill>
          <a:ln>
            <a:noFill/>
          </a:ln>
        </p:spPr>
        <p:txBody>
          <a:bodyPr vert="horz" wrap="square" lIns="91440" tIns="45720" rIns="91440" bIns="45720" numCol="1" anchor="t" anchorCtr="0" compatLnSpc="1"/>
          <a:lstStyle/>
          <a:p>
            <a:endParaRPr lang="en-US" dirty="0"/>
          </a:p>
        </p:txBody>
      </p:sp>
      <p:sp>
        <p:nvSpPr>
          <p:cNvPr id="70" name="Freeform 62"/>
          <p:cNvSpPr>
            <a:spLocks noEditPoints="1"/>
          </p:cNvSpPr>
          <p:nvPr/>
        </p:nvSpPr>
        <p:spPr bwMode="auto">
          <a:xfrm>
            <a:off x="2112597" y="1889782"/>
            <a:ext cx="682183" cy="608193"/>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rgbClr val="F8D35E"/>
          </a:solidFill>
          <a:ln>
            <a:noFill/>
          </a:ln>
        </p:spPr>
        <p:txBody>
          <a:bodyPr vert="horz" wrap="square" lIns="91440" tIns="45720" rIns="91440" bIns="45720" numCol="1" anchor="t" anchorCtr="0" compatLnSpc="1"/>
          <a:lstStyle/>
          <a:p>
            <a:endParaRPr lang="zh-CN" altLang="en-US"/>
          </a:p>
        </p:txBody>
      </p:sp>
      <p:sp>
        <p:nvSpPr>
          <p:cNvPr id="71" name="文本框 70"/>
          <p:cNvSpPr txBox="1"/>
          <p:nvPr/>
        </p:nvSpPr>
        <p:spPr>
          <a:xfrm>
            <a:off x="1684245" y="2573079"/>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74" name="文本框 73"/>
          <p:cNvSpPr txBox="1"/>
          <p:nvPr/>
        </p:nvSpPr>
        <p:spPr>
          <a:xfrm>
            <a:off x="4075020" y="2573079"/>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77" name="文本框 76"/>
          <p:cNvSpPr txBox="1"/>
          <p:nvPr/>
        </p:nvSpPr>
        <p:spPr>
          <a:xfrm>
            <a:off x="6457116" y="2573079"/>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57" name="Rectangle 4"/>
          <p:cNvSpPr/>
          <p:nvPr/>
        </p:nvSpPr>
        <p:spPr>
          <a:xfrm flipH="1">
            <a:off x="1434513" y="3173234"/>
            <a:ext cx="2038350" cy="3075166"/>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4"/>
          <p:cNvSpPr/>
          <p:nvPr/>
        </p:nvSpPr>
        <p:spPr>
          <a:xfrm flipH="1">
            <a:off x="3819502" y="3173234"/>
            <a:ext cx="2038350" cy="3075166"/>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4"/>
          <p:cNvSpPr/>
          <p:nvPr/>
        </p:nvSpPr>
        <p:spPr>
          <a:xfrm flipH="1">
            <a:off x="6204491" y="3173234"/>
            <a:ext cx="2038350" cy="3075166"/>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4"/>
          <p:cNvSpPr/>
          <p:nvPr/>
        </p:nvSpPr>
        <p:spPr>
          <a:xfrm flipH="1">
            <a:off x="8589480" y="3173234"/>
            <a:ext cx="2038350" cy="3075166"/>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文本框 78"/>
          <p:cNvSpPr txBox="1"/>
          <p:nvPr/>
        </p:nvSpPr>
        <p:spPr>
          <a:xfrm>
            <a:off x="8839212" y="2573079"/>
            <a:ext cx="1538887"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pic>
        <p:nvPicPr>
          <p:cNvPr id="86" name="图片 85"/>
          <p:cNvPicPr>
            <a:picLocks noChangeAspect="1"/>
          </p:cNvPicPr>
          <p:nvPr/>
        </p:nvPicPr>
        <p:blipFill>
          <a:blip r:embed="rId2">
            <a:extLst>
              <a:ext uri="{28A0092B-C50C-407E-A947-70E740481C1C}">
                <a14:useLocalDpi xmlns:a14="http://schemas.microsoft.com/office/drawing/2010/main" val="0"/>
              </a:ext>
            </a:extLst>
          </a:blip>
          <a:srcRect l="20093" t="10868" r="26612" b="3996"/>
          <a:stretch>
            <a:fillRect/>
          </a:stretch>
        </p:blipFill>
        <p:spPr>
          <a:xfrm>
            <a:off x="1434513" y="3409951"/>
            <a:ext cx="2038350" cy="2638424"/>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88" name="图片 87"/>
          <p:cNvPicPr>
            <a:picLocks noChangeAspect="1"/>
          </p:cNvPicPr>
          <p:nvPr/>
        </p:nvPicPr>
        <p:blipFill>
          <a:blip r:embed="rId3">
            <a:extLst>
              <a:ext uri="{28A0092B-C50C-407E-A947-70E740481C1C}">
                <a14:useLocalDpi xmlns:a14="http://schemas.microsoft.com/office/drawing/2010/main" val="0"/>
              </a:ext>
            </a:extLst>
          </a:blip>
          <a:srcRect l="40157" t="1669" r="23870"/>
          <a:stretch>
            <a:fillRect/>
          </a:stretch>
        </p:blipFill>
        <p:spPr>
          <a:xfrm>
            <a:off x="3819502" y="3409952"/>
            <a:ext cx="2038350" cy="2638403"/>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90" name="图片 89"/>
          <p:cNvPicPr>
            <a:picLocks noChangeAspect="1"/>
          </p:cNvPicPr>
          <p:nvPr/>
        </p:nvPicPr>
        <p:blipFill>
          <a:blip r:embed="rId4">
            <a:extLst>
              <a:ext uri="{28A0092B-C50C-407E-A947-70E740481C1C}">
                <a14:useLocalDpi xmlns:a14="http://schemas.microsoft.com/office/drawing/2010/main" val="0"/>
              </a:ext>
            </a:extLst>
          </a:blip>
          <a:srcRect l="45303" t="2052" r="4286"/>
          <a:stretch>
            <a:fillRect/>
          </a:stretch>
        </p:blipFill>
        <p:spPr>
          <a:xfrm>
            <a:off x="6204491" y="3409951"/>
            <a:ext cx="2038350" cy="2638404"/>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92" name="图片 91"/>
          <p:cNvPicPr>
            <a:picLocks noChangeAspect="1"/>
          </p:cNvPicPr>
          <p:nvPr/>
        </p:nvPicPr>
        <p:blipFill>
          <a:blip r:embed="rId5">
            <a:extLst>
              <a:ext uri="{28A0092B-C50C-407E-A947-70E740481C1C}">
                <a14:useLocalDpi xmlns:a14="http://schemas.microsoft.com/office/drawing/2010/main" val="0"/>
              </a:ext>
            </a:extLst>
          </a:blip>
          <a:srcRect l="3773" t="1773" r="45561"/>
          <a:stretch>
            <a:fillRect/>
          </a:stretch>
        </p:blipFill>
        <p:spPr>
          <a:xfrm>
            <a:off x="8589480" y="3409952"/>
            <a:ext cx="2038350" cy="2638405"/>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75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anim calcmode="lin" valueType="num">
                                      <p:cBhvr>
                                        <p:cTn id="13" dur="750" fill="hold"/>
                                        <p:tgtEl>
                                          <p:spTgt spid="71"/>
                                        </p:tgtEl>
                                        <p:attrNameLst>
                                          <p:attrName>ppt_x</p:attrName>
                                        </p:attrNameLst>
                                      </p:cBhvr>
                                      <p:tavLst>
                                        <p:tav tm="0">
                                          <p:val>
                                            <p:strVal val="#ppt_x"/>
                                          </p:val>
                                        </p:tav>
                                        <p:tav tm="100000">
                                          <p:val>
                                            <p:strVal val="#ppt_x"/>
                                          </p:val>
                                        </p:tav>
                                      </p:tavLst>
                                    </p:anim>
                                    <p:anim calcmode="lin" valueType="num">
                                      <p:cBhvr>
                                        <p:cTn id="14" dur="75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750"/>
                                        <p:tgtEl>
                                          <p:spTgt spid="57"/>
                                        </p:tgtEl>
                                      </p:cBhvr>
                                    </p:animEffect>
                                    <p:anim calcmode="lin" valueType="num">
                                      <p:cBhvr>
                                        <p:cTn id="18" dur="750" fill="hold"/>
                                        <p:tgtEl>
                                          <p:spTgt spid="57"/>
                                        </p:tgtEl>
                                        <p:attrNameLst>
                                          <p:attrName>ppt_x</p:attrName>
                                        </p:attrNameLst>
                                      </p:cBhvr>
                                      <p:tavLst>
                                        <p:tav tm="0">
                                          <p:val>
                                            <p:strVal val="#ppt_x"/>
                                          </p:val>
                                        </p:tav>
                                        <p:tav tm="100000">
                                          <p:val>
                                            <p:strVal val="#ppt_x"/>
                                          </p:val>
                                        </p:tav>
                                      </p:tavLst>
                                    </p:anim>
                                    <p:anim calcmode="lin" valueType="num">
                                      <p:cBhvr>
                                        <p:cTn id="19" dur="75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750"/>
                                        <p:tgtEl>
                                          <p:spTgt spid="86"/>
                                        </p:tgtEl>
                                      </p:cBhvr>
                                    </p:animEffect>
                                    <p:anim calcmode="lin" valueType="num">
                                      <p:cBhvr>
                                        <p:cTn id="23" dur="750" fill="hold"/>
                                        <p:tgtEl>
                                          <p:spTgt spid="86"/>
                                        </p:tgtEl>
                                        <p:attrNameLst>
                                          <p:attrName>ppt_x</p:attrName>
                                        </p:attrNameLst>
                                      </p:cBhvr>
                                      <p:tavLst>
                                        <p:tav tm="0">
                                          <p:val>
                                            <p:strVal val="#ppt_x"/>
                                          </p:val>
                                        </p:tav>
                                        <p:tav tm="100000">
                                          <p:val>
                                            <p:strVal val="#ppt_x"/>
                                          </p:val>
                                        </p:tav>
                                      </p:tavLst>
                                    </p:anim>
                                    <p:anim calcmode="lin" valueType="num">
                                      <p:cBhvr>
                                        <p:cTn id="24" dur="75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750"/>
                                        <p:tgtEl>
                                          <p:spTgt spid="63"/>
                                        </p:tgtEl>
                                      </p:cBhvr>
                                    </p:animEffect>
                                    <p:anim calcmode="lin" valueType="num">
                                      <p:cBhvr>
                                        <p:cTn id="28" dur="750" fill="hold"/>
                                        <p:tgtEl>
                                          <p:spTgt spid="63"/>
                                        </p:tgtEl>
                                        <p:attrNameLst>
                                          <p:attrName>ppt_x</p:attrName>
                                        </p:attrNameLst>
                                      </p:cBhvr>
                                      <p:tavLst>
                                        <p:tav tm="0">
                                          <p:val>
                                            <p:strVal val="#ppt_x"/>
                                          </p:val>
                                        </p:tav>
                                        <p:tav tm="100000">
                                          <p:val>
                                            <p:strVal val="#ppt_x"/>
                                          </p:val>
                                        </p:tav>
                                      </p:tavLst>
                                    </p:anim>
                                    <p:anim calcmode="lin" valueType="num">
                                      <p:cBhvr>
                                        <p:cTn id="29" dur="75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750"/>
                                        <p:tgtEl>
                                          <p:spTgt spid="74"/>
                                        </p:tgtEl>
                                      </p:cBhvr>
                                    </p:animEffect>
                                    <p:anim calcmode="lin" valueType="num">
                                      <p:cBhvr>
                                        <p:cTn id="33" dur="750" fill="hold"/>
                                        <p:tgtEl>
                                          <p:spTgt spid="74"/>
                                        </p:tgtEl>
                                        <p:attrNameLst>
                                          <p:attrName>ppt_x</p:attrName>
                                        </p:attrNameLst>
                                      </p:cBhvr>
                                      <p:tavLst>
                                        <p:tav tm="0">
                                          <p:val>
                                            <p:strVal val="#ppt_x"/>
                                          </p:val>
                                        </p:tav>
                                        <p:tav tm="100000">
                                          <p:val>
                                            <p:strVal val="#ppt_x"/>
                                          </p:val>
                                        </p:tav>
                                      </p:tavLst>
                                    </p:anim>
                                    <p:anim calcmode="lin" valueType="num">
                                      <p:cBhvr>
                                        <p:cTn id="34" dur="75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anim calcmode="lin" valueType="num">
                                      <p:cBhvr>
                                        <p:cTn id="38" dur="750" fill="hold"/>
                                        <p:tgtEl>
                                          <p:spTgt spid="73"/>
                                        </p:tgtEl>
                                        <p:attrNameLst>
                                          <p:attrName>ppt_x</p:attrName>
                                        </p:attrNameLst>
                                      </p:cBhvr>
                                      <p:tavLst>
                                        <p:tav tm="0">
                                          <p:val>
                                            <p:strVal val="#ppt_x"/>
                                          </p:val>
                                        </p:tav>
                                        <p:tav tm="100000">
                                          <p:val>
                                            <p:strVal val="#ppt_x"/>
                                          </p:val>
                                        </p:tav>
                                      </p:tavLst>
                                    </p:anim>
                                    <p:anim calcmode="lin" valueType="num">
                                      <p:cBhvr>
                                        <p:cTn id="39" dur="75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750"/>
                                        <p:tgtEl>
                                          <p:spTgt spid="88"/>
                                        </p:tgtEl>
                                      </p:cBhvr>
                                    </p:animEffect>
                                    <p:anim calcmode="lin" valueType="num">
                                      <p:cBhvr>
                                        <p:cTn id="43" dur="750" fill="hold"/>
                                        <p:tgtEl>
                                          <p:spTgt spid="88"/>
                                        </p:tgtEl>
                                        <p:attrNameLst>
                                          <p:attrName>ppt_x</p:attrName>
                                        </p:attrNameLst>
                                      </p:cBhvr>
                                      <p:tavLst>
                                        <p:tav tm="0">
                                          <p:val>
                                            <p:strVal val="#ppt_x"/>
                                          </p:val>
                                        </p:tav>
                                        <p:tav tm="100000">
                                          <p:val>
                                            <p:strVal val="#ppt_x"/>
                                          </p:val>
                                        </p:tav>
                                      </p:tavLst>
                                    </p:anim>
                                    <p:anim calcmode="lin" valueType="num">
                                      <p:cBhvr>
                                        <p:cTn id="44" dur="75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750"/>
                                        <p:tgtEl>
                                          <p:spTgt spid="77"/>
                                        </p:tgtEl>
                                      </p:cBhvr>
                                    </p:animEffect>
                                    <p:anim calcmode="lin" valueType="num">
                                      <p:cBhvr>
                                        <p:cTn id="53" dur="750" fill="hold"/>
                                        <p:tgtEl>
                                          <p:spTgt spid="77"/>
                                        </p:tgtEl>
                                        <p:attrNameLst>
                                          <p:attrName>ppt_x</p:attrName>
                                        </p:attrNameLst>
                                      </p:cBhvr>
                                      <p:tavLst>
                                        <p:tav tm="0">
                                          <p:val>
                                            <p:strVal val="#ppt_x"/>
                                          </p:val>
                                        </p:tav>
                                        <p:tav tm="100000">
                                          <p:val>
                                            <p:strVal val="#ppt_x"/>
                                          </p:val>
                                        </p:tav>
                                      </p:tavLst>
                                    </p:anim>
                                    <p:anim calcmode="lin" valueType="num">
                                      <p:cBhvr>
                                        <p:cTn id="54" dur="75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750"/>
                                        <p:tgtEl>
                                          <p:spTgt spid="76"/>
                                        </p:tgtEl>
                                      </p:cBhvr>
                                    </p:animEffect>
                                    <p:anim calcmode="lin" valueType="num">
                                      <p:cBhvr>
                                        <p:cTn id="58" dur="750" fill="hold"/>
                                        <p:tgtEl>
                                          <p:spTgt spid="76"/>
                                        </p:tgtEl>
                                        <p:attrNameLst>
                                          <p:attrName>ppt_x</p:attrName>
                                        </p:attrNameLst>
                                      </p:cBhvr>
                                      <p:tavLst>
                                        <p:tav tm="0">
                                          <p:val>
                                            <p:strVal val="#ppt_x"/>
                                          </p:val>
                                        </p:tav>
                                        <p:tav tm="100000">
                                          <p:val>
                                            <p:strVal val="#ppt_x"/>
                                          </p:val>
                                        </p:tav>
                                      </p:tavLst>
                                    </p:anim>
                                    <p:anim calcmode="lin" valueType="num">
                                      <p:cBhvr>
                                        <p:cTn id="59" dur="750" fill="hold"/>
                                        <p:tgtEl>
                                          <p:spTgt spid="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50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750"/>
                                        <p:tgtEl>
                                          <p:spTgt spid="90"/>
                                        </p:tgtEl>
                                      </p:cBhvr>
                                    </p:animEffect>
                                    <p:anim calcmode="lin" valueType="num">
                                      <p:cBhvr>
                                        <p:cTn id="63" dur="750" fill="hold"/>
                                        <p:tgtEl>
                                          <p:spTgt spid="90"/>
                                        </p:tgtEl>
                                        <p:attrNameLst>
                                          <p:attrName>ppt_x</p:attrName>
                                        </p:attrNameLst>
                                      </p:cBhvr>
                                      <p:tavLst>
                                        <p:tav tm="0">
                                          <p:val>
                                            <p:strVal val="#ppt_x"/>
                                          </p:val>
                                        </p:tav>
                                        <p:tav tm="100000">
                                          <p:val>
                                            <p:strVal val="#ppt_x"/>
                                          </p:val>
                                        </p:tav>
                                      </p:tavLst>
                                    </p:anim>
                                    <p:anim calcmode="lin" valueType="num">
                                      <p:cBhvr>
                                        <p:cTn id="64" dur="750" fill="hold"/>
                                        <p:tgtEl>
                                          <p:spTgt spid="9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5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750"/>
                                        <p:tgtEl>
                                          <p:spTgt spid="69"/>
                                        </p:tgtEl>
                                      </p:cBhvr>
                                    </p:animEffect>
                                    <p:anim calcmode="lin" valueType="num">
                                      <p:cBhvr>
                                        <p:cTn id="68" dur="750" fill="hold"/>
                                        <p:tgtEl>
                                          <p:spTgt spid="69"/>
                                        </p:tgtEl>
                                        <p:attrNameLst>
                                          <p:attrName>ppt_x</p:attrName>
                                        </p:attrNameLst>
                                      </p:cBhvr>
                                      <p:tavLst>
                                        <p:tav tm="0">
                                          <p:val>
                                            <p:strVal val="#ppt_x"/>
                                          </p:val>
                                        </p:tav>
                                        <p:tav tm="100000">
                                          <p:val>
                                            <p:strVal val="#ppt_x"/>
                                          </p:val>
                                        </p:tav>
                                      </p:tavLst>
                                    </p:anim>
                                    <p:anim calcmode="lin" valueType="num">
                                      <p:cBhvr>
                                        <p:cTn id="69" dur="750" fill="hold"/>
                                        <p:tgtEl>
                                          <p:spTgt spid="6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75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750"/>
                                        <p:tgtEl>
                                          <p:spTgt spid="78"/>
                                        </p:tgtEl>
                                      </p:cBhvr>
                                    </p:animEffect>
                                    <p:anim calcmode="lin" valueType="num">
                                      <p:cBhvr>
                                        <p:cTn id="73" dur="750" fill="hold"/>
                                        <p:tgtEl>
                                          <p:spTgt spid="78"/>
                                        </p:tgtEl>
                                        <p:attrNameLst>
                                          <p:attrName>ppt_x</p:attrName>
                                        </p:attrNameLst>
                                      </p:cBhvr>
                                      <p:tavLst>
                                        <p:tav tm="0">
                                          <p:val>
                                            <p:strVal val="#ppt_x"/>
                                          </p:val>
                                        </p:tav>
                                        <p:tav tm="100000">
                                          <p:val>
                                            <p:strVal val="#ppt_x"/>
                                          </p:val>
                                        </p:tav>
                                      </p:tavLst>
                                    </p:anim>
                                    <p:anim calcmode="lin" valueType="num">
                                      <p:cBhvr>
                                        <p:cTn id="74" dur="75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750"/>
                                        <p:tgtEl>
                                          <p:spTgt spid="79"/>
                                        </p:tgtEl>
                                      </p:cBhvr>
                                    </p:animEffect>
                                    <p:anim calcmode="lin" valueType="num">
                                      <p:cBhvr>
                                        <p:cTn id="78" dur="750" fill="hold"/>
                                        <p:tgtEl>
                                          <p:spTgt spid="79"/>
                                        </p:tgtEl>
                                        <p:attrNameLst>
                                          <p:attrName>ppt_x</p:attrName>
                                        </p:attrNameLst>
                                      </p:cBhvr>
                                      <p:tavLst>
                                        <p:tav tm="0">
                                          <p:val>
                                            <p:strVal val="#ppt_x"/>
                                          </p:val>
                                        </p:tav>
                                        <p:tav tm="100000">
                                          <p:val>
                                            <p:strVal val="#ppt_x"/>
                                          </p:val>
                                        </p:tav>
                                      </p:tavLst>
                                    </p:anim>
                                    <p:anim calcmode="lin" valueType="num">
                                      <p:cBhvr>
                                        <p:cTn id="79" dur="750" fill="hold"/>
                                        <p:tgtEl>
                                          <p:spTgt spid="7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75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750"/>
                                        <p:tgtEl>
                                          <p:spTgt spid="92"/>
                                        </p:tgtEl>
                                      </p:cBhvr>
                                    </p:animEffect>
                                    <p:anim calcmode="lin" valueType="num">
                                      <p:cBhvr>
                                        <p:cTn id="83" dur="750" fill="hold"/>
                                        <p:tgtEl>
                                          <p:spTgt spid="92"/>
                                        </p:tgtEl>
                                        <p:attrNameLst>
                                          <p:attrName>ppt_x</p:attrName>
                                        </p:attrNameLst>
                                      </p:cBhvr>
                                      <p:tavLst>
                                        <p:tav tm="0">
                                          <p:val>
                                            <p:strVal val="#ppt_x"/>
                                          </p:val>
                                        </p:tav>
                                        <p:tav tm="100000">
                                          <p:val>
                                            <p:strVal val="#ppt_x"/>
                                          </p:val>
                                        </p:tav>
                                      </p:tavLst>
                                    </p:anim>
                                    <p:anim calcmode="lin" valueType="num">
                                      <p:cBhvr>
                                        <p:cTn id="84" dur="75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9" grpId="0" animBg="1"/>
      <p:bldP spid="70" grpId="0" animBg="1"/>
      <p:bldP spid="71" grpId="0"/>
      <p:bldP spid="74" grpId="0"/>
      <p:bldP spid="77" grpId="0"/>
      <p:bldP spid="57" grpId="0" animBg="1"/>
      <p:bldP spid="73" grpId="0" animBg="1"/>
      <p:bldP spid="76" grpId="0" animBg="1"/>
      <p:bldP spid="78"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587118"/>
            <a:ext cx="3342481" cy="520091"/>
            <a:chOff x="-12700" y="587118"/>
            <a:chExt cx="3342481" cy="520091"/>
          </a:xfrm>
        </p:grpSpPr>
        <p:sp>
          <p:nvSpPr>
            <p:cNvPr id="27" name="文本框 2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grpSp>
        <p:nvGrpSpPr>
          <p:cNvPr id="2" name="组合 1"/>
          <p:cNvGrpSpPr/>
          <p:nvPr/>
        </p:nvGrpSpPr>
        <p:grpSpPr>
          <a:xfrm>
            <a:off x="2086280" y="1929410"/>
            <a:ext cx="7191696" cy="3154437"/>
            <a:chOff x="2086280" y="1929410"/>
            <a:chExt cx="7191696" cy="3154437"/>
          </a:xfrm>
        </p:grpSpPr>
        <p:grpSp>
          <p:nvGrpSpPr>
            <p:cNvPr id="41" name="组合 40"/>
            <p:cNvGrpSpPr/>
            <p:nvPr/>
          </p:nvGrpSpPr>
          <p:grpSpPr>
            <a:xfrm>
              <a:off x="6319812" y="1943101"/>
              <a:ext cx="2958164" cy="1908810"/>
              <a:chOff x="6757637" y="1682716"/>
              <a:chExt cx="3765220" cy="2429579"/>
            </a:xfrm>
          </p:grpSpPr>
          <p:sp>
            <p:nvSpPr>
              <p:cNvPr id="37" name="Arc 21"/>
              <p:cNvSpPr/>
              <p:nvPr/>
            </p:nvSpPr>
            <p:spPr>
              <a:xfrm flipH="1">
                <a:off x="7480162" y="1900061"/>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25"/>
              <p:cNvCxnSpPr/>
              <p:nvPr/>
            </p:nvCxnSpPr>
            <p:spPr>
              <a:xfrm flipH="1">
                <a:off x="6757637" y="2883090"/>
                <a:ext cx="2322805"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38" name="Rounded Rectangle 31"/>
              <p:cNvSpPr/>
              <p:nvPr/>
            </p:nvSpPr>
            <p:spPr>
              <a:xfrm flipH="1">
                <a:off x="8369584" y="168271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39" name="Rounded Rectangle 32"/>
              <p:cNvSpPr/>
              <p:nvPr/>
            </p:nvSpPr>
            <p:spPr>
              <a:xfrm flipH="1">
                <a:off x="8369584" y="2671344"/>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0" name="Rounded Rectangle 33"/>
              <p:cNvSpPr/>
              <p:nvPr/>
            </p:nvSpPr>
            <p:spPr>
              <a:xfrm flipH="1">
                <a:off x="8369584"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sp>
          <p:nvSpPr>
            <p:cNvPr id="13" name="Sev01"/>
            <p:cNvSpPr>
              <a:spLocks noChangeAspect="1"/>
            </p:cNvSpPr>
            <p:nvPr/>
          </p:nvSpPr>
          <p:spPr>
            <a:xfrm flipH="1">
              <a:off x="2086280" y="3367315"/>
              <a:ext cx="997610" cy="99761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cxnSp>
          <p:nvCxnSpPr>
            <p:cNvPr id="16" name="Straight Connector 25"/>
            <p:cNvCxnSpPr/>
            <p:nvPr/>
          </p:nvCxnSpPr>
          <p:spPr>
            <a:xfrm flipH="1">
              <a:off x="3105150" y="3866118"/>
              <a:ext cx="1959462"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18" name="Arc 21"/>
            <p:cNvSpPr/>
            <p:nvPr/>
          </p:nvSpPr>
          <p:spPr>
            <a:xfrm flipH="1">
              <a:off x="3464331" y="2883089"/>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ounded Rectangle 31"/>
            <p:cNvSpPr/>
            <p:nvPr/>
          </p:nvSpPr>
          <p:spPr>
            <a:xfrm flipH="1">
              <a:off x="4353753" y="265426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2" name="Rounded Rectangle 32"/>
            <p:cNvSpPr/>
            <p:nvPr/>
          </p:nvSpPr>
          <p:spPr>
            <a:xfrm flipH="1">
              <a:off x="4353753"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Rounded Rectangle 33"/>
            <p:cNvSpPr/>
            <p:nvPr/>
          </p:nvSpPr>
          <p:spPr>
            <a:xfrm flipH="1">
              <a:off x="4353753" y="461444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44"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文本框 44"/>
            <p:cNvSpPr txBox="1"/>
            <p:nvPr/>
          </p:nvSpPr>
          <p:spPr>
            <a:xfrm>
              <a:off x="4693033" y="2694512"/>
              <a:ext cx="149186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46" name="文本框 45"/>
            <p:cNvSpPr txBox="1"/>
            <p:nvPr/>
          </p:nvSpPr>
          <p:spPr>
            <a:xfrm>
              <a:off x="4693033" y="3678129"/>
              <a:ext cx="149186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47" name="文本框 46"/>
            <p:cNvSpPr txBox="1"/>
            <p:nvPr/>
          </p:nvSpPr>
          <p:spPr>
            <a:xfrm>
              <a:off x="4693033" y="4649092"/>
              <a:ext cx="149186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7691699" y="1929410"/>
              <a:ext cx="149186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49" name="文本框 48"/>
            <p:cNvSpPr txBox="1"/>
            <p:nvPr/>
          </p:nvSpPr>
          <p:spPr>
            <a:xfrm>
              <a:off x="7691699" y="2719821"/>
              <a:ext cx="149186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50" name="文本框 49"/>
            <p:cNvSpPr txBox="1"/>
            <p:nvPr/>
          </p:nvSpPr>
          <p:spPr>
            <a:xfrm>
              <a:off x="7691699" y="3474110"/>
              <a:ext cx="149186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63"/>
          <p:cNvSpPr/>
          <p:nvPr/>
        </p:nvSpPr>
        <p:spPr>
          <a:xfrm>
            <a:off x="8429117" y="1648351"/>
            <a:ext cx="381508" cy="499852"/>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组合 10"/>
          <p:cNvGrpSpPr/>
          <p:nvPr/>
        </p:nvGrpSpPr>
        <p:grpSpPr>
          <a:xfrm>
            <a:off x="-12700" y="587118"/>
            <a:ext cx="3342481" cy="520091"/>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16" name="文本框 15"/>
          <p:cNvSpPr txBox="1"/>
          <p:nvPr/>
        </p:nvSpPr>
        <p:spPr>
          <a:xfrm>
            <a:off x="8999537" y="1621905"/>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18" name="Flowchart: Off-page Connector 63"/>
          <p:cNvSpPr/>
          <p:nvPr/>
        </p:nvSpPr>
        <p:spPr>
          <a:xfrm>
            <a:off x="8429117" y="3172351"/>
            <a:ext cx="381508" cy="499852"/>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文本框 18"/>
          <p:cNvSpPr txBox="1"/>
          <p:nvPr/>
        </p:nvSpPr>
        <p:spPr>
          <a:xfrm>
            <a:off x="8999537" y="3145905"/>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20" name="Flowchart: Off-page Connector 63"/>
          <p:cNvSpPr/>
          <p:nvPr/>
        </p:nvSpPr>
        <p:spPr>
          <a:xfrm>
            <a:off x="8429117" y="4696351"/>
            <a:ext cx="381508" cy="499852"/>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文本框 20"/>
          <p:cNvSpPr txBox="1"/>
          <p:nvPr/>
        </p:nvSpPr>
        <p:spPr>
          <a:xfrm>
            <a:off x="8999537" y="4669905"/>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23" name="Freeform 30"/>
          <p:cNvSpPr/>
          <p:nvPr/>
        </p:nvSpPr>
        <p:spPr bwMode="auto">
          <a:xfrm>
            <a:off x="2264185" y="3494990"/>
            <a:ext cx="9668" cy="12084"/>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84CBC5"/>
          </a:solidFill>
          <a:ln w="9525">
            <a:noFill/>
            <a:round/>
          </a:ln>
        </p:spPr>
        <p:txBody>
          <a:bodyPr vert="horz" wrap="square" lIns="91440" tIns="45720" rIns="91440" bIns="45720" numCol="1" anchor="t" anchorCtr="0" compatLnSpc="1"/>
          <a:lstStyle/>
          <a:p>
            <a:endParaRPr lang="en-US" dirty="0"/>
          </a:p>
        </p:txBody>
      </p:sp>
      <p:sp>
        <p:nvSpPr>
          <p:cNvPr id="24" name="Freeform 163"/>
          <p:cNvSpPr/>
          <p:nvPr/>
        </p:nvSpPr>
        <p:spPr bwMode="auto">
          <a:xfrm>
            <a:off x="2636379" y="2412245"/>
            <a:ext cx="43502" cy="38670"/>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84CBC5"/>
          </a:solidFill>
          <a:ln w="9525">
            <a:noFill/>
            <a:round/>
          </a:ln>
        </p:spPr>
        <p:txBody>
          <a:bodyPr vert="horz" wrap="square" lIns="91440" tIns="45720" rIns="91440" bIns="45720" numCol="1" anchor="t" anchorCtr="0" compatLnSpc="1"/>
          <a:lstStyle/>
          <a:p>
            <a:endParaRPr lang="en-US" dirty="0"/>
          </a:p>
        </p:txBody>
      </p:sp>
      <p:grpSp>
        <p:nvGrpSpPr>
          <p:cNvPr id="25" name="Group 341"/>
          <p:cNvGrpSpPr/>
          <p:nvPr/>
        </p:nvGrpSpPr>
        <p:grpSpPr>
          <a:xfrm>
            <a:off x="3894482" y="3525427"/>
            <a:ext cx="1274285" cy="1425142"/>
            <a:chOff x="4097338" y="2217738"/>
            <a:chExt cx="1139825" cy="1274763"/>
          </a:xfrm>
          <a:solidFill>
            <a:srgbClr val="F47264"/>
          </a:solidFill>
        </p:grpSpPr>
        <p:sp>
          <p:nvSpPr>
            <p:cNvPr id="26"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7"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8" name="Group 274"/>
          <p:cNvGrpSpPr/>
          <p:nvPr/>
        </p:nvGrpSpPr>
        <p:grpSpPr>
          <a:xfrm>
            <a:off x="2701837" y="4036560"/>
            <a:ext cx="871413" cy="1407394"/>
            <a:chOff x="3030538" y="2674938"/>
            <a:chExt cx="779463" cy="1258888"/>
          </a:xfrm>
          <a:solidFill>
            <a:schemeClr val="bg1">
              <a:lumMod val="75000"/>
            </a:schemeClr>
          </a:solidFill>
        </p:grpSpPr>
        <p:sp>
          <p:nvSpPr>
            <p:cNvPr id="29"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0"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31" name="Group 277"/>
          <p:cNvGrpSpPr/>
          <p:nvPr/>
        </p:nvGrpSpPr>
        <p:grpSpPr>
          <a:xfrm>
            <a:off x="1086795" y="2119807"/>
            <a:ext cx="2896426" cy="2017915"/>
            <a:chOff x="1585913" y="960438"/>
            <a:chExt cx="2590800" cy="1804987"/>
          </a:xfrm>
          <a:solidFill>
            <a:srgbClr val="29B9A6"/>
          </a:solidFill>
        </p:grpSpPr>
        <p:sp>
          <p:nvSpPr>
            <p:cNvPr id="32"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3"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p>
          </p:txBody>
        </p:sp>
        <p:sp>
          <p:nvSpPr>
            <p:cNvPr id="34"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5"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p>
          </p:txBody>
        </p:sp>
        <p:sp>
          <p:nvSpPr>
            <p:cNvPr id="37"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8"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39"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0"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1"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p>
          </p:txBody>
        </p:sp>
        <p:sp>
          <p:nvSpPr>
            <p:cNvPr id="42"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p>
          </p:txBody>
        </p:sp>
        <p:sp>
          <p:nvSpPr>
            <p:cNvPr id="44"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p>
          </p:txBody>
        </p:sp>
        <p:sp>
          <p:nvSpPr>
            <p:cNvPr id="45"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p>
          </p:txBody>
        </p:sp>
        <p:sp>
          <p:nvSpPr>
            <p:cNvPr id="46"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7"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8"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9"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0"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1"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2"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4"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5"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p>
          </p:txBody>
        </p:sp>
        <p:sp>
          <p:nvSpPr>
            <p:cNvPr id="56"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7"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8"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59"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0"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1"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2"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3"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4"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5"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p>
          </p:txBody>
        </p:sp>
        <p:sp>
          <p:nvSpPr>
            <p:cNvPr id="66"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7"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8"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9"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0"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1"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2"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3"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4"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5"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6"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7"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8"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9"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0"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1"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2"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p>
          </p:txBody>
        </p:sp>
        <p:sp>
          <p:nvSpPr>
            <p:cNvPr id="83"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p>
          </p:txBody>
        </p:sp>
        <p:sp>
          <p:nvSpPr>
            <p:cNvPr id="84"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5"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6"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p>
          </p:txBody>
        </p:sp>
        <p:sp>
          <p:nvSpPr>
            <p:cNvPr id="87"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8"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p>
          </p:txBody>
        </p:sp>
        <p:sp>
          <p:nvSpPr>
            <p:cNvPr id="89"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0"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1"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2"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3"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4"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95" name="Group 345"/>
          <p:cNvGrpSpPr/>
          <p:nvPr/>
        </p:nvGrpSpPr>
        <p:grpSpPr>
          <a:xfrm>
            <a:off x="4031138" y="2263564"/>
            <a:ext cx="768476" cy="1292035"/>
            <a:chOff x="4219575" y="1089025"/>
            <a:chExt cx="687388" cy="1155701"/>
          </a:xfrm>
          <a:solidFill>
            <a:schemeClr val="bg1">
              <a:lumMod val="75000"/>
            </a:schemeClr>
          </a:solidFill>
        </p:grpSpPr>
        <p:sp>
          <p:nvSpPr>
            <p:cNvPr id="96"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97" name="Group 343"/>
            <p:cNvGrpSpPr/>
            <p:nvPr/>
          </p:nvGrpSpPr>
          <p:grpSpPr>
            <a:xfrm>
              <a:off x="4219575" y="1089025"/>
              <a:ext cx="687388" cy="1155701"/>
              <a:chOff x="4219575" y="1089025"/>
              <a:chExt cx="687388" cy="1155701"/>
            </a:xfrm>
            <a:grpFill/>
          </p:grpSpPr>
          <p:sp>
            <p:nvSpPr>
              <p:cNvPr id="98"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9"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p>
            </p:txBody>
          </p:sp>
          <p:sp>
            <p:nvSpPr>
              <p:cNvPr id="100"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1"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2"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3"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p>
            </p:txBody>
          </p:sp>
          <p:sp>
            <p:nvSpPr>
              <p:cNvPr id="104"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5"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6"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7"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9"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0"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11" name="Group 363"/>
          <p:cNvGrpSpPr/>
          <p:nvPr/>
        </p:nvGrpSpPr>
        <p:grpSpPr>
          <a:xfrm>
            <a:off x="6329468" y="4265505"/>
            <a:ext cx="1080837" cy="944179"/>
            <a:chOff x="6275388" y="2879725"/>
            <a:chExt cx="966788" cy="844551"/>
          </a:xfrm>
          <a:solidFill>
            <a:schemeClr val="bg1">
              <a:lumMod val="75000"/>
            </a:schemeClr>
          </a:solidFill>
        </p:grpSpPr>
        <p:sp>
          <p:nvSpPr>
            <p:cNvPr id="112"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113" name="Group 361"/>
            <p:cNvGrpSpPr/>
            <p:nvPr/>
          </p:nvGrpSpPr>
          <p:grpSpPr>
            <a:xfrm>
              <a:off x="6275388" y="2917825"/>
              <a:ext cx="966788" cy="806451"/>
              <a:chOff x="6275388" y="2917825"/>
              <a:chExt cx="966788" cy="806451"/>
            </a:xfrm>
            <a:grpFill/>
          </p:grpSpPr>
          <p:sp>
            <p:nvSpPr>
              <p:cNvPr id="114"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5"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p>
            </p:txBody>
          </p:sp>
          <p:sp>
            <p:nvSpPr>
              <p:cNvPr id="116"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7"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8"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9"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0"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1"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22"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23"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4"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p>
            </p:txBody>
          </p:sp>
          <p:sp>
            <p:nvSpPr>
              <p:cNvPr id="125"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6"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p>
            </p:txBody>
          </p:sp>
          <p:sp>
            <p:nvSpPr>
              <p:cNvPr id="127"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8"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9"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30" name="Group 383"/>
          <p:cNvGrpSpPr/>
          <p:nvPr/>
        </p:nvGrpSpPr>
        <p:grpSpPr>
          <a:xfrm>
            <a:off x="4583093" y="2206770"/>
            <a:ext cx="3183939" cy="2250409"/>
            <a:chOff x="4713288" y="1038225"/>
            <a:chExt cx="2847975" cy="2012950"/>
          </a:xfrm>
          <a:solidFill>
            <a:srgbClr val="F8D35E"/>
          </a:solidFill>
        </p:grpSpPr>
        <p:sp>
          <p:nvSpPr>
            <p:cNvPr id="13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p>
          </p:txBody>
        </p:sp>
        <p:sp>
          <p:nvSpPr>
            <p:cNvPr id="132"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3"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p>
          </p:txBody>
        </p:sp>
        <p:sp>
          <p:nvSpPr>
            <p:cNvPr id="134"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5"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6"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p>
          </p:txBody>
        </p:sp>
        <p:sp>
          <p:nvSpPr>
            <p:cNvPr id="137"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8"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9"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0"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1"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2"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3"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4"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p>
          </p:txBody>
        </p:sp>
        <p:sp>
          <p:nvSpPr>
            <p:cNvPr id="145"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6"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p>
          </p:txBody>
        </p:sp>
        <p:sp>
          <p:nvSpPr>
            <p:cNvPr id="147"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8"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9"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0"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p>
          </p:txBody>
        </p:sp>
        <p:sp>
          <p:nvSpPr>
            <p:cNvPr id="151"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2"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3"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4"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5"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7"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8"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9"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p>
          </p:txBody>
        </p:sp>
        <p:sp>
          <p:nvSpPr>
            <p:cNvPr id="160"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1"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2"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3"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4"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5"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6"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7"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p>
          </p:txBody>
        </p:sp>
        <p:sp>
          <p:nvSpPr>
            <p:cNvPr id="168"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69"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p>
          </p:txBody>
        </p:sp>
        <p:sp>
          <p:nvSpPr>
            <p:cNvPr id="170"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1"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2"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p>
          </p:txBody>
        </p:sp>
        <p:sp>
          <p:nvSpPr>
            <p:cNvPr id="173"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4"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5"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6"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7"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p>
          </p:txBody>
        </p:sp>
        <p:sp>
          <p:nvSpPr>
            <p:cNvPr id="178"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p>
          </p:txBody>
        </p:sp>
        <p:sp>
          <p:nvSpPr>
            <p:cNvPr id="179"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p>
          </p:txBody>
        </p:sp>
        <p:sp>
          <p:nvSpPr>
            <p:cNvPr id="180"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1"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2"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3"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p>
          </p:txBody>
        </p:sp>
        <p:sp>
          <p:nvSpPr>
            <p:cNvPr id="184"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5"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p>
          </p:txBody>
        </p:sp>
        <p:sp>
          <p:nvSpPr>
            <p:cNvPr id="186"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7"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8"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9"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0"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p>
          </p:txBody>
        </p:sp>
        <p:sp>
          <p:nvSpPr>
            <p:cNvPr id="191"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2"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3"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4"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5"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p>
          </p:txBody>
        </p:sp>
        <p:sp>
          <p:nvSpPr>
            <p:cNvPr id="196"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97"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8" grpId="0" animBg="1"/>
      <p:bldP spid="19" grpId="0"/>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accent6">
                    <a:lumMod val="75000"/>
                  </a:schemeClr>
                </a:solidFill>
                <a:latin typeface="Arial" panose="020B0604020202020204" pitchFamily="34" charset="0"/>
                <a:cs typeface="Arial" panose="020B0604020202020204" pitchFamily="34" charset="0"/>
              </a:rPr>
              <a:t>CONTENTS</a:t>
            </a: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2376887" y="218337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1500" dirty="0">
                <a:solidFill>
                  <a:srgbClr val="84CBC5"/>
                </a:solidFill>
                <a:latin typeface="Arial" panose="020B0604020202020204" pitchFamily="34" charset="0"/>
                <a:cs typeface="Arial" panose="020B0604020202020204" pitchFamily="34" charset="0"/>
              </a:rPr>
              <a:t>04</a:t>
            </a:r>
            <a:endParaRPr kumimoji="0" lang="en-US" sz="11500" b="1" i="0" u="none" strike="noStrike" kern="1200" cap="none" spc="0" normalizeH="0" baseline="0" noProof="0" dirty="0">
              <a:ln>
                <a:noFill/>
              </a:ln>
              <a:solidFill>
                <a:srgbClr val="84CBC5"/>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960811" y="2976522"/>
            <a:ext cx="3887789" cy="707886"/>
          </a:xfrm>
          <a:prstGeom prst="rect">
            <a:avLst/>
          </a:prstGeom>
          <a:noFill/>
        </p:spPr>
        <p:txBody>
          <a:bodyPr wrap="square" rtlCol="0">
            <a:spAutoFit/>
          </a:bodyPr>
          <a:lstStyle/>
          <a:p>
            <a:pPr algn="dist"/>
            <a:r>
              <a:rPr lang="zh-CN" altLang="en-US" sz="4000" b="1" dirty="0">
                <a:solidFill>
                  <a:schemeClr val="accent6">
                    <a:lumMod val="75000"/>
                  </a:schemeClr>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3960811" y="2483453"/>
            <a:ext cx="2371134"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3200" dirty="0">
                <a:solidFill>
                  <a:schemeClr val="accent6">
                    <a:lumMod val="75000"/>
                  </a:schemeClr>
                </a:solidFill>
                <a:latin typeface="Arial" panose="020B0604020202020204" pitchFamily="34" charset="0"/>
                <a:cs typeface="Arial" panose="020B0604020202020204" pitchFamily="34" charset="0"/>
              </a:rPr>
              <a:t>Part Four</a:t>
            </a:r>
          </a:p>
        </p:txBody>
      </p:sp>
      <p:grpSp>
        <p:nvGrpSpPr>
          <p:cNvPr id="59" name="组合 58"/>
          <p:cNvGrpSpPr/>
          <p:nvPr/>
        </p:nvGrpSpPr>
        <p:grpSpPr>
          <a:xfrm rot="11891394">
            <a:off x="7883799" y="2295897"/>
            <a:ext cx="3097450"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6331945" cy="0"/>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55"/>
          <p:cNvSpPr/>
          <p:nvPr/>
        </p:nvSpPr>
        <p:spPr>
          <a:xfrm>
            <a:off x="1875951" y="1713201"/>
            <a:ext cx="2318464" cy="3703925"/>
          </a:xfrm>
          <a:prstGeom prst="downArrowCallout">
            <a:avLst>
              <a:gd name="adj1" fmla="val 25000"/>
              <a:gd name="adj2" fmla="val 6698"/>
              <a:gd name="adj3" fmla="val 4369"/>
              <a:gd name="adj4" fmla="val 97480"/>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Callout 55"/>
          <p:cNvSpPr/>
          <p:nvPr/>
        </p:nvSpPr>
        <p:spPr>
          <a:xfrm>
            <a:off x="4696939" y="2119601"/>
            <a:ext cx="2318464" cy="3703925"/>
          </a:xfrm>
          <a:prstGeom prst="downArrowCallout">
            <a:avLst>
              <a:gd name="adj1" fmla="val 25000"/>
              <a:gd name="adj2" fmla="val 6698"/>
              <a:gd name="adj3" fmla="val 4369"/>
              <a:gd name="adj4" fmla="val 97480"/>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Callout 55"/>
          <p:cNvSpPr/>
          <p:nvPr/>
        </p:nvSpPr>
        <p:spPr>
          <a:xfrm>
            <a:off x="7517926" y="1713200"/>
            <a:ext cx="2318464" cy="3703925"/>
          </a:xfrm>
          <a:prstGeom prst="downArrowCallout">
            <a:avLst>
              <a:gd name="adj1" fmla="val 25000"/>
              <a:gd name="adj2" fmla="val 6698"/>
              <a:gd name="adj3" fmla="val 4369"/>
              <a:gd name="adj4" fmla="val 97480"/>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组合 15"/>
          <p:cNvGrpSpPr/>
          <p:nvPr/>
        </p:nvGrpSpPr>
        <p:grpSpPr>
          <a:xfrm>
            <a:off x="0" y="587118"/>
            <a:ext cx="3342481" cy="520091"/>
            <a:chOff x="-12700" y="587118"/>
            <a:chExt cx="3342481" cy="520091"/>
          </a:xfrm>
        </p:grpSpPr>
        <p:sp>
          <p:nvSpPr>
            <p:cNvPr id="17" name="文本框 1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8" name="矩形 17"/>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20" name="Freeform 116"/>
          <p:cNvSpPr>
            <a:spLocks noEditPoints="1"/>
          </p:cNvSpPr>
          <p:nvPr/>
        </p:nvSpPr>
        <p:spPr bwMode="auto">
          <a:xfrm>
            <a:off x="8458745" y="2138651"/>
            <a:ext cx="436826" cy="35227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1" name="Freeform 105"/>
          <p:cNvSpPr>
            <a:spLocks noEditPoints="1"/>
          </p:cNvSpPr>
          <p:nvPr/>
        </p:nvSpPr>
        <p:spPr bwMode="auto">
          <a:xfrm>
            <a:off x="2818542" y="2119601"/>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sp>
        <p:nvSpPr>
          <p:cNvPr id="22" name="Freeform 62"/>
          <p:cNvSpPr>
            <a:spLocks noChangeAspect="1" noEditPoints="1"/>
          </p:cNvSpPr>
          <p:nvPr/>
        </p:nvSpPr>
        <p:spPr bwMode="auto">
          <a:xfrm>
            <a:off x="5644363" y="258581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 name="矩形 1"/>
          <p:cNvSpPr/>
          <p:nvPr/>
        </p:nvSpPr>
        <p:spPr>
          <a:xfrm>
            <a:off x="1998626" y="2685491"/>
            <a:ext cx="2073111" cy="2135585"/>
          </a:xfrm>
          <a:prstGeom prst="rect">
            <a:avLst/>
          </a:prstGeom>
          <a:noFill/>
        </p:spPr>
        <p:txBody>
          <a:bodyPr wrap="square" rtlCol="0">
            <a:spAutoFit/>
          </a:bodyPr>
          <a:lstStyle/>
          <a:p>
            <a:pPr algn="just">
              <a:lnSpc>
                <a:spcPct val="12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请在这里输入您要的内容请在这里输入您要的内容请在这里输入您要的内容请在这里输入您要的内容请在这里输入您要的内容请在这里输入</a:t>
            </a:r>
          </a:p>
        </p:txBody>
      </p:sp>
      <p:sp>
        <p:nvSpPr>
          <p:cNvPr id="14" name="矩形 13"/>
          <p:cNvSpPr/>
          <p:nvPr/>
        </p:nvSpPr>
        <p:spPr>
          <a:xfrm>
            <a:off x="7640602" y="2685491"/>
            <a:ext cx="2073111" cy="2135585"/>
          </a:xfrm>
          <a:prstGeom prst="rect">
            <a:avLst/>
          </a:prstGeom>
          <a:noFill/>
        </p:spPr>
        <p:txBody>
          <a:bodyPr wrap="square" rtlCol="0">
            <a:spAutoFit/>
          </a:bodyPr>
          <a:lstStyle/>
          <a:p>
            <a:pPr algn="just">
              <a:lnSpc>
                <a:spcPct val="12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请在这里输入您要的内容请在这里输入您要的内容请在这里输入您要的内容请在这里输入您要的内容请在这里输入您要的内容请在这里</a:t>
            </a:r>
          </a:p>
        </p:txBody>
      </p:sp>
      <p:sp>
        <p:nvSpPr>
          <p:cNvPr id="15" name="矩形 14"/>
          <p:cNvSpPr/>
          <p:nvPr/>
        </p:nvSpPr>
        <p:spPr>
          <a:xfrm>
            <a:off x="4819615" y="3161009"/>
            <a:ext cx="2073111" cy="1840119"/>
          </a:xfrm>
          <a:prstGeom prst="rect">
            <a:avLst/>
          </a:prstGeom>
          <a:noFill/>
        </p:spPr>
        <p:txBody>
          <a:bodyPr wrap="square" rtlCol="0">
            <a:spAutoFit/>
          </a:bodyPr>
          <a:lstStyle/>
          <a:p>
            <a:pPr algn="just">
              <a:lnSpc>
                <a:spcPct val="12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请在这里输入您要的内容请在这里输入您要的内容请在这里输入您要的内容请在这里输入您要的内容请在这里输入</a:t>
            </a:r>
          </a:p>
        </p:txBody>
      </p:sp>
      <p:cxnSp>
        <p:nvCxnSpPr>
          <p:cNvPr id="23" name="Straight Connector 43"/>
          <p:cNvCxnSpPr/>
          <p:nvPr/>
        </p:nvCxnSpPr>
        <p:spPr>
          <a:xfrm>
            <a:off x="1406661" y="6011525"/>
            <a:ext cx="9159739"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38"/>
          <p:cNvCxnSpPr/>
          <p:nvPr/>
        </p:nvCxnSpPr>
        <p:spPr>
          <a:xfrm>
            <a:off x="3035181" y="5417125"/>
            <a:ext cx="0" cy="594400"/>
          </a:xfrm>
          <a:prstGeom prst="line">
            <a:avLst/>
          </a:prstGeom>
          <a:ln w="19050" cap="rnd">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8"/>
          <p:cNvCxnSpPr/>
          <p:nvPr/>
        </p:nvCxnSpPr>
        <p:spPr>
          <a:xfrm>
            <a:off x="8677157" y="5417125"/>
            <a:ext cx="0" cy="594400"/>
          </a:xfrm>
          <a:prstGeom prst="line">
            <a:avLst/>
          </a:prstGeom>
          <a:ln w="19050" cap="rnd">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38"/>
          <p:cNvCxnSpPr>
            <a:stCxn id="10" idx="2"/>
          </p:cNvCxnSpPr>
          <p:nvPr/>
        </p:nvCxnSpPr>
        <p:spPr>
          <a:xfrm flipH="1">
            <a:off x="5856170" y="5823526"/>
            <a:ext cx="1" cy="187999"/>
          </a:xfrm>
          <a:prstGeom prst="line">
            <a:avLst/>
          </a:prstGeom>
          <a:ln w="19050" cap="rnd">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18" presetClass="entr" presetSubtype="3" fill="hold" nodeType="withEffect">
                                  <p:stCondLst>
                                    <p:cond delay="75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500"/>
                                        <p:tgtEl>
                                          <p:spTgt spid="23"/>
                                        </p:tgtEl>
                                      </p:cBhvr>
                                    </p:animEffect>
                                  </p:childTnLst>
                                </p:cTn>
                              </p:par>
                              <p:par>
                                <p:cTn id="35" presetID="18" presetClass="entr" presetSubtype="12" fill="hold"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
                                        <p:tgtEl>
                                          <p:spTgt spid="26"/>
                                        </p:tgtEl>
                                      </p:cBhvr>
                                    </p:animEffect>
                                  </p:childTnLst>
                                </p:cTn>
                              </p:par>
                              <p:par>
                                <p:cTn id="38" presetID="18" presetClass="entr" presetSubtype="12" fill="hold" nodeType="withEffect">
                                  <p:stCondLst>
                                    <p:cond delay="125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par>
                                <p:cTn id="41" presetID="18" presetClass="entr" presetSubtype="12" fill="hold" nodeType="withEffect">
                                  <p:stCondLst>
                                    <p:cond delay="150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accent6">
                    <a:lumMod val="75000"/>
                  </a:schemeClr>
                </a:solidFill>
                <a:latin typeface="Arial" panose="020B0604020202020204" pitchFamily="34" charset="0"/>
                <a:cs typeface="Arial" panose="020B0604020202020204" pitchFamily="34" charset="0"/>
              </a:rPr>
              <a:t>CONTENTS</a:t>
            </a: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648199" y="1572808"/>
            <a:ext cx="2484781" cy="830997"/>
            <a:chOff x="2015383" y="1928500"/>
            <a:chExt cx="2484781" cy="830997"/>
          </a:xfrm>
        </p:grpSpPr>
        <p:sp>
          <p:nvSpPr>
            <p:cNvPr id="2" name="Text Placeholder 3"/>
            <p:cNvSpPr txBox="1"/>
            <p:nvPr/>
          </p:nvSpPr>
          <p:spPr>
            <a:xfrm>
              <a:off x="2015383" y="1928500"/>
              <a:ext cx="769442"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5400" dirty="0">
                  <a:solidFill>
                    <a:schemeClr val="accent6">
                      <a:lumMod val="75000"/>
                    </a:schemeClr>
                  </a:solidFill>
                  <a:latin typeface="Arial" panose="020B0604020202020204" pitchFamily="34" charset="0"/>
                  <a:cs typeface="Arial" panose="020B0604020202020204" pitchFamily="34" charset="0"/>
                </a:rPr>
                <a:t>01</a:t>
              </a:r>
              <a:endPar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nvGrpSpPr>
            <p:cNvPr id="35" name="组合 34"/>
            <p:cNvGrpSpPr/>
            <p:nvPr/>
          </p:nvGrpSpPr>
          <p:grpSpPr>
            <a:xfrm>
              <a:off x="2719785" y="1947922"/>
              <a:ext cx="1780379" cy="754053"/>
              <a:chOff x="2948385" y="1921931"/>
              <a:chExt cx="1780379" cy="754053"/>
            </a:xfrm>
          </p:grpSpPr>
          <p:sp>
            <p:nvSpPr>
              <p:cNvPr id="28" name="文本框 27"/>
              <p:cNvSpPr txBox="1"/>
              <p:nvPr/>
            </p:nvSpPr>
            <p:spPr>
              <a:xfrm>
                <a:off x="2948385" y="2214319"/>
                <a:ext cx="1780379" cy="461665"/>
              </a:xfrm>
              <a:prstGeom prst="rect">
                <a:avLst/>
              </a:prstGeom>
              <a:noFill/>
            </p:spPr>
            <p:txBody>
              <a:bodyPr wrap="square" rtlCol="0">
                <a:spAutoFit/>
              </a:bodyPr>
              <a:lstStyle/>
              <a:p>
                <a:pPr algn="dist"/>
                <a:r>
                  <a:rPr lang="zh-CN" altLang="en-US" sz="2400"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2989396" y="1921931"/>
                <a:ext cx="1378737" cy="40011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000" dirty="0">
                    <a:solidFill>
                      <a:schemeClr val="accent6">
                        <a:lumMod val="75000"/>
                      </a:schemeClr>
                    </a:solidFill>
                    <a:latin typeface="Arial" panose="020B0604020202020204" pitchFamily="34" charset="0"/>
                    <a:cs typeface="Arial" panose="020B0604020202020204" pitchFamily="34" charset="0"/>
                  </a:rPr>
                  <a:t>Part One</a:t>
                </a:r>
              </a:p>
            </p:txBody>
          </p:sp>
        </p:grpSp>
      </p:grpSp>
      <p:grpSp>
        <p:nvGrpSpPr>
          <p:cNvPr id="47" name="组合 46"/>
          <p:cNvGrpSpPr/>
          <p:nvPr/>
        </p:nvGrpSpPr>
        <p:grpSpPr>
          <a:xfrm>
            <a:off x="3121080" y="2417687"/>
            <a:ext cx="2549821" cy="830997"/>
            <a:chOff x="3609974" y="2795249"/>
            <a:chExt cx="2549821" cy="830997"/>
          </a:xfrm>
        </p:grpSpPr>
        <p:sp>
          <p:nvSpPr>
            <p:cNvPr id="3" name="Text Placeholder 3"/>
            <p:cNvSpPr txBox="1"/>
            <p:nvPr/>
          </p:nvSpPr>
          <p:spPr>
            <a:xfrm>
              <a:off x="3609974" y="2795249"/>
              <a:ext cx="769442"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02</a:t>
              </a:r>
            </a:p>
          </p:txBody>
        </p:sp>
        <p:grpSp>
          <p:nvGrpSpPr>
            <p:cNvPr id="36" name="组合 35"/>
            <p:cNvGrpSpPr/>
            <p:nvPr/>
          </p:nvGrpSpPr>
          <p:grpSpPr>
            <a:xfrm>
              <a:off x="4379416" y="2814671"/>
              <a:ext cx="1780379" cy="754053"/>
              <a:chOff x="2948385" y="1921931"/>
              <a:chExt cx="1780379" cy="754053"/>
            </a:xfrm>
          </p:grpSpPr>
          <p:sp>
            <p:nvSpPr>
              <p:cNvPr id="37" name="文本框 36"/>
              <p:cNvSpPr txBox="1"/>
              <p:nvPr/>
            </p:nvSpPr>
            <p:spPr>
              <a:xfrm>
                <a:off x="2948385" y="2214319"/>
                <a:ext cx="1780379" cy="461665"/>
              </a:xfrm>
              <a:prstGeom prst="rect">
                <a:avLst/>
              </a:prstGeom>
              <a:noFill/>
            </p:spPr>
            <p:txBody>
              <a:bodyPr wrap="square" rtlCol="0">
                <a:spAutoFit/>
              </a:bodyPr>
              <a:lstStyle/>
              <a:p>
                <a:pPr algn="dist"/>
                <a:r>
                  <a:rPr lang="zh-CN" altLang="en-US" sz="2400"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8" name="文本框 37"/>
              <p:cNvSpPr txBox="1"/>
              <p:nvPr/>
            </p:nvSpPr>
            <p:spPr>
              <a:xfrm>
                <a:off x="2989396" y="1921931"/>
                <a:ext cx="1537195" cy="40011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000" dirty="0">
                    <a:solidFill>
                      <a:schemeClr val="accent6">
                        <a:lumMod val="75000"/>
                      </a:schemeClr>
                    </a:solidFill>
                    <a:latin typeface="Arial" panose="020B0604020202020204" pitchFamily="34" charset="0"/>
                    <a:cs typeface="Arial" panose="020B0604020202020204" pitchFamily="34" charset="0"/>
                  </a:rPr>
                  <a:t>Part Two</a:t>
                </a:r>
              </a:p>
            </p:txBody>
          </p:sp>
        </p:grpSp>
      </p:grpSp>
      <p:grpSp>
        <p:nvGrpSpPr>
          <p:cNvPr id="48" name="组合 47"/>
          <p:cNvGrpSpPr/>
          <p:nvPr/>
        </p:nvGrpSpPr>
        <p:grpSpPr>
          <a:xfrm>
            <a:off x="4658275" y="3262566"/>
            <a:ext cx="2549821" cy="830997"/>
            <a:chOff x="5197219" y="3606824"/>
            <a:chExt cx="2549821" cy="830997"/>
          </a:xfrm>
        </p:grpSpPr>
        <p:sp>
          <p:nvSpPr>
            <p:cNvPr id="4" name="Text Placeholder 3"/>
            <p:cNvSpPr txBox="1"/>
            <p:nvPr/>
          </p:nvSpPr>
          <p:spPr>
            <a:xfrm>
              <a:off x="5197219" y="3606824"/>
              <a:ext cx="769442"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03</a:t>
              </a:r>
            </a:p>
          </p:txBody>
        </p:sp>
        <p:grpSp>
          <p:nvGrpSpPr>
            <p:cNvPr id="39" name="组合 38"/>
            <p:cNvGrpSpPr/>
            <p:nvPr/>
          </p:nvGrpSpPr>
          <p:grpSpPr>
            <a:xfrm>
              <a:off x="5966661" y="3626246"/>
              <a:ext cx="1780379" cy="754053"/>
              <a:chOff x="2948385" y="1921931"/>
              <a:chExt cx="1780379" cy="754053"/>
            </a:xfrm>
          </p:grpSpPr>
          <p:sp>
            <p:nvSpPr>
              <p:cNvPr id="40" name="文本框 39"/>
              <p:cNvSpPr txBox="1"/>
              <p:nvPr/>
            </p:nvSpPr>
            <p:spPr>
              <a:xfrm>
                <a:off x="2948385" y="2214319"/>
                <a:ext cx="1780379" cy="461665"/>
              </a:xfrm>
              <a:prstGeom prst="rect">
                <a:avLst/>
              </a:prstGeom>
              <a:noFill/>
            </p:spPr>
            <p:txBody>
              <a:bodyPr wrap="square" rtlCol="0">
                <a:spAutoFit/>
              </a:bodyPr>
              <a:lstStyle/>
              <a:p>
                <a:pPr algn="dist"/>
                <a:r>
                  <a:rPr lang="zh-CN" altLang="en-US" sz="2400"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41" name="文本框 40"/>
              <p:cNvSpPr txBox="1"/>
              <p:nvPr/>
            </p:nvSpPr>
            <p:spPr>
              <a:xfrm>
                <a:off x="2989396" y="1921931"/>
                <a:ext cx="1739368" cy="40011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000" dirty="0">
                    <a:solidFill>
                      <a:schemeClr val="accent6">
                        <a:lumMod val="75000"/>
                      </a:schemeClr>
                    </a:solidFill>
                    <a:latin typeface="Arial" panose="020B0604020202020204" pitchFamily="34" charset="0"/>
                    <a:cs typeface="Arial" panose="020B0604020202020204" pitchFamily="34" charset="0"/>
                  </a:rPr>
                  <a:t>Part Three</a:t>
                </a:r>
              </a:p>
            </p:txBody>
          </p:sp>
        </p:grpSp>
      </p:grpSp>
      <p:grpSp>
        <p:nvGrpSpPr>
          <p:cNvPr id="45" name="组合 44"/>
          <p:cNvGrpSpPr/>
          <p:nvPr/>
        </p:nvGrpSpPr>
        <p:grpSpPr>
          <a:xfrm>
            <a:off x="6196196" y="4107445"/>
            <a:ext cx="2549821" cy="830997"/>
            <a:chOff x="6781706" y="4603606"/>
            <a:chExt cx="2549821" cy="830997"/>
          </a:xfrm>
        </p:grpSpPr>
        <p:sp>
          <p:nvSpPr>
            <p:cNvPr id="33" name="Text Placeholder 3"/>
            <p:cNvSpPr txBox="1"/>
            <p:nvPr/>
          </p:nvSpPr>
          <p:spPr>
            <a:xfrm>
              <a:off x="6781706" y="4603606"/>
              <a:ext cx="769442"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5400" dirty="0">
                  <a:solidFill>
                    <a:schemeClr val="accent6">
                      <a:lumMod val="75000"/>
                    </a:schemeClr>
                  </a:solidFill>
                  <a:latin typeface="Arial" panose="020B0604020202020204" pitchFamily="34" charset="0"/>
                  <a:cs typeface="Arial" panose="020B0604020202020204" pitchFamily="34" charset="0"/>
                </a:rPr>
                <a:t>04</a:t>
              </a:r>
              <a:endPar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nvGrpSpPr>
            <p:cNvPr id="42" name="组合 41"/>
            <p:cNvGrpSpPr/>
            <p:nvPr/>
          </p:nvGrpSpPr>
          <p:grpSpPr>
            <a:xfrm>
              <a:off x="7551148" y="4623028"/>
              <a:ext cx="1780379" cy="754053"/>
              <a:chOff x="2948385" y="1921931"/>
              <a:chExt cx="1780379" cy="754053"/>
            </a:xfrm>
          </p:grpSpPr>
          <p:sp>
            <p:nvSpPr>
              <p:cNvPr id="43" name="文本框 42"/>
              <p:cNvSpPr txBox="1"/>
              <p:nvPr/>
            </p:nvSpPr>
            <p:spPr>
              <a:xfrm>
                <a:off x="2948385" y="2214319"/>
                <a:ext cx="1780379" cy="461665"/>
              </a:xfrm>
              <a:prstGeom prst="rect">
                <a:avLst/>
              </a:prstGeom>
              <a:noFill/>
            </p:spPr>
            <p:txBody>
              <a:bodyPr wrap="square" rtlCol="0">
                <a:spAutoFit/>
              </a:bodyPr>
              <a:lstStyle/>
              <a:p>
                <a:pPr algn="dist"/>
                <a:r>
                  <a:rPr lang="zh-CN" altLang="en-US" sz="2400"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44" name="文本框 43"/>
              <p:cNvSpPr txBox="1"/>
              <p:nvPr/>
            </p:nvSpPr>
            <p:spPr>
              <a:xfrm>
                <a:off x="2989396" y="1921931"/>
                <a:ext cx="1556326" cy="40011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000" dirty="0">
                    <a:solidFill>
                      <a:schemeClr val="accent6">
                        <a:lumMod val="75000"/>
                      </a:schemeClr>
                    </a:solidFill>
                    <a:latin typeface="Arial" panose="020B0604020202020204" pitchFamily="34" charset="0"/>
                    <a:cs typeface="Arial" panose="020B0604020202020204" pitchFamily="34" charset="0"/>
                  </a:rPr>
                  <a:t>Part Four</a:t>
                </a:r>
              </a:p>
            </p:txBody>
          </p:sp>
        </p:grpSp>
      </p:grpSp>
      <p:cxnSp>
        <p:nvCxnSpPr>
          <p:cNvPr id="106" name="Straight Connector 13"/>
          <p:cNvCxnSpPr/>
          <p:nvPr/>
        </p:nvCxnSpPr>
        <p:spPr>
          <a:xfrm>
            <a:off x="2032920" y="2463259"/>
            <a:ext cx="0" cy="4394743"/>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8" name="Straight Connector 13"/>
          <p:cNvCxnSpPr/>
          <p:nvPr/>
        </p:nvCxnSpPr>
        <p:spPr>
          <a:xfrm>
            <a:off x="3505801" y="3345488"/>
            <a:ext cx="0" cy="3512514"/>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3"/>
          <p:cNvCxnSpPr/>
          <p:nvPr/>
        </p:nvCxnSpPr>
        <p:spPr>
          <a:xfrm>
            <a:off x="5056297" y="4099541"/>
            <a:ext cx="0" cy="2783859"/>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6" name="Straight Connector 13"/>
          <p:cNvCxnSpPr/>
          <p:nvPr/>
        </p:nvCxnSpPr>
        <p:spPr>
          <a:xfrm>
            <a:off x="6580917" y="4919020"/>
            <a:ext cx="0" cy="1964380"/>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ppt_x"/>
                                          </p:val>
                                        </p:tav>
                                        <p:tav tm="100000">
                                          <p:val>
                                            <p:strVal val="#ppt_x"/>
                                          </p:val>
                                        </p:tav>
                                      </p:tavLst>
                                    </p:anim>
                                    <p:anim calcmode="lin" valueType="num">
                                      <p:cBhvr additive="base">
                                        <p:cTn id="16" dur="5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5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75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p:nvPr/>
        </p:nvCxnSpPr>
        <p:spPr>
          <a:xfrm flipH="1">
            <a:off x="3342534" y="3726578"/>
            <a:ext cx="2693125"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Down Arrow Callout 133"/>
          <p:cNvSpPr/>
          <p:nvPr/>
        </p:nvSpPr>
        <p:spPr>
          <a:xfrm>
            <a:off x="3294039" y="1855669"/>
            <a:ext cx="2790115" cy="1755695"/>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ev01"/>
          <p:cNvSpPr>
            <a:spLocks noChangeAspect="1"/>
          </p:cNvSpPr>
          <p:nvPr/>
        </p:nvSpPr>
        <p:spPr>
          <a:xfrm>
            <a:off x="4562666" y="3611364"/>
            <a:ext cx="252860" cy="252860"/>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cxnSp>
        <p:nvCxnSpPr>
          <p:cNvPr id="8" name="Straight Connector 141"/>
          <p:cNvCxnSpPr/>
          <p:nvPr/>
        </p:nvCxnSpPr>
        <p:spPr>
          <a:xfrm flipH="1">
            <a:off x="6128936" y="3726578"/>
            <a:ext cx="2693125"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Down Arrow Callout 144"/>
          <p:cNvSpPr/>
          <p:nvPr/>
        </p:nvSpPr>
        <p:spPr>
          <a:xfrm flipV="1">
            <a:off x="6080441" y="3871914"/>
            <a:ext cx="2790115" cy="1755695"/>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ev01"/>
          <p:cNvSpPr>
            <a:spLocks noChangeAspect="1"/>
          </p:cNvSpPr>
          <p:nvPr/>
        </p:nvSpPr>
        <p:spPr>
          <a:xfrm>
            <a:off x="7349068" y="3611364"/>
            <a:ext cx="252860" cy="252860"/>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14" name="Sev01"/>
          <p:cNvSpPr>
            <a:spLocks noChangeAspect="1"/>
          </p:cNvSpPr>
          <p:nvPr/>
        </p:nvSpPr>
        <p:spPr>
          <a:xfrm>
            <a:off x="9803611" y="3978119"/>
            <a:ext cx="924004" cy="924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cxnSp>
        <p:nvCxnSpPr>
          <p:cNvPr id="15" name="Straight Connector 149"/>
          <p:cNvCxnSpPr/>
          <p:nvPr/>
        </p:nvCxnSpPr>
        <p:spPr>
          <a:xfrm flipH="1">
            <a:off x="8919051" y="3726578"/>
            <a:ext cx="2693125"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Down Arrow Callout 152"/>
          <p:cNvSpPr/>
          <p:nvPr/>
        </p:nvSpPr>
        <p:spPr>
          <a:xfrm>
            <a:off x="8870556" y="1855669"/>
            <a:ext cx="2790115" cy="1755695"/>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ev01"/>
          <p:cNvSpPr>
            <a:spLocks noChangeAspect="1"/>
          </p:cNvSpPr>
          <p:nvPr/>
        </p:nvSpPr>
        <p:spPr>
          <a:xfrm>
            <a:off x="10139183" y="3611364"/>
            <a:ext cx="252860" cy="252860"/>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22" name="Sev01"/>
          <p:cNvSpPr>
            <a:spLocks noChangeAspect="1"/>
          </p:cNvSpPr>
          <p:nvPr/>
        </p:nvSpPr>
        <p:spPr>
          <a:xfrm>
            <a:off x="7013496" y="2572265"/>
            <a:ext cx="924004" cy="924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24" name="Sev01"/>
          <p:cNvSpPr>
            <a:spLocks noChangeAspect="1"/>
          </p:cNvSpPr>
          <p:nvPr/>
        </p:nvSpPr>
        <p:spPr>
          <a:xfrm>
            <a:off x="4217948" y="3978119"/>
            <a:ext cx="924004" cy="924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cxnSp>
        <p:nvCxnSpPr>
          <p:cNvPr id="26" name="Straight Connector 141"/>
          <p:cNvCxnSpPr/>
          <p:nvPr/>
        </p:nvCxnSpPr>
        <p:spPr>
          <a:xfrm flipH="1">
            <a:off x="529323" y="3726578"/>
            <a:ext cx="2693125"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Down Arrow Callout 144"/>
          <p:cNvSpPr/>
          <p:nvPr/>
        </p:nvSpPr>
        <p:spPr>
          <a:xfrm flipV="1">
            <a:off x="480827" y="3871914"/>
            <a:ext cx="2790115" cy="1755695"/>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ev01"/>
          <p:cNvSpPr>
            <a:spLocks noChangeAspect="1"/>
          </p:cNvSpPr>
          <p:nvPr/>
        </p:nvSpPr>
        <p:spPr>
          <a:xfrm>
            <a:off x="1749455" y="3611364"/>
            <a:ext cx="252860" cy="252860"/>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32" name="Sev01"/>
          <p:cNvSpPr>
            <a:spLocks noChangeAspect="1"/>
          </p:cNvSpPr>
          <p:nvPr/>
        </p:nvSpPr>
        <p:spPr>
          <a:xfrm>
            <a:off x="1413883" y="2572265"/>
            <a:ext cx="924004" cy="924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grpSp>
        <p:nvGrpSpPr>
          <p:cNvPr id="34" name="组合 33"/>
          <p:cNvGrpSpPr/>
          <p:nvPr/>
        </p:nvGrpSpPr>
        <p:grpSpPr>
          <a:xfrm>
            <a:off x="0" y="587118"/>
            <a:ext cx="3342481" cy="520091"/>
            <a:chOff x="-12700" y="587118"/>
            <a:chExt cx="3342481" cy="520091"/>
          </a:xfrm>
        </p:grpSpPr>
        <p:sp>
          <p:nvSpPr>
            <p:cNvPr id="35" name="文本框 3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36" name="矩形 3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23" name="Freeform 62"/>
          <p:cNvSpPr>
            <a:spLocks noEditPoints="1"/>
          </p:cNvSpPr>
          <p:nvPr/>
        </p:nvSpPr>
        <p:spPr bwMode="auto">
          <a:xfrm>
            <a:off x="4381261" y="4173417"/>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5" name="Group 71"/>
          <p:cNvGrpSpPr>
            <a:grpSpLocks noChangeAspect="1"/>
          </p:cNvGrpSpPr>
          <p:nvPr/>
        </p:nvGrpSpPr>
        <p:grpSpPr bwMode="auto">
          <a:xfrm>
            <a:off x="7196292" y="2763125"/>
            <a:ext cx="576624" cy="576033"/>
            <a:chOff x="3349" y="1673"/>
            <a:chExt cx="977" cy="976"/>
          </a:xfrm>
          <a:solidFill>
            <a:schemeClr val="bg1"/>
          </a:solidFill>
        </p:grpSpPr>
        <p:sp>
          <p:nvSpPr>
            <p:cNvPr id="27" name="Freeform 72"/>
            <p:cNvSpPr>
              <a:spLocks noEditPoints="1"/>
            </p:cNvSpPr>
            <p:nvPr/>
          </p:nvSpPr>
          <p:spPr bwMode="auto">
            <a:xfrm>
              <a:off x="3349" y="1673"/>
              <a:ext cx="977" cy="976"/>
            </a:xfrm>
            <a:custGeom>
              <a:avLst/>
              <a:gdLst>
                <a:gd name="T0" fmla="*/ 338 w 411"/>
                <a:gd name="T1" fmla="*/ 69 h 410"/>
                <a:gd name="T2" fmla="*/ 104 w 411"/>
                <a:gd name="T3" fmla="*/ 59 h 410"/>
                <a:gd name="T4" fmla="*/ 70 w 411"/>
                <a:gd name="T5" fmla="*/ 74 h 410"/>
                <a:gd name="T6" fmla="*/ 92 w 411"/>
                <a:gd name="T7" fmla="*/ 63 h 410"/>
                <a:gd name="T8" fmla="*/ 112 w 411"/>
                <a:gd name="T9" fmla="*/ 47 h 410"/>
                <a:gd name="T10" fmla="*/ 99 w 411"/>
                <a:gd name="T11" fmla="*/ 363 h 410"/>
                <a:gd name="T12" fmla="*/ 84 w 411"/>
                <a:gd name="T13" fmla="*/ 342 h 410"/>
                <a:gd name="T14" fmla="*/ 26 w 411"/>
                <a:gd name="T15" fmla="*/ 171 h 410"/>
                <a:gd name="T16" fmla="*/ 56 w 411"/>
                <a:gd name="T17" fmla="*/ 224 h 410"/>
                <a:gd name="T18" fmla="*/ 87 w 411"/>
                <a:gd name="T19" fmla="*/ 278 h 410"/>
                <a:gd name="T20" fmla="*/ 123 w 411"/>
                <a:gd name="T21" fmla="*/ 339 h 410"/>
                <a:gd name="T22" fmla="*/ 145 w 411"/>
                <a:gd name="T23" fmla="*/ 381 h 410"/>
                <a:gd name="T24" fmla="*/ 145 w 411"/>
                <a:gd name="T25" fmla="*/ 358 h 410"/>
                <a:gd name="T26" fmla="*/ 155 w 411"/>
                <a:gd name="T27" fmla="*/ 307 h 410"/>
                <a:gd name="T28" fmla="*/ 160 w 411"/>
                <a:gd name="T29" fmla="*/ 264 h 410"/>
                <a:gd name="T30" fmla="*/ 134 w 411"/>
                <a:gd name="T31" fmla="*/ 240 h 410"/>
                <a:gd name="T32" fmla="*/ 83 w 411"/>
                <a:gd name="T33" fmla="*/ 223 h 410"/>
                <a:gd name="T34" fmla="*/ 62 w 411"/>
                <a:gd name="T35" fmla="*/ 218 h 410"/>
                <a:gd name="T36" fmla="*/ 63 w 411"/>
                <a:gd name="T37" fmla="*/ 185 h 410"/>
                <a:gd name="T38" fmla="*/ 85 w 411"/>
                <a:gd name="T39" fmla="*/ 184 h 410"/>
                <a:gd name="T40" fmla="*/ 124 w 411"/>
                <a:gd name="T41" fmla="*/ 161 h 410"/>
                <a:gd name="T42" fmla="*/ 137 w 411"/>
                <a:gd name="T43" fmla="*/ 132 h 410"/>
                <a:gd name="T44" fmla="*/ 117 w 411"/>
                <a:gd name="T45" fmla="*/ 111 h 410"/>
                <a:gd name="T46" fmla="*/ 91 w 411"/>
                <a:gd name="T47" fmla="*/ 110 h 410"/>
                <a:gd name="T48" fmla="*/ 134 w 411"/>
                <a:gd name="T49" fmla="*/ 89 h 410"/>
                <a:gd name="T50" fmla="*/ 144 w 411"/>
                <a:gd name="T51" fmla="*/ 101 h 410"/>
                <a:gd name="T52" fmla="*/ 123 w 411"/>
                <a:gd name="T53" fmla="*/ 64 h 410"/>
                <a:gd name="T54" fmla="*/ 116 w 411"/>
                <a:gd name="T55" fmla="*/ 65 h 410"/>
                <a:gd name="T56" fmla="*/ 159 w 411"/>
                <a:gd name="T57" fmla="*/ 34 h 410"/>
                <a:gd name="T58" fmla="*/ 140 w 411"/>
                <a:gd name="T59" fmla="*/ 26 h 410"/>
                <a:gd name="T60" fmla="*/ 330 w 411"/>
                <a:gd name="T61" fmla="*/ 64 h 410"/>
                <a:gd name="T62" fmla="*/ 303 w 411"/>
                <a:gd name="T63" fmla="*/ 76 h 410"/>
                <a:gd name="T64" fmla="*/ 287 w 411"/>
                <a:gd name="T65" fmla="*/ 73 h 410"/>
                <a:gd name="T66" fmla="*/ 243 w 411"/>
                <a:gd name="T67" fmla="*/ 73 h 410"/>
                <a:gd name="T68" fmla="*/ 248 w 411"/>
                <a:gd name="T69" fmla="*/ 111 h 410"/>
                <a:gd name="T70" fmla="*/ 267 w 411"/>
                <a:gd name="T71" fmla="*/ 98 h 410"/>
                <a:gd name="T72" fmla="*/ 252 w 411"/>
                <a:gd name="T73" fmla="*/ 116 h 410"/>
                <a:gd name="T74" fmla="*/ 215 w 411"/>
                <a:gd name="T75" fmla="*/ 141 h 410"/>
                <a:gd name="T76" fmla="*/ 219 w 411"/>
                <a:gd name="T77" fmla="*/ 158 h 410"/>
                <a:gd name="T78" fmla="*/ 249 w 411"/>
                <a:gd name="T79" fmla="*/ 159 h 410"/>
                <a:gd name="T80" fmla="*/ 264 w 411"/>
                <a:gd name="T81" fmla="*/ 157 h 410"/>
                <a:gd name="T82" fmla="*/ 267 w 411"/>
                <a:gd name="T83" fmla="*/ 180 h 410"/>
                <a:gd name="T84" fmla="*/ 216 w 411"/>
                <a:gd name="T85" fmla="*/ 169 h 410"/>
                <a:gd name="T86" fmla="*/ 186 w 411"/>
                <a:gd name="T87" fmla="*/ 209 h 410"/>
                <a:gd name="T88" fmla="*/ 219 w 411"/>
                <a:gd name="T89" fmla="*/ 243 h 410"/>
                <a:gd name="T90" fmla="*/ 242 w 411"/>
                <a:gd name="T91" fmla="*/ 306 h 410"/>
                <a:gd name="T92" fmla="*/ 275 w 411"/>
                <a:gd name="T93" fmla="*/ 324 h 410"/>
                <a:gd name="T94" fmla="*/ 292 w 411"/>
                <a:gd name="T95" fmla="*/ 263 h 410"/>
                <a:gd name="T96" fmla="*/ 306 w 411"/>
                <a:gd name="T97" fmla="*/ 230 h 410"/>
                <a:gd name="T98" fmla="*/ 323 w 411"/>
                <a:gd name="T99" fmla="*/ 198 h 410"/>
                <a:gd name="T100" fmla="*/ 330 w 411"/>
                <a:gd name="T101" fmla="*/ 196 h 410"/>
                <a:gd name="T102" fmla="*/ 347 w 411"/>
                <a:gd name="T103" fmla="*/ 236 h 410"/>
                <a:gd name="T104" fmla="*/ 379 w 411"/>
                <a:gd name="T105" fmla="*/ 221 h 410"/>
                <a:gd name="T106" fmla="*/ 385 w 411"/>
                <a:gd name="T107" fmla="*/ 243 h 410"/>
                <a:gd name="T108" fmla="*/ 379 w 411"/>
                <a:gd name="T109" fmla="*/ 257 h 410"/>
                <a:gd name="T110" fmla="*/ 380 w 411"/>
                <a:gd name="T111" fmla="*/ 271 h 410"/>
                <a:gd name="T112" fmla="*/ 340 w 411"/>
                <a:gd name="T113" fmla="*/ 320 h 410"/>
                <a:gd name="T114" fmla="*/ 293 w 411"/>
                <a:gd name="T115" fmla="*/ 358 h 410"/>
                <a:gd name="T116" fmla="*/ 280 w 411"/>
                <a:gd name="T117" fmla="*/ 188 h 410"/>
                <a:gd name="T118" fmla="*/ 287 w 411"/>
                <a:gd name="T119" fmla="*/ 210 h 410"/>
                <a:gd name="T120" fmla="*/ 278 w 411"/>
                <a:gd name="T121" fmla="*/ 15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410">
                  <a:moveTo>
                    <a:pt x="205" y="0"/>
                  </a:moveTo>
                  <a:cubicBezTo>
                    <a:pt x="92" y="0"/>
                    <a:pt x="0" y="92"/>
                    <a:pt x="0" y="205"/>
                  </a:cubicBezTo>
                  <a:cubicBezTo>
                    <a:pt x="0" y="318"/>
                    <a:pt x="92" y="410"/>
                    <a:pt x="205" y="410"/>
                  </a:cubicBezTo>
                  <a:cubicBezTo>
                    <a:pt x="318" y="410"/>
                    <a:pt x="411" y="318"/>
                    <a:pt x="411" y="205"/>
                  </a:cubicBezTo>
                  <a:cubicBezTo>
                    <a:pt x="411" y="92"/>
                    <a:pt x="318" y="0"/>
                    <a:pt x="205" y="0"/>
                  </a:cubicBezTo>
                  <a:close/>
                  <a:moveTo>
                    <a:pt x="394" y="219"/>
                  </a:moveTo>
                  <a:cubicBezTo>
                    <a:pt x="394" y="219"/>
                    <a:pt x="394" y="219"/>
                    <a:pt x="394" y="218"/>
                  </a:cubicBezTo>
                  <a:cubicBezTo>
                    <a:pt x="394" y="218"/>
                    <a:pt x="393" y="217"/>
                    <a:pt x="393" y="217"/>
                  </a:cubicBezTo>
                  <a:cubicBezTo>
                    <a:pt x="392" y="214"/>
                    <a:pt x="393" y="213"/>
                    <a:pt x="395" y="212"/>
                  </a:cubicBezTo>
                  <a:cubicBezTo>
                    <a:pt x="395" y="212"/>
                    <a:pt x="395" y="211"/>
                    <a:pt x="395" y="211"/>
                  </a:cubicBezTo>
                  <a:cubicBezTo>
                    <a:pt x="395" y="211"/>
                    <a:pt x="395" y="211"/>
                    <a:pt x="396" y="211"/>
                  </a:cubicBezTo>
                  <a:cubicBezTo>
                    <a:pt x="395" y="214"/>
                    <a:pt x="395" y="217"/>
                    <a:pt x="395" y="220"/>
                  </a:cubicBezTo>
                  <a:cubicBezTo>
                    <a:pt x="395" y="220"/>
                    <a:pt x="394" y="219"/>
                    <a:pt x="394" y="219"/>
                  </a:cubicBezTo>
                  <a:close/>
                  <a:moveTo>
                    <a:pt x="339" y="70"/>
                  </a:moveTo>
                  <a:cubicBezTo>
                    <a:pt x="339" y="70"/>
                    <a:pt x="338" y="70"/>
                    <a:pt x="338" y="69"/>
                  </a:cubicBezTo>
                  <a:cubicBezTo>
                    <a:pt x="339" y="69"/>
                    <a:pt x="339" y="70"/>
                    <a:pt x="339" y="70"/>
                  </a:cubicBezTo>
                  <a:close/>
                  <a:moveTo>
                    <a:pt x="115" y="44"/>
                  </a:moveTo>
                  <a:cubicBezTo>
                    <a:pt x="116" y="45"/>
                    <a:pt x="116" y="46"/>
                    <a:pt x="116" y="47"/>
                  </a:cubicBezTo>
                  <a:cubicBezTo>
                    <a:pt x="116" y="48"/>
                    <a:pt x="115" y="48"/>
                    <a:pt x="115" y="49"/>
                  </a:cubicBezTo>
                  <a:cubicBezTo>
                    <a:pt x="117" y="50"/>
                    <a:pt x="120" y="50"/>
                    <a:pt x="120" y="52"/>
                  </a:cubicBezTo>
                  <a:cubicBezTo>
                    <a:pt x="120" y="53"/>
                    <a:pt x="119" y="56"/>
                    <a:pt x="118" y="57"/>
                  </a:cubicBezTo>
                  <a:cubicBezTo>
                    <a:pt x="118" y="57"/>
                    <a:pt x="118" y="61"/>
                    <a:pt x="116" y="63"/>
                  </a:cubicBezTo>
                  <a:cubicBezTo>
                    <a:pt x="116" y="63"/>
                    <a:pt x="116" y="63"/>
                    <a:pt x="116" y="63"/>
                  </a:cubicBezTo>
                  <a:cubicBezTo>
                    <a:pt x="117" y="62"/>
                    <a:pt x="116" y="61"/>
                    <a:pt x="116" y="61"/>
                  </a:cubicBezTo>
                  <a:cubicBezTo>
                    <a:pt x="116" y="61"/>
                    <a:pt x="115" y="61"/>
                    <a:pt x="115" y="61"/>
                  </a:cubicBezTo>
                  <a:cubicBezTo>
                    <a:pt x="114" y="61"/>
                    <a:pt x="115" y="59"/>
                    <a:pt x="115" y="58"/>
                  </a:cubicBezTo>
                  <a:cubicBezTo>
                    <a:pt x="115" y="58"/>
                    <a:pt x="115" y="57"/>
                    <a:pt x="115" y="56"/>
                  </a:cubicBezTo>
                  <a:cubicBezTo>
                    <a:pt x="114" y="56"/>
                    <a:pt x="113" y="57"/>
                    <a:pt x="112" y="57"/>
                  </a:cubicBezTo>
                  <a:cubicBezTo>
                    <a:pt x="111" y="59"/>
                    <a:pt x="113" y="59"/>
                    <a:pt x="112" y="61"/>
                  </a:cubicBezTo>
                  <a:cubicBezTo>
                    <a:pt x="108" y="63"/>
                    <a:pt x="107" y="59"/>
                    <a:pt x="104" y="59"/>
                  </a:cubicBezTo>
                  <a:cubicBezTo>
                    <a:pt x="103" y="59"/>
                    <a:pt x="102" y="60"/>
                    <a:pt x="101" y="60"/>
                  </a:cubicBezTo>
                  <a:cubicBezTo>
                    <a:pt x="100" y="61"/>
                    <a:pt x="98" y="62"/>
                    <a:pt x="97" y="64"/>
                  </a:cubicBezTo>
                  <a:cubicBezTo>
                    <a:pt x="97" y="65"/>
                    <a:pt x="98" y="66"/>
                    <a:pt x="99" y="66"/>
                  </a:cubicBezTo>
                  <a:cubicBezTo>
                    <a:pt x="100" y="67"/>
                    <a:pt x="100" y="68"/>
                    <a:pt x="100" y="69"/>
                  </a:cubicBezTo>
                  <a:cubicBezTo>
                    <a:pt x="102" y="69"/>
                    <a:pt x="102" y="69"/>
                    <a:pt x="103" y="70"/>
                  </a:cubicBezTo>
                  <a:cubicBezTo>
                    <a:pt x="103" y="71"/>
                    <a:pt x="103" y="71"/>
                    <a:pt x="103" y="73"/>
                  </a:cubicBezTo>
                  <a:cubicBezTo>
                    <a:pt x="103" y="74"/>
                    <a:pt x="105" y="75"/>
                    <a:pt x="104" y="77"/>
                  </a:cubicBezTo>
                  <a:cubicBezTo>
                    <a:pt x="103" y="78"/>
                    <a:pt x="100" y="80"/>
                    <a:pt x="98" y="80"/>
                  </a:cubicBezTo>
                  <a:cubicBezTo>
                    <a:pt x="96" y="80"/>
                    <a:pt x="94" y="79"/>
                    <a:pt x="91" y="79"/>
                  </a:cubicBezTo>
                  <a:cubicBezTo>
                    <a:pt x="89" y="79"/>
                    <a:pt x="87" y="79"/>
                    <a:pt x="87" y="79"/>
                  </a:cubicBezTo>
                  <a:cubicBezTo>
                    <a:pt x="85" y="78"/>
                    <a:pt x="85" y="76"/>
                    <a:pt x="84" y="76"/>
                  </a:cubicBezTo>
                  <a:cubicBezTo>
                    <a:pt x="82" y="76"/>
                    <a:pt x="81" y="78"/>
                    <a:pt x="78" y="78"/>
                  </a:cubicBezTo>
                  <a:cubicBezTo>
                    <a:pt x="77" y="78"/>
                    <a:pt x="76" y="77"/>
                    <a:pt x="75" y="77"/>
                  </a:cubicBezTo>
                  <a:cubicBezTo>
                    <a:pt x="73" y="77"/>
                    <a:pt x="72" y="77"/>
                    <a:pt x="71" y="76"/>
                  </a:cubicBezTo>
                  <a:cubicBezTo>
                    <a:pt x="70" y="76"/>
                    <a:pt x="72" y="74"/>
                    <a:pt x="70" y="74"/>
                  </a:cubicBezTo>
                  <a:cubicBezTo>
                    <a:pt x="71" y="73"/>
                    <a:pt x="69" y="74"/>
                    <a:pt x="69" y="73"/>
                  </a:cubicBezTo>
                  <a:cubicBezTo>
                    <a:pt x="69" y="73"/>
                    <a:pt x="69" y="73"/>
                    <a:pt x="68" y="73"/>
                  </a:cubicBezTo>
                  <a:cubicBezTo>
                    <a:pt x="69" y="72"/>
                    <a:pt x="70" y="71"/>
                    <a:pt x="71" y="70"/>
                  </a:cubicBezTo>
                  <a:cubicBezTo>
                    <a:pt x="71" y="71"/>
                    <a:pt x="71" y="71"/>
                    <a:pt x="72" y="71"/>
                  </a:cubicBezTo>
                  <a:cubicBezTo>
                    <a:pt x="72" y="71"/>
                    <a:pt x="72" y="72"/>
                    <a:pt x="72" y="72"/>
                  </a:cubicBezTo>
                  <a:cubicBezTo>
                    <a:pt x="73" y="73"/>
                    <a:pt x="76" y="74"/>
                    <a:pt x="79" y="74"/>
                  </a:cubicBezTo>
                  <a:cubicBezTo>
                    <a:pt x="80" y="74"/>
                    <a:pt x="81" y="74"/>
                    <a:pt x="82" y="73"/>
                  </a:cubicBezTo>
                  <a:cubicBezTo>
                    <a:pt x="84" y="73"/>
                    <a:pt x="85" y="73"/>
                    <a:pt x="86" y="73"/>
                  </a:cubicBezTo>
                  <a:cubicBezTo>
                    <a:pt x="87" y="73"/>
                    <a:pt x="87" y="75"/>
                    <a:pt x="89" y="75"/>
                  </a:cubicBezTo>
                  <a:cubicBezTo>
                    <a:pt x="90" y="76"/>
                    <a:pt x="92" y="75"/>
                    <a:pt x="93" y="74"/>
                  </a:cubicBezTo>
                  <a:cubicBezTo>
                    <a:pt x="94" y="74"/>
                    <a:pt x="94" y="74"/>
                    <a:pt x="95" y="73"/>
                  </a:cubicBezTo>
                  <a:cubicBezTo>
                    <a:pt x="96" y="71"/>
                    <a:pt x="93" y="69"/>
                    <a:pt x="92" y="67"/>
                  </a:cubicBezTo>
                  <a:cubicBezTo>
                    <a:pt x="92" y="67"/>
                    <a:pt x="92" y="66"/>
                    <a:pt x="92" y="66"/>
                  </a:cubicBezTo>
                  <a:cubicBezTo>
                    <a:pt x="92" y="66"/>
                    <a:pt x="92" y="65"/>
                    <a:pt x="92" y="65"/>
                  </a:cubicBezTo>
                  <a:cubicBezTo>
                    <a:pt x="92" y="65"/>
                    <a:pt x="92" y="64"/>
                    <a:pt x="92" y="63"/>
                  </a:cubicBezTo>
                  <a:cubicBezTo>
                    <a:pt x="92" y="63"/>
                    <a:pt x="92" y="63"/>
                    <a:pt x="92" y="63"/>
                  </a:cubicBezTo>
                  <a:cubicBezTo>
                    <a:pt x="92" y="62"/>
                    <a:pt x="92" y="61"/>
                    <a:pt x="92" y="60"/>
                  </a:cubicBezTo>
                  <a:cubicBezTo>
                    <a:pt x="90" y="60"/>
                    <a:pt x="89" y="60"/>
                    <a:pt x="88" y="59"/>
                  </a:cubicBezTo>
                  <a:cubicBezTo>
                    <a:pt x="87" y="59"/>
                    <a:pt x="85" y="59"/>
                    <a:pt x="84" y="59"/>
                  </a:cubicBezTo>
                  <a:cubicBezTo>
                    <a:pt x="84" y="59"/>
                    <a:pt x="84" y="59"/>
                    <a:pt x="84" y="59"/>
                  </a:cubicBezTo>
                  <a:cubicBezTo>
                    <a:pt x="85" y="57"/>
                    <a:pt x="87" y="56"/>
                    <a:pt x="89" y="55"/>
                  </a:cubicBezTo>
                  <a:cubicBezTo>
                    <a:pt x="89" y="55"/>
                    <a:pt x="89" y="55"/>
                    <a:pt x="90" y="55"/>
                  </a:cubicBezTo>
                  <a:cubicBezTo>
                    <a:pt x="92" y="54"/>
                    <a:pt x="96" y="56"/>
                    <a:pt x="98" y="54"/>
                  </a:cubicBezTo>
                  <a:cubicBezTo>
                    <a:pt x="100" y="51"/>
                    <a:pt x="97" y="51"/>
                    <a:pt x="96" y="50"/>
                  </a:cubicBezTo>
                  <a:cubicBezTo>
                    <a:pt x="96" y="50"/>
                    <a:pt x="96" y="50"/>
                    <a:pt x="96" y="50"/>
                  </a:cubicBezTo>
                  <a:cubicBezTo>
                    <a:pt x="98" y="48"/>
                    <a:pt x="101" y="46"/>
                    <a:pt x="103" y="45"/>
                  </a:cubicBezTo>
                  <a:cubicBezTo>
                    <a:pt x="103" y="45"/>
                    <a:pt x="103" y="45"/>
                    <a:pt x="103" y="45"/>
                  </a:cubicBezTo>
                  <a:cubicBezTo>
                    <a:pt x="105" y="45"/>
                    <a:pt x="106" y="45"/>
                    <a:pt x="107" y="45"/>
                  </a:cubicBezTo>
                  <a:cubicBezTo>
                    <a:pt x="108" y="46"/>
                    <a:pt x="108" y="48"/>
                    <a:pt x="109" y="48"/>
                  </a:cubicBezTo>
                  <a:cubicBezTo>
                    <a:pt x="109" y="48"/>
                    <a:pt x="111" y="49"/>
                    <a:pt x="112" y="47"/>
                  </a:cubicBezTo>
                  <a:cubicBezTo>
                    <a:pt x="113" y="45"/>
                    <a:pt x="111" y="44"/>
                    <a:pt x="111" y="43"/>
                  </a:cubicBezTo>
                  <a:cubicBezTo>
                    <a:pt x="110" y="42"/>
                    <a:pt x="110" y="42"/>
                    <a:pt x="109" y="41"/>
                  </a:cubicBezTo>
                  <a:cubicBezTo>
                    <a:pt x="109" y="41"/>
                    <a:pt x="109" y="41"/>
                    <a:pt x="108" y="41"/>
                  </a:cubicBezTo>
                  <a:cubicBezTo>
                    <a:pt x="113" y="39"/>
                    <a:pt x="117" y="36"/>
                    <a:pt x="122" y="34"/>
                  </a:cubicBezTo>
                  <a:cubicBezTo>
                    <a:pt x="122" y="34"/>
                    <a:pt x="122" y="34"/>
                    <a:pt x="122" y="34"/>
                  </a:cubicBezTo>
                  <a:cubicBezTo>
                    <a:pt x="121" y="36"/>
                    <a:pt x="121" y="37"/>
                    <a:pt x="121" y="39"/>
                  </a:cubicBezTo>
                  <a:cubicBezTo>
                    <a:pt x="121" y="40"/>
                    <a:pt x="121" y="41"/>
                    <a:pt x="120" y="41"/>
                  </a:cubicBezTo>
                  <a:cubicBezTo>
                    <a:pt x="119" y="42"/>
                    <a:pt x="117" y="40"/>
                    <a:pt x="115" y="41"/>
                  </a:cubicBezTo>
                  <a:cubicBezTo>
                    <a:pt x="114" y="43"/>
                    <a:pt x="115" y="44"/>
                    <a:pt x="115" y="44"/>
                  </a:cubicBezTo>
                  <a:close/>
                  <a:moveTo>
                    <a:pt x="90" y="357"/>
                  </a:moveTo>
                  <a:cubicBezTo>
                    <a:pt x="91" y="357"/>
                    <a:pt x="91" y="357"/>
                    <a:pt x="92" y="357"/>
                  </a:cubicBezTo>
                  <a:cubicBezTo>
                    <a:pt x="92" y="358"/>
                    <a:pt x="93" y="358"/>
                    <a:pt x="93" y="359"/>
                  </a:cubicBezTo>
                  <a:cubicBezTo>
                    <a:pt x="92" y="358"/>
                    <a:pt x="91" y="357"/>
                    <a:pt x="90" y="357"/>
                  </a:cubicBezTo>
                  <a:close/>
                  <a:moveTo>
                    <a:pt x="98" y="362"/>
                  </a:moveTo>
                  <a:cubicBezTo>
                    <a:pt x="98" y="362"/>
                    <a:pt x="99" y="362"/>
                    <a:pt x="99" y="363"/>
                  </a:cubicBezTo>
                  <a:cubicBezTo>
                    <a:pt x="100" y="363"/>
                    <a:pt x="101" y="364"/>
                    <a:pt x="101" y="364"/>
                  </a:cubicBezTo>
                  <a:cubicBezTo>
                    <a:pt x="100" y="364"/>
                    <a:pt x="99" y="363"/>
                    <a:pt x="98" y="362"/>
                  </a:cubicBezTo>
                  <a:close/>
                  <a:moveTo>
                    <a:pt x="108" y="369"/>
                  </a:moveTo>
                  <a:cubicBezTo>
                    <a:pt x="109" y="369"/>
                    <a:pt x="109" y="368"/>
                    <a:pt x="109" y="368"/>
                  </a:cubicBezTo>
                  <a:cubicBezTo>
                    <a:pt x="109" y="367"/>
                    <a:pt x="109" y="367"/>
                    <a:pt x="109" y="366"/>
                  </a:cubicBezTo>
                  <a:cubicBezTo>
                    <a:pt x="107" y="364"/>
                    <a:pt x="103" y="362"/>
                    <a:pt x="101" y="361"/>
                  </a:cubicBezTo>
                  <a:cubicBezTo>
                    <a:pt x="98" y="358"/>
                    <a:pt x="96" y="356"/>
                    <a:pt x="94" y="355"/>
                  </a:cubicBezTo>
                  <a:cubicBezTo>
                    <a:pt x="92" y="355"/>
                    <a:pt x="92" y="355"/>
                    <a:pt x="91" y="355"/>
                  </a:cubicBezTo>
                  <a:cubicBezTo>
                    <a:pt x="90" y="354"/>
                    <a:pt x="90" y="354"/>
                    <a:pt x="90" y="354"/>
                  </a:cubicBezTo>
                  <a:cubicBezTo>
                    <a:pt x="89" y="353"/>
                    <a:pt x="90" y="353"/>
                    <a:pt x="89" y="352"/>
                  </a:cubicBezTo>
                  <a:cubicBezTo>
                    <a:pt x="89" y="351"/>
                    <a:pt x="87" y="351"/>
                    <a:pt x="87" y="350"/>
                  </a:cubicBezTo>
                  <a:cubicBezTo>
                    <a:pt x="86" y="348"/>
                    <a:pt x="87" y="348"/>
                    <a:pt x="87" y="347"/>
                  </a:cubicBezTo>
                  <a:cubicBezTo>
                    <a:pt x="86" y="346"/>
                    <a:pt x="86" y="345"/>
                    <a:pt x="86" y="344"/>
                  </a:cubicBezTo>
                  <a:cubicBezTo>
                    <a:pt x="86" y="343"/>
                    <a:pt x="86" y="343"/>
                    <a:pt x="85" y="342"/>
                  </a:cubicBezTo>
                  <a:cubicBezTo>
                    <a:pt x="84" y="342"/>
                    <a:pt x="84" y="342"/>
                    <a:pt x="84" y="342"/>
                  </a:cubicBezTo>
                  <a:cubicBezTo>
                    <a:pt x="83" y="343"/>
                    <a:pt x="83" y="343"/>
                    <a:pt x="83" y="344"/>
                  </a:cubicBezTo>
                  <a:cubicBezTo>
                    <a:pt x="82" y="344"/>
                    <a:pt x="82" y="344"/>
                    <a:pt x="82" y="345"/>
                  </a:cubicBezTo>
                  <a:cubicBezTo>
                    <a:pt x="82" y="346"/>
                    <a:pt x="84" y="348"/>
                    <a:pt x="84" y="349"/>
                  </a:cubicBezTo>
                  <a:cubicBezTo>
                    <a:pt x="84" y="349"/>
                    <a:pt x="82" y="349"/>
                    <a:pt x="82" y="350"/>
                  </a:cubicBezTo>
                  <a:cubicBezTo>
                    <a:pt x="41" y="315"/>
                    <a:pt x="15" y="264"/>
                    <a:pt x="15" y="207"/>
                  </a:cubicBezTo>
                  <a:cubicBezTo>
                    <a:pt x="16" y="205"/>
                    <a:pt x="18" y="204"/>
                    <a:pt x="18" y="203"/>
                  </a:cubicBezTo>
                  <a:cubicBezTo>
                    <a:pt x="18" y="202"/>
                    <a:pt x="18" y="202"/>
                    <a:pt x="18" y="201"/>
                  </a:cubicBezTo>
                  <a:cubicBezTo>
                    <a:pt x="18" y="198"/>
                    <a:pt x="17" y="198"/>
                    <a:pt x="15" y="196"/>
                  </a:cubicBezTo>
                  <a:cubicBezTo>
                    <a:pt x="16" y="182"/>
                    <a:pt x="18" y="168"/>
                    <a:pt x="22" y="155"/>
                  </a:cubicBezTo>
                  <a:cubicBezTo>
                    <a:pt x="22" y="156"/>
                    <a:pt x="22" y="156"/>
                    <a:pt x="22" y="157"/>
                  </a:cubicBezTo>
                  <a:cubicBezTo>
                    <a:pt x="22" y="158"/>
                    <a:pt x="22" y="160"/>
                    <a:pt x="22" y="161"/>
                  </a:cubicBezTo>
                  <a:cubicBezTo>
                    <a:pt x="24" y="162"/>
                    <a:pt x="25" y="164"/>
                    <a:pt x="25" y="166"/>
                  </a:cubicBezTo>
                  <a:cubicBezTo>
                    <a:pt x="25" y="166"/>
                    <a:pt x="26" y="167"/>
                    <a:pt x="26" y="168"/>
                  </a:cubicBezTo>
                  <a:cubicBezTo>
                    <a:pt x="26" y="168"/>
                    <a:pt x="25" y="169"/>
                    <a:pt x="25" y="169"/>
                  </a:cubicBezTo>
                  <a:cubicBezTo>
                    <a:pt x="25" y="170"/>
                    <a:pt x="26" y="170"/>
                    <a:pt x="26" y="171"/>
                  </a:cubicBezTo>
                  <a:cubicBezTo>
                    <a:pt x="26" y="172"/>
                    <a:pt x="27" y="172"/>
                    <a:pt x="28" y="172"/>
                  </a:cubicBezTo>
                  <a:cubicBezTo>
                    <a:pt x="28" y="174"/>
                    <a:pt x="29" y="174"/>
                    <a:pt x="29" y="175"/>
                  </a:cubicBezTo>
                  <a:cubicBezTo>
                    <a:pt x="30" y="176"/>
                    <a:pt x="30" y="178"/>
                    <a:pt x="31" y="178"/>
                  </a:cubicBezTo>
                  <a:cubicBezTo>
                    <a:pt x="30" y="178"/>
                    <a:pt x="31" y="177"/>
                    <a:pt x="31" y="177"/>
                  </a:cubicBezTo>
                  <a:cubicBezTo>
                    <a:pt x="33" y="180"/>
                    <a:pt x="33" y="183"/>
                    <a:pt x="34" y="187"/>
                  </a:cubicBezTo>
                  <a:cubicBezTo>
                    <a:pt x="34" y="190"/>
                    <a:pt x="36" y="193"/>
                    <a:pt x="36" y="195"/>
                  </a:cubicBezTo>
                  <a:cubicBezTo>
                    <a:pt x="37" y="196"/>
                    <a:pt x="37" y="197"/>
                    <a:pt x="37" y="198"/>
                  </a:cubicBezTo>
                  <a:cubicBezTo>
                    <a:pt x="37" y="199"/>
                    <a:pt x="36" y="200"/>
                    <a:pt x="36" y="202"/>
                  </a:cubicBezTo>
                  <a:cubicBezTo>
                    <a:pt x="35" y="204"/>
                    <a:pt x="39" y="209"/>
                    <a:pt x="40" y="210"/>
                  </a:cubicBezTo>
                  <a:cubicBezTo>
                    <a:pt x="41" y="211"/>
                    <a:pt x="42" y="212"/>
                    <a:pt x="43" y="212"/>
                  </a:cubicBezTo>
                  <a:cubicBezTo>
                    <a:pt x="43" y="213"/>
                    <a:pt x="44" y="213"/>
                    <a:pt x="44" y="213"/>
                  </a:cubicBezTo>
                  <a:cubicBezTo>
                    <a:pt x="45" y="214"/>
                    <a:pt x="46" y="216"/>
                    <a:pt x="47" y="216"/>
                  </a:cubicBezTo>
                  <a:cubicBezTo>
                    <a:pt x="49" y="217"/>
                    <a:pt x="51" y="217"/>
                    <a:pt x="53" y="218"/>
                  </a:cubicBezTo>
                  <a:cubicBezTo>
                    <a:pt x="54" y="219"/>
                    <a:pt x="54" y="220"/>
                    <a:pt x="54" y="221"/>
                  </a:cubicBezTo>
                  <a:cubicBezTo>
                    <a:pt x="55" y="222"/>
                    <a:pt x="56" y="223"/>
                    <a:pt x="56" y="224"/>
                  </a:cubicBezTo>
                  <a:cubicBezTo>
                    <a:pt x="58" y="225"/>
                    <a:pt x="59" y="226"/>
                    <a:pt x="60" y="227"/>
                  </a:cubicBezTo>
                  <a:cubicBezTo>
                    <a:pt x="61" y="228"/>
                    <a:pt x="61" y="228"/>
                    <a:pt x="61" y="230"/>
                  </a:cubicBezTo>
                  <a:cubicBezTo>
                    <a:pt x="62" y="231"/>
                    <a:pt x="62" y="232"/>
                    <a:pt x="62" y="232"/>
                  </a:cubicBezTo>
                  <a:cubicBezTo>
                    <a:pt x="62" y="233"/>
                    <a:pt x="61" y="234"/>
                    <a:pt x="62" y="235"/>
                  </a:cubicBezTo>
                  <a:cubicBezTo>
                    <a:pt x="62" y="236"/>
                    <a:pt x="63" y="237"/>
                    <a:pt x="64" y="238"/>
                  </a:cubicBezTo>
                  <a:cubicBezTo>
                    <a:pt x="64" y="238"/>
                    <a:pt x="64" y="239"/>
                    <a:pt x="64" y="239"/>
                  </a:cubicBezTo>
                  <a:cubicBezTo>
                    <a:pt x="65" y="240"/>
                    <a:pt x="65" y="241"/>
                    <a:pt x="66" y="242"/>
                  </a:cubicBezTo>
                  <a:cubicBezTo>
                    <a:pt x="67" y="242"/>
                    <a:pt x="67" y="243"/>
                    <a:pt x="68" y="244"/>
                  </a:cubicBezTo>
                  <a:cubicBezTo>
                    <a:pt x="69" y="244"/>
                    <a:pt x="69" y="242"/>
                    <a:pt x="71" y="242"/>
                  </a:cubicBezTo>
                  <a:cubicBezTo>
                    <a:pt x="72" y="244"/>
                    <a:pt x="73" y="246"/>
                    <a:pt x="75" y="247"/>
                  </a:cubicBezTo>
                  <a:cubicBezTo>
                    <a:pt x="75" y="247"/>
                    <a:pt x="76" y="248"/>
                    <a:pt x="76" y="248"/>
                  </a:cubicBezTo>
                  <a:cubicBezTo>
                    <a:pt x="74" y="253"/>
                    <a:pt x="72" y="259"/>
                    <a:pt x="77" y="265"/>
                  </a:cubicBezTo>
                  <a:cubicBezTo>
                    <a:pt x="77" y="266"/>
                    <a:pt x="76" y="268"/>
                    <a:pt x="77" y="269"/>
                  </a:cubicBezTo>
                  <a:cubicBezTo>
                    <a:pt x="77" y="271"/>
                    <a:pt x="80" y="272"/>
                    <a:pt x="82" y="274"/>
                  </a:cubicBezTo>
                  <a:cubicBezTo>
                    <a:pt x="84" y="275"/>
                    <a:pt x="86" y="276"/>
                    <a:pt x="87" y="278"/>
                  </a:cubicBezTo>
                  <a:cubicBezTo>
                    <a:pt x="88" y="279"/>
                    <a:pt x="89" y="281"/>
                    <a:pt x="89" y="282"/>
                  </a:cubicBezTo>
                  <a:cubicBezTo>
                    <a:pt x="90" y="282"/>
                    <a:pt x="91" y="283"/>
                    <a:pt x="91" y="283"/>
                  </a:cubicBezTo>
                  <a:cubicBezTo>
                    <a:pt x="92" y="284"/>
                    <a:pt x="93" y="284"/>
                    <a:pt x="93" y="285"/>
                  </a:cubicBezTo>
                  <a:cubicBezTo>
                    <a:pt x="94" y="286"/>
                    <a:pt x="95" y="287"/>
                    <a:pt x="95" y="288"/>
                  </a:cubicBezTo>
                  <a:cubicBezTo>
                    <a:pt x="99" y="290"/>
                    <a:pt x="104" y="290"/>
                    <a:pt x="107" y="292"/>
                  </a:cubicBezTo>
                  <a:cubicBezTo>
                    <a:pt x="109" y="294"/>
                    <a:pt x="109" y="295"/>
                    <a:pt x="110" y="298"/>
                  </a:cubicBezTo>
                  <a:cubicBezTo>
                    <a:pt x="111" y="299"/>
                    <a:pt x="111" y="300"/>
                    <a:pt x="112" y="302"/>
                  </a:cubicBezTo>
                  <a:cubicBezTo>
                    <a:pt x="113" y="306"/>
                    <a:pt x="114" y="311"/>
                    <a:pt x="116" y="315"/>
                  </a:cubicBezTo>
                  <a:cubicBezTo>
                    <a:pt x="116" y="317"/>
                    <a:pt x="117" y="318"/>
                    <a:pt x="118" y="320"/>
                  </a:cubicBezTo>
                  <a:cubicBezTo>
                    <a:pt x="118" y="321"/>
                    <a:pt x="118" y="321"/>
                    <a:pt x="118" y="322"/>
                  </a:cubicBezTo>
                  <a:cubicBezTo>
                    <a:pt x="119" y="324"/>
                    <a:pt x="120" y="325"/>
                    <a:pt x="121" y="326"/>
                  </a:cubicBezTo>
                  <a:cubicBezTo>
                    <a:pt x="121" y="327"/>
                    <a:pt x="121" y="329"/>
                    <a:pt x="121" y="329"/>
                  </a:cubicBezTo>
                  <a:cubicBezTo>
                    <a:pt x="121" y="330"/>
                    <a:pt x="122" y="331"/>
                    <a:pt x="122" y="332"/>
                  </a:cubicBezTo>
                  <a:cubicBezTo>
                    <a:pt x="122" y="333"/>
                    <a:pt x="122" y="335"/>
                    <a:pt x="122" y="336"/>
                  </a:cubicBezTo>
                  <a:cubicBezTo>
                    <a:pt x="122" y="337"/>
                    <a:pt x="123" y="338"/>
                    <a:pt x="123" y="339"/>
                  </a:cubicBezTo>
                  <a:cubicBezTo>
                    <a:pt x="124" y="340"/>
                    <a:pt x="124" y="341"/>
                    <a:pt x="124" y="341"/>
                  </a:cubicBezTo>
                  <a:cubicBezTo>
                    <a:pt x="125" y="342"/>
                    <a:pt x="126" y="344"/>
                    <a:pt x="127" y="345"/>
                  </a:cubicBezTo>
                  <a:cubicBezTo>
                    <a:pt x="127" y="345"/>
                    <a:pt x="127" y="346"/>
                    <a:pt x="127" y="347"/>
                  </a:cubicBezTo>
                  <a:cubicBezTo>
                    <a:pt x="127" y="347"/>
                    <a:pt x="128" y="348"/>
                    <a:pt x="128" y="349"/>
                  </a:cubicBezTo>
                  <a:cubicBezTo>
                    <a:pt x="128" y="350"/>
                    <a:pt x="128" y="351"/>
                    <a:pt x="128" y="352"/>
                  </a:cubicBezTo>
                  <a:cubicBezTo>
                    <a:pt x="129" y="353"/>
                    <a:pt x="129" y="355"/>
                    <a:pt x="129" y="356"/>
                  </a:cubicBezTo>
                  <a:cubicBezTo>
                    <a:pt x="130" y="357"/>
                    <a:pt x="131" y="359"/>
                    <a:pt x="132" y="360"/>
                  </a:cubicBezTo>
                  <a:cubicBezTo>
                    <a:pt x="132" y="361"/>
                    <a:pt x="132" y="362"/>
                    <a:pt x="132" y="363"/>
                  </a:cubicBezTo>
                  <a:cubicBezTo>
                    <a:pt x="133" y="364"/>
                    <a:pt x="134" y="364"/>
                    <a:pt x="135" y="365"/>
                  </a:cubicBezTo>
                  <a:cubicBezTo>
                    <a:pt x="135" y="366"/>
                    <a:pt x="135" y="367"/>
                    <a:pt x="135" y="368"/>
                  </a:cubicBezTo>
                  <a:cubicBezTo>
                    <a:pt x="135" y="371"/>
                    <a:pt x="137" y="372"/>
                    <a:pt x="138" y="374"/>
                  </a:cubicBezTo>
                  <a:cubicBezTo>
                    <a:pt x="139" y="376"/>
                    <a:pt x="140" y="377"/>
                    <a:pt x="141" y="378"/>
                  </a:cubicBezTo>
                  <a:cubicBezTo>
                    <a:pt x="141" y="378"/>
                    <a:pt x="142" y="379"/>
                    <a:pt x="142" y="379"/>
                  </a:cubicBezTo>
                  <a:cubicBezTo>
                    <a:pt x="142" y="379"/>
                    <a:pt x="142" y="379"/>
                    <a:pt x="143" y="380"/>
                  </a:cubicBezTo>
                  <a:cubicBezTo>
                    <a:pt x="143" y="380"/>
                    <a:pt x="144" y="380"/>
                    <a:pt x="145" y="381"/>
                  </a:cubicBezTo>
                  <a:cubicBezTo>
                    <a:pt x="146" y="381"/>
                    <a:pt x="147" y="381"/>
                    <a:pt x="147" y="382"/>
                  </a:cubicBezTo>
                  <a:cubicBezTo>
                    <a:pt x="148" y="382"/>
                    <a:pt x="148" y="382"/>
                    <a:pt x="148" y="382"/>
                  </a:cubicBezTo>
                  <a:cubicBezTo>
                    <a:pt x="150" y="383"/>
                    <a:pt x="151" y="383"/>
                    <a:pt x="152" y="384"/>
                  </a:cubicBezTo>
                  <a:cubicBezTo>
                    <a:pt x="154" y="384"/>
                    <a:pt x="154" y="384"/>
                    <a:pt x="156" y="384"/>
                  </a:cubicBezTo>
                  <a:cubicBezTo>
                    <a:pt x="157" y="384"/>
                    <a:pt x="158" y="384"/>
                    <a:pt x="158" y="384"/>
                  </a:cubicBezTo>
                  <a:cubicBezTo>
                    <a:pt x="159" y="383"/>
                    <a:pt x="160" y="382"/>
                    <a:pt x="159" y="381"/>
                  </a:cubicBezTo>
                  <a:cubicBezTo>
                    <a:pt x="156" y="379"/>
                    <a:pt x="153" y="379"/>
                    <a:pt x="152" y="376"/>
                  </a:cubicBezTo>
                  <a:cubicBezTo>
                    <a:pt x="151" y="375"/>
                    <a:pt x="151" y="374"/>
                    <a:pt x="150" y="371"/>
                  </a:cubicBezTo>
                  <a:cubicBezTo>
                    <a:pt x="150" y="371"/>
                    <a:pt x="149" y="370"/>
                    <a:pt x="149" y="369"/>
                  </a:cubicBezTo>
                  <a:cubicBezTo>
                    <a:pt x="149" y="368"/>
                    <a:pt x="149" y="368"/>
                    <a:pt x="149" y="367"/>
                  </a:cubicBezTo>
                  <a:cubicBezTo>
                    <a:pt x="149" y="367"/>
                    <a:pt x="148" y="366"/>
                    <a:pt x="148" y="366"/>
                  </a:cubicBezTo>
                  <a:cubicBezTo>
                    <a:pt x="148" y="364"/>
                    <a:pt x="150" y="363"/>
                    <a:pt x="149" y="362"/>
                  </a:cubicBezTo>
                  <a:cubicBezTo>
                    <a:pt x="149" y="361"/>
                    <a:pt x="148" y="361"/>
                    <a:pt x="148" y="361"/>
                  </a:cubicBezTo>
                  <a:cubicBezTo>
                    <a:pt x="148" y="361"/>
                    <a:pt x="147" y="360"/>
                    <a:pt x="147" y="360"/>
                  </a:cubicBezTo>
                  <a:cubicBezTo>
                    <a:pt x="146" y="359"/>
                    <a:pt x="145" y="359"/>
                    <a:pt x="145" y="358"/>
                  </a:cubicBezTo>
                  <a:cubicBezTo>
                    <a:pt x="145" y="355"/>
                    <a:pt x="146" y="352"/>
                    <a:pt x="146" y="348"/>
                  </a:cubicBezTo>
                  <a:cubicBezTo>
                    <a:pt x="145" y="347"/>
                    <a:pt x="143" y="347"/>
                    <a:pt x="143" y="345"/>
                  </a:cubicBezTo>
                  <a:cubicBezTo>
                    <a:pt x="143" y="345"/>
                    <a:pt x="145" y="345"/>
                    <a:pt x="145" y="344"/>
                  </a:cubicBezTo>
                  <a:cubicBezTo>
                    <a:pt x="146" y="343"/>
                    <a:pt x="145" y="341"/>
                    <a:pt x="145" y="340"/>
                  </a:cubicBezTo>
                  <a:cubicBezTo>
                    <a:pt x="145" y="339"/>
                    <a:pt x="146" y="338"/>
                    <a:pt x="146" y="337"/>
                  </a:cubicBezTo>
                  <a:cubicBezTo>
                    <a:pt x="147" y="337"/>
                    <a:pt x="149" y="336"/>
                    <a:pt x="150" y="336"/>
                  </a:cubicBezTo>
                  <a:cubicBezTo>
                    <a:pt x="150" y="334"/>
                    <a:pt x="151" y="332"/>
                    <a:pt x="150" y="330"/>
                  </a:cubicBezTo>
                  <a:cubicBezTo>
                    <a:pt x="149" y="328"/>
                    <a:pt x="148" y="328"/>
                    <a:pt x="147" y="326"/>
                  </a:cubicBezTo>
                  <a:cubicBezTo>
                    <a:pt x="149" y="326"/>
                    <a:pt x="152" y="325"/>
                    <a:pt x="152" y="324"/>
                  </a:cubicBezTo>
                  <a:cubicBezTo>
                    <a:pt x="153" y="324"/>
                    <a:pt x="152" y="323"/>
                    <a:pt x="152" y="323"/>
                  </a:cubicBezTo>
                  <a:cubicBezTo>
                    <a:pt x="153" y="321"/>
                    <a:pt x="153" y="319"/>
                    <a:pt x="154" y="318"/>
                  </a:cubicBezTo>
                  <a:cubicBezTo>
                    <a:pt x="154" y="317"/>
                    <a:pt x="155" y="316"/>
                    <a:pt x="155" y="316"/>
                  </a:cubicBezTo>
                  <a:cubicBezTo>
                    <a:pt x="155" y="314"/>
                    <a:pt x="154" y="311"/>
                    <a:pt x="155" y="310"/>
                  </a:cubicBezTo>
                  <a:cubicBezTo>
                    <a:pt x="155" y="309"/>
                    <a:pt x="155" y="309"/>
                    <a:pt x="155" y="309"/>
                  </a:cubicBezTo>
                  <a:cubicBezTo>
                    <a:pt x="155" y="308"/>
                    <a:pt x="155" y="307"/>
                    <a:pt x="155" y="307"/>
                  </a:cubicBezTo>
                  <a:cubicBezTo>
                    <a:pt x="155" y="305"/>
                    <a:pt x="154" y="304"/>
                    <a:pt x="153" y="303"/>
                  </a:cubicBezTo>
                  <a:cubicBezTo>
                    <a:pt x="153" y="302"/>
                    <a:pt x="153" y="300"/>
                    <a:pt x="154" y="299"/>
                  </a:cubicBezTo>
                  <a:cubicBezTo>
                    <a:pt x="154" y="298"/>
                    <a:pt x="155" y="298"/>
                    <a:pt x="155" y="298"/>
                  </a:cubicBezTo>
                  <a:cubicBezTo>
                    <a:pt x="155" y="298"/>
                    <a:pt x="155" y="297"/>
                    <a:pt x="155" y="297"/>
                  </a:cubicBezTo>
                  <a:cubicBezTo>
                    <a:pt x="156" y="297"/>
                    <a:pt x="156" y="297"/>
                    <a:pt x="156" y="296"/>
                  </a:cubicBezTo>
                  <a:cubicBezTo>
                    <a:pt x="157" y="296"/>
                    <a:pt x="157" y="295"/>
                    <a:pt x="157" y="295"/>
                  </a:cubicBezTo>
                  <a:cubicBezTo>
                    <a:pt x="157" y="295"/>
                    <a:pt x="158" y="295"/>
                    <a:pt x="158" y="295"/>
                  </a:cubicBezTo>
                  <a:cubicBezTo>
                    <a:pt x="159" y="294"/>
                    <a:pt x="159" y="294"/>
                    <a:pt x="159" y="293"/>
                  </a:cubicBezTo>
                  <a:cubicBezTo>
                    <a:pt x="160" y="293"/>
                    <a:pt x="161" y="292"/>
                    <a:pt x="161" y="292"/>
                  </a:cubicBezTo>
                  <a:cubicBezTo>
                    <a:pt x="161" y="291"/>
                    <a:pt x="162" y="290"/>
                    <a:pt x="162" y="289"/>
                  </a:cubicBezTo>
                  <a:cubicBezTo>
                    <a:pt x="162" y="288"/>
                    <a:pt x="162" y="286"/>
                    <a:pt x="162" y="285"/>
                  </a:cubicBezTo>
                  <a:cubicBezTo>
                    <a:pt x="162" y="282"/>
                    <a:pt x="163" y="281"/>
                    <a:pt x="162" y="279"/>
                  </a:cubicBezTo>
                  <a:cubicBezTo>
                    <a:pt x="162" y="276"/>
                    <a:pt x="162" y="275"/>
                    <a:pt x="161" y="272"/>
                  </a:cubicBezTo>
                  <a:cubicBezTo>
                    <a:pt x="161" y="271"/>
                    <a:pt x="159" y="269"/>
                    <a:pt x="159" y="267"/>
                  </a:cubicBezTo>
                  <a:cubicBezTo>
                    <a:pt x="159" y="266"/>
                    <a:pt x="160" y="265"/>
                    <a:pt x="160" y="264"/>
                  </a:cubicBezTo>
                  <a:cubicBezTo>
                    <a:pt x="161" y="262"/>
                    <a:pt x="162" y="259"/>
                    <a:pt x="162" y="257"/>
                  </a:cubicBezTo>
                  <a:cubicBezTo>
                    <a:pt x="162" y="256"/>
                    <a:pt x="163" y="254"/>
                    <a:pt x="163" y="253"/>
                  </a:cubicBezTo>
                  <a:cubicBezTo>
                    <a:pt x="163" y="251"/>
                    <a:pt x="161" y="248"/>
                    <a:pt x="161" y="247"/>
                  </a:cubicBezTo>
                  <a:cubicBezTo>
                    <a:pt x="160" y="247"/>
                    <a:pt x="160" y="247"/>
                    <a:pt x="160" y="247"/>
                  </a:cubicBezTo>
                  <a:cubicBezTo>
                    <a:pt x="159" y="246"/>
                    <a:pt x="156" y="244"/>
                    <a:pt x="155" y="244"/>
                  </a:cubicBezTo>
                  <a:cubicBezTo>
                    <a:pt x="154" y="244"/>
                    <a:pt x="154" y="244"/>
                    <a:pt x="154" y="244"/>
                  </a:cubicBezTo>
                  <a:cubicBezTo>
                    <a:pt x="153" y="243"/>
                    <a:pt x="153" y="243"/>
                    <a:pt x="152" y="242"/>
                  </a:cubicBezTo>
                  <a:cubicBezTo>
                    <a:pt x="151" y="242"/>
                    <a:pt x="150" y="242"/>
                    <a:pt x="150" y="242"/>
                  </a:cubicBezTo>
                  <a:cubicBezTo>
                    <a:pt x="149" y="242"/>
                    <a:pt x="149" y="242"/>
                    <a:pt x="149" y="242"/>
                  </a:cubicBezTo>
                  <a:cubicBezTo>
                    <a:pt x="148" y="242"/>
                    <a:pt x="148" y="242"/>
                    <a:pt x="147" y="242"/>
                  </a:cubicBezTo>
                  <a:cubicBezTo>
                    <a:pt x="145" y="242"/>
                    <a:pt x="145" y="242"/>
                    <a:pt x="143" y="243"/>
                  </a:cubicBezTo>
                  <a:cubicBezTo>
                    <a:pt x="142" y="243"/>
                    <a:pt x="140" y="242"/>
                    <a:pt x="139" y="242"/>
                  </a:cubicBezTo>
                  <a:cubicBezTo>
                    <a:pt x="139" y="242"/>
                    <a:pt x="139" y="242"/>
                    <a:pt x="138" y="242"/>
                  </a:cubicBezTo>
                  <a:cubicBezTo>
                    <a:pt x="137" y="241"/>
                    <a:pt x="136" y="240"/>
                    <a:pt x="135" y="240"/>
                  </a:cubicBezTo>
                  <a:cubicBezTo>
                    <a:pt x="135" y="240"/>
                    <a:pt x="134" y="240"/>
                    <a:pt x="134" y="240"/>
                  </a:cubicBezTo>
                  <a:cubicBezTo>
                    <a:pt x="133" y="240"/>
                    <a:pt x="132" y="240"/>
                    <a:pt x="131" y="240"/>
                  </a:cubicBezTo>
                  <a:cubicBezTo>
                    <a:pt x="129" y="240"/>
                    <a:pt x="128" y="238"/>
                    <a:pt x="127" y="235"/>
                  </a:cubicBezTo>
                  <a:cubicBezTo>
                    <a:pt x="127" y="234"/>
                    <a:pt x="126" y="233"/>
                    <a:pt x="126" y="232"/>
                  </a:cubicBezTo>
                  <a:cubicBezTo>
                    <a:pt x="125" y="231"/>
                    <a:pt x="123" y="231"/>
                    <a:pt x="122" y="230"/>
                  </a:cubicBezTo>
                  <a:cubicBezTo>
                    <a:pt x="121" y="229"/>
                    <a:pt x="120" y="228"/>
                    <a:pt x="118" y="228"/>
                  </a:cubicBezTo>
                  <a:cubicBezTo>
                    <a:pt x="116" y="228"/>
                    <a:pt x="115" y="229"/>
                    <a:pt x="113" y="229"/>
                  </a:cubicBezTo>
                  <a:cubicBezTo>
                    <a:pt x="111" y="229"/>
                    <a:pt x="109" y="228"/>
                    <a:pt x="108" y="227"/>
                  </a:cubicBezTo>
                  <a:cubicBezTo>
                    <a:pt x="106" y="227"/>
                    <a:pt x="104" y="226"/>
                    <a:pt x="103" y="225"/>
                  </a:cubicBezTo>
                  <a:cubicBezTo>
                    <a:pt x="102" y="223"/>
                    <a:pt x="102" y="220"/>
                    <a:pt x="99" y="221"/>
                  </a:cubicBezTo>
                  <a:cubicBezTo>
                    <a:pt x="98" y="221"/>
                    <a:pt x="95" y="224"/>
                    <a:pt x="93" y="225"/>
                  </a:cubicBezTo>
                  <a:cubicBezTo>
                    <a:pt x="92" y="225"/>
                    <a:pt x="91" y="225"/>
                    <a:pt x="89" y="226"/>
                  </a:cubicBezTo>
                  <a:cubicBezTo>
                    <a:pt x="89" y="225"/>
                    <a:pt x="89" y="226"/>
                    <a:pt x="88" y="225"/>
                  </a:cubicBezTo>
                  <a:cubicBezTo>
                    <a:pt x="88" y="225"/>
                    <a:pt x="87" y="225"/>
                    <a:pt x="87" y="224"/>
                  </a:cubicBezTo>
                  <a:cubicBezTo>
                    <a:pt x="87" y="224"/>
                    <a:pt x="86" y="224"/>
                    <a:pt x="86" y="224"/>
                  </a:cubicBezTo>
                  <a:cubicBezTo>
                    <a:pt x="85" y="224"/>
                    <a:pt x="84" y="224"/>
                    <a:pt x="83" y="223"/>
                  </a:cubicBezTo>
                  <a:cubicBezTo>
                    <a:pt x="80" y="223"/>
                    <a:pt x="80" y="225"/>
                    <a:pt x="78" y="227"/>
                  </a:cubicBezTo>
                  <a:cubicBezTo>
                    <a:pt x="78" y="228"/>
                    <a:pt x="77" y="228"/>
                    <a:pt x="76" y="228"/>
                  </a:cubicBezTo>
                  <a:cubicBezTo>
                    <a:pt x="76" y="229"/>
                    <a:pt x="75" y="229"/>
                    <a:pt x="75" y="230"/>
                  </a:cubicBezTo>
                  <a:cubicBezTo>
                    <a:pt x="74" y="231"/>
                    <a:pt x="75" y="233"/>
                    <a:pt x="74" y="235"/>
                  </a:cubicBezTo>
                  <a:cubicBezTo>
                    <a:pt x="75" y="237"/>
                    <a:pt x="74" y="239"/>
                    <a:pt x="74" y="241"/>
                  </a:cubicBezTo>
                  <a:cubicBezTo>
                    <a:pt x="74" y="241"/>
                    <a:pt x="74" y="241"/>
                    <a:pt x="74" y="241"/>
                  </a:cubicBezTo>
                  <a:cubicBezTo>
                    <a:pt x="74" y="242"/>
                    <a:pt x="74" y="242"/>
                    <a:pt x="74" y="243"/>
                  </a:cubicBezTo>
                  <a:cubicBezTo>
                    <a:pt x="74" y="243"/>
                    <a:pt x="74" y="243"/>
                    <a:pt x="74" y="243"/>
                  </a:cubicBezTo>
                  <a:cubicBezTo>
                    <a:pt x="73" y="242"/>
                    <a:pt x="74" y="241"/>
                    <a:pt x="73" y="241"/>
                  </a:cubicBezTo>
                  <a:cubicBezTo>
                    <a:pt x="73" y="240"/>
                    <a:pt x="73" y="240"/>
                    <a:pt x="72" y="239"/>
                  </a:cubicBezTo>
                  <a:cubicBezTo>
                    <a:pt x="71" y="239"/>
                    <a:pt x="69" y="240"/>
                    <a:pt x="68" y="239"/>
                  </a:cubicBezTo>
                  <a:cubicBezTo>
                    <a:pt x="67" y="238"/>
                    <a:pt x="65" y="235"/>
                    <a:pt x="66" y="232"/>
                  </a:cubicBezTo>
                  <a:cubicBezTo>
                    <a:pt x="66" y="229"/>
                    <a:pt x="68" y="227"/>
                    <a:pt x="68" y="225"/>
                  </a:cubicBezTo>
                  <a:cubicBezTo>
                    <a:pt x="68" y="224"/>
                    <a:pt x="67" y="221"/>
                    <a:pt x="66" y="221"/>
                  </a:cubicBezTo>
                  <a:cubicBezTo>
                    <a:pt x="65" y="220"/>
                    <a:pt x="62" y="221"/>
                    <a:pt x="62" y="218"/>
                  </a:cubicBezTo>
                  <a:cubicBezTo>
                    <a:pt x="62" y="217"/>
                    <a:pt x="63" y="215"/>
                    <a:pt x="64" y="214"/>
                  </a:cubicBezTo>
                  <a:cubicBezTo>
                    <a:pt x="64" y="213"/>
                    <a:pt x="64" y="212"/>
                    <a:pt x="65" y="211"/>
                  </a:cubicBezTo>
                  <a:cubicBezTo>
                    <a:pt x="65" y="210"/>
                    <a:pt x="67" y="208"/>
                    <a:pt x="66" y="207"/>
                  </a:cubicBezTo>
                  <a:cubicBezTo>
                    <a:pt x="64" y="206"/>
                    <a:pt x="62" y="206"/>
                    <a:pt x="61" y="207"/>
                  </a:cubicBezTo>
                  <a:cubicBezTo>
                    <a:pt x="60" y="208"/>
                    <a:pt x="60" y="209"/>
                    <a:pt x="60" y="209"/>
                  </a:cubicBezTo>
                  <a:cubicBezTo>
                    <a:pt x="59" y="210"/>
                    <a:pt x="59" y="210"/>
                    <a:pt x="58" y="211"/>
                  </a:cubicBezTo>
                  <a:cubicBezTo>
                    <a:pt x="57" y="211"/>
                    <a:pt x="56" y="210"/>
                    <a:pt x="55" y="210"/>
                  </a:cubicBezTo>
                  <a:cubicBezTo>
                    <a:pt x="54" y="210"/>
                    <a:pt x="54" y="211"/>
                    <a:pt x="53" y="211"/>
                  </a:cubicBezTo>
                  <a:cubicBezTo>
                    <a:pt x="51" y="210"/>
                    <a:pt x="51" y="207"/>
                    <a:pt x="51" y="205"/>
                  </a:cubicBezTo>
                  <a:cubicBezTo>
                    <a:pt x="50" y="204"/>
                    <a:pt x="50" y="203"/>
                    <a:pt x="50" y="201"/>
                  </a:cubicBezTo>
                  <a:cubicBezTo>
                    <a:pt x="50" y="201"/>
                    <a:pt x="50" y="200"/>
                    <a:pt x="50" y="199"/>
                  </a:cubicBezTo>
                  <a:cubicBezTo>
                    <a:pt x="51" y="195"/>
                    <a:pt x="52" y="194"/>
                    <a:pt x="53" y="192"/>
                  </a:cubicBezTo>
                  <a:cubicBezTo>
                    <a:pt x="53" y="191"/>
                    <a:pt x="53" y="190"/>
                    <a:pt x="54" y="188"/>
                  </a:cubicBezTo>
                  <a:cubicBezTo>
                    <a:pt x="54" y="187"/>
                    <a:pt x="57" y="186"/>
                    <a:pt x="58" y="186"/>
                  </a:cubicBezTo>
                  <a:cubicBezTo>
                    <a:pt x="60" y="185"/>
                    <a:pt x="62" y="185"/>
                    <a:pt x="63" y="185"/>
                  </a:cubicBezTo>
                  <a:cubicBezTo>
                    <a:pt x="64" y="185"/>
                    <a:pt x="64" y="186"/>
                    <a:pt x="64" y="187"/>
                  </a:cubicBezTo>
                  <a:cubicBezTo>
                    <a:pt x="65" y="187"/>
                    <a:pt x="66" y="188"/>
                    <a:pt x="67" y="188"/>
                  </a:cubicBezTo>
                  <a:cubicBezTo>
                    <a:pt x="69" y="188"/>
                    <a:pt x="70" y="186"/>
                    <a:pt x="71" y="186"/>
                  </a:cubicBezTo>
                  <a:cubicBezTo>
                    <a:pt x="73" y="186"/>
                    <a:pt x="75" y="188"/>
                    <a:pt x="75" y="188"/>
                  </a:cubicBezTo>
                  <a:cubicBezTo>
                    <a:pt x="76" y="189"/>
                    <a:pt x="76" y="190"/>
                    <a:pt x="77" y="191"/>
                  </a:cubicBezTo>
                  <a:cubicBezTo>
                    <a:pt x="77" y="193"/>
                    <a:pt x="77" y="194"/>
                    <a:pt x="77" y="195"/>
                  </a:cubicBezTo>
                  <a:cubicBezTo>
                    <a:pt x="77" y="196"/>
                    <a:pt x="78" y="197"/>
                    <a:pt x="78" y="198"/>
                  </a:cubicBezTo>
                  <a:cubicBezTo>
                    <a:pt x="78" y="199"/>
                    <a:pt x="78" y="199"/>
                    <a:pt x="78" y="200"/>
                  </a:cubicBezTo>
                  <a:cubicBezTo>
                    <a:pt x="78" y="200"/>
                    <a:pt x="78" y="201"/>
                    <a:pt x="79" y="201"/>
                  </a:cubicBezTo>
                  <a:cubicBezTo>
                    <a:pt x="80" y="201"/>
                    <a:pt x="80" y="200"/>
                    <a:pt x="80" y="200"/>
                  </a:cubicBezTo>
                  <a:cubicBezTo>
                    <a:pt x="81" y="200"/>
                    <a:pt x="80" y="199"/>
                    <a:pt x="80" y="199"/>
                  </a:cubicBezTo>
                  <a:cubicBezTo>
                    <a:pt x="80" y="199"/>
                    <a:pt x="81" y="196"/>
                    <a:pt x="81" y="194"/>
                  </a:cubicBezTo>
                  <a:cubicBezTo>
                    <a:pt x="81" y="194"/>
                    <a:pt x="81" y="193"/>
                    <a:pt x="81" y="193"/>
                  </a:cubicBezTo>
                  <a:cubicBezTo>
                    <a:pt x="81" y="192"/>
                    <a:pt x="81" y="191"/>
                    <a:pt x="81" y="190"/>
                  </a:cubicBezTo>
                  <a:cubicBezTo>
                    <a:pt x="82" y="187"/>
                    <a:pt x="83" y="185"/>
                    <a:pt x="85" y="184"/>
                  </a:cubicBezTo>
                  <a:cubicBezTo>
                    <a:pt x="85" y="184"/>
                    <a:pt x="85" y="185"/>
                    <a:pt x="86" y="184"/>
                  </a:cubicBezTo>
                  <a:cubicBezTo>
                    <a:pt x="87" y="184"/>
                    <a:pt x="88" y="183"/>
                    <a:pt x="89" y="183"/>
                  </a:cubicBezTo>
                  <a:cubicBezTo>
                    <a:pt x="89" y="182"/>
                    <a:pt x="89" y="183"/>
                    <a:pt x="89" y="182"/>
                  </a:cubicBezTo>
                  <a:cubicBezTo>
                    <a:pt x="91" y="182"/>
                    <a:pt x="93" y="180"/>
                    <a:pt x="94" y="178"/>
                  </a:cubicBezTo>
                  <a:cubicBezTo>
                    <a:pt x="95" y="177"/>
                    <a:pt x="94" y="175"/>
                    <a:pt x="95" y="174"/>
                  </a:cubicBezTo>
                  <a:cubicBezTo>
                    <a:pt x="95" y="173"/>
                    <a:pt x="97" y="174"/>
                    <a:pt x="97" y="172"/>
                  </a:cubicBezTo>
                  <a:cubicBezTo>
                    <a:pt x="97" y="172"/>
                    <a:pt x="97" y="171"/>
                    <a:pt x="98" y="170"/>
                  </a:cubicBezTo>
                  <a:cubicBezTo>
                    <a:pt x="102" y="167"/>
                    <a:pt x="107" y="162"/>
                    <a:pt x="112" y="161"/>
                  </a:cubicBezTo>
                  <a:cubicBezTo>
                    <a:pt x="112" y="161"/>
                    <a:pt x="113" y="161"/>
                    <a:pt x="114" y="161"/>
                  </a:cubicBezTo>
                  <a:cubicBezTo>
                    <a:pt x="115" y="161"/>
                    <a:pt x="115" y="161"/>
                    <a:pt x="116" y="161"/>
                  </a:cubicBezTo>
                  <a:cubicBezTo>
                    <a:pt x="117" y="161"/>
                    <a:pt x="117" y="162"/>
                    <a:pt x="118" y="162"/>
                  </a:cubicBezTo>
                  <a:cubicBezTo>
                    <a:pt x="119" y="162"/>
                    <a:pt x="121" y="162"/>
                    <a:pt x="122" y="162"/>
                  </a:cubicBezTo>
                  <a:cubicBezTo>
                    <a:pt x="122" y="162"/>
                    <a:pt x="123" y="162"/>
                    <a:pt x="123" y="161"/>
                  </a:cubicBezTo>
                  <a:cubicBezTo>
                    <a:pt x="123" y="161"/>
                    <a:pt x="123" y="161"/>
                    <a:pt x="124" y="161"/>
                  </a:cubicBezTo>
                  <a:cubicBezTo>
                    <a:pt x="124" y="161"/>
                    <a:pt x="124" y="161"/>
                    <a:pt x="124" y="161"/>
                  </a:cubicBezTo>
                  <a:cubicBezTo>
                    <a:pt x="127" y="160"/>
                    <a:pt x="130" y="160"/>
                    <a:pt x="131" y="157"/>
                  </a:cubicBezTo>
                  <a:cubicBezTo>
                    <a:pt x="131" y="156"/>
                    <a:pt x="130" y="156"/>
                    <a:pt x="130" y="156"/>
                  </a:cubicBezTo>
                  <a:cubicBezTo>
                    <a:pt x="128" y="154"/>
                    <a:pt x="126" y="157"/>
                    <a:pt x="125" y="156"/>
                  </a:cubicBezTo>
                  <a:cubicBezTo>
                    <a:pt x="122" y="154"/>
                    <a:pt x="126" y="150"/>
                    <a:pt x="124" y="147"/>
                  </a:cubicBezTo>
                  <a:cubicBezTo>
                    <a:pt x="123" y="146"/>
                    <a:pt x="121" y="148"/>
                    <a:pt x="120" y="148"/>
                  </a:cubicBezTo>
                  <a:cubicBezTo>
                    <a:pt x="118" y="149"/>
                    <a:pt x="116" y="150"/>
                    <a:pt x="116" y="148"/>
                  </a:cubicBezTo>
                  <a:cubicBezTo>
                    <a:pt x="117" y="146"/>
                    <a:pt x="118" y="146"/>
                    <a:pt x="119" y="146"/>
                  </a:cubicBezTo>
                  <a:cubicBezTo>
                    <a:pt x="120" y="145"/>
                    <a:pt x="122" y="144"/>
                    <a:pt x="123" y="144"/>
                  </a:cubicBezTo>
                  <a:cubicBezTo>
                    <a:pt x="126" y="144"/>
                    <a:pt x="129" y="146"/>
                    <a:pt x="132" y="146"/>
                  </a:cubicBezTo>
                  <a:cubicBezTo>
                    <a:pt x="132" y="146"/>
                    <a:pt x="133" y="146"/>
                    <a:pt x="133" y="146"/>
                  </a:cubicBezTo>
                  <a:cubicBezTo>
                    <a:pt x="134" y="145"/>
                    <a:pt x="134" y="146"/>
                    <a:pt x="135" y="146"/>
                  </a:cubicBezTo>
                  <a:cubicBezTo>
                    <a:pt x="136" y="145"/>
                    <a:pt x="137" y="144"/>
                    <a:pt x="139" y="143"/>
                  </a:cubicBezTo>
                  <a:cubicBezTo>
                    <a:pt x="140" y="143"/>
                    <a:pt x="142" y="143"/>
                    <a:pt x="142" y="141"/>
                  </a:cubicBezTo>
                  <a:cubicBezTo>
                    <a:pt x="143" y="139"/>
                    <a:pt x="141" y="138"/>
                    <a:pt x="141" y="137"/>
                  </a:cubicBezTo>
                  <a:cubicBezTo>
                    <a:pt x="139" y="135"/>
                    <a:pt x="138" y="133"/>
                    <a:pt x="137" y="132"/>
                  </a:cubicBezTo>
                  <a:cubicBezTo>
                    <a:pt x="137" y="131"/>
                    <a:pt x="136" y="130"/>
                    <a:pt x="136" y="129"/>
                  </a:cubicBezTo>
                  <a:cubicBezTo>
                    <a:pt x="136" y="127"/>
                    <a:pt x="137" y="126"/>
                    <a:pt x="137" y="125"/>
                  </a:cubicBezTo>
                  <a:cubicBezTo>
                    <a:pt x="137" y="125"/>
                    <a:pt x="137" y="124"/>
                    <a:pt x="137" y="123"/>
                  </a:cubicBezTo>
                  <a:cubicBezTo>
                    <a:pt x="137" y="122"/>
                    <a:pt x="137" y="122"/>
                    <a:pt x="137" y="121"/>
                  </a:cubicBezTo>
                  <a:cubicBezTo>
                    <a:pt x="137" y="119"/>
                    <a:pt x="137" y="118"/>
                    <a:pt x="136" y="117"/>
                  </a:cubicBezTo>
                  <a:cubicBezTo>
                    <a:pt x="134" y="117"/>
                    <a:pt x="132" y="120"/>
                    <a:pt x="130" y="120"/>
                  </a:cubicBezTo>
                  <a:cubicBezTo>
                    <a:pt x="130" y="120"/>
                    <a:pt x="130" y="119"/>
                    <a:pt x="130" y="119"/>
                  </a:cubicBezTo>
                  <a:cubicBezTo>
                    <a:pt x="128" y="118"/>
                    <a:pt x="128" y="117"/>
                    <a:pt x="128" y="115"/>
                  </a:cubicBezTo>
                  <a:cubicBezTo>
                    <a:pt x="129" y="114"/>
                    <a:pt x="129" y="112"/>
                    <a:pt x="129" y="111"/>
                  </a:cubicBezTo>
                  <a:cubicBezTo>
                    <a:pt x="129" y="110"/>
                    <a:pt x="128" y="109"/>
                    <a:pt x="127" y="108"/>
                  </a:cubicBezTo>
                  <a:cubicBezTo>
                    <a:pt x="127" y="107"/>
                    <a:pt x="127" y="106"/>
                    <a:pt x="126" y="105"/>
                  </a:cubicBezTo>
                  <a:cubicBezTo>
                    <a:pt x="125" y="105"/>
                    <a:pt x="124" y="105"/>
                    <a:pt x="123" y="105"/>
                  </a:cubicBezTo>
                  <a:cubicBezTo>
                    <a:pt x="122" y="105"/>
                    <a:pt x="121" y="105"/>
                    <a:pt x="120" y="105"/>
                  </a:cubicBezTo>
                  <a:cubicBezTo>
                    <a:pt x="119" y="106"/>
                    <a:pt x="119" y="107"/>
                    <a:pt x="118" y="108"/>
                  </a:cubicBezTo>
                  <a:cubicBezTo>
                    <a:pt x="118" y="109"/>
                    <a:pt x="117" y="111"/>
                    <a:pt x="117" y="111"/>
                  </a:cubicBezTo>
                  <a:cubicBezTo>
                    <a:pt x="116" y="113"/>
                    <a:pt x="114" y="113"/>
                    <a:pt x="114" y="115"/>
                  </a:cubicBezTo>
                  <a:cubicBezTo>
                    <a:pt x="114" y="117"/>
                    <a:pt x="114" y="121"/>
                    <a:pt x="112" y="124"/>
                  </a:cubicBezTo>
                  <a:cubicBezTo>
                    <a:pt x="111" y="125"/>
                    <a:pt x="109" y="125"/>
                    <a:pt x="108" y="127"/>
                  </a:cubicBezTo>
                  <a:cubicBezTo>
                    <a:pt x="106" y="130"/>
                    <a:pt x="106" y="136"/>
                    <a:pt x="102" y="135"/>
                  </a:cubicBezTo>
                  <a:cubicBezTo>
                    <a:pt x="101" y="133"/>
                    <a:pt x="101" y="130"/>
                    <a:pt x="102" y="126"/>
                  </a:cubicBezTo>
                  <a:cubicBezTo>
                    <a:pt x="101" y="124"/>
                    <a:pt x="100" y="124"/>
                    <a:pt x="99" y="123"/>
                  </a:cubicBezTo>
                  <a:cubicBezTo>
                    <a:pt x="99" y="123"/>
                    <a:pt x="99" y="123"/>
                    <a:pt x="99" y="123"/>
                  </a:cubicBezTo>
                  <a:cubicBezTo>
                    <a:pt x="98" y="122"/>
                    <a:pt x="97" y="122"/>
                    <a:pt x="97" y="122"/>
                  </a:cubicBezTo>
                  <a:cubicBezTo>
                    <a:pt x="97" y="122"/>
                    <a:pt x="97" y="121"/>
                    <a:pt x="97" y="121"/>
                  </a:cubicBezTo>
                  <a:cubicBezTo>
                    <a:pt x="96" y="119"/>
                    <a:pt x="96" y="119"/>
                    <a:pt x="95" y="118"/>
                  </a:cubicBezTo>
                  <a:cubicBezTo>
                    <a:pt x="95" y="116"/>
                    <a:pt x="95" y="116"/>
                    <a:pt x="94" y="116"/>
                  </a:cubicBezTo>
                  <a:cubicBezTo>
                    <a:pt x="94" y="116"/>
                    <a:pt x="94" y="115"/>
                    <a:pt x="94" y="115"/>
                  </a:cubicBezTo>
                  <a:cubicBezTo>
                    <a:pt x="94" y="115"/>
                    <a:pt x="93" y="115"/>
                    <a:pt x="93" y="114"/>
                  </a:cubicBezTo>
                  <a:cubicBezTo>
                    <a:pt x="92" y="114"/>
                    <a:pt x="91" y="114"/>
                    <a:pt x="91" y="113"/>
                  </a:cubicBezTo>
                  <a:cubicBezTo>
                    <a:pt x="90" y="112"/>
                    <a:pt x="91" y="111"/>
                    <a:pt x="91" y="110"/>
                  </a:cubicBezTo>
                  <a:cubicBezTo>
                    <a:pt x="89" y="108"/>
                    <a:pt x="88" y="106"/>
                    <a:pt x="91" y="103"/>
                  </a:cubicBezTo>
                  <a:cubicBezTo>
                    <a:pt x="92" y="102"/>
                    <a:pt x="94" y="101"/>
                    <a:pt x="96" y="100"/>
                  </a:cubicBezTo>
                  <a:cubicBezTo>
                    <a:pt x="97" y="99"/>
                    <a:pt x="97" y="98"/>
                    <a:pt x="98" y="98"/>
                  </a:cubicBezTo>
                  <a:cubicBezTo>
                    <a:pt x="99" y="97"/>
                    <a:pt x="101" y="96"/>
                    <a:pt x="101" y="96"/>
                  </a:cubicBezTo>
                  <a:cubicBezTo>
                    <a:pt x="104" y="95"/>
                    <a:pt x="106" y="96"/>
                    <a:pt x="108" y="95"/>
                  </a:cubicBezTo>
                  <a:cubicBezTo>
                    <a:pt x="109" y="96"/>
                    <a:pt x="108" y="98"/>
                    <a:pt x="109" y="99"/>
                  </a:cubicBezTo>
                  <a:cubicBezTo>
                    <a:pt x="110" y="100"/>
                    <a:pt x="112" y="99"/>
                    <a:pt x="113" y="97"/>
                  </a:cubicBezTo>
                  <a:cubicBezTo>
                    <a:pt x="114" y="95"/>
                    <a:pt x="112" y="95"/>
                    <a:pt x="113" y="93"/>
                  </a:cubicBezTo>
                  <a:cubicBezTo>
                    <a:pt x="115" y="91"/>
                    <a:pt x="120" y="91"/>
                    <a:pt x="121" y="88"/>
                  </a:cubicBezTo>
                  <a:cubicBezTo>
                    <a:pt x="121" y="87"/>
                    <a:pt x="121" y="86"/>
                    <a:pt x="121" y="85"/>
                  </a:cubicBezTo>
                  <a:cubicBezTo>
                    <a:pt x="121" y="84"/>
                    <a:pt x="121" y="82"/>
                    <a:pt x="122" y="80"/>
                  </a:cubicBezTo>
                  <a:cubicBezTo>
                    <a:pt x="123" y="79"/>
                    <a:pt x="126" y="78"/>
                    <a:pt x="127" y="78"/>
                  </a:cubicBezTo>
                  <a:cubicBezTo>
                    <a:pt x="130" y="77"/>
                    <a:pt x="131" y="80"/>
                    <a:pt x="132" y="81"/>
                  </a:cubicBezTo>
                  <a:cubicBezTo>
                    <a:pt x="132" y="82"/>
                    <a:pt x="132" y="82"/>
                    <a:pt x="132" y="83"/>
                  </a:cubicBezTo>
                  <a:cubicBezTo>
                    <a:pt x="134" y="85"/>
                    <a:pt x="135" y="86"/>
                    <a:pt x="134" y="89"/>
                  </a:cubicBezTo>
                  <a:cubicBezTo>
                    <a:pt x="133" y="90"/>
                    <a:pt x="132" y="92"/>
                    <a:pt x="130" y="93"/>
                  </a:cubicBezTo>
                  <a:cubicBezTo>
                    <a:pt x="130" y="95"/>
                    <a:pt x="129" y="96"/>
                    <a:pt x="128" y="96"/>
                  </a:cubicBezTo>
                  <a:cubicBezTo>
                    <a:pt x="125" y="97"/>
                    <a:pt x="121" y="96"/>
                    <a:pt x="121" y="101"/>
                  </a:cubicBezTo>
                  <a:cubicBezTo>
                    <a:pt x="122" y="102"/>
                    <a:pt x="124" y="101"/>
                    <a:pt x="125" y="102"/>
                  </a:cubicBezTo>
                  <a:cubicBezTo>
                    <a:pt x="127" y="102"/>
                    <a:pt x="129" y="104"/>
                    <a:pt x="130" y="105"/>
                  </a:cubicBezTo>
                  <a:cubicBezTo>
                    <a:pt x="130" y="106"/>
                    <a:pt x="130" y="106"/>
                    <a:pt x="131" y="107"/>
                  </a:cubicBezTo>
                  <a:cubicBezTo>
                    <a:pt x="132" y="107"/>
                    <a:pt x="133" y="108"/>
                    <a:pt x="134" y="108"/>
                  </a:cubicBezTo>
                  <a:cubicBezTo>
                    <a:pt x="135" y="109"/>
                    <a:pt x="136" y="110"/>
                    <a:pt x="137" y="109"/>
                  </a:cubicBezTo>
                  <a:cubicBezTo>
                    <a:pt x="138" y="106"/>
                    <a:pt x="133" y="106"/>
                    <a:pt x="135" y="103"/>
                  </a:cubicBezTo>
                  <a:cubicBezTo>
                    <a:pt x="137" y="102"/>
                    <a:pt x="139" y="107"/>
                    <a:pt x="141" y="104"/>
                  </a:cubicBezTo>
                  <a:cubicBezTo>
                    <a:pt x="142" y="101"/>
                    <a:pt x="138" y="100"/>
                    <a:pt x="140" y="97"/>
                  </a:cubicBezTo>
                  <a:cubicBezTo>
                    <a:pt x="140" y="97"/>
                    <a:pt x="140" y="96"/>
                    <a:pt x="141" y="96"/>
                  </a:cubicBezTo>
                  <a:cubicBezTo>
                    <a:pt x="142" y="97"/>
                    <a:pt x="142" y="98"/>
                    <a:pt x="142" y="98"/>
                  </a:cubicBezTo>
                  <a:cubicBezTo>
                    <a:pt x="142" y="98"/>
                    <a:pt x="143" y="98"/>
                    <a:pt x="143" y="99"/>
                  </a:cubicBezTo>
                  <a:cubicBezTo>
                    <a:pt x="143" y="99"/>
                    <a:pt x="143" y="101"/>
                    <a:pt x="144" y="101"/>
                  </a:cubicBezTo>
                  <a:cubicBezTo>
                    <a:pt x="145" y="101"/>
                    <a:pt x="146" y="100"/>
                    <a:pt x="147" y="99"/>
                  </a:cubicBezTo>
                  <a:cubicBezTo>
                    <a:pt x="148" y="98"/>
                    <a:pt x="149" y="97"/>
                    <a:pt x="149" y="96"/>
                  </a:cubicBezTo>
                  <a:cubicBezTo>
                    <a:pt x="149" y="95"/>
                    <a:pt x="149" y="95"/>
                    <a:pt x="149" y="95"/>
                  </a:cubicBezTo>
                  <a:cubicBezTo>
                    <a:pt x="149" y="95"/>
                    <a:pt x="149" y="94"/>
                    <a:pt x="149" y="94"/>
                  </a:cubicBezTo>
                  <a:cubicBezTo>
                    <a:pt x="149" y="92"/>
                    <a:pt x="146" y="90"/>
                    <a:pt x="146" y="88"/>
                  </a:cubicBezTo>
                  <a:cubicBezTo>
                    <a:pt x="145" y="88"/>
                    <a:pt x="144" y="87"/>
                    <a:pt x="144" y="86"/>
                  </a:cubicBezTo>
                  <a:cubicBezTo>
                    <a:pt x="144" y="84"/>
                    <a:pt x="145" y="83"/>
                    <a:pt x="145" y="82"/>
                  </a:cubicBezTo>
                  <a:cubicBezTo>
                    <a:pt x="144" y="79"/>
                    <a:pt x="141" y="79"/>
                    <a:pt x="141" y="76"/>
                  </a:cubicBezTo>
                  <a:cubicBezTo>
                    <a:pt x="141" y="74"/>
                    <a:pt x="142" y="73"/>
                    <a:pt x="141" y="72"/>
                  </a:cubicBezTo>
                  <a:cubicBezTo>
                    <a:pt x="140" y="71"/>
                    <a:pt x="138" y="71"/>
                    <a:pt x="137" y="70"/>
                  </a:cubicBezTo>
                  <a:cubicBezTo>
                    <a:pt x="137" y="69"/>
                    <a:pt x="137" y="68"/>
                    <a:pt x="137" y="66"/>
                  </a:cubicBezTo>
                  <a:cubicBezTo>
                    <a:pt x="136" y="66"/>
                    <a:pt x="135" y="66"/>
                    <a:pt x="133" y="66"/>
                  </a:cubicBezTo>
                  <a:cubicBezTo>
                    <a:pt x="133" y="66"/>
                    <a:pt x="132" y="66"/>
                    <a:pt x="131" y="66"/>
                  </a:cubicBezTo>
                  <a:cubicBezTo>
                    <a:pt x="130" y="66"/>
                    <a:pt x="130" y="65"/>
                    <a:pt x="129" y="65"/>
                  </a:cubicBezTo>
                  <a:cubicBezTo>
                    <a:pt x="127" y="65"/>
                    <a:pt x="124" y="64"/>
                    <a:pt x="123" y="64"/>
                  </a:cubicBezTo>
                  <a:cubicBezTo>
                    <a:pt x="122" y="64"/>
                    <a:pt x="121" y="65"/>
                    <a:pt x="120" y="65"/>
                  </a:cubicBezTo>
                  <a:cubicBezTo>
                    <a:pt x="119" y="66"/>
                    <a:pt x="117" y="68"/>
                    <a:pt x="116" y="70"/>
                  </a:cubicBezTo>
                  <a:cubicBezTo>
                    <a:pt x="116" y="71"/>
                    <a:pt x="116" y="72"/>
                    <a:pt x="116" y="73"/>
                  </a:cubicBezTo>
                  <a:cubicBezTo>
                    <a:pt x="117" y="74"/>
                    <a:pt x="117" y="76"/>
                    <a:pt x="117" y="78"/>
                  </a:cubicBezTo>
                  <a:cubicBezTo>
                    <a:pt x="117" y="79"/>
                    <a:pt x="119" y="79"/>
                    <a:pt x="118" y="81"/>
                  </a:cubicBezTo>
                  <a:cubicBezTo>
                    <a:pt x="117" y="82"/>
                    <a:pt x="117" y="83"/>
                    <a:pt x="116" y="83"/>
                  </a:cubicBezTo>
                  <a:cubicBezTo>
                    <a:pt x="115" y="85"/>
                    <a:pt x="114" y="87"/>
                    <a:pt x="112" y="87"/>
                  </a:cubicBezTo>
                  <a:cubicBezTo>
                    <a:pt x="111" y="87"/>
                    <a:pt x="111" y="86"/>
                    <a:pt x="111" y="85"/>
                  </a:cubicBezTo>
                  <a:cubicBezTo>
                    <a:pt x="110" y="85"/>
                    <a:pt x="109" y="85"/>
                    <a:pt x="109" y="84"/>
                  </a:cubicBezTo>
                  <a:cubicBezTo>
                    <a:pt x="109" y="83"/>
                    <a:pt x="109" y="82"/>
                    <a:pt x="108" y="80"/>
                  </a:cubicBezTo>
                  <a:cubicBezTo>
                    <a:pt x="109" y="79"/>
                    <a:pt x="108" y="78"/>
                    <a:pt x="108" y="76"/>
                  </a:cubicBezTo>
                  <a:cubicBezTo>
                    <a:pt x="109" y="75"/>
                    <a:pt x="110" y="75"/>
                    <a:pt x="111" y="74"/>
                  </a:cubicBezTo>
                  <a:cubicBezTo>
                    <a:pt x="111" y="71"/>
                    <a:pt x="108" y="71"/>
                    <a:pt x="109" y="68"/>
                  </a:cubicBezTo>
                  <a:cubicBezTo>
                    <a:pt x="110" y="67"/>
                    <a:pt x="111" y="67"/>
                    <a:pt x="112" y="66"/>
                  </a:cubicBezTo>
                  <a:cubicBezTo>
                    <a:pt x="113" y="66"/>
                    <a:pt x="114" y="66"/>
                    <a:pt x="116" y="65"/>
                  </a:cubicBezTo>
                  <a:cubicBezTo>
                    <a:pt x="116" y="65"/>
                    <a:pt x="116" y="65"/>
                    <a:pt x="116" y="65"/>
                  </a:cubicBezTo>
                  <a:cubicBezTo>
                    <a:pt x="116" y="65"/>
                    <a:pt x="117" y="65"/>
                    <a:pt x="117" y="65"/>
                  </a:cubicBezTo>
                  <a:cubicBezTo>
                    <a:pt x="117" y="64"/>
                    <a:pt x="117" y="64"/>
                    <a:pt x="117" y="64"/>
                  </a:cubicBezTo>
                  <a:cubicBezTo>
                    <a:pt x="117" y="64"/>
                    <a:pt x="117" y="64"/>
                    <a:pt x="117" y="64"/>
                  </a:cubicBezTo>
                  <a:cubicBezTo>
                    <a:pt x="119" y="62"/>
                    <a:pt x="120" y="58"/>
                    <a:pt x="121" y="57"/>
                  </a:cubicBezTo>
                  <a:cubicBezTo>
                    <a:pt x="123" y="57"/>
                    <a:pt x="125" y="57"/>
                    <a:pt x="127" y="57"/>
                  </a:cubicBezTo>
                  <a:cubicBezTo>
                    <a:pt x="129" y="57"/>
                    <a:pt x="133" y="56"/>
                    <a:pt x="134" y="56"/>
                  </a:cubicBezTo>
                  <a:cubicBezTo>
                    <a:pt x="135" y="55"/>
                    <a:pt x="137" y="53"/>
                    <a:pt x="137" y="52"/>
                  </a:cubicBezTo>
                  <a:cubicBezTo>
                    <a:pt x="138" y="51"/>
                    <a:pt x="140" y="50"/>
                    <a:pt x="140" y="49"/>
                  </a:cubicBezTo>
                  <a:cubicBezTo>
                    <a:pt x="141" y="49"/>
                    <a:pt x="141" y="49"/>
                    <a:pt x="141" y="48"/>
                  </a:cubicBezTo>
                  <a:cubicBezTo>
                    <a:pt x="142" y="47"/>
                    <a:pt x="144" y="45"/>
                    <a:pt x="145" y="44"/>
                  </a:cubicBezTo>
                  <a:cubicBezTo>
                    <a:pt x="146" y="44"/>
                    <a:pt x="147" y="43"/>
                    <a:pt x="147" y="43"/>
                  </a:cubicBezTo>
                  <a:cubicBezTo>
                    <a:pt x="149" y="42"/>
                    <a:pt x="150" y="40"/>
                    <a:pt x="151" y="38"/>
                  </a:cubicBezTo>
                  <a:cubicBezTo>
                    <a:pt x="151" y="38"/>
                    <a:pt x="152" y="38"/>
                    <a:pt x="152" y="38"/>
                  </a:cubicBezTo>
                  <a:cubicBezTo>
                    <a:pt x="155" y="36"/>
                    <a:pt x="157" y="35"/>
                    <a:pt x="159" y="34"/>
                  </a:cubicBezTo>
                  <a:cubicBezTo>
                    <a:pt x="160" y="33"/>
                    <a:pt x="161" y="33"/>
                    <a:pt x="162" y="32"/>
                  </a:cubicBezTo>
                  <a:cubicBezTo>
                    <a:pt x="163" y="32"/>
                    <a:pt x="164" y="31"/>
                    <a:pt x="165" y="31"/>
                  </a:cubicBezTo>
                  <a:cubicBezTo>
                    <a:pt x="166" y="30"/>
                    <a:pt x="167" y="30"/>
                    <a:pt x="167" y="30"/>
                  </a:cubicBezTo>
                  <a:cubicBezTo>
                    <a:pt x="168" y="30"/>
                    <a:pt x="168" y="29"/>
                    <a:pt x="168" y="29"/>
                  </a:cubicBezTo>
                  <a:cubicBezTo>
                    <a:pt x="169" y="29"/>
                    <a:pt x="169" y="29"/>
                    <a:pt x="169" y="29"/>
                  </a:cubicBezTo>
                  <a:cubicBezTo>
                    <a:pt x="169" y="29"/>
                    <a:pt x="170" y="29"/>
                    <a:pt x="170" y="28"/>
                  </a:cubicBezTo>
                  <a:cubicBezTo>
                    <a:pt x="171" y="28"/>
                    <a:pt x="172" y="27"/>
                    <a:pt x="172" y="26"/>
                  </a:cubicBezTo>
                  <a:cubicBezTo>
                    <a:pt x="172" y="25"/>
                    <a:pt x="171" y="24"/>
                    <a:pt x="170" y="24"/>
                  </a:cubicBezTo>
                  <a:cubicBezTo>
                    <a:pt x="169" y="23"/>
                    <a:pt x="168" y="24"/>
                    <a:pt x="167" y="24"/>
                  </a:cubicBezTo>
                  <a:cubicBezTo>
                    <a:pt x="165" y="24"/>
                    <a:pt x="162" y="23"/>
                    <a:pt x="160" y="23"/>
                  </a:cubicBezTo>
                  <a:cubicBezTo>
                    <a:pt x="158" y="23"/>
                    <a:pt x="157" y="24"/>
                    <a:pt x="156" y="24"/>
                  </a:cubicBezTo>
                  <a:cubicBezTo>
                    <a:pt x="154" y="24"/>
                    <a:pt x="154" y="23"/>
                    <a:pt x="153" y="23"/>
                  </a:cubicBezTo>
                  <a:cubicBezTo>
                    <a:pt x="152" y="23"/>
                    <a:pt x="151" y="24"/>
                    <a:pt x="150" y="24"/>
                  </a:cubicBezTo>
                  <a:cubicBezTo>
                    <a:pt x="146" y="25"/>
                    <a:pt x="144" y="26"/>
                    <a:pt x="141" y="27"/>
                  </a:cubicBezTo>
                  <a:cubicBezTo>
                    <a:pt x="141" y="26"/>
                    <a:pt x="141" y="26"/>
                    <a:pt x="140" y="26"/>
                  </a:cubicBezTo>
                  <a:cubicBezTo>
                    <a:pt x="161" y="19"/>
                    <a:pt x="182" y="15"/>
                    <a:pt x="205" y="15"/>
                  </a:cubicBezTo>
                  <a:cubicBezTo>
                    <a:pt x="245" y="15"/>
                    <a:pt x="281" y="27"/>
                    <a:pt x="312" y="47"/>
                  </a:cubicBezTo>
                  <a:cubicBezTo>
                    <a:pt x="310" y="48"/>
                    <a:pt x="310" y="49"/>
                    <a:pt x="309" y="50"/>
                  </a:cubicBezTo>
                  <a:cubicBezTo>
                    <a:pt x="308" y="51"/>
                    <a:pt x="307" y="52"/>
                    <a:pt x="307" y="52"/>
                  </a:cubicBezTo>
                  <a:cubicBezTo>
                    <a:pt x="306" y="53"/>
                    <a:pt x="307" y="53"/>
                    <a:pt x="306" y="54"/>
                  </a:cubicBezTo>
                  <a:cubicBezTo>
                    <a:pt x="306" y="56"/>
                    <a:pt x="304" y="58"/>
                    <a:pt x="304" y="59"/>
                  </a:cubicBezTo>
                  <a:cubicBezTo>
                    <a:pt x="304" y="59"/>
                    <a:pt x="305" y="60"/>
                    <a:pt x="304" y="60"/>
                  </a:cubicBezTo>
                  <a:cubicBezTo>
                    <a:pt x="306" y="62"/>
                    <a:pt x="308" y="64"/>
                    <a:pt x="309" y="65"/>
                  </a:cubicBezTo>
                  <a:cubicBezTo>
                    <a:pt x="311" y="66"/>
                    <a:pt x="314" y="66"/>
                    <a:pt x="315" y="65"/>
                  </a:cubicBezTo>
                  <a:cubicBezTo>
                    <a:pt x="314" y="62"/>
                    <a:pt x="313" y="63"/>
                    <a:pt x="312" y="61"/>
                  </a:cubicBezTo>
                  <a:cubicBezTo>
                    <a:pt x="312" y="59"/>
                    <a:pt x="312" y="56"/>
                    <a:pt x="312" y="55"/>
                  </a:cubicBezTo>
                  <a:cubicBezTo>
                    <a:pt x="312" y="55"/>
                    <a:pt x="313" y="54"/>
                    <a:pt x="314" y="53"/>
                  </a:cubicBezTo>
                  <a:cubicBezTo>
                    <a:pt x="314" y="52"/>
                    <a:pt x="315" y="51"/>
                    <a:pt x="316" y="50"/>
                  </a:cubicBezTo>
                  <a:cubicBezTo>
                    <a:pt x="321" y="54"/>
                    <a:pt x="326" y="58"/>
                    <a:pt x="331" y="62"/>
                  </a:cubicBezTo>
                  <a:cubicBezTo>
                    <a:pt x="330" y="63"/>
                    <a:pt x="330" y="63"/>
                    <a:pt x="330" y="64"/>
                  </a:cubicBezTo>
                  <a:cubicBezTo>
                    <a:pt x="329" y="66"/>
                    <a:pt x="330" y="68"/>
                    <a:pt x="330" y="69"/>
                  </a:cubicBezTo>
                  <a:cubicBezTo>
                    <a:pt x="330" y="70"/>
                    <a:pt x="331" y="71"/>
                    <a:pt x="331" y="72"/>
                  </a:cubicBezTo>
                  <a:cubicBezTo>
                    <a:pt x="330" y="71"/>
                    <a:pt x="330" y="71"/>
                    <a:pt x="329" y="71"/>
                  </a:cubicBezTo>
                  <a:cubicBezTo>
                    <a:pt x="329" y="70"/>
                    <a:pt x="329" y="70"/>
                    <a:pt x="328" y="69"/>
                  </a:cubicBezTo>
                  <a:cubicBezTo>
                    <a:pt x="328" y="69"/>
                    <a:pt x="327" y="69"/>
                    <a:pt x="327" y="69"/>
                  </a:cubicBezTo>
                  <a:cubicBezTo>
                    <a:pt x="325" y="68"/>
                    <a:pt x="324" y="68"/>
                    <a:pt x="322" y="68"/>
                  </a:cubicBezTo>
                  <a:cubicBezTo>
                    <a:pt x="321" y="68"/>
                    <a:pt x="319" y="66"/>
                    <a:pt x="318" y="67"/>
                  </a:cubicBezTo>
                  <a:cubicBezTo>
                    <a:pt x="318" y="70"/>
                    <a:pt x="320" y="69"/>
                    <a:pt x="320" y="71"/>
                  </a:cubicBezTo>
                  <a:cubicBezTo>
                    <a:pt x="319" y="73"/>
                    <a:pt x="318" y="72"/>
                    <a:pt x="316" y="72"/>
                  </a:cubicBezTo>
                  <a:cubicBezTo>
                    <a:pt x="315" y="72"/>
                    <a:pt x="313" y="72"/>
                    <a:pt x="311" y="72"/>
                  </a:cubicBezTo>
                  <a:cubicBezTo>
                    <a:pt x="310" y="72"/>
                    <a:pt x="309" y="73"/>
                    <a:pt x="308" y="73"/>
                  </a:cubicBezTo>
                  <a:cubicBezTo>
                    <a:pt x="308" y="74"/>
                    <a:pt x="307" y="74"/>
                    <a:pt x="306" y="74"/>
                  </a:cubicBezTo>
                  <a:cubicBezTo>
                    <a:pt x="305" y="74"/>
                    <a:pt x="305" y="75"/>
                    <a:pt x="304" y="75"/>
                  </a:cubicBezTo>
                  <a:cubicBezTo>
                    <a:pt x="304" y="75"/>
                    <a:pt x="303" y="75"/>
                    <a:pt x="303" y="75"/>
                  </a:cubicBezTo>
                  <a:cubicBezTo>
                    <a:pt x="303" y="76"/>
                    <a:pt x="303" y="76"/>
                    <a:pt x="303" y="76"/>
                  </a:cubicBezTo>
                  <a:cubicBezTo>
                    <a:pt x="303" y="76"/>
                    <a:pt x="302" y="76"/>
                    <a:pt x="302" y="76"/>
                  </a:cubicBezTo>
                  <a:cubicBezTo>
                    <a:pt x="301" y="77"/>
                    <a:pt x="301" y="79"/>
                    <a:pt x="298" y="79"/>
                  </a:cubicBezTo>
                  <a:cubicBezTo>
                    <a:pt x="297" y="78"/>
                    <a:pt x="298" y="75"/>
                    <a:pt x="295" y="75"/>
                  </a:cubicBezTo>
                  <a:cubicBezTo>
                    <a:pt x="293" y="75"/>
                    <a:pt x="295" y="79"/>
                    <a:pt x="293" y="79"/>
                  </a:cubicBezTo>
                  <a:cubicBezTo>
                    <a:pt x="292" y="80"/>
                    <a:pt x="291" y="79"/>
                    <a:pt x="290" y="80"/>
                  </a:cubicBezTo>
                  <a:cubicBezTo>
                    <a:pt x="290" y="80"/>
                    <a:pt x="288" y="82"/>
                    <a:pt x="288" y="82"/>
                  </a:cubicBezTo>
                  <a:cubicBezTo>
                    <a:pt x="288" y="83"/>
                    <a:pt x="288" y="83"/>
                    <a:pt x="287" y="84"/>
                  </a:cubicBezTo>
                  <a:cubicBezTo>
                    <a:pt x="287" y="84"/>
                    <a:pt x="287" y="84"/>
                    <a:pt x="286" y="85"/>
                  </a:cubicBezTo>
                  <a:cubicBezTo>
                    <a:pt x="286" y="86"/>
                    <a:pt x="285" y="88"/>
                    <a:pt x="284" y="88"/>
                  </a:cubicBezTo>
                  <a:cubicBezTo>
                    <a:pt x="283" y="88"/>
                    <a:pt x="279" y="85"/>
                    <a:pt x="280" y="82"/>
                  </a:cubicBezTo>
                  <a:cubicBezTo>
                    <a:pt x="280" y="81"/>
                    <a:pt x="279" y="81"/>
                    <a:pt x="279" y="80"/>
                  </a:cubicBezTo>
                  <a:cubicBezTo>
                    <a:pt x="278" y="80"/>
                    <a:pt x="277" y="80"/>
                    <a:pt x="277" y="78"/>
                  </a:cubicBezTo>
                  <a:cubicBezTo>
                    <a:pt x="279" y="78"/>
                    <a:pt x="281" y="80"/>
                    <a:pt x="283" y="80"/>
                  </a:cubicBezTo>
                  <a:cubicBezTo>
                    <a:pt x="286" y="80"/>
                    <a:pt x="289" y="79"/>
                    <a:pt x="289" y="77"/>
                  </a:cubicBezTo>
                  <a:cubicBezTo>
                    <a:pt x="289" y="76"/>
                    <a:pt x="288" y="74"/>
                    <a:pt x="287" y="73"/>
                  </a:cubicBezTo>
                  <a:cubicBezTo>
                    <a:pt x="287" y="73"/>
                    <a:pt x="286" y="73"/>
                    <a:pt x="286" y="73"/>
                  </a:cubicBezTo>
                  <a:cubicBezTo>
                    <a:pt x="286" y="73"/>
                    <a:pt x="286" y="73"/>
                    <a:pt x="286" y="72"/>
                  </a:cubicBezTo>
                  <a:cubicBezTo>
                    <a:pt x="284" y="71"/>
                    <a:pt x="281" y="70"/>
                    <a:pt x="279" y="69"/>
                  </a:cubicBezTo>
                  <a:cubicBezTo>
                    <a:pt x="279" y="69"/>
                    <a:pt x="279" y="69"/>
                    <a:pt x="278" y="68"/>
                  </a:cubicBezTo>
                  <a:cubicBezTo>
                    <a:pt x="277" y="68"/>
                    <a:pt x="276" y="68"/>
                    <a:pt x="276" y="68"/>
                  </a:cubicBezTo>
                  <a:cubicBezTo>
                    <a:pt x="275" y="68"/>
                    <a:pt x="275" y="67"/>
                    <a:pt x="275" y="67"/>
                  </a:cubicBezTo>
                  <a:cubicBezTo>
                    <a:pt x="275" y="67"/>
                    <a:pt x="274" y="67"/>
                    <a:pt x="274" y="66"/>
                  </a:cubicBezTo>
                  <a:cubicBezTo>
                    <a:pt x="273" y="66"/>
                    <a:pt x="273" y="66"/>
                    <a:pt x="273" y="66"/>
                  </a:cubicBezTo>
                  <a:cubicBezTo>
                    <a:pt x="273" y="66"/>
                    <a:pt x="273" y="66"/>
                    <a:pt x="272" y="65"/>
                  </a:cubicBezTo>
                  <a:cubicBezTo>
                    <a:pt x="272" y="65"/>
                    <a:pt x="272" y="65"/>
                    <a:pt x="272" y="64"/>
                  </a:cubicBezTo>
                  <a:cubicBezTo>
                    <a:pt x="270" y="63"/>
                    <a:pt x="269" y="61"/>
                    <a:pt x="268" y="61"/>
                  </a:cubicBezTo>
                  <a:cubicBezTo>
                    <a:pt x="264" y="61"/>
                    <a:pt x="259" y="61"/>
                    <a:pt x="257" y="62"/>
                  </a:cubicBezTo>
                  <a:cubicBezTo>
                    <a:pt x="256" y="63"/>
                    <a:pt x="254" y="63"/>
                    <a:pt x="253" y="63"/>
                  </a:cubicBezTo>
                  <a:cubicBezTo>
                    <a:pt x="251" y="64"/>
                    <a:pt x="250" y="67"/>
                    <a:pt x="248" y="68"/>
                  </a:cubicBezTo>
                  <a:cubicBezTo>
                    <a:pt x="246" y="70"/>
                    <a:pt x="244" y="70"/>
                    <a:pt x="243" y="73"/>
                  </a:cubicBezTo>
                  <a:cubicBezTo>
                    <a:pt x="244" y="74"/>
                    <a:pt x="247" y="73"/>
                    <a:pt x="247" y="75"/>
                  </a:cubicBezTo>
                  <a:cubicBezTo>
                    <a:pt x="244" y="79"/>
                    <a:pt x="241" y="82"/>
                    <a:pt x="238" y="85"/>
                  </a:cubicBezTo>
                  <a:cubicBezTo>
                    <a:pt x="235" y="86"/>
                    <a:pt x="233" y="89"/>
                    <a:pt x="231" y="91"/>
                  </a:cubicBezTo>
                  <a:cubicBezTo>
                    <a:pt x="230" y="92"/>
                    <a:pt x="229" y="92"/>
                    <a:pt x="228" y="93"/>
                  </a:cubicBezTo>
                  <a:cubicBezTo>
                    <a:pt x="227" y="99"/>
                    <a:pt x="228" y="104"/>
                    <a:pt x="231" y="106"/>
                  </a:cubicBezTo>
                  <a:cubicBezTo>
                    <a:pt x="231" y="106"/>
                    <a:pt x="232" y="106"/>
                    <a:pt x="232" y="106"/>
                  </a:cubicBezTo>
                  <a:cubicBezTo>
                    <a:pt x="233" y="106"/>
                    <a:pt x="233" y="105"/>
                    <a:pt x="234" y="105"/>
                  </a:cubicBezTo>
                  <a:cubicBezTo>
                    <a:pt x="235" y="105"/>
                    <a:pt x="235" y="105"/>
                    <a:pt x="236" y="105"/>
                  </a:cubicBezTo>
                  <a:cubicBezTo>
                    <a:pt x="236" y="105"/>
                    <a:pt x="236" y="104"/>
                    <a:pt x="237" y="104"/>
                  </a:cubicBezTo>
                  <a:cubicBezTo>
                    <a:pt x="237" y="104"/>
                    <a:pt x="238" y="104"/>
                    <a:pt x="238" y="104"/>
                  </a:cubicBezTo>
                  <a:cubicBezTo>
                    <a:pt x="239" y="104"/>
                    <a:pt x="239" y="106"/>
                    <a:pt x="239" y="106"/>
                  </a:cubicBezTo>
                  <a:cubicBezTo>
                    <a:pt x="240" y="107"/>
                    <a:pt x="240" y="108"/>
                    <a:pt x="240" y="109"/>
                  </a:cubicBezTo>
                  <a:cubicBezTo>
                    <a:pt x="241" y="110"/>
                    <a:pt x="242" y="112"/>
                    <a:pt x="243" y="113"/>
                  </a:cubicBezTo>
                  <a:cubicBezTo>
                    <a:pt x="244" y="113"/>
                    <a:pt x="245" y="112"/>
                    <a:pt x="246" y="111"/>
                  </a:cubicBezTo>
                  <a:cubicBezTo>
                    <a:pt x="247" y="111"/>
                    <a:pt x="248" y="112"/>
                    <a:pt x="248" y="111"/>
                  </a:cubicBezTo>
                  <a:cubicBezTo>
                    <a:pt x="249" y="109"/>
                    <a:pt x="248" y="107"/>
                    <a:pt x="249" y="105"/>
                  </a:cubicBezTo>
                  <a:cubicBezTo>
                    <a:pt x="249" y="103"/>
                    <a:pt x="251" y="104"/>
                    <a:pt x="252" y="102"/>
                  </a:cubicBezTo>
                  <a:cubicBezTo>
                    <a:pt x="250" y="100"/>
                    <a:pt x="249" y="100"/>
                    <a:pt x="249" y="98"/>
                  </a:cubicBezTo>
                  <a:cubicBezTo>
                    <a:pt x="249" y="97"/>
                    <a:pt x="249" y="96"/>
                    <a:pt x="249" y="94"/>
                  </a:cubicBezTo>
                  <a:cubicBezTo>
                    <a:pt x="250" y="91"/>
                    <a:pt x="251" y="89"/>
                    <a:pt x="253" y="88"/>
                  </a:cubicBezTo>
                  <a:cubicBezTo>
                    <a:pt x="255" y="87"/>
                    <a:pt x="255" y="87"/>
                    <a:pt x="256" y="86"/>
                  </a:cubicBezTo>
                  <a:cubicBezTo>
                    <a:pt x="256" y="85"/>
                    <a:pt x="256" y="83"/>
                    <a:pt x="257" y="82"/>
                  </a:cubicBezTo>
                  <a:cubicBezTo>
                    <a:pt x="257" y="82"/>
                    <a:pt x="257" y="82"/>
                    <a:pt x="257" y="82"/>
                  </a:cubicBezTo>
                  <a:cubicBezTo>
                    <a:pt x="258" y="80"/>
                    <a:pt x="262" y="79"/>
                    <a:pt x="262" y="82"/>
                  </a:cubicBezTo>
                  <a:cubicBezTo>
                    <a:pt x="262" y="83"/>
                    <a:pt x="262" y="83"/>
                    <a:pt x="261" y="84"/>
                  </a:cubicBezTo>
                  <a:cubicBezTo>
                    <a:pt x="260" y="87"/>
                    <a:pt x="258" y="89"/>
                    <a:pt x="257" y="91"/>
                  </a:cubicBezTo>
                  <a:cubicBezTo>
                    <a:pt x="257" y="92"/>
                    <a:pt x="257" y="94"/>
                    <a:pt x="257" y="96"/>
                  </a:cubicBezTo>
                  <a:cubicBezTo>
                    <a:pt x="259" y="97"/>
                    <a:pt x="259" y="100"/>
                    <a:pt x="261" y="100"/>
                  </a:cubicBezTo>
                  <a:cubicBezTo>
                    <a:pt x="262" y="100"/>
                    <a:pt x="263" y="99"/>
                    <a:pt x="265" y="98"/>
                  </a:cubicBezTo>
                  <a:cubicBezTo>
                    <a:pt x="265" y="98"/>
                    <a:pt x="266" y="98"/>
                    <a:pt x="267" y="98"/>
                  </a:cubicBezTo>
                  <a:cubicBezTo>
                    <a:pt x="267" y="98"/>
                    <a:pt x="267" y="97"/>
                    <a:pt x="267" y="97"/>
                  </a:cubicBezTo>
                  <a:cubicBezTo>
                    <a:pt x="268" y="97"/>
                    <a:pt x="268" y="97"/>
                    <a:pt x="268" y="97"/>
                  </a:cubicBezTo>
                  <a:cubicBezTo>
                    <a:pt x="270" y="96"/>
                    <a:pt x="270" y="96"/>
                    <a:pt x="271" y="95"/>
                  </a:cubicBezTo>
                  <a:cubicBezTo>
                    <a:pt x="273" y="95"/>
                    <a:pt x="273" y="95"/>
                    <a:pt x="274" y="96"/>
                  </a:cubicBezTo>
                  <a:cubicBezTo>
                    <a:pt x="274" y="96"/>
                    <a:pt x="275" y="96"/>
                    <a:pt x="275" y="97"/>
                  </a:cubicBezTo>
                  <a:cubicBezTo>
                    <a:pt x="274" y="99"/>
                    <a:pt x="273" y="99"/>
                    <a:pt x="271" y="100"/>
                  </a:cubicBezTo>
                  <a:cubicBezTo>
                    <a:pt x="271" y="100"/>
                    <a:pt x="271" y="101"/>
                    <a:pt x="270" y="101"/>
                  </a:cubicBezTo>
                  <a:cubicBezTo>
                    <a:pt x="270" y="101"/>
                    <a:pt x="269" y="101"/>
                    <a:pt x="269" y="101"/>
                  </a:cubicBezTo>
                  <a:cubicBezTo>
                    <a:pt x="268" y="101"/>
                    <a:pt x="267" y="102"/>
                    <a:pt x="266" y="102"/>
                  </a:cubicBezTo>
                  <a:cubicBezTo>
                    <a:pt x="265" y="102"/>
                    <a:pt x="265" y="103"/>
                    <a:pt x="264" y="103"/>
                  </a:cubicBezTo>
                  <a:cubicBezTo>
                    <a:pt x="263" y="104"/>
                    <a:pt x="261" y="103"/>
                    <a:pt x="261" y="104"/>
                  </a:cubicBezTo>
                  <a:cubicBezTo>
                    <a:pt x="261" y="105"/>
                    <a:pt x="262" y="107"/>
                    <a:pt x="260" y="108"/>
                  </a:cubicBezTo>
                  <a:cubicBezTo>
                    <a:pt x="259" y="109"/>
                    <a:pt x="259" y="108"/>
                    <a:pt x="257" y="108"/>
                  </a:cubicBezTo>
                  <a:cubicBezTo>
                    <a:pt x="256" y="109"/>
                    <a:pt x="256" y="111"/>
                    <a:pt x="255" y="112"/>
                  </a:cubicBezTo>
                  <a:cubicBezTo>
                    <a:pt x="255" y="113"/>
                    <a:pt x="253" y="115"/>
                    <a:pt x="252" y="116"/>
                  </a:cubicBezTo>
                  <a:cubicBezTo>
                    <a:pt x="251" y="117"/>
                    <a:pt x="249" y="117"/>
                    <a:pt x="247" y="118"/>
                  </a:cubicBezTo>
                  <a:cubicBezTo>
                    <a:pt x="247" y="118"/>
                    <a:pt x="246" y="118"/>
                    <a:pt x="246" y="119"/>
                  </a:cubicBezTo>
                  <a:cubicBezTo>
                    <a:pt x="245" y="119"/>
                    <a:pt x="244" y="118"/>
                    <a:pt x="243" y="119"/>
                  </a:cubicBezTo>
                  <a:cubicBezTo>
                    <a:pt x="242" y="119"/>
                    <a:pt x="241" y="119"/>
                    <a:pt x="240" y="119"/>
                  </a:cubicBezTo>
                  <a:cubicBezTo>
                    <a:pt x="239" y="120"/>
                    <a:pt x="237" y="120"/>
                    <a:pt x="235" y="120"/>
                  </a:cubicBezTo>
                  <a:cubicBezTo>
                    <a:pt x="234" y="120"/>
                    <a:pt x="234" y="120"/>
                    <a:pt x="232" y="121"/>
                  </a:cubicBezTo>
                  <a:cubicBezTo>
                    <a:pt x="231" y="121"/>
                    <a:pt x="229" y="121"/>
                    <a:pt x="228" y="121"/>
                  </a:cubicBezTo>
                  <a:cubicBezTo>
                    <a:pt x="228" y="122"/>
                    <a:pt x="227" y="123"/>
                    <a:pt x="227" y="123"/>
                  </a:cubicBezTo>
                  <a:cubicBezTo>
                    <a:pt x="226" y="124"/>
                    <a:pt x="226" y="125"/>
                    <a:pt x="226" y="125"/>
                  </a:cubicBezTo>
                  <a:cubicBezTo>
                    <a:pt x="225" y="126"/>
                    <a:pt x="224" y="127"/>
                    <a:pt x="223" y="127"/>
                  </a:cubicBezTo>
                  <a:cubicBezTo>
                    <a:pt x="221" y="129"/>
                    <a:pt x="219" y="130"/>
                    <a:pt x="218" y="132"/>
                  </a:cubicBezTo>
                  <a:cubicBezTo>
                    <a:pt x="217" y="132"/>
                    <a:pt x="215" y="133"/>
                    <a:pt x="214" y="134"/>
                  </a:cubicBezTo>
                  <a:cubicBezTo>
                    <a:pt x="213" y="133"/>
                    <a:pt x="210" y="134"/>
                    <a:pt x="210" y="135"/>
                  </a:cubicBezTo>
                  <a:cubicBezTo>
                    <a:pt x="210" y="137"/>
                    <a:pt x="212" y="137"/>
                    <a:pt x="214" y="139"/>
                  </a:cubicBezTo>
                  <a:cubicBezTo>
                    <a:pt x="214" y="140"/>
                    <a:pt x="214" y="141"/>
                    <a:pt x="215" y="141"/>
                  </a:cubicBezTo>
                  <a:cubicBezTo>
                    <a:pt x="216" y="142"/>
                    <a:pt x="216" y="143"/>
                    <a:pt x="216" y="143"/>
                  </a:cubicBezTo>
                  <a:cubicBezTo>
                    <a:pt x="217" y="145"/>
                    <a:pt x="217" y="148"/>
                    <a:pt x="214" y="149"/>
                  </a:cubicBezTo>
                  <a:cubicBezTo>
                    <a:pt x="211" y="148"/>
                    <a:pt x="205" y="148"/>
                    <a:pt x="202" y="149"/>
                  </a:cubicBezTo>
                  <a:cubicBezTo>
                    <a:pt x="202" y="149"/>
                    <a:pt x="202" y="149"/>
                    <a:pt x="201" y="150"/>
                  </a:cubicBezTo>
                  <a:cubicBezTo>
                    <a:pt x="201" y="152"/>
                    <a:pt x="202" y="154"/>
                    <a:pt x="202" y="157"/>
                  </a:cubicBezTo>
                  <a:cubicBezTo>
                    <a:pt x="202" y="158"/>
                    <a:pt x="201" y="159"/>
                    <a:pt x="201" y="160"/>
                  </a:cubicBezTo>
                  <a:cubicBezTo>
                    <a:pt x="201" y="162"/>
                    <a:pt x="201" y="164"/>
                    <a:pt x="202" y="166"/>
                  </a:cubicBezTo>
                  <a:cubicBezTo>
                    <a:pt x="203" y="166"/>
                    <a:pt x="204" y="166"/>
                    <a:pt x="205" y="166"/>
                  </a:cubicBezTo>
                  <a:cubicBezTo>
                    <a:pt x="206" y="166"/>
                    <a:pt x="207" y="168"/>
                    <a:pt x="208" y="168"/>
                  </a:cubicBezTo>
                  <a:cubicBezTo>
                    <a:pt x="209" y="167"/>
                    <a:pt x="210" y="166"/>
                    <a:pt x="213" y="167"/>
                  </a:cubicBezTo>
                  <a:cubicBezTo>
                    <a:pt x="213" y="166"/>
                    <a:pt x="214" y="166"/>
                    <a:pt x="214" y="165"/>
                  </a:cubicBezTo>
                  <a:cubicBezTo>
                    <a:pt x="215" y="165"/>
                    <a:pt x="215" y="165"/>
                    <a:pt x="215" y="165"/>
                  </a:cubicBezTo>
                  <a:cubicBezTo>
                    <a:pt x="216" y="164"/>
                    <a:pt x="217" y="164"/>
                    <a:pt x="217" y="163"/>
                  </a:cubicBezTo>
                  <a:cubicBezTo>
                    <a:pt x="218" y="163"/>
                    <a:pt x="218" y="162"/>
                    <a:pt x="218" y="162"/>
                  </a:cubicBezTo>
                  <a:cubicBezTo>
                    <a:pt x="218" y="161"/>
                    <a:pt x="218" y="160"/>
                    <a:pt x="219" y="158"/>
                  </a:cubicBezTo>
                  <a:cubicBezTo>
                    <a:pt x="220" y="157"/>
                    <a:pt x="220" y="156"/>
                    <a:pt x="221" y="155"/>
                  </a:cubicBezTo>
                  <a:cubicBezTo>
                    <a:pt x="222" y="155"/>
                    <a:pt x="222" y="154"/>
                    <a:pt x="223" y="154"/>
                  </a:cubicBezTo>
                  <a:cubicBezTo>
                    <a:pt x="223" y="154"/>
                    <a:pt x="223" y="153"/>
                    <a:pt x="224" y="153"/>
                  </a:cubicBezTo>
                  <a:cubicBezTo>
                    <a:pt x="224" y="151"/>
                    <a:pt x="225" y="149"/>
                    <a:pt x="226" y="149"/>
                  </a:cubicBezTo>
                  <a:cubicBezTo>
                    <a:pt x="227" y="149"/>
                    <a:pt x="228" y="150"/>
                    <a:pt x="229" y="150"/>
                  </a:cubicBezTo>
                  <a:cubicBezTo>
                    <a:pt x="231" y="149"/>
                    <a:pt x="232" y="147"/>
                    <a:pt x="235" y="147"/>
                  </a:cubicBezTo>
                  <a:cubicBezTo>
                    <a:pt x="236" y="148"/>
                    <a:pt x="237" y="149"/>
                    <a:pt x="238" y="150"/>
                  </a:cubicBezTo>
                  <a:cubicBezTo>
                    <a:pt x="238" y="153"/>
                    <a:pt x="239" y="154"/>
                    <a:pt x="241" y="155"/>
                  </a:cubicBezTo>
                  <a:cubicBezTo>
                    <a:pt x="244" y="157"/>
                    <a:pt x="246" y="158"/>
                    <a:pt x="247" y="161"/>
                  </a:cubicBezTo>
                  <a:cubicBezTo>
                    <a:pt x="246" y="162"/>
                    <a:pt x="246" y="162"/>
                    <a:pt x="245" y="163"/>
                  </a:cubicBezTo>
                  <a:cubicBezTo>
                    <a:pt x="245" y="164"/>
                    <a:pt x="244" y="163"/>
                    <a:pt x="244" y="164"/>
                  </a:cubicBezTo>
                  <a:cubicBezTo>
                    <a:pt x="244" y="165"/>
                    <a:pt x="244" y="166"/>
                    <a:pt x="245" y="166"/>
                  </a:cubicBezTo>
                  <a:cubicBezTo>
                    <a:pt x="246" y="166"/>
                    <a:pt x="246" y="165"/>
                    <a:pt x="247" y="164"/>
                  </a:cubicBezTo>
                  <a:cubicBezTo>
                    <a:pt x="247" y="163"/>
                    <a:pt x="248" y="163"/>
                    <a:pt x="249" y="162"/>
                  </a:cubicBezTo>
                  <a:cubicBezTo>
                    <a:pt x="249" y="161"/>
                    <a:pt x="249" y="160"/>
                    <a:pt x="249" y="159"/>
                  </a:cubicBezTo>
                  <a:cubicBezTo>
                    <a:pt x="249" y="158"/>
                    <a:pt x="251" y="159"/>
                    <a:pt x="251" y="158"/>
                  </a:cubicBezTo>
                  <a:cubicBezTo>
                    <a:pt x="250" y="156"/>
                    <a:pt x="248" y="155"/>
                    <a:pt x="246" y="154"/>
                  </a:cubicBezTo>
                  <a:cubicBezTo>
                    <a:pt x="246" y="154"/>
                    <a:pt x="246" y="153"/>
                    <a:pt x="246" y="153"/>
                  </a:cubicBezTo>
                  <a:cubicBezTo>
                    <a:pt x="246" y="153"/>
                    <a:pt x="246" y="153"/>
                    <a:pt x="245" y="153"/>
                  </a:cubicBezTo>
                  <a:cubicBezTo>
                    <a:pt x="244" y="152"/>
                    <a:pt x="244" y="152"/>
                    <a:pt x="243" y="150"/>
                  </a:cubicBezTo>
                  <a:cubicBezTo>
                    <a:pt x="242" y="149"/>
                    <a:pt x="239" y="147"/>
                    <a:pt x="241" y="144"/>
                  </a:cubicBezTo>
                  <a:cubicBezTo>
                    <a:pt x="244" y="144"/>
                    <a:pt x="245" y="148"/>
                    <a:pt x="248" y="149"/>
                  </a:cubicBezTo>
                  <a:cubicBezTo>
                    <a:pt x="249" y="150"/>
                    <a:pt x="249" y="150"/>
                    <a:pt x="250" y="151"/>
                  </a:cubicBezTo>
                  <a:cubicBezTo>
                    <a:pt x="252" y="152"/>
                    <a:pt x="253" y="153"/>
                    <a:pt x="253" y="154"/>
                  </a:cubicBezTo>
                  <a:cubicBezTo>
                    <a:pt x="254" y="155"/>
                    <a:pt x="253" y="156"/>
                    <a:pt x="253" y="157"/>
                  </a:cubicBezTo>
                  <a:cubicBezTo>
                    <a:pt x="254" y="159"/>
                    <a:pt x="255" y="160"/>
                    <a:pt x="255" y="161"/>
                  </a:cubicBezTo>
                  <a:cubicBezTo>
                    <a:pt x="256" y="163"/>
                    <a:pt x="256" y="166"/>
                    <a:pt x="259" y="167"/>
                  </a:cubicBezTo>
                  <a:cubicBezTo>
                    <a:pt x="261" y="166"/>
                    <a:pt x="263" y="166"/>
                    <a:pt x="263" y="164"/>
                  </a:cubicBezTo>
                  <a:cubicBezTo>
                    <a:pt x="264" y="162"/>
                    <a:pt x="261" y="161"/>
                    <a:pt x="261" y="159"/>
                  </a:cubicBezTo>
                  <a:cubicBezTo>
                    <a:pt x="261" y="158"/>
                    <a:pt x="263" y="156"/>
                    <a:pt x="264" y="157"/>
                  </a:cubicBezTo>
                  <a:cubicBezTo>
                    <a:pt x="266" y="157"/>
                    <a:pt x="266" y="158"/>
                    <a:pt x="267" y="159"/>
                  </a:cubicBezTo>
                  <a:cubicBezTo>
                    <a:pt x="268" y="161"/>
                    <a:pt x="267" y="164"/>
                    <a:pt x="268" y="165"/>
                  </a:cubicBezTo>
                  <a:cubicBezTo>
                    <a:pt x="269" y="165"/>
                    <a:pt x="269" y="166"/>
                    <a:pt x="269" y="166"/>
                  </a:cubicBezTo>
                  <a:cubicBezTo>
                    <a:pt x="270" y="166"/>
                    <a:pt x="270" y="167"/>
                    <a:pt x="270" y="167"/>
                  </a:cubicBezTo>
                  <a:cubicBezTo>
                    <a:pt x="271" y="167"/>
                    <a:pt x="271" y="168"/>
                    <a:pt x="272" y="168"/>
                  </a:cubicBezTo>
                  <a:cubicBezTo>
                    <a:pt x="273" y="169"/>
                    <a:pt x="274" y="168"/>
                    <a:pt x="276" y="167"/>
                  </a:cubicBezTo>
                  <a:cubicBezTo>
                    <a:pt x="277" y="168"/>
                    <a:pt x="278" y="169"/>
                    <a:pt x="279" y="169"/>
                  </a:cubicBezTo>
                  <a:cubicBezTo>
                    <a:pt x="281" y="169"/>
                    <a:pt x="282" y="167"/>
                    <a:pt x="283" y="168"/>
                  </a:cubicBezTo>
                  <a:cubicBezTo>
                    <a:pt x="284" y="168"/>
                    <a:pt x="283" y="169"/>
                    <a:pt x="283" y="170"/>
                  </a:cubicBezTo>
                  <a:cubicBezTo>
                    <a:pt x="284" y="174"/>
                    <a:pt x="283" y="176"/>
                    <a:pt x="282" y="179"/>
                  </a:cubicBezTo>
                  <a:cubicBezTo>
                    <a:pt x="281" y="180"/>
                    <a:pt x="281" y="181"/>
                    <a:pt x="280" y="181"/>
                  </a:cubicBezTo>
                  <a:cubicBezTo>
                    <a:pt x="278" y="181"/>
                    <a:pt x="277" y="181"/>
                    <a:pt x="275" y="181"/>
                  </a:cubicBezTo>
                  <a:cubicBezTo>
                    <a:pt x="275" y="181"/>
                    <a:pt x="274" y="181"/>
                    <a:pt x="273" y="181"/>
                  </a:cubicBezTo>
                  <a:cubicBezTo>
                    <a:pt x="271" y="182"/>
                    <a:pt x="269" y="181"/>
                    <a:pt x="268" y="181"/>
                  </a:cubicBezTo>
                  <a:cubicBezTo>
                    <a:pt x="268" y="181"/>
                    <a:pt x="267" y="180"/>
                    <a:pt x="267" y="180"/>
                  </a:cubicBezTo>
                  <a:cubicBezTo>
                    <a:pt x="266" y="180"/>
                    <a:pt x="266" y="180"/>
                    <a:pt x="265" y="180"/>
                  </a:cubicBezTo>
                  <a:cubicBezTo>
                    <a:pt x="264" y="180"/>
                    <a:pt x="264" y="179"/>
                    <a:pt x="263" y="179"/>
                  </a:cubicBezTo>
                  <a:cubicBezTo>
                    <a:pt x="260" y="178"/>
                    <a:pt x="258" y="177"/>
                    <a:pt x="257" y="177"/>
                  </a:cubicBezTo>
                  <a:cubicBezTo>
                    <a:pt x="256" y="177"/>
                    <a:pt x="255" y="179"/>
                    <a:pt x="254" y="179"/>
                  </a:cubicBezTo>
                  <a:cubicBezTo>
                    <a:pt x="255" y="182"/>
                    <a:pt x="253" y="183"/>
                    <a:pt x="250" y="182"/>
                  </a:cubicBezTo>
                  <a:cubicBezTo>
                    <a:pt x="248" y="181"/>
                    <a:pt x="247" y="181"/>
                    <a:pt x="246" y="180"/>
                  </a:cubicBezTo>
                  <a:cubicBezTo>
                    <a:pt x="246" y="179"/>
                    <a:pt x="245" y="178"/>
                    <a:pt x="244" y="178"/>
                  </a:cubicBezTo>
                  <a:cubicBezTo>
                    <a:pt x="243" y="177"/>
                    <a:pt x="240" y="177"/>
                    <a:pt x="240" y="177"/>
                  </a:cubicBezTo>
                  <a:cubicBezTo>
                    <a:pt x="239" y="176"/>
                    <a:pt x="237" y="175"/>
                    <a:pt x="237" y="173"/>
                  </a:cubicBezTo>
                  <a:cubicBezTo>
                    <a:pt x="238" y="172"/>
                    <a:pt x="238" y="168"/>
                    <a:pt x="238" y="166"/>
                  </a:cubicBezTo>
                  <a:cubicBezTo>
                    <a:pt x="237" y="165"/>
                    <a:pt x="235" y="166"/>
                    <a:pt x="233" y="166"/>
                  </a:cubicBezTo>
                  <a:cubicBezTo>
                    <a:pt x="230" y="166"/>
                    <a:pt x="228" y="166"/>
                    <a:pt x="225" y="166"/>
                  </a:cubicBezTo>
                  <a:cubicBezTo>
                    <a:pt x="224" y="166"/>
                    <a:pt x="222" y="166"/>
                    <a:pt x="221" y="166"/>
                  </a:cubicBezTo>
                  <a:cubicBezTo>
                    <a:pt x="220" y="167"/>
                    <a:pt x="220" y="167"/>
                    <a:pt x="219" y="167"/>
                  </a:cubicBezTo>
                  <a:cubicBezTo>
                    <a:pt x="218" y="168"/>
                    <a:pt x="217" y="168"/>
                    <a:pt x="216" y="169"/>
                  </a:cubicBezTo>
                  <a:cubicBezTo>
                    <a:pt x="215" y="169"/>
                    <a:pt x="215" y="170"/>
                    <a:pt x="214" y="170"/>
                  </a:cubicBezTo>
                  <a:cubicBezTo>
                    <a:pt x="212" y="170"/>
                    <a:pt x="211" y="170"/>
                    <a:pt x="210" y="170"/>
                  </a:cubicBezTo>
                  <a:cubicBezTo>
                    <a:pt x="209" y="170"/>
                    <a:pt x="209" y="169"/>
                    <a:pt x="208" y="169"/>
                  </a:cubicBezTo>
                  <a:cubicBezTo>
                    <a:pt x="206" y="170"/>
                    <a:pt x="206" y="173"/>
                    <a:pt x="205" y="174"/>
                  </a:cubicBezTo>
                  <a:cubicBezTo>
                    <a:pt x="204" y="174"/>
                    <a:pt x="203" y="175"/>
                    <a:pt x="203" y="175"/>
                  </a:cubicBezTo>
                  <a:cubicBezTo>
                    <a:pt x="201" y="176"/>
                    <a:pt x="201" y="177"/>
                    <a:pt x="200" y="179"/>
                  </a:cubicBezTo>
                  <a:cubicBezTo>
                    <a:pt x="200" y="179"/>
                    <a:pt x="200" y="180"/>
                    <a:pt x="199" y="181"/>
                  </a:cubicBezTo>
                  <a:cubicBezTo>
                    <a:pt x="199" y="181"/>
                    <a:pt x="200" y="183"/>
                    <a:pt x="200" y="184"/>
                  </a:cubicBezTo>
                  <a:cubicBezTo>
                    <a:pt x="199" y="186"/>
                    <a:pt x="197" y="188"/>
                    <a:pt x="195" y="189"/>
                  </a:cubicBezTo>
                  <a:cubicBezTo>
                    <a:pt x="195" y="190"/>
                    <a:pt x="195" y="190"/>
                    <a:pt x="194" y="190"/>
                  </a:cubicBezTo>
                  <a:cubicBezTo>
                    <a:pt x="193" y="191"/>
                    <a:pt x="192" y="192"/>
                    <a:pt x="191" y="193"/>
                  </a:cubicBezTo>
                  <a:cubicBezTo>
                    <a:pt x="191" y="194"/>
                    <a:pt x="190" y="195"/>
                    <a:pt x="190" y="196"/>
                  </a:cubicBezTo>
                  <a:cubicBezTo>
                    <a:pt x="189" y="197"/>
                    <a:pt x="188" y="198"/>
                    <a:pt x="188" y="200"/>
                  </a:cubicBezTo>
                  <a:cubicBezTo>
                    <a:pt x="187" y="202"/>
                    <a:pt x="186" y="202"/>
                    <a:pt x="186" y="204"/>
                  </a:cubicBezTo>
                  <a:cubicBezTo>
                    <a:pt x="185" y="207"/>
                    <a:pt x="186" y="207"/>
                    <a:pt x="186" y="209"/>
                  </a:cubicBezTo>
                  <a:cubicBezTo>
                    <a:pt x="187" y="211"/>
                    <a:pt x="188" y="214"/>
                    <a:pt x="187" y="217"/>
                  </a:cubicBezTo>
                  <a:cubicBezTo>
                    <a:pt x="187" y="218"/>
                    <a:pt x="186" y="220"/>
                    <a:pt x="186" y="222"/>
                  </a:cubicBezTo>
                  <a:cubicBezTo>
                    <a:pt x="186" y="222"/>
                    <a:pt x="187" y="226"/>
                    <a:pt x="187" y="226"/>
                  </a:cubicBezTo>
                  <a:cubicBezTo>
                    <a:pt x="187" y="227"/>
                    <a:pt x="188" y="228"/>
                    <a:pt x="188" y="228"/>
                  </a:cubicBezTo>
                  <a:cubicBezTo>
                    <a:pt x="189" y="228"/>
                    <a:pt x="189" y="229"/>
                    <a:pt x="189" y="229"/>
                  </a:cubicBezTo>
                  <a:cubicBezTo>
                    <a:pt x="189" y="229"/>
                    <a:pt x="189" y="229"/>
                    <a:pt x="189" y="229"/>
                  </a:cubicBezTo>
                  <a:cubicBezTo>
                    <a:pt x="190" y="230"/>
                    <a:pt x="189" y="230"/>
                    <a:pt x="190" y="230"/>
                  </a:cubicBezTo>
                  <a:cubicBezTo>
                    <a:pt x="190" y="230"/>
                    <a:pt x="190" y="230"/>
                    <a:pt x="190" y="231"/>
                  </a:cubicBezTo>
                  <a:cubicBezTo>
                    <a:pt x="191" y="231"/>
                    <a:pt x="191" y="232"/>
                    <a:pt x="192" y="233"/>
                  </a:cubicBezTo>
                  <a:cubicBezTo>
                    <a:pt x="192" y="234"/>
                    <a:pt x="193" y="236"/>
                    <a:pt x="193" y="238"/>
                  </a:cubicBezTo>
                  <a:cubicBezTo>
                    <a:pt x="194" y="239"/>
                    <a:pt x="197" y="241"/>
                    <a:pt x="198" y="242"/>
                  </a:cubicBezTo>
                  <a:cubicBezTo>
                    <a:pt x="200" y="244"/>
                    <a:pt x="202" y="246"/>
                    <a:pt x="204" y="246"/>
                  </a:cubicBezTo>
                  <a:cubicBezTo>
                    <a:pt x="205" y="246"/>
                    <a:pt x="206" y="244"/>
                    <a:pt x="208" y="244"/>
                  </a:cubicBezTo>
                  <a:cubicBezTo>
                    <a:pt x="209" y="244"/>
                    <a:pt x="210" y="245"/>
                    <a:pt x="212" y="245"/>
                  </a:cubicBezTo>
                  <a:cubicBezTo>
                    <a:pt x="214" y="244"/>
                    <a:pt x="217" y="243"/>
                    <a:pt x="219" y="243"/>
                  </a:cubicBezTo>
                  <a:cubicBezTo>
                    <a:pt x="221" y="242"/>
                    <a:pt x="223" y="241"/>
                    <a:pt x="224" y="241"/>
                  </a:cubicBezTo>
                  <a:cubicBezTo>
                    <a:pt x="227" y="241"/>
                    <a:pt x="227" y="244"/>
                    <a:pt x="229" y="246"/>
                  </a:cubicBezTo>
                  <a:cubicBezTo>
                    <a:pt x="231" y="246"/>
                    <a:pt x="232" y="246"/>
                    <a:pt x="233" y="246"/>
                  </a:cubicBezTo>
                  <a:cubicBezTo>
                    <a:pt x="236" y="248"/>
                    <a:pt x="236" y="249"/>
                    <a:pt x="235" y="252"/>
                  </a:cubicBezTo>
                  <a:cubicBezTo>
                    <a:pt x="235" y="253"/>
                    <a:pt x="235" y="254"/>
                    <a:pt x="235" y="255"/>
                  </a:cubicBezTo>
                  <a:cubicBezTo>
                    <a:pt x="235" y="256"/>
                    <a:pt x="234" y="258"/>
                    <a:pt x="234" y="259"/>
                  </a:cubicBezTo>
                  <a:cubicBezTo>
                    <a:pt x="234" y="261"/>
                    <a:pt x="236" y="262"/>
                    <a:pt x="237" y="264"/>
                  </a:cubicBezTo>
                  <a:cubicBezTo>
                    <a:pt x="239" y="267"/>
                    <a:pt x="240" y="270"/>
                    <a:pt x="241" y="273"/>
                  </a:cubicBezTo>
                  <a:cubicBezTo>
                    <a:pt x="242" y="275"/>
                    <a:pt x="242" y="277"/>
                    <a:pt x="242" y="280"/>
                  </a:cubicBezTo>
                  <a:cubicBezTo>
                    <a:pt x="242" y="281"/>
                    <a:pt x="243" y="283"/>
                    <a:pt x="243" y="284"/>
                  </a:cubicBezTo>
                  <a:cubicBezTo>
                    <a:pt x="243" y="286"/>
                    <a:pt x="241" y="287"/>
                    <a:pt x="241" y="289"/>
                  </a:cubicBezTo>
                  <a:cubicBezTo>
                    <a:pt x="241" y="290"/>
                    <a:pt x="241" y="291"/>
                    <a:pt x="241" y="292"/>
                  </a:cubicBezTo>
                  <a:cubicBezTo>
                    <a:pt x="240" y="293"/>
                    <a:pt x="239" y="293"/>
                    <a:pt x="239" y="294"/>
                  </a:cubicBezTo>
                  <a:cubicBezTo>
                    <a:pt x="239" y="296"/>
                    <a:pt x="240" y="298"/>
                    <a:pt x="239" y="300"/>
                  </a:cubicBezTo>
                  <a:cubicBezTo>
                    <a:pt x="241" y="301"/>
                    <a:pt x="241" y="304"/>
                    <a:pt x="242" y="306"/>
                  </a:cubicBezTo>
                  <a:cubicBezTo>
                    <a:pt x="242" y="307"/>
                    <a:pt x="243" y="308"/>
                    <a:pt x="243" y="309"/>
                  </a:cubicBezTo>
                  <a:cubicBezTo>
                    <a:pt x="244" y="312"/>
                    <a:pt x="244" y="316"/>
                    <a:pt x="245" y="320"/>
                  </a:cubicBezTo>
                  <a:cubicBezTo>
                    <a:pt x="245" y="322"/>
                    <a:pt x="246" y="323"/>
                    <a:pt x="246" y="325"/>
                  </a:cubicBezTo>
                  <a:cubicBezTo>
                    <a:pt x="247" y="326"/>
                    <a:pt x="248" y="326"/>
                    <a:pt x="248" y="327"/>
                  </a:cubicBezTo>
                  <a:cubicBezTo>
                    <a:pt x="248" y="328"/>
                    <a:pt x="248" y="330"/>
                    <a:pt x="249" y="331"/>
                  </a:cubicBezTo>
                  <a:cubicBezTo>
                    <a:pt x="249" y="332"/>
                    <a:pt x="250" y="333"/>
                    <a:pt x="250" y="334"/>
                  </a:cubicBezTo>
                  <a:cubicBezTo>
                    <a:pt x="250" y="335"/>
                    <a:pt x="249" y="336"/>
                    <a:pt x="249" y="338"/>
                  </a:cubicBezTo>
                  <a:cubicBezTo>
                    <a:pt x="249" y="338"/>
                    <a:pt x="250" y="340"/>
                    <a:pt x="251" y="340"/>
                  </a:cubicBezTo>
                  <a:cubicBezTo>
                    <a:pt x="253" y="341"/>
                    <a:pt x="256" y="339"/>
                    <a:pt x="258" y="339"/>
                  </a:cubicBezTo>
                  <a:cubicBezTo>
                    <a:pt x="261" y="339"/>
                    <a:pt x="262" y="339"/>
                    <a:pt x="263" y="338"/>
                  </a:cubicBezTo>
                  <a:cubicBezTo>
                    <a:pt x="265" y="338"/>
                    <a:pt x="265" y="338"/>
                    <a:pt x="266" y="336"/>
                  </a:cubicBezTo>
                  <a:cubicBezTo>
                    <a:pt x="268" y="335"/>
                    <a:pt x="269" y="334"/>
                    <a:pt x="270" y="332"/>
                  </a:cubicBezTo>
                  <a:cubicBezTo>
                    <a:pt x="271" y="331"/>
                    <a:pt x="271" y="331"/>
                    <a:pt x="271" y="330"/>
                  </a:cubicBezTo>
                  <a:cubicBezTo>
                    <a:pt x="272" y="330"/>
                    <a:pt x="272" y="329"/>
                    <a:pt x="272" y="328"/>
                  </a:cubicBezTo>
                  <a:cubicBezTo>
                    <a:pt x="274" y="326"/>
                    <a:pt x="275" y="326"/>
                    <a:pt x="275" y="324"/>
                  </a:cubicBezTo>
                  <a:cubicBezTo>
                    <a:pt x="275" y="322"/>
                    <a:pt x="276" y="320"/>
                    <a:pt x="276" y="318"/>
                  </a:cubicBezTo>
                  <a:cubicBezTo>
                    <a:pt x="277" y="317"/>
                    <a:pt x="279" y="317"/>
                    <a:pt x="280" y="315"/>
                  </a:cubicBezTo>
                  <a:cubicBezTo>
                    <a:pt x="281" y="311"/>
                    <a:pt x="280" y="308"/>
                    <a:pt x="279" y="305"/>
                  </a:cubicBezTo>
                  <a:cubicBezTo>
                    <a:pt x="280" y="303"/>
                    <a:pt x="281" y="301"/>
                    <a:pt x="283" y="300"/>
                  </a:cubicBezTo>
                  <a:cubicBezTo>
                    <a:pt x="285" y="299"/>
                    <a:pt x="286" y="299"/>
                    <a:pt x="287" y="298"/>
                  </a:cubicBezTo>
                  <a:cubicBezTo>
                    <a:pt x="287" y="298"/>
                    <a:pt x="287" y="297"/>
                    <a:pt x="287" y="297"/>
                  </a:cubicBezTo>
                  <a:cubicBezTo>
                    <a:pt x="288" y="297"/>
                    <a:pt x="288" y="297"/>
                    <a:pt x="288" y="297"/>
                  </a:cubicBezTo>
                  <a:cubicBezTo>
                    <a:pt x="289" y="296"/>
                    <a:pt x="290" y="295"/>
                    <a:pt x="290" y="295"/>
                  </a:cubicBezTo>
                  <a:cubicBezTo>
                    <a:pt x="290" y="293"/>
                    <a:pt x="290" y="292"/>
                    <a:pt x="291" y="290"/>
                  </a:cubicBezTo>
                  <a:cubicBezTo>
                    <a:pt x="291" y="287"/>
                    <a:pt x="291" y="285"/>
                    <a:pt x="291" y="281"/>
                  </a:cubicBezTo>
                  <a:cubicBezTo>
                    <a:pt x="290" y="280"/>
                    <a:pt x="289" y="279"/>
                    <a:pt x="289" y="278"/>
                  </a:cubicBezTo>
                  <a:cubicBezTo>
                    <a:pt x="289" y="277"/>
                    <a:pt x="290" y="275"/>
                    <a:pt x="290" y="274"/>
                  </a:cubicBezTo>
                  <a:cubicBezTo>
                    <a:pt x="290" y="272"/>
                    <a:pt x="289" y="271"/>
                    <a:pt x="289" y="270"/>
                  </a:cubicBezTo>
                  <a:cubicBezTo>
                    <a:pt x="289" y="269"/>
                    <a:pt x="290" y="267"/>
                    <a:pt x="290" y="266"/>
                  </a:cubicBezTo>
                  <a:cubicBezTo>
                    <a:pt x="291" y="264"/>
                    <a:pt x="291" y="264"/>
                    <a:pt x="292" y="263"/>
                  </a:cubicBezTo>
                  <a:cubicBezTo>
                    <a:pt x="293" y="262"/>
                    <a:pt x="294" y="261"/>
                    <a:pt x="294" y="260"/>
                  </a:cubicBezTo>
                  <a:cubicBezTo>
                    <a:pt x="295" y="259"/>
                    <a:pt x="295" y="259"/>
                    <a:pt x="295" y="258"/>
                  </a:cubicBezTo>
                  <a:cubicBezTo>
                    <a:pt x="295" y="258"/>
                    <a:pt x="296" y="257"/>
                    <a:pt x="296" y="257"/>
                  </a:cubicBezTo>
                  <a:cubicBezTo>
                    <a:pt x="297" y="256"/>
                    <a:pt x="297" y="255"/>
                    <a:pt x="298" y="254"/>
                  </a:cubicBezTo>
                  <a:cubicBezTo>
                    <a:pt x="299" y="254"/>
                    <a:pt x="299" y="254"/>
                    <a:pt x="299" y="253"/>
                  </a:cubicBezTo>
                  <a:cubicBezTo>
                    <a:pt x="300" y="253"/>
                    <a:pt x="300" y="253"/>
                    <a:pt x="300" y="253"/>
                  </a:cubicBezTo>
                  <a:cubicBezTo>
                    <a:pt x="300" y="252"/>
                    <a:pt x="300" y="253"/>
                    <a:pt x="301" y="252"/>
                  </a:cubicBezTo>
                  <a:cubicBezTo>
                    <a:pt x="303" y="251"/>
                    <a:pt x="304" y="248"/>
                    <a:pt x="306" y="246"/>
                  </a:cubicBezTo>
                  <a:cubicBezTo>
                    <a:pt x="306" y="246"/>
                    <a:pt x="307" y="245"/>
                    <a:pt x="307" y="244"/>
                  </a:cubicBezTo>
                  <a:cubicBezTo>
                    <a:pt x="307" y="243"/>
                    <a:pt x="307" y="243"/>
                    <a:pt x="308" y="242"/>
                  </a:cubicBezTo>
                  <a:cubicBezTo>
                    <a:pt x="308" y="241"/>
                    <a:pt x="308" y="240"/>
                    <a:pt x="309" y="239"/>
                  </a:cubicBezTo>
                  <a:cubicBezTo>
                    <a:pt x="309" y="238"/>
                    <a:pt x="310" y="236"/>
                    <a:pt x="311" y="235"/>
                  </a:cubicBezTo>
                  <a:cubicBezTo>
                    <a:pt x="311" y="233"/>
                    <a:pt x="312" y="231"/>
                    <a:pt x="311" y="229"/>
                  </a:cubicBezTo>
                  <a:cubicBezTo>
                    <a:pt x="310" y="229"/>
                    <a:pt x="310" y="229"/>
                    <a:pt x="309" y="229"/>
                  </a:cubicBezTo>
                  <a:cubicBezTo>
                    <a:pt x="308" y="230"/>
                    <a:pt x="307" y="230"/>
                    <a:pt x="306" y="230"/>
                  </a:cubicBezTo>
                  <a:cubicBezTo>
                    <a:pt x="305" y="230"/>
                    <a:pt x="305" y="231"/>
                    <a:pt x="304" y="231"/>
                  </a:cubicBezTo>
                  <a:cubicBezTo>
                    <a:pt x="302" y="231"/>
                    <a:pt x="301" y="231"/>
                    <a:pt x="299" y="231"/>
                  </a:cubicBezTo>
                  <a:cubicBezTo>
                    <a:pt x="298" y="230"/>
                    <a:pt x="298" y="229"/>
                    <a:pt x="297" y="228"/>
                  </a:cubicBezTo>
                  <a:cubicBezTo>
                    <a:pt x="298" y="227"/>
                    <a:pt x="299" y="227"/>
                    <a:pt x="301" y="226"/>
                  </a:cubicBezTo>
                  <a:cubicBezTo>
                    <a:pt x="301" y="225"/>
                    <a:pt x="302" y="224"/>
                    <a:pt x="304" y="223"/>
                  </a:cubicBezTo>
                  <a:cubicBezTo>
                    <a:pt x="304" y="223"/>
                    <a:pt x="305" y="223"/>
                    <a:pt x="306" y="223"/>
                  </a:cubicBezTo>
                  <a:cubicBezTo>
                    <a:pt x="308" y="222"/>
                    <a:pt x="309" y="222"/>
                    <a:pt x="310" y="222"/>
                  </a:cubicBezTo>
                  <a:cubicBezTo>
                    <a:pt x="312" y="220"/>
                    <a:pt x="313" y="220"/>
                    <a:pt x="314" y="218"/>
                  </a:cubicBezTo>
                  <a:cubicBezTo>
                    <a:pt x="316" y="216"/>
                    <a:pt x="316" y="216"/>
                    <a:pt x="317" y="216"/>
                  </a:cubicBezTo>
                  <a:cubicBezTo>
                    <a:pt x="317" y="215"/>
                    <a:pt x="318" y="215"/>
                    <a:pt x="318" y="215"/>
                  </a:cubicBezTo>
                  <a:cubicBezTo>
                    <a:pt x="319" y="214"/>
                    <a:pt x="320" y="214"/>
                    <a:pt x="320" y="213"/>
                  </a:cubicBezTo>
                  <a:cubicBezTo>
                    <a:pt x="321" y="213"/>
                    <a:pt x="321" y="212"/>
                    <a:pt x="322" y="211"/>
                  </a:cubicBezTo>
                  <a:cubicBezTo>
                    <a:pt x="323" y="210"/>
                    <a:pt x="324" y="209"/>
                    <a:pt x="324" y="209"/>
                  </a:cubicBezTo>
                  <a:cubicBezTo>
                    <a:pt x="328" y="205"/>
                    <a:pt x="329" y="203"/>
                    <a:pt x="326" y="200"/>
                  </a:cubicBezTo>
                  <a:cubicBezTo>
                    <a:pt x="325" y="199"/>
                    <a:pt x="324" y="199"/>
                    <a:pt x="323" y="198"/>
                  </a:cubicBezTo>
                  <a:cubicBezTo>
                    <a:pt x="322" y="198"/>
                    <a:pt x="320" y="197"/>
                    <a:pt x="319" y="197"/>
                  </a:cubicBezTo>
                  <a:cubicBezTo>
                    <a:pt x="318" y="197"/>
                    <a:pt x="317" y="198"/>
                    <a:pt x="316" y="198"/>
                  </a:cubicBezTo>
                  <a:cubicBezTo>
                    <a:pt x="313" y="198"/>
                    <a:pt x="312" y="197"/>
                    <a:pt x="310" y="196"/>
                  </a:cubicBezTo>
                  <a:cubicBezTo>
                    <a:pt x="310" y="194"/>
                    <a:pt x="309" y="192"/>
                    <a:pt x="308" y="190"/>
                  </a:cubicBezTo>
                  <a:cubicBezTo>
                    <a:pt x="308" y="190"/>
                    <a:pt x="307" y="189"/>
                    <a:pt x="307" y="188"/>
                  </a:cubicBezTo>
                  <a:cubicBezTo>
                    <a:pt x="307" y="187"/>
                    <a:pt x="306" y="186"/>
                    <a:pt x="306" y="185"/>
                  </a:cubicBezTo>
                  <a:cubicBezTo>
                    <a:pt x="307" y="184"/>
                    <a:pt x="308" y="184"/>
                    <a:pt x="309" y="184"/>
                  </a:cubicBezTo>
                  <a:cubicBezTo>
                    <a:pt x="310" y="184"/>
                    <a:pt x="311" y="186"/>
                    <a:pt x="311" y="187"/>
                  </a:cubicBezTo>
                  <a:cubicBezTo>
                    <a:pt x="312" y="188"/>
                    <a:pt x="312" y="189"/>
                    <a:pt x="313" y="190"/>
                  </a:cubicBezTo>
                  <a:cubicBezTo>
                    <a:pt x="313" y="190"/>
                    <a:pt x="314" y="191"/>
                    <a:pt x="314" y="191"/>
                  </a:cubicBezTo>
                  <a:cubicBezTo>
                    <a:pt x="315" y="192"/>
                    <a:pt x="316" y="193"/>
                    <a:pt x="317" y="193"/>
                  </a:cubicBezTo>
                  <a:cubicBezTo>
                    <a:pt x="318" y="193"/>
                    <a:pt x="320" y="192"/>
                    <a:pt x="322" y="192"/>
                  </a:cubicBezTo>
                  <a:cubicBezTo>
                    <a:pt x="323" y="192"/>
                    <a:pt x="324" y="194"/>
                    <a:pt x="325" y="194"/>
                  </a:cubicBezTo>
                  <a:cubicBezTo>
                    <a:pt x="325" y="195"/>
                    <a:pt x="327" y="196"/>
                    <a:pt x="327" y="196"/>
                  </a:cubicBezTo>
                  <a:cubicBezTo>
                    <a:pt x="328" y="196"/>
                    <a:pt x="329" y="195"/>
                    <a:pt x="330" y="196"/>
                  </a:cubicBezTo>
                  <a:cubicBezTo>
                    <a:pt x="330" y="196"/>
                    <a:pt x="331" y="196"/>
                    <a:pt x="331" y="196"/>
                  </a:cubicBezTo>
                  <a:cubicBezTo>
                    <a:pt x="331" y="196"/>
                    <a:pt x="330" y="197"/>
                    <a:pt x="330" y="197"/>
                  </a:cubicBezTo>
                  <a:cubicBezTo>
                    <a:pt x="331" y="199"/>
                    <a:pt x="332" y="200"/>
                    <a:pt x="333" y="201"/>
                  </a:cubicBezTo>
                  <a:cubicBezTo>
                    <a:pt x="333" y="202"/>
                    <a:pt x="334" y="202"/>
                    <a:pt x="334" y="203"/>
                  </a:cubicBezTo>
                  <a:cubicBezTo>
                    <a:pt x="334" y="204"/>
                    <a:pt x="334" y="205"/>
                    <a:pt x="334" y="206"/>
                  </a:cubicBezTo>
                  <a:cubicBezTo>
                    <a:pt x="335" y="206"/>
                    <a:pt x="335" y="207"/>
                    <a:pt x="336" y="208"/>
                  </a:cubicBezTo>
                  <a:cubicBezTo>
                    <a:pt x="337" y="208"/>
                    <a:pt x="338" y="207"/>
                    <a:pt x="339" y="208"/>
                  </a:cubicBezTo>
                  <a:cubicBezTo>
                    <a:pt x="340" y="209"/>
                    <a:pt x="339" y="210"/>
                    <a:pt x="339" y="211"/>
                  </a:cubicBezTo>
                  <a:cubicBezTo>
                    <a:pt x="339" y="211"/>
                    <a:pt x="339" y="212"/>
                    <a:pt x="339" y="212"/>
                  </a:cubicBezTo>
                  <a:cubicBezTo>
                    <a:pt x="340" y="214"/>
                    <a:pt x="339" y="216"/>
                    <a:pt x="340" y="217"/>
                  </a:cubicBezTo>
                  <a:cubicBezTo>
                    <a:pt x="340" y="219"/>
                    <a:pt x="341" y="221"/>
                    <a:pt x="341" y="223"/>
                  </a:cubicBezTo>
                  <a:cubicBezTo>
                    <a:pt x="341" y="225"/>
                    <a:pt x="341" y="228"/>
                    <a:pt x="342" y="229"/>
                  </a:cubicBezTo>
                  <a:cubicBezTo>
                    <a:pt x="343" y="231"/>
                    <a:pt x="343" y="233"/>
                    <a:pt x="343" y="234"/>
                  </a:cubicBezTo>
                  <a:cubicBezTo>
                    <a:pt x="344" y="236"/>
                    <a:pt x="344" y="237"/>
                    <a:pt x="345" y="237"/>
                  </a:cubicBezTo>
                  <a:cubicBezTo>
                    <a:pt x="346" y="237"/>
                    <a:pt x="346" y="237"/>
                    <a:pt x="347" y="236"/>
                  </a:cubicBezTo>
                  <a:cubicBezTo>
                    <a:pt x="347" y="235"/>
                    <a:pt x="348" y="235"/>
                    <a:pt x="349" y="235"/>
                  </a:cubicBezTo>
                  <a:cubicBezTo>
                    <a:pt x="349" y="234"/>
                    <a:pt x="349" y="233"/>
                    <a:pt x="349" y="233"/>
                  </a:cubicBezTo>
                  <a:cubicBezTo>
                    <a:pt x="349" y="232"/>
                    <a:pt x="349" y="232"/>
                    <a:pt x="349" y="232"/>
                  </a:cubicBezTo>
                  <a:cubicBezTo>
                    <a:pt x="349" y="232"/>
                    <a:pt x="350" y="229"/>
                    <a:pt x="350" y="228"/>
                  </a:cubicBezTo>
                  <a:cubicBezTo>
                    <a:pt x="350" y="226"/>
                    <a:pt x="350" y="224"/>
                    <a:pt x="350" y="222"/>
                  </a:cubicBezTo>
                  <a:cubicBezTo>
                    <a:pt x="352" y="220"/>
                    <a:pt x="353" y="219"/>
                    <a:pt x="355" y="218"/>
                  </a:cubicBezTo>
                  <a:cubicBezTo>
                    <a:pt x="355" y="217"/>
                    <a:pt x="356" y="217"/>
                    <a:pt x="356" y="216"/>
                  </a:cubicBezTo>
                  <a:cubicBezTo>
                    <a:pt x="358" y="215"/>
                    <a:pt x="360" y="212"/>
                    <a:pt x="362" y="211"/>
                  </a:cubicBezTo>
                  <a:cubicBezTo>
                    <a:pt x="363" y="210"/>
                    <a:pt x="364" y="209"/>
                    <a:pt x="365" y="208"/>
                  </a:cubicBezTo>
                  <a:cubicBezTo>
                    <a:pt x="367" y="208"/>
                    <a:pt x="368" y="206"/>
                    <a:pt x="370" y="206"/>
                  </a:cubicBezTo>
                  <a:cubicBezTo>
                    <a:pt x="371" y="207"/>
                    <a:pt x="371" y="209"/>
                    <a:pt x="371" y="210"/>
                  </a:cubicBezTo>
                  <a:cubicBezTo>
                    <a:pt x="373" y="212"/>
                    <a:pt x="374" y="213"/>
                    <a:pt x="374" y="216"/>
                  </a:cubicBezTo>
                  <a:cubicBezTo>
                    <a:pt x="375" y="217"/>
                    <a:pt x="376" y="216"/>
                    <a:pt x="377" y="217"/>
                  </a:cubicBezTo>
                  <a:cubicBezTo>
                    <a:pt x="377" y="217"/>
                    <a:pt x="378" y="218"/>
                    <a:pt x="378" y="219"/>
                  </a:cubicBezTo>
                  <a:cubicBezTo>
                    <a:pt x="378" y="219"/>
                    <a:pt x="379" y="220"/>
                    <a:pt x="379" y="221"/>
                  </a:cubicBezTo>
                  <a:cubicBezTo>
                    <a:pt x="379" y="221"/>
                    <a:pt x="379" y="222"/>
                    <a:pt x="379" y="223"/>
                  </a:cubicBezTo>
                  <a:cubicBezTo>
                    <a:pt x="380" y="224"/>
                    <a:pt x="379" y="224"/>
                    <a:pt x="380" y="225"/>
                  </a:cubicBezTo>
                  <a:cubicBezTo>
                    <a:pt x="380" y="226"/>
                    <a:pt x="380" y="227"/>
                    <a:pt x="380" y="227"/>
                  </a:cubicBezTo>
                  <a:cubicBezTo>
                    <a:pt x="380" y="228"/>
                    <a:pt x="380" y="229"/>
                    <a:pt x="380" y="230"/>
                  </a:cubicBezTo>
                  <a:cubicBezTo>
                    <a:pt x="380" y="232"/>
                    <a:pt x="381" y="232"/>
                    <a:pt x="381" y="233"/>
                  </a:cubicBezTo>
                  <a:cubicBezTo>
                    <a:pt x="380" y="235"/>
                    <a:pt x="379" y="236"/>
                    <a:pt x="380" y="238"/>
                  </a:cubicBezTo>
                  <a:cubicBezTo>
                    <a:pt x="380" y="240"/>
                    <a:pt x="381" y="241"/>
                    <a:pt x="382" y="243"/>
                  </a:cubicBezTo>
                  <a:cubicBezTo>
                    <a:pt x="382" y="244"/>
                    <a:pt x="382" y="245"/>
                    <a:pt x="382" y="246"/>
                  </a:cubicBezTo>
                  <a:cubicBezTo>
                    <a:pt x="382" y="247"/>
                    <a:pt x="382" y="247"/>
                    <a:pt x="382" y="248"/>
                  </a:cubicBezTo>
                  <a:cubicBezTo>
                    <a:pt x="382" y="249"/>
                    <a:pt x="382" y="250"/>
                    <a:pt x="383" y="250"/>
                  </a:cubicBezTo>
                  <a:cubicBezTo>
                    <a:pt x="383" y="251"/>
                    <a:pt x="383" y="251"/>
                    <a:pt x="383" y="251"/>
                  </a:cubicBezTo>
                  <a:cubicBezTo>
                    <a:pt x="384" y="253"/>
                    <a:pt x="385" y="254"/>
                    <a:pt x="386" y="254"/>
                  </a:cubicBezTo>
                  <a:cubicBezTo>
                    <a:pt x="387" y="252"/>
                    <a:pt x="386" y="251"/>
                    <a:pt x="386" y="250"/>
                  </a:cubicBezTo>
                  <a:cubicBezTo>
                    <a:pt x="386" y="249"/>
                    <a:pt x="387" y="248"/>
                    <a:pt x="387" y="247"/>
                  </a:cubicBezTo>
                  <a:cubicBezTo>
                    <a:pt x="386" y="246"/>
                    <a:pt x="385" y="245"/>
                    <a:pt x="385" y="243"/>
                  </a:cubicBezTo>
                  <a:cubicBezTo>
                    <a:pt x="384" y="243"/>
                    <a:pt x="384" y="242"/>
                    <a:pt x="383" y="241"/>
                  </a:cubicBezTo>
                  <a:cubicBezTo>
                    <a:pt x="383" y="241"/>
                    <a:pt x="383" y="240"/>
                    <a:pt x="382" y="240"/>
                  </a:cubicBezTo>
                  <a:cubicBezTo>
                    <a:pt x="382" y="240"/>
                    <a:pt x="382" y="239"/>
                    <a:pt x="382" y="238"/>
                  </a:cubicBezTo>
                  <a:cubicBezTo>
                    <a:pt x="381" y="236"/>
                    <a:pt x="382" y="234"/>
                    <a:pt x="382" y="232"/>
                  </a:cubicBezTo>
                  <a:cubicBezTo>
                    <a:pt x="383" y="231"/>
                    <a:pt x="383" y="229"/>
                    <a:pt x="384" y="229"/>
                  </a:cubicBezTo>
                  <a:cubicBezTo>
                    <a:pt x="385" y="229"/>
                    <a:pt x="386" y="230"/>
                    <a:pt x="386" y="232"/>
                  </a:cubicBezTo>
                  <a:cubicBezTo>
                    <a:pt x="387" y="233"/>
                    <a:pt x="388" y="235"/>
                    <a:pt x="389" y="235"/>
                  </a:cubicBezTo>
                  <a:cubicBezTo>
                    <a:pt x="389" y="235"/>
                    <a:pt x="389" y="236"/>
                    <a:pt x="389" y="236"/>
                  </a:cubicBezTo>
                  <a:cubicBezTo>
                    <a:pt x="390" y="237"/>
                    <a:pt x="392" y="236"/>
                    <a:pt x="393" y="235"/>
                  </a:cubicBezTo>
                  <a:cubicBezTo>
                    <a:pt x="391" y="247"/>
                    <a:pt x="388" y="259"/>
                    <a:pt x="384" y="271"/>
                  </a:cubicBezTo>
                  <a:cubicBezTo>
                    <a:pt x="383" y="270"/>
                    <a:pt x="382" y="270"/>
                    <a:pt x="382" y="269"/>
                  </a:cubicBezTo>
                  <a:cubicBezTo>
                    <a:pt x="382" y="268"/>
                    <a:pt x="383" y="267"/>
                    <a:pt x="383" y="266"/>
                  </a:cubicBezTo>
                  <a:cubicBezTo>
                    <a:pt x="383" y="264"/>
                    <a:pt x="382" y="263"/>
                    <a:pt x="381" y="262"/>
                  </a:cubicBezTo>
                  <a:cubicBezTo>
                    <a:pt x="381" y="261"/>
                    <a:pt x="381" y="261"/>
                    <a:pt x="381" y="260"/>
                  </a:cubicBezTo>
                  <a:cubicBezTo>
                    <a:pt x="380" y="259"/>
                    <a:pt x="379" y="258"/>
                    <a:pt x="379" y="257"/>
                  </a:cubicBezTo>
                  <a:cubicBezTo>
                    <a:pt x="378" y="257"/>
                    <a:pt x="378" y="256"/>
                    <a:pt x="377" y="255"/>
                  </a:cubicBezTo>
                  <a:cubicBezTo>
                    <a:pt x="377" y="255"/>
                    <a:pt x="377" y="254"/>
                    <a:pt x="377" y="254"/>
                  </a:cubicBezTo>
                  <a:cubicBezTo>
                    <a:pt x="377" y="254"/>
                    <a:pt x="377" y="254"/>
                    <a:pt x="377" y="254"/>
                  </a:cubicBezTo>
                  <a:cubicBezTo>
                    <a:pt x="376" y="252"/>
                    <a:pt x="375" y="251"/>
                    <a:pt x="375" y="250"/>
                  </a:cubicBezTo>
                  <a:cubicBezTo>
                    <a:pt x="374" y="250"/>
                    <a:pt x="373" y="249"/>
                    <a:pt x="372" y="249"/>
                  </a:cubicBezTo>
                  <a:cubicBezTo>
                    <a:pt x="372" y="249"/>
                    <a:pt x="372" y="249"/>
                    <a:pt x="372" y="249"/>
                  </a:cubicBezTo>
                  <a:cubicBezTo>
                    <a:pt x="372" y="250"/>
                    <a:pt x="372" y="250"/>
                    <a:pt x="372" y="250"/>
                  </a:cubicBezTo>
                  <a:cubicBezTo>
                    <a:pt x="372" y="252"/>
                    <a:pt x="373" y="254"/>
                    <a:pt x="374" y="256"/>
                  </a:cubicBezTo>
                  <a:cubicBezTo>
                    <a:pt x="374" y="257"/>
                    <a:pt x="374" y="258"/>
                    <a:pt x="374" y="258"/>
                  </a:cubicBezTo>
                  <a:cubicBezTo>
                    <a:pt x="374" y="260"/>
                    <a:pt x="376" y="261"/>
                    <a:pt x="376" y="262"/>
                  </a:cubicBezTo>
                  <a:cubicBezTo>
                    <a:pt x="377" y="263"/>
                    <a:pt x="377" y="264"/>
                    <a:pt x="377" y="265"/>
                  </a:cubicBezTo>
                  <a:cubicBezTo>
                    <a:pt x="378" y="266"/>
                    <a:pt x="378" y="267"/>
                    <a:pt x="379" y="268"/>
                  </a:cubicBezTo>
                  <a:cubicBezTo>
                    <a:pt x="379" y="269"/>
                    <a:pt x="379" y="269"/>
                    <a:pt x="379" y="270"/>
                  </a:cubicBezTo>
                  <a:cubicBezTo>
                    <a:pt x="380" y="270"/>
                    <a:pt x="380" y="271"/>
                    <a:pt x="380" y="271"/>
                  </a:cubicBezTo>
                  <a:cubicBezTo>
                    <a:pt x="380" y="271"/>
                    <a:pt x="380" y="271"/>
                    <a:pt x="380" y="271"/>
                  </a:cubicBezTo>
                  <a:cubicBezTo>
                    <a:pt x="380" y="271"/>
                    <a:pt x="380" y="272"/>
                    <a:pt x="380" y="272"/>
                  </a:cubicBezTo>
                  <a:cubicBezTo>
                    <a:pt x="380" y="272"/>
                    <a:pt x="381" y="272"/>
                    <a:pt x="381" y="272"/>
                  </a:cubicBezTo>
                  <a:cubicBezTo>
                    <a:pt x="382" y="273"/>
                    <a:pt x="382" y="273"/>
                    <a:pt x="383" y="274"/>
                  </a:cubicBezTo>
                  <a:cubicBezTo>
                    <a:pt x="376" y="292"/>
                    <a:pt x="366" y="310"/>
                    <a:pt x="353" y="325"/>
                  </a:cubicBezTo>
                  <a:cubicBezTo>
                    <a:pt x="353" y="324"/>
                    <a:pt x="352" y="324"/>
                    <a:pt x="351" y="323"/>
                  </a:cubicBezTo>
                  <a:cubicBezTo>
                    <a:pt x="351" y="321"/>
                    <a:pt x="351" y="317"/>
                    <a:pt x="349" y="318"/>
                  </a:cubicBezTo>
                  <a:cubicBezTo>
                    <a:pt x="348" y="318"/>
                    <a:pt x="348" y="320"/>
                    <a:pt x="348" y="321"/>
                  </a:cubicBezTo>
                  <a:cubicBezTo>
                    <a:pt x="348" y="322"/>
                    <a:pt x="347" y="323"/>
                    <a:pt x="347" y="324"/>
                  </a:cubicBezTo>
                  <a:cubicBezTo>
                    <a:pt x="347" y="325"/>
                    <a:pt x="347" y="325"/>
                    <a:pt x="347" y="326"/>
                  </a:cubicBezTo>
                  <a:cubicBezTo>
                    <a:pt x="346" y="327"/>
                    <a:pt x="346" y="328"/>
                    <a:pt x="345" y="329"/>
                  </a:cubicBezTo>
                  <a:cubicBezTo>
                    <a:pt x="344" y="330"/>
                    <a:pt x="345" y="331"/>
                    <a:pt x="343" y="331"/>
                  </a:cubicBezTo>
                  <a:cubicBezTo>
                    <a:pt x="342" y="332"/>
                    <a:pt x="341" y="329"/>
                    <a:pt x="339" y="328"/>
                  </a:cubicBezTo>
                  <a:cubicBezTo>
                    <a:pt x="339" y="328"/>
                    <a:pt x="338" y="328"/>
                    <a:pt x="338" y="327"/>
                  </a:cubicBezTo>
                  <a:cubicBezTo>
                    <a:pt x="336" y="326"/>
                    <a:pt x="337" y="324"/>
                    <a:pt x="338" y="323"/>
                  </a:cubicBezTo>
                  <a:cubicBezTo>
                    <a:pt x="339" y="322"/>
                    <a:pt x="340" y="321"/>
                    <a:pt x="340" y="320"/>
                  </a:cubicBezTo>
                  <a:cubicBezTo>
                    <a:pt x="339" y="319"/>
                    <a:pt x="337" y="319"/>
                    <a:pt x="336" y="319"/>
                  </a:cubicBezTo>
                  <a:cubicBezTo>
                    <a:pt x="334" y="318"/>
                    <a:pt x="332" y="318"/>
                    <a:pt x="330" y="319"/>
                  </a:cubicBezTo>
                  <a:cubicBezTo>
                    <a:pt x="329" y="319"/>
                    <a:pt x="329" y="320"/>
                    <a:pt x="328" y="320"/>
                  </a:cubicBezTo>
                  <a:cubicBezTo>
                    <a:pt x="327" y="322"/>
                    <a:pt x="326" y="324"/>
                    <a:pt x="325" y="325"/>
                  </a:cubicBezTo>
                  <a:cubicBezTo>
                    <a:pt x="323" y="325"/>
                    <a:pt x="322" y="324"/>
                    <a:pt x="321" y="324"/>
                  </a:cubicBezTo>
                  <a:cubicBezTo>
                    <a:pt x="319" y="324"/>
                    <a:pt x="315" y="329"/>
                    <a:pt x="313" y="330"/>
                  </a:cubicBezTo>
                  <a:cubicBezTo>
                    <a:pt x="313" y="331"/>
                    <a:pt x="312" y="331"/>
                    <a:pt x="312" y="331"/>
                  </a:cubicBezTo>
                  <a:cubicBezTo>
                    <a:pt x="311" y="332"/>
                    <a:pt x="311" y="332"/>
                    <a:pt x="311" y="332"/>
                  </a:cubicBezTo>
                  <a:cubicBezTo>
                    <a:pt x="310" y="334"/>
                    <a:pt x="311" y="334"/>
                    <a:pt x="310" y="335"/>
                  </a:cubicBezTo>
                  <a:cubicBezTo>
                    <a:pt x="310" y="336"/>
                    <a:pt x="309" y="337"/>
                    <a:pt x="308" y="338"/>
                  </a:cubicBezTo>
                  <a:cubicBezTo>
                    <a:pt x="306" y="338"/>
                    <a:pt x="305" y="338"/>
                    <a:pt x="304" y="338"/>
                  </a:cubicBezTo>
                  <a:cubicBezTo>
                    <a:pt x="302" y="339"/>
                    <a:pt x="300" y="340"/>
                    <a:pt x="298" y="341"/>
                  </a:cubicBezTo>
                  <a:cubicBezTo>
                    <a:pt x="297" y="343"/>
                    <a:pt x="295" y="344"/>
                    <a:pt x="294" y="346"/>
                  </a:cubicBezTo>
                  <a:cubicBezTo>
                    <a:pt x="293" y="349"/>
                    <a:pt x="292" y="353"/>
                    <a:pt x="292" y="355"/>
                  </a:cubicBezTo>
                  <a:cubicBezTo>
                    <a:pt x="292" y="356"/>
                    <a:pt x="293" y="357"/>
                    <a:pt x="293" y="358"/>
                  </a:cubicBezTo>
                  <a:cubicBezTo>
                    <a:pt x="293" y="359"/>
                    <a:pt x="293" y="359"/>
                    <a:pt x="293" y="359"/>
                  </a:cubicBezTo>
                  <a:cubicBezTo>
                    <a:pt x="293" y="360"/>
                    <a:pt x="294" y="360"/>
                    <a:pt x="294" y="361"/>
                  </a:cubicBezTo>
                  <a:cubicBezTo>
                    <a:pt x="294" y="361"/>
                    <a:pt x="293" y="362"/>
                    <a:pt x="293" y="363"/>
                  </a:cubicBezTo>
                  <a:cubicBezTo>
                    <a:pt x="293" y="364"/>
                    <a:pt x="293" y="365"/>
                    <a:pt x="293" y="366"/>
                  </a:cubicBezTo>
                  <a:cubicBezTo>
                    <a:pt x="293" y="369"/>
                    <a:pt x="292" y="370"/>
                    <a:pt x="291" y="372"/>
                  </a:cubicBezTo>
                  <a:cubicBezTo>
                    <a:pt x="292" y="373"/>
                    <a:pt x="292" y="374"/>
                    <a:pt x="293" y="374"/>
                  </a:cubicBezTo>
                  <a:cubicBezTo>
                    <a:pt x="267" y="388"/>
                    <a:pt x="237" y="395"/>
                    <a:pt x="205" y="395"/>
                  </a:cubicBezTo>
                  <a:cubicBezTo>
                    <a:pt x="170" y="395"/>
                    <a:pt x="137" y="386"/>
                    <a:pt x="108" y="369"/>
                  </a:cubicBezTo>
                  <a:close/>
                  <a:moveTo>
                    <a:pt x="285" y="203"/>
                  </a:moveTo>
                  <a:cubicBezTo>
                    <a:pt x="285" y="202"/>
                    <a:pt x="284" y="201"/>
                    <a:pt x="284" y="201"/>
                  </a:cubicBezTo>
                  <a:cubicBezTo>
                    <a:pt x="284" y="200"/>
                    <a:pt x="284" y="198"/>
                    <a:pt x="283" y="197"/>
                  </a:cubicBezTo>
                  <a:cubicBezTo>
                    <a:pt x="283" y="197"/>
                    <a:pt x="283" y="195"/>
                    <a:pt x="282" y="195"/>
                  </a:cubicBezTo>
                  <a:cubicBezTo>
                    <a:pt x="281" y="194"/>
                    <a:pt x="280" y="191"/>
                    <a:pt x="279" y="189"/>
                  </a:cubicBezTo>
                  <a:cubicBezTo>
                    <a:pt x="279" y="189"/>
                    <a:pt x="280" y="188"/>
                    <a:pt x="280" y="188"/>
                  </a:cubicBezTo>
                  <a:cubicBezTo>
                    <a:pt x="280" y="188"/>
                    <a:pt x="280" y="188"/>
                    <a:pt x="280" y="188"/>
                  </a:cubicBezTo>
                  <a:cubicBezTo>
                    <a:pt x="282" y="188"/>
                    <a:pt x="282" y="189"/>
                    <a:pt x="283" y="190"/>
                  </a:cubicBezTo>
                  <a:cubicBezTo>
                    <a:pt x="283" y="190"/>
                    <a:pt x="284" y="190"/>
                    <a:pt x="284" y="190"/>
                  </a:cubicBezTo>
                  <a:cubicBezTo>
                    <a:pt x="284" y="191"/>
                    <a:pt x="285" y="192"/>
                    <a:pt x="286" y="194"/>
                  </a:cubicBezTo>
                  <a:cubicBezTo>
                    <a:pt x="286" y="194"/>
                    <a:pt x="286" y="196"/>
                    <a:pt x="287" y="197"/>
                  </a:cubicBezTo>
                  <a:cubicBezTo>
                    <a:pt x="288" y="198"/>
                    <a:pt x="290" y="200"/>
                    <a:pt x="290" y="201"/>
                  </a:cubicBezTo>
                  <a:cubicBezTo>
                    <a:pt x="290" y="202"/>
                    <a:pt x="289" y="204"/>
                    <a:pt x="290" y="205"/>
                  </a:cubicBezTo>
                  <a:cubicBezTo>
                    <a:pt x="290" y="205"/>
                    <a:pt x="290" y="207"/>
                    <a:pt x="290" y="207"/>
                  </a:cubicBezTo>
                  <a:cubicBezTo>
                    <a:pt x="291" y="209"/>
                    <a:pt x="293" y="210"/>
                    <a:pt x="294" y="211"/>
                  </a:cubicBezTo>
                  <a:cubicBezTo>
                    <a:pt x="294" y="211"/>
                    <a:pt x="294" y="212"/>
                    <a:pt x="294" y="213"/>
                  </a:cubicBezTo>
                  <a:cubicBezTo>
                    <a:pt x="295" y="214"/>
                    <a:pt x="295" y="215"/>
                    <a:pt x="296" y="216"/>
                  </a:cubicBezTo>
                  <a:cubicBezTo>
                    <a:pt x="296" y="217"/>
                    <a:pt x="297" y="218"/>
                    <a:pt x="297" y="219"/>
                  </a:cubicBezTo>
                  <a:cubicBezTo>
                    <a:pt x="298" y="221"/>
                    <a:pt x="299" y="223"/>
                    <a:pt x="297" y="225"/>
                  </a:cubicBezTo>
                  <a:cubicBezTo>
                    <a:pt x="295" y="225"/>
                    <a:pt x="294" y="222"/>
                    <a:pt x="293" y="221"/>
                  </a:cubicBezTo>
                  <a:cubicBezTo>
                    <a:pt x="292" y="219"/>
                    <a:pt x="290" y="218"/>
                    <a:pt x="290" y="215"/>
                  </a:cubicBezTo>
                  <a:cubicBezTo>
                    <a:pt x="289" y="213"/>
                    <a:pt x="288" y="211"/>
                    <a:pt x="287" y="210"/>
                  </a:cubicBezTo>
                  <a:cubicBezTo>
                    <a:pt x="287" y="207"/>
                    <a:pt x="286" y="204"/>
                    <a:pt x="285" y="203"/>
                  </a:cubicBezTo>
                  <a:close/>
                  <a:moveTo>
                    <a:pt x="281" y="142"/>
                  </a:moveTo>
                  <a:cubicBezTo>
                    <a:pt x="282" y="141"/>
                    <a:pt x="283" y="141"/>
                    <a:pt x="284" y="140"/>
                  </a:cubicBezTo>
                  <a:cubicBezTo>
                    <a:pt x="285" y="140"/>
                    <a:pt x="286" y="139"/>
                    <a:pt x="287" y="139"/>
                  </a:cubicBezTo>
                  <a:cubicBezTo>
                    <a:pt x="287" y="138"/>
                    <a:pt x="289" y="138"/>
                    <a:pt x="289" y="139"/>
                  </a:cubicBezTo>
                  <a:cubicBezTo>
                    <a:pt x="290" y="142"/>
                    <a:pt x="286" y="142"/>
                    <a:pt x="286" y="145"/>
                  </a:cubicBezTo>
                  <a:cubicBezTo>
                    <a:pt x="286" y="146"/>
                    <a:pt x="287" y="146"/>
                    <a:pt x="288" y="147"/>
                  </a:cubicBezTo>
                  <a:cubicBezTo>
                    <a:pt x="289" y="148"/>
                    <a:pt x="290" y="149"/>
                    <a:pt x="291" y="150"/>
                  </a:cubicBezTo>
                  <a:cubicBezTo>
                    <a:pt x="291" y="150"/>
                    <a:pt x="292" y="150"/>
                    <a:pt x="293" y="151"/>
                  </a:cubicBezTo>
                  <a:cubicBezTo>
                    <a:pt x="293" y="151"/>
                    <a:pt x="294" y="152"/>
                    <a:pt x="294" y="153"/>
                  </a:cubicBezTo>
                  <a:cubicBezTo>
                    <a:pt x="294" y="156"/>
                    <a:pt x="289" y="157"/>
                    <a:pt x="287" y="155"/>
                  </a:cubicBezTo>
                  <a:cubicBezTo>
                    <a:pt x="286" y="155"/>
                    <a:pt x="286" y="155"/>
                    <a:pt x="286" y="155"/>
                  </a:cubicBezTo>
                  <a:cubicBezTo>
                    <a:pt x="286" y="155"/>
                    <a:pt x="286" y="155"/>
                    <a:pt x="285" y="155"/>
                  </a:cubicBezTo>
                  <a:cubicBezTo>
                    <a:pt x="284" y="154"/>
                    <a:pt x="283" y="154"/>
                    <a:pt x="282" y="153"/>
                  </a:cubicBezTo>
                  <a:cubicBezTo>
                    <a:pt x="281" y="153"/>
                    <a:pt x="279" y="153"/>
                    <a:pt x="278" y="154"/>
                  </a:cubicBezTo>
                  <a:cubicBezTo>
                    <a:pt x="277" y="154"/>
                    <a:pt x="276" y="155"/>
                    <a:pt x="276" y="155"/>
                  </a:cubicBezTo>
                  <a:cubicBezTo>
                    <a:pt x="274" y="155"/>
                    <a:pt x="273" y="155"/>
                    <a:pt x="271" y="155"/>
                  </a:cubicBezTo>
                  <a:cubicBezTo>
                    <a:pt x="271" y="154"/>
                    <a:pt x="270" y="154"/>
                    <a:pt x="269" y="153"/>
                  </a:cubicBezTo>
                  <a:cubicBezTo>
                    <a:pt x="269" y="151"/>
                    <a:pt x="270" y="148"/>
                    <a:pt x="271" y="146"/>
                  </a:cubicBezTo>
                  <a:cubicBezTo>
                    <a:pt x="272" y="143"/>
                    <a:pt x="274" y="140"/>
                    <a:pt x="277" y="142"/>
                  </a:cubicBezTo>
                  <a:cubicBezTo>
                    <a:pt x="278" y="143"/>
                    <a:pt x="278" y="144"/>
                    <a:pt x="278" y="146"/>
                  </a:cubicBezTo>
                  <a:cubicBezTo>
                    <a:pt x="278" y="146"/>
                    <a:pt x="279" y="147"/>
                    <a:pt x="279" y="147"/>
                  </a:cubicBezTo>
                  <a:cubicBezTo>
                    <a:pt x="281" y="147"/>
                    <a:pt x="282" y="146"/>
                    <a:pt x="283" y="145"/>
                  </a:cubicBezTo>
                  <a:cubicBezTo>
                    <a:pt x="284" y="143"/>
                    <a:pt x="281" y="144"/>
                    <a:pt x="281"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3"/>
            <p:cNvSpPr/>
            <p:nvPr/>
          </p:nvSpPr>
          <p:spPr bwMode="auto">
            <a:xfrm>
              <a:off x="4046" y="2354"/>
              <a:ext cx="35" cy="74"/>
            </a:xfrm>
            <a:custGeom>
              <a:avLst/>
              <a:gdLst>
                <a:gd name="T0" fmla="*/ 1 w 15"/>
                <a:gd name="T1" fmla="*/ 29 h 31"/>
                <a:gd name="T2" fmla="*/ 4 w 15"/>
                <a:gd name="T3" fmla="*/ 31 h 31"/>
                <a:gd name="T4" fmla="*/ 8 w 15"/>
                <a:gd name="T5" fmla="*/ 26 h 31"/>
                <a:gd name="T6" fmla="*/ 10 w 15"/>
                <a:gd name="T7" fmla="*/ 19 h 31"/>
                <a:gd name="T8" fmla="*/ 11 w 15"/>
                <a:gd name="T9" fmla="*/ 15 h 31"/>
                <a:gd name="T10" fmla="*/ 12 w 15"/>
                <a:gd name="T11" fmla="*/ 13 h 31"/>
                <a:gd name="T12" fmla="*/ 13 w 15"/>
                <a:gd name="T13" fmla="*/ 11 h 31"/>
                <a:gd name="T14" fmla="*/ 14 w 15"/>
                <a:gd name="T15" fmla="*/ 6 h 31"/>
                <a:gd name="T16" fmla="*/ 13 w 15"/>
                <a:gd name="T17" fmla="*/ 0 h 31"/>
                <a:gd name="T18" fmla="*/ 12 w 15"/>
                <a:gd name="T19" fmla="*/ 0 h 31"/>
                <a:gd name="T20" fmla="*/ 11 w 15"/>
                <a:gd name="T21" fmla="*/ 1 h 31"/>
                <a:gd name="T22" fmla="*/ 9 w 15"/>
                <a:gd name="T23" fmla="*/ 4 h 31"/>
                <a:gd name="T24" fmla="*/ 9 w 15"/>
                <a:gd name="T25" fmla="*/ 5 h 31"/>
                <a:gd name="T26" fmla="*/ 5 w 15"/>
                <a:gd name="T27" fmla="*/ 8 h 31"/>
                <a:gd name="T28" fmla="*/ 3 w 15"/>
                <a:gd name="T29" fmla="*/ 9 h 31"/>
                <a:gd name="T30" fmla="*/ 3 w 15"/>
                <a:gd name="T31" fmla="*/ 10 h 31"/>
                <a:gd name="T32" fmla="*/ 3 w 15"/>
                <a:gd name="T33" fmla="*/ 17 h 31"/>
                <a:gd name="T34" fmla="*/ 0 w 15"/>
                <a:gd name="T35" fmla="*/ 23 h 31"/>
                <a:gd name="T36" fmla="*/ 1 w 15"/>
                <a:gd name="T37" fmla="*/ 28 h 31"/>
                <a:gd name="T38" fmla="*/ 1 w 15"/>
                <a:gd name="T3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1" y="29"/>
                  </a:moveTo>
                  <a:cubicBezTo>
                    <a:pt x="2" y="30"/>
                    <a:pt x="3" y="31"/>
                    <a:pt x="4" y="31"/>
                  </a:cubicBezTo>
                  <a:cubicBezTo>
                    <a:pt x="6" y="31"/>
                    <a:pt x="7" y="29"/>
                    <a:pt x="8" y="26"/>
                  </a:cubicBezTo>
                  <a:cubicBezTo>
                    <a:pt x="9" y="24"/>
                    <a:pt x="10" y="21"/>
                    <a:pt x="10" y="19"/>
                  </a:cubicBezTo>
                  <a:cubicBezTo>
                    <a:pt x="10" y="18"/>
                    <a:pt x="11" y="17"/>
                    <a:pt x="11" y="15"/>
                  </a:cubicBezTo>
                  <a:cubicBezTo>
                    <a:pt x="11" y="15"/>
                    <a:pt x="12" y="14"/>
                    <a:pt x="12" y="13"/>
                  </a:cubicBezTo>
                  <a:cubicBezTo>
                    <a:pt x="12" y="13"/>
                    <a:pt x="12" y="12"/>
                    <a:pt x="13" y="11"/>
                  </a:cubicBezTo>
                  <a:cubicBezTo>
                    <a:pt x="13" y="9"/>
                    <a:pt x="13" y="7"/>
                    <a:pt x="14" y="6"/>
                  </a:cubicBezTo>
                  <a:cubicBezTo>
                    <a:pt x="14" y="4"/>
                    <a:pt x="15" y="1"/>
                    <a:pt x="13" y="0"/>
                  </a:cubicBezTo>
                  <a:cubicBezTo>
                    <a:pt x="12" y="0"/>
                    <a:pt x="12" y="0"/>
                    <a:pt x="12" y="0"/>
                  </a:cubicBezTo>
                  <a:cubicBezTo>
                    <a:pt x="12" y="1"/>
                    <a:pt x="12" y="0"/>
                    <a:pt x="11" y="1"/>
                  </a:cubicBezTo>
                  <a:cubicBezTo>
                    <a:pt x="11" y="3"/>
                    <a:pt x="10" y="4"/>
                    <a:pt x="9" y="4"/>
                  </a:cubicBezTo>
                  <a:cubicBezTo>
                    <a:pt x="9" y="5"/>
                    <a:pt x="9" y="5"/>
                    <a:pt x="9" y="5"/>
                  </a:cubicBezTo>
                  <a:cubicBezTo>
                    <a:pt x="8" y="7"/>
                    <a:pt x="7" y="7"/>
                    <a:pt x="5" y="8"/>
                  </a:cubicBezTo>
                  <a:cubicBezTo>
                    <a:pt x="5" y="8"/>
                    <a:pt x="3" y="9"/>
                    <a:pt x="3" y="9"/>
                  </a:cubicBezTo>
                  <a:cubicBezTo>
                    <a:pt x="3" y="9"/>
                    <a:pt x="3" y="10"/>
                    <a:pt x="3" y="10"/>
                  </a:cubicBezTo>
                  <a:cubicBezTo>
                    <a:pt x="2" y="12"/>
                    <a:pt x="2" y="14"/>
                    <a:pt x="3" y="17"/>
                  </a:cubicBezTo>
                  <a:cubicBezTo>
                    <a:pt x="2" y="19"/>
                    <a:pt x="0" y="20"/>
                    <a:pt x="0" y="23"/>
                  </a:cubicBezTo>
                  <a:cubicBezTo>
                    <a:pt x="0" y="25"/>
                    <a:pt x="1" y="27"/>
                    <a:pt x="1" y="28"/>
                  </a:cubicBezTo>
                  <a:cubicBezTo>
                    <a:pt x="1" y="28"/>
                    <a:pt x="1"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4"/>
            <p:cNvSpPr/>
            <p:nvPr/>
          </p:nvSpPr>
          <p:spPr bwMode="auto">
            <a:xfrm>
              <a:off x="3710" y="1726"/>
              <a:ext cx="172" cy="169"/>
            </a:xfrm>
            <a:custGeom>
              <a:avLst/>
              <a:gdLst>
                <a:gd name="T0" fmla="*/ 36 w 72"/>
                <a:gd name="T1" fmla="*/ 57 h 71"/>
                <a:gd name="T2" fmla="*/ 41 w 72"/>
                <a:gd name="T3" fmla="*/ 55 h 71"/>
                <a:gd name="T4" fmla="*/ 46 w 72"/>
                <a:gd name="T5" fmla="*/ 52 h 71"/>
                <a:gd name="T6" fmla="*/ 50 w 72"/>
                <a:gd name="T7" fmla="*/ 48 h 71"/>
                <a:gd name="T8" fmla="*/ 53 w 72"/>
                <a:gd name="T9" fmla="*/ 47 h 71"/>
                <a:gd name="T10" fmla="*/ 57 w 72"/>
                <a:gd name="T11" fmla="*/ 46 h 71"/>
                <a:gd name="T12" fmla="*/ 62 w 72"/>
                <a:gd name="T13" fmla="*/ 41 h 71"/>
                <a:gd name="T14" fmla="*/ 64 w 72"/>
                <a:gd name="T15" fmla="*/ 35 h 71"/>
                <a:gd name="T16" fmla="*/ 66 w 72"/>
                <a:gd name="T17" fmla="*/ 26 h 71"/>
                <a:gd name="T18" fmla="*/ 66 w 72"/>
                <a:gd name="T19" fmla="*/ 18 h 71"/>
                <a:gd name="T20" fmla="*/ 69 w 72"/>
                <a:gd name="T21" fmla="*/ 15 h 71"/>
                <a:gd name="T22" fmla="*/ 72 w 72"/>
                <a:gd name="T23" fmla="*/ 11 h 71"/>
                <a:gd name="T24" fmla="*/ 69 w 72"/>
                <a:gd name="T25" fmla="*/ 8 h 71"/>
                <a:gd name="T26" fmla="*/ 66 w 72"/>
                <a:gd name="T27" fmla="*/ 8 h 71"/>
                <a:gd name="T28" fmla="*/ 66 w 72"/>
                <a:gd name="T29" fmla="*/ 5 h 71"/>
                <a:gd name="T30" fmla="*/ 60 w 72"/>
                <a:gd name="T31" fmla="*/ 1 h 71"/>
                <a:gd name="T32" fmla="*/ 56 w 72"/>
                <a:gd name="T33" fmla="*/ 1 h 71"/>
                <a:gd name="T34" fmla="*/ 46 w 72"/>
                <a:gd name="T35" fmla="*/ 1 h 71"/>
                <a:gd name="T36" fmla="*/ 40 w 72"/>
                <a:gd name="T37" fmla="*/ 4 h 71"/>
                <a:gd name="T38" fmla="*/ 36 w 72"/>
                <a:gd name="T39" fmla="*/ 6 h 71"/>
                <a:gd name="T40" fmla="*/ 34 w 72"/>
                <a:gd name="T41" fmla="*/ 9 h 71"/>
                <a:gd name="T42" fmla="*/ 32 w 72"/>
                <a:gd name="T43" fmla="*/ 7 h 71"/>
                <a:gd name="T44" fmla="*/ 25 w 72"/>
                <a:gd name="T45" fmla="*/ 8 h 71"/>
                <a:gd name="T46" fmla="*/ 21 w 72"/>
                <a:gd name="T47" fmla="*/ 9 h 71"/>
                <a:gd name="T48" fmla="*/ 16 w 72"/>
                <a:gd name="T49" fmla="*/ 11 h 71"/>
                <a:gd name="T50" fmla="*/ 13 w 72"/>
                <a:gd name="T51" fmla="*/ 13 h 71"/>
                <a:gd name="T52" fmla="*/ 11 w 72"/>
                <a:gd name="T53" fmla="*/ 14 h 71"/>
                <a:gd name="T54" fmla="*/ 10 w 72"/>
                <a:gd name="T55" fmla="*/ 18 h 71"/>
                <a:gd name="T56" fmla="*/ 2 w 72"/>
                <a:gd name="T57" fmla="*/ 21 h 71"/>
                <a:gd name="T58" fmla="*/ 1 w 72"/>
                <a:gd name="T59" fmla="*/ 25 h 71"/>
                <a:gd name="T60" fmla="*/ 2 w 72"/>
                <a:gd name="T61" fmla="*/ 29 h 71"/>
                <a:gd name="T62" fmla="*/ 9 w 72"/>
                <a:gd name="T63" fmla="*/ 28 h 71"/>
                <a:gd name="T64" fmla="*/ 14 w 72"/>
                <a:gd name="T65" fmla="*/ 29 h 71"/>
                <a:gd name="T66" fmla="*/ 17 w 72"/>
                <a:gd name="T67" fmla="*/ 32 h 71"/>
                <a:gd name="T68" fmla="*/ 17 w 72"/>
                <a:gd name="T69" fmla="*/ 33 h 71"/>
                <a:gd name="T70" fmla="*/ 18 w 72"/>
                <a:gd name="T71" fmla="*/ 35 h 71"/>
                <a:gd name="T72" fmla="*/ 21 w 72"/>
                <a:gd name="T73" fmla="*/ 41 h 71"/>
                <a:gd name="T74" fmla="*/ 23 w 72"/>
                <a:gd name="T75" fmla="*/ 47 h 71"/>
                <a:gd name="T76" fmla="*/ 20 w 72"/>
                <a:gd name="T77" fmla="*/ 50 h 71"/>
                <a:gd name="T78" fmla="*/ 18 w 72"/>
                <a:gd name="T79" fmla="*/ 55 h 71"/>
                <a:gd name="T80" fmla="*/ 18 w 72"/>
                <a:gd name="T81" fmla="*/ 59 h 71"/>
                <a:gd name="T82" fmla="*/ 20 w 72"/>
                <a:gd name="T83" fmla="*/ 63 h 71"/>
                <a:gd name="T84" fmla="*/ 22 w 72"/>
                <a:gd name="T85" fmla="*/ 67 h 71"/>
                <a:gd name="T86" fmla="*/ 26 w 72"/>
                <a:gd name="T87" fmla="*/ 69 h 71"/>
                <a:gd name="T88" fmla="*/ 31 w 72"/>
                <a:gd name="T89" fmla="*/ 68 h 71"/>
                <a:gd name="T90" fmla="*/ 33 w 72"/>
                <a:gd name="T91" fmla="*/ 64 h 71"/>
                <a:gd name="T92" fmla="*/ 35 w 72"/>
                <a:gd name="T93"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1">
                  <a:moveTo>
                    <a:pt x="35" y="61"/>
                  </a:moveTo>
                  <a:cubicBezTo>
                    <a:pt x="35" y="60"/>
                    <a:pt x="36" y="58"/>
                    <a:pt x="36" y="57"/>
                  </a:cubicBezTo>
                  <a:cubicBezTo>
                    <a:pt x="37" y="57"/>
                    <a:pt x="37" y="56"/>
                    <a:pt x="38" y="56"/>
                  </a:cubicBezTo>
                  <a:cubicBezTo>
                    <a:pt x="39" y="55"/>
                    <a:pt x="40" y="56"/>
                    <a:pt x="41" y="55"/>
                  </a:cubicBezTo>
                  <a:cubicBezTo>
                    <a:pt x="42" y="55"/>
                    <a:pt x="43" y="54"/>
                    <a:pt x="43" y="53"/>
                  </a:cubicBezTo>
                  <a:cubicBezTo>
                    <a:pt x="44" y="53"/>
                    <a:pt x="45" y="52"/>
                    <a:pt x="46" y="52"/>
                  </a:cubicBezTo>
                  <a:cubicBezTo>
                    <a:pt x="47" y="51"/>
                    <a:pt x="47" y="50"/>
                    <a:pt x="48" y="50"/>
                  </a:cubicBezTo>
                  <a:cubicBezTo>
                    <a:pt x="49" y="49"/>
                    <a:pt x="49" y="48"/>
                    <a:pt x="50" y="48"/>
                  </a:cubicBezTo>
                  <a:cubicBezTo>
                    <a:pt x="50" y="48"/>
                    <a:pt x="51" y="48"/>
                    <a:pt x="52" y="48"/>
                  </a:cubicBezTo>
                  <a:cubicBezTo>
                    <a:pt x="52" y="48"/>
                    <a:pt x="53" y="47"/>
                    <a:pt x="53" y="47"/>
                  </a:cubicBezTo>
                  <a:cubicBezTo>
                    <a:pt x="54" y="47"/>
                    <a:pt x="56" y="47"/>
                    <a:pt x="57" y="47"/>
                  </a:cubicBezTo>
                  <a:cubicBezTo>
                    <a:pt x="57" y="47"/>
                    <a:pt x="57" y="46"/>
                    <a:pt x="57" y="46"/>
                  </a:cubicBezTo>
                  <a:cubicBezTo>
                    <a:pt x="59" y="46"/>
                    <a:pt x="59" y="45"/>
                    <a:pt x="60" y="43"/>
                  </a:cubicBezTo>
                  <a:cubicBezTo>
                    <a:pt x="61" y="42"/>
                    <a:pt x="62" y="42"/>
                    <a:pt x="62" y="41"/>
                  </a:cubicBezTo>
                  <a:cubicBezTo>
                    <a:pt x="63" y="40"/>
                    <a:pt x="62" y="39"/>
                    <a:pt x="62" y="39"/>
                  </a:cubicBezTo>
                  <a:cubicBezTo>
                    <a:pt x="62" y="37"/>
                    <a:pt x="63" y="37"/>
                    <a:pt x="64" y="35"/>
                  </a:cubicBezTo>
                  <a:cubicBezTo>
                    <a:pt x="64" y="34"/>
                    <a:pt x="64" y="32"/>
                    <a:pt x="65" y="30"/>
                  </a:cubicBezTo>
                  <a:cubicBezTo>
                    <a:pt x="65" y="29"/>
                    <a:pt x="65" y="27"/>
                    <a:pt x="66" y="26"/>
                  </a:cubicBezTo>
                  <a:cubicBezTo>
                    <a:pt x="66" y="25"/>
                    <a:pt x="65" y="24"/>
                    <a:pt x="64" y="23"/>
                  </a:cubicBezTo>
                  <a:cubicBezTo>
                    <a:pt x="65" y="22"/>
                    <a:pt x="66" y="20"/>
                    <a:pt x="66" y="18"/>
                  </a:cubicBezTo>
                  <a:cubicBezTo>
                    <a:pt x="67" y="17"/>
                    <a:pt x="68" y="16"/>
                    <a:pt x="68" y="16"/>
                  </a:cubicBezTo>
                  <a:cubicBezTo>
                    <a:pt x="68" y="15"/>
                    <a:pt x="69" y="15"/>
                    <a:pt x="69" y="15"/>
                  </a:cubicBezTo>
                  <a:cubicBezTo>
                    <a:pt x="69" y="15"/>
                    <a:pt x="69" y="15"/>
                    <a:pt x="69" y="14"/>
                  </a:cubicBezTo>
                  <a:cubicBezTo>
                    <a:pt x="70" y="13"/>
                    <a:pt x="71" y="13"/>
                    <a:pt x="72" y="11"/>
                  </a:cubicBezTo>
                  <a:cubicBezTo>
                    <a:pt x="72" y="10"/>
                    <a:pt x="72" y="9"/>
                    <a:pt x="72" y="7"/>
                  </a:cubicBezTo>
                  <a:cubicBezTo>
                    <a:pt x="71" y="7"/>
                    <a:pt x="70" y="7"/>
                    <a:pt x="69" y="8"/>
                  </a:cubicBezTo>
                  <a:cubicBezTo>
                    <a:pt x="69" y="8"/>
                    <a:pt x="68" y="8"/>
                    <a:pt x="68" y="8"/>
                  </a:cubicBezTo>
                  <a:cubicBezTo>
                    <a:pt x="68" y="8"/>
                    <a:pt x="67" y="8"/>
                    <a:pt x="66" y="8"/>
                  </a:cubicBezTo>
                  <a:cubicBezTo>
                    <a:pt x="66" y="8"/>
                    <a:pt x="64" y="9"/>
                    <a:pt x="64" y="8"/>
                  </a:cubicBezTo>
                  <a:cubicBezTo>
                    <a:pt x="64" y="7"/>
                    <a:pt x="66" y="6"/>
                    <a:pt x="66" y="5"/>
                  </a:cubicBezTo>
                  <a:cubicBezTo>
                    <a:pt x="65" y="3"/>
                    <a:pt x="64" y="3"/>
                    <a:pt x="63" y="2"/>
                  </a:cubicBezTo>
                  <a:cubicBezTo>
                    <a:pt x="62" y="2"/>
                    <a:pt x="61" y="1"/>
                    <a:pt x="60" y="1"/>
                  </a:cubicBezTo>
                  <a:cubicBezTo>
                    <a:pt x="60" y="1"/>
                    <a:pt x="59" y="2"/>
                    <a:pt x="59" y="1"/>
                  </a:cubicBezTo>
                  <a:cubicBezTo>
                    <a:pt x="58" y="1"/>
                    <a:pt x="57" y="1"/>
                    <a:pt x="56" y="1"/>
                  </a:cubicBezTo>
                  <a:cubicBezTo>
                    <a:pt x="55" y="0"/>
                    <a:pt x="53" y="1"/>
                    <a:pt x="51" y="1"/>
                  </a:cubicBezTo>
                  <a:cubicBezTo>
                    <a:pt x="50" y="1"/>
                    <a:pt x="48" y="1"/>
                    <a:pt x="46" y="1"/>
                  </a:cubicBezTo>
                  <a:cubicBezTo>
                    <a:pt x="45" y="2"/>
                    <a:pt x="43" y="4"/>
                    <a:pt x="42" y="4"/>
                  </a:cubicBezTo>
                  <a:cubicBezTo>
                    <a:pt x="41" y="4"/>
                    <a:pt x="41" y="4"/>
                    <a:pt x="40" y="4"/>
                  </a:cubicBezTo>
                  <a:cubicBezTo>
                    <a:pt x="39" y="3"/>
                    <a:pt x="38" y="4"/>
                    <a:pt x="37" y="5"/>
                  </a:cubicBezTo>
                  <a:cubicBezTo>
                    <a:pt x="37" y="5"/>
                    <a:pt x="36" y="5"/>
                    <a:pt x="36" y="6"/>
                  </a:cubicBezTo>
                  <a:cubicBezTo>
                    <a:pt x="35" y="6"/>
                    <a:pt x="34" y="7"/>
                    <a:pt x="34" y="7"/>
                  </a:cubicBezTo>
                  <a:cubicBezTo>
                    <a:pt x="33" y="8"/>
                    <a:pt x="35" y="8"/>
                    <a:pt x="34" y="9"/>
                  </a:cubicBezTo>
                  <a:cubicBezTo>
                    <a:pt x="35" y="9"/>
                    <a:pt x="34" y="10"/>
                    <a:pt x="34" y="10"/>
                  </a:cubicBezTo>
                  <a:cubicBezTo>
                    <a:pt x="33" y="10"/>
                    <a:pt x="33" y="8"/>
                    <a:pt x="32" y="7"/>
                  </a:cubicBezTo>
                  <a:cubicBezTo>
                    <a:pt x="31" y="7"/>
                    <a:pt x="30" y="7"/>
                    <a:pt x="29" y="8"/>
                  </a:cubicBezTo>
                  <a:cubicBezTo>
                    <a:pt x="28" y="8"/>
                    <a:pt x="26" y="8"/>
                    <a:pt x="25" y="8"/>
                  </a:cubicBezTo>
                  <a:cubicBezTo>
                    <a:pt x="25" y="8"/>
                    <a:pt x="24" y="9"/>
                    <a:pt x="23" y="9"/>
                  </a:cubicBezTo>
                  <a:cubicBezTo>
                    <a:pt x="22" y="9"/>
                    <a:pt x="22" y="9"/>
                    <a:pt x="21" y="9"/>
                  </a:cubicBezTo>
                  <a:cubicBezTo>
                    <a:pt x="20" y="9"/>
                    <a:pt x="19" y="9"/>
                    <a:pt x="19" y="10"/>
                  </a:cubicBezTo>
                  <a:cubicBezTo>
                    <a:pt x="18" y="10"/>
                    <a:pt x="17" y="10"/>
                    <a:pt x="16" y="11"/>
                  </a:cubicBezTo>
                  <a:cubicBezTo>
                    <a:pt x="15" y="11"/>
                    <a:pt x="15" y="12"/>
                    <a:pt x="14" y="12"/>
                  </a:cubicBezTo>
                  <a:cubicBezTo>
                    <a:pt x="14" y="12"/>
                    <a:pt x="14" y="13"/>
                    <a:pt x="13" y="13"/>
                  </a:cubicBezTo>
                  <a:cubicBezTo>
                    <a:pt x="13" y="13"/>
                    <a:pt x="13" y="13"/>
                    <a:pt x="12" y="13"/>
                  </a:cubicBezTo>
                  <a:cubicBezTo>
                    <a:pt x="12" y="13"/>
                    <a:pt x="12" y="14"/>
                    <a:pt x="11" y="14"/>
                  </a:cubicBezTo>
                  <a:cubicBezTo>
                    <a:pt x="10" y="14"/>
                    <a:pt x="9" y="15"/>
                    <a:pt x="9" y="16"/>
                  </a:cubicBezTo>
                  <a:cubicBezTo>
                    <a:pt x="9" y="17"/>
                    <a:pt x="11" y="16"/>
                    <a:pt x="10" y="18"/>
                  </a:cubicBezTo>
                  <a:cubicBezTo>
                    <a:pt x="10" y="20"/>
                    <a:pt x="8" y="19"/>
                    <a:pt x="6" y="20"/>
                  </a:cubicBezTo>
                  <a:cubicBezTo>
                    <a:pt x="5" y="20"/>
                    <a:pt x="3" y="21"/>
                    <a:pt x="2" y="21"/>
                  </a:cubicBezTo>
                  <a:cubicBezTo>
                    <a:pt x="2" y="22"/>
                    <a:pt x="2" y="22"/>
                    <a:pt x="1" y="22"/>
                  </a:cubicBezTo>
                  <a:cubicBezTo>
                    <a:pt x="1" y="24"/>
                    <a:pt x="2" y="24"/>
                    <a:pt x="1" y="25"/>
                  </a:cubicBezTo>
                  <a:cubicBezTo>
                    <a:pt x="1" y="26"/>
                    <a:pt x="0" y="26"/>
                    <a:pt x="0" y="28"/>
                  </a:cubicBezTo>
                  <a:cubicBezTo>
                    <a:pt x="1" y="28"/>
                    <a:pt x="1" y="29"/>
                    <a:pt x="2" y="29"/>
                  </a:cubicBezTo>
                  <a:cubicBezTo>
                    <a:pt x="3" y="29"/>
                    <a:pt x="4" y="29"/>
                    <a:pt x="5" y="29"/>
                  </a:cubicBezTo>
                  <a:cubicBezTo>
                    <a:pt x="6" y="28"/>
                    <a:pt x="8" y="29"/>
                    <a:pt x="9" y="28"/>
                  </a:cubicBezTo>
                  <a:cubicBezTo>
                    <a:pt x="11" y="28"/>
                    <a:pt x="13" y="28"/>
                    <a:pt x="14" y="28"/>
                  </a:cubicBezTo>
                  <a:cubicBezTo>
                    <a:pt x="14" y="28"/>
                    <a:pt x="14" y="29"/>
                    <a:pt x="14" y="29"/>
                  </a:cubicBezTo>
                  <a:cubicBezTo>
                    <a:pt x="14" y="29"/>
                    <a:pt x="15" y="29"/>
                    <a:pt x="15" y="29"/>
                  </a:cubicBezTo>
                  <a:cubicBezTo>
                    <a:pt x="16" y="30"/>
                    <a:pt x="17" y="31"/>
                    <a:pt x="17" y="32"/>
                  </a:cubicBezTo>
                  <a:cubicBezTo>
                    <a:pt x="17" y="32"/>
                    <a:pt x="17" y="32"/>
                    <a:pt x="17" y="33"/>
                  </a:cubicBezTo>
                  <a:cubicBezTo>
                    <a:pt x="17" y="33"/>
                    <a:pt x="17" y="33"/>
                    <a:pt x="17" y="33"/>
                  </a:cubicBezTo>
                  <a:cubicBezTo>
                    <a:pt x="18" y="34"/>
                    <a:pt x="17" y="34"/>
                    <a:pt x="17" y="34"/>
                  </a:cubicBezTo>
                  <a:cubicBezTo>
                    <a:pt x="18" y="35"/>
                    <a:pt x="18" y="35"/>
                    <a:pt x="18" y="35"/>
                  </a:cubicBezTo>
                  <a:cubicBezTo>
                    <a:pt x="18" y="37"/>
                    <a:pt x="17" y="39"/>
                    <a:pt x="17" y="40"/>
                  </a:cubicBezTo>
                  <a:cubicBezTo>
                    <a:pt x="19" y="40"/>
                    <a:pt x="20" y="40"/>
                    <a:pt x="21" y="41"/>
                  </a:cubicBezTo>
                  <a:cubicBezTo>
                    <a:pt x="22" y="41"/>
                    <a:pt x="22" y="41"/>
                    <a:pt x="23" y="42"/>
                  </a:cubicBezTo>
                  <a:cubicBezTo>
                    <a:pt x="24" y="43"/>
                    <a:pt x="23" y="45"/>
                    <a:pt x="23" y="47"/>
                  </a:cubicBezTo>
                  <a:cubicBezTo>
                    <a:pt x="22" y="48"/>
                    <a:pt x="22" y="48"/>
                    <a:pt x="21" y="48"/>
                  </a:cubicBezTo>
                  <a:cubicBezTo>
                    <a:pt x="21" y="49"/>
                    <a:pt x="20" y="50"/>
                    <a:pt x="20" y="50"/>
                  </a:cubicBezTo>
                  <a:cubicBezTo>
                    <a:pt x="20" y="50"/>
                    <a:pt x="19" y="50"/>
                    <a:pt x="19" y="51"/>
                  </a:cubicBezTo>
                  <a:cubicBezTo>
                    <a:pt x="18" y="52"/>
                    <a:pt x="18" y="53"/>
                    <a:pt x="18" y="55"/>
                  </a:cubicBezTo>
                  <a:cubicBezTo>
                    <a:pt x="18" y="55"/>
                    <a:pt x="18" y="56"/>
                    <a:pt x="18" y="57"/>
                  </a:cubicBezTo>
                  <a:cubicBezTo>
                    <a:pt x="18" y="58"/>
                    <a:pt x="18" y="59"/>
                    <a:pt x="18" y="59"/>
                  </a:cubicBezTo>
                  <a:cubicBezTo>
                    <a:pt x="19" y="60"/>
                    <a:pt x="19" y="61"/>
                    <a:pt x="19" y="62"/>
                  </a:cubicBezTo>
                  <a:cubicBezTo>
                    <a:pt x="20" y="62"/>
                    <a:pt x="20" y="63"/>
                    <a:pt x="20" y="63"/>
                  </a:cubicBezTo>
                  <a:cubicBezTo>
                    <a:pt x="20" y="64"/>
                    <a:pt x="20" y="64"/>
                    <a:pt x="21" y="64"/>
                  </a:cubicBezTo>
                  <a:cubicBezTo>
                    <a:pt x="21" y="65"/>
                    <a:pt x="22" y="66"/>
                    <a:pt x="22" y="67"/>
                  </a:cubicBezTo>
                  <a:cubicBezTo>
                    <a:pt x="23" y="68"/>
                    <a:pt x="23" y="68"/>
                    <a:pt x="24" y="69"/>
                  </a:cubicBezTo>
                  <a:cubicBezTo>
                    <a:pt x="25" y="69"/>
                    <a:pt x="26" y="69"/>
                    <a:pt x="26" y="69"/>
                  </a:cubicBezTo>
                  <a:cubicBezTo>
                    <a:pt x="28" y="69"/>
                    <a:pt x="28" y="71"/>
                    <a:pt x="30" y="71"/>
                  </a:cubicBezTo>
                  <a:cubicBezTo>
                    <a:pt x="31" y="70"/>
                    <a:pt x="31" y="69"/>
                    <a:pt x="31" y="68"/>
                  </a:cubicBezTo>
                  <a:cubicBezTo>
                    <a:pt x="32" y="67"/>
                    <a:pt x="32" y="66"/>
                    <a:pt x="33" y="65"/>
                  </a:cubicBezTo>
                  <a:cubicBezTo>
                    <a:pt x="33" y="65"/>
                    <a:pt x="33" y="64"/>
                    <a:pt x="33" y="64"/>
                  </a:cubicBezTo>
                  <a:cubicBezTo>
                    <a:pt x="33" y="63"/>
                    <a:pt x="34" y="63"/>
                    <a:pt x="34" y="63"/>
                  </a:cubicBezTo>
                  <a:cubicBezTo>
                    <a:pt x="34" y="62"/>
                    <a:pt x="34" y="61"/>
                    <a:pt x="3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5"/>
            <p:cNvSpPr/>
            <p:nvPr/>
          </p:nvSpPr>
          <p:spPr bwMode="auto">
            <a:xfrm>
              <a:off x="3591" y="1790"/>
              <a:ext cx="24" cy="21"/>
            </a:xfrm>
            <a:custGeom>
              <a:avLst/>
              <a:gdLst>
                <a:gd name="T0" fmla="*/ 8 w 10"/>
                <a:gd name="T1" fmla="*/ 1 h 9"/>
                <a:gd name="T2" fmla="*/ 6 w 10"/>
                <a:gd name="T3" fmla="*/ 1 h 9"/>
                <a:gd name="T4" fmla="*/ 4 w 10"/>
                <a:gd name="T5" fmla="*/ 0 h 9"/>
                <a:gd name="T6" fmla="*/ 0 w 10"/>
                <a:gd name="T7" fmla="*/ 2 h 9"/>
                <a:gd name="T8" fmla="*/ 0 w 10"/>
                <a:gd name="T9" fmla="*/ 6 h 9"/>
                <a:gd name="T10" fmla="*/ 4 w 10"/>
                <a:gd name="T11" fmla="*/ 8 h 9"/>
                <a:gd name="T12" fmla="*/ 7 w 10"/>
                <a:gd name="T13" fmla="*/ 8 h 9"/>
                <a:gd name="T14" fmla="*/ 8 w 10"/>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8" y="1"/>
                  </a:moveTo>
                  <a:cubicBezTo>
                    <a:pt x="8" y="1"/>
                    <a:pt x="7" y="1"/>
                    <a:pt x="6" y="1"/>
                  </a:cubicBezTo>
                  <a:cubicBezTo>
                    <a:pt x="5" y="1"/>
                    <a:pt x="4" y="0"/>
                    <a:pt x="4" y="0"/>
                  </a:cubicBezTo>
                  <a:cubicBezTo>
                    <a:pt x="3" y="1"/>
                    <a:pt x="1" y="1"/>
                    <a:pt x="0" y="2"/>
                  </a:cubicBezTo>
                  <a:cubicBezTo>
                    <a:pt x="0" y="4"/>
                    <a:pt x="0" y="5"/>
                    <a:pt x="0" y="6"/>
                  </a:cubicBezTo>
                  <a:cubicBezTo>
                    <a:pt x="3" y="6"/>
                    <a:pt x="2" y="8"/>
                    <a:pt x="4" y="8"/>
                  </a:cubicBezTo>
                  <a:cubicBezTo>
                    <a:pt x="4" y="9"/>
                    <a:pt x="6" y="9"/>
                    <a:pt x="7" y="8"/>
                  </a:cubicBezTo>
                  <a:cubicBezTo>
                    <a:pt x="9" y="5"/>
                    <a:pt x="10"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
            <p:cNvSpPr/>
            <p:nvPr/>
          </p:nvSpPr>
          <p:spPr bwMode="auto">
            <a:xfrm>
              <a:off x="3824" y="1947"/>
              <a:ext cx="17" cy="29"/>
            </a:xfrm>
            <a:custGeom>
              <a:avLst/>
              <a:gdLst>
                <a:gd name="T0" fmla="*/ 7 w 7"/>
                <a:gd name="T1" fmla="*/ 2 h 12"/>
                <a:gd name="T2" fmla="*/ 5 w 7"/>
                <a:gd name="T3" fmla="*/ 0 h 12"/>
                <a:gd name="T4" fmla="*/ 3 w 7"/>
                <a:gd name="T5" fmla="*/ 1 h 12"/>
                <a:gd name="T6" fmla="*/ 3 w 7"/>
                <a:gd name="T7" fmla="*/ 2 h 12"/>
                <a:gd name="T8" fmla="*/ 2 w 7"/>
                <a:gd name="T9" fmla="*/ 2 h 12"/>
                <a:gd name="T10" fmla="*/ 2 w 7"/>
                <a:gd name="T11" fmla="*/ 5 h 12"/>
                <a:gd name="T12" fmla="*/ 1 w 7"/>
                <a:gd name="T13" fmla="*/ 7 h 12"/>
                <a:gd name="T14" fmla="*/ 0 w 7"/>
                <a:gd name="T15" fmla="*/ 9 h 12"/>
                <a:gd name="T16" fmla="*/ 5 w 7"/>
                <a:gd name="T17" fmla="*/ 10 h 12"/>
                <a:gd name="T18" fmla="*/ 6 w 7"/>
                <a:gd name="T19" fmla="*/ 9 h 12"/>
                <a:gd name="T20" fmla="*/ 7 w 7"/>
                <a:gd name="T21" fmla="*/ 7 h 12"/>
                <a:gd name="T22" fmla="*/ 6 w 7"/>
                <a:gd name="T23" fmla="*/ 4 h 12"/>
                <a:gd name="T24" fmla="*/ 7 w 7"/>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7" y="2"/>
                  </a:moveTo>
                  <a:cubicBezTo>
                    <a:pt x="6" y="1"/>
                    <a:pt x="6" y="0"/>
                    <a:pt x="5" y="0"/>
                  </a:cubicBezTo>
                  <a:cubicBezTo>
                    <a:pt x="5" y="0"/>
                    <a:pt x="4" y="0"/>
                    <a:pt x="3" y="1"/>
                  </a:cubicBezTo>
                  <a:cubicBezTo>
                    <a:pt x="3" y="1"/>
                    <a:pt x="3" y="1"/>
                    <a:pt x="3" y="2"/>
                  </a:cubicBezTo>
                  <a:cubicBezTo>
                    <a:pt x="3" y="2"/>
                    <a:pt x="2" y="2"/>
                    <a:pt x="2" y="2"/>
                  </a:cubicBezTo>
                  <a:cubicBezTo>
                    <a:pt x="2" y="3"/>
                    <a:pt x="2" y="4"/>
                    <a:pt x="2" y="5"/>
                  </a:cubicBezTo>
                  <a:cubicBezTo>
                    <a:pt x="1" y="5"/>
                    <a:pt x="1" y="6"/>
                    <a:pt x="1" y="7"/>
                  </a:cubicBezTo>
                  <a:cubicBezTo>
                    <a:pt x="0" y="8"/>
                    <a:pt x="0" y="8"/>
                    <a:pt x="0" y="9"/>
                  </a:cubicBezTo>
                  <a:cubicBezTo>
                    <a:pt x="0" y="12"/>
                    <a:pt x="4" y="11"/>
                    <a:pt x="5" y="10"/>
                  </a:cubicBezTo>
                  <a:cubicBezTo>
                    <a:pt x="6" y="9"/>
                    <a:pt x="6" y="9"/>
                    <a:pt x="6" y="9"/>
                  </a:cubicBezTo>
                  <a:cubicBezTo>
                    <a:pt x="6" y="8"/>
                    <a:pt x="7" y="8"/>
                    <a:pt x="7" y="7"/>
                  </a:cubicBezTo>
                  <a:cubicBezTo>
                    <a:pt x="6" y="7"/>
                    <a:pt x="6" y="5"/>
                    <a:pt x="6" y="4"/>
                  </a:cubicBezTo>
                  <a:cubicBezTo>
                    <a:pt x="6" y="3"/>
                    <a:pt x="7"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7"/>
            <p:cNvSpPr/>
            <p:nvPr/>
          </p:nvSpPr>
          <p:spPr bwMode="auto">
            <a:xfrm>
              <a:off x="3663" y="2021"/>
              <a:ext cx="28" cy="31"/>
            </a:xfrm>
            <a:custGeom>
              <a:avLst/>
              <a:gdLst>
                <a:gd name="T0" fmla="*/ 10 w 12"/>
                <a:gd name="T1" fmla="*/ 7 h 13"/>
                <a:gd name="T2" fmla="*/ 8 w 12"/>
                <a:gd name="T3" fmla="*/ 3 h 13"/>
                <a:gd name="T4" fmla="*/ 7 w 12"/>
                <a:gd name="T5" fmla="*/ 0 h 13"/>
                <a:gd name="T6" fmla="*/ 6 w 12"/>
                <a:gd name="T7" fmla="*/ 0 h 13"/>
                <a:gd name="T8" fmla="*/ 4 w 12"/>
                <a:gd name="T9" fmla="*/ 3 h 13"/>
                <a:gd name="T10" fmla="*/ 0 w 12"/>
                <a:gd name="T11" fmla="*/ 7 h 13"/>
                <a:gd name="T12" fmla="*/ 5 w 12"/>
                <a:gd name="T13" fmla="*/ 9 h 13"/>
                <a:gd name="T14" fmla="*/ 11 w 12"/>
                <a:gd name="T15" fmla="*/ 12 h 13"/>
                <a:gd name="T16" fmla="*/ 11 w 12"/>
                <a:gd name="T17" fmla="*/ 8 h 13"/>
                <a:gd name="T18" fmla="*/ 10 w 1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10" y="7"/>
                  </a:moveTo>
                  <a:cubicBezTo>
                    <a:pt x="9" y="6"/>
                    <a:pt x="9" y="4"/>
                    <a:pt x="8" y="3"/>
                  </a:cubicBezTo>
                  <a:cubicBezTo>
                    <a:pt x="8" y="2"/>
                    <a:pt x="8" y="0"/>
                    <a:pt x="7" y="0"/>
                  </a:cubicBezTo>
                  <a:cubicBezTo>
                    <a:pt x="7" y="0"/>
                    <a:pt x="6" y="0"/>
                    <a:pt x="6" y="0"/>
                  </a:cubicBezTo>
                  <a:cubicBezTo>
                    <a:pt x="5" y="0"/>
                    <a:pt x="5" y="1"/>
                    <a:pt x="4" y="3"/>
                  </a:cubicBezTo>
                  <a:cubicBezTo>
                    <a:pt x="3" y="4"/>
                    <a:pt x="1" y="5"/>
                    <a:pt x="0" y="7"/>
                  </a:cubicBezTo>
                  <a:cubicBezTo>
                    <a:pt x="0" y="9"/>
                    <a:pt x="3" y="8"/>
                    <a:pt x="5" y="9"/>
                  </a:cubicBezTo>
                  <a:cubicBezTo>
                    <a:pt x="7" y="10"/>
                    <a:pt x="9" y="13"/>
                    <a:pt x="11" y="12"/>
                  </a:cubicBezTo>
                  <a:cubicBezTo>
                    <a:pt x="12" y="10"/>
                    <a:pt x="11" y="9"/>
                    <a:pt x="11"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
            <p:cNvSpPr/>
            <p:nvPr/>
          </p:nvSpPr>
          <p:spPr bwMode="auto">
            <a:xfrm>
              <a:off x="3817" y="1859"/>
              <a:ext cx="46" cy="26"/>
            </a:xfrm>
            <a:custGeom>
              <a:avLst/>
              <a:gdLst>
                <a:gd name="T0" fmla="*/ 10 w 19"/>
                <a:gd name="T1" fmla="*/ 11 h 11"/>
                <a:gd name="T2" fmla="*/ 13 w 19"/>
                <a:gd name="T3" fmla="*/ 9 h 11"/>
                <a:gd name="T4" fmla="*/ 17 w 19"/>
                <a:gd name="T5" fmla="*/ 7 h 11"/>
                <a:gd name="T6" fmla="*/ 19 w 19"/>
                <a:gd name="T7" fmla="*/ 4 h 11"/>
                <a:gd name="T8" fmla="*/ 16 w 19"/>
                <a:gd name="T9" fmla="*/ 0 h 11"/>
                <a:gd name="T10" fmla="*/ 9 w 19"/>
                <a:gd name="T11" fmla="*/ 1 h 11"/>
                <a:gd name="T12" fmla="*/ 6 w 19"/>
                <a:gd name="T13" fmla="*/ 3 h 11"/>
                <a:gd name="T14" fmla="*/ 5 w 19"/>
                <a:gd name="T15" fmla="*/ 2 h 11"/>
                <a:gd name="T16" fmla="*/ 3 w 19"/>
                <a:gd name="T17" fmla="*/ 1 h 11"/>
                <a:gd name="T18" fmla="*/ 0 w 19"/>
                <a:gd name="T19" fmla="*/ 5 h 11"/>
                <a:gd name="T20" fmla="*/ 4 w 19"/>
                <a:gd name="T21" fmla="*/ 10 h 11"/>
                <a:gd name="T22" fmla="*/ 1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1"/>
                  </a:moveTo>
                  <a:cubicBezTo>
                    <a:pt x="11" y="11"/>
                    <a:pt x="12" y="10"/>
                    <a:pt x="13" y="9"/>
                  </a:cubicBezTo>
                  <a:cubicBezTo>
                    <a:pt x="15" y="8"/>
                    <a:pt x="16" y="7"/>
                    <a:pt x="17" y="7"/>
                  </a:cubicBezTo>
                  <a:cubicBezTo>
                    <a:pt x="18" y="6"/>
                    <a:pt x="19" y="5"/>
                    <a:pt x="19" y="4"/>
                  </a:cubicBezTo>
                  <a:cubicBezTo>
                    <a:pt x="19" y="2"/>
                    <a:pt x="17" y="1"/>
                    <a:pt x="16" y="0"/>
                  </a:cubicBezTo>
                  <a:cubicBezTo>
                    <a:pt x="14" y="0"/>
                    <a:pt x="11" y="1"/>
                    <a:pt x="9" y="1"/>
                  </a:cubicBezTo>
                  <a:cubicBezTo>
                    <a:pt x="7" y="1"/>
                    <a:pt x="7" y="3"/>
                    <a:pt x="6" y="3"/>
                  </a:cubicBezTo>
                  <a:cubicBezTo>
                    <a:pt x="5" y="3"/>
                    <a:pt x="5" y="2"/>
                    <a:pt x="5" y="2"/>
                  </a:cubicBezTo>
                  <a:cubicBezTo>
                    <a:pt x="4" y="1"/>
                    <a:pt x="4" y="1"/>
                    <a:pt x="3" y="1"/>
                  </a:cubicBezTo>
                  <a:cubicBezTo>
                    <a:pt x="1" y="2"/>
                    <a:pt x="0" y="3"/>
                    <a:pt x="0" y="5"/>
                  </a:cubicBezTo>
                  <a:cubicBezTo>
                    <a:pt x="0" y="8"/>
                    <a:pt x="2" y="9"/>
                    <a:pt x="4" y="10"/>
                  </a:cubicBezTo>
                  <a:cubicBezTo>
                    <a:pt x="6" y="10"/>
                    <a:pt x="8" y="11"/>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
            <p:cNvSpPr/>
            <p:nvPr/>
          </p:nvSpPr>
          <p:spPr bwMode="auto">
            <a:xfrm>
              <a:off x="3836" y="1919"/>
              <a:ext cx="43" cy="66"/>
            </a:xfrm>
            <a:custGeom>
              <a:avLst/>
              <a:gdLst>
                <a:gd name="T0" fmla="*/ 14 w 18"/>
                <a:gd name="T1" fmla="*/ 17 h 28"/>
                <a:gd name="T2" fmla="*/ 14 w 18"/>
                <a:gd name="T3" fmla="*/ 16 h 28"/>
                <a:gd name="T4" fmla="*/ 11 w 18"/>
                <a:gd name="T5" fmla="*/ 12 h 28"/>
                <a:gd name="T6" fmla="*/ 10 w 18"/>
                <a:gd name="T7" fmla="*/ 6 h 28"/>
                <a:gd name="T8" fmla="*/ 8 w 18"/>
                <a:gd name="T9" fmla="*/ 3 h 28"/>
                <a:gd name="T10" fmla="*/ 7 w 18"/>
                <a:gd name="T11" fmla="*/ 1 h 28"/>
                <a:gd name="T12" fmla="*/ 2 w 18"/>
                <a:gd name="T13" fmla="*/ 2 h 28"/>
                <a:gd name="T14" fmla="*/ 0 w 18"/>
                <a:gd name="T15" fmla="*/ 6 h 28"/>
                <a:gd name="T16" fmla="*/ 4 w 18"/>
                <a:gd name="T17" fmla="*/ 13 h 28"/>
                <a:gd name="T18" fmla="*/ 8 w 18"/>
                <a:gd name="T19" fmla="*/ 16 h 28"/>
                <a:gd name="T20" fmla="*/ 5 w 18"/>
                <a:gd name="T21" fmla="*/ 18 h 28"/>
                <a:gd name="T22" fmla="*/ 4 w 18"/>
                <a:gd name="T23" fmla="*/ 21 h 28"/>
                <a:gd name="T24" fmla="*/ 4 w 18"/>
                <a:gd name="T25" fmla="*/ 22 h 28"/>
                <a:gd name="T26" fmla="*/ 3 w 18"/>
                <a:gd name="T27" fmla="*/ 26 h 28"/>
                <a:gd name="T28" fmla="*/ 4 w 18"/>
                <a:gd name="T29" fmla="*/ 27 h 28"/>
                <a:gd name="T30" fmla="*/ 9 w 18"/>
                <a:gd name="T31" fmla="*/ 25 h 28"/>
                <a:gd name="T32" fmla="*/ 12 w 18"/>
                <a:gd name="T33" fmla="*/ 25 h 28"/>
                <a:gd name="T34" fmla="*/ 13 w 18"/>
                <a:gd name="T35" fmla="*/ 24 h 28"/>
                <a:gd name="T36" fmla="*/ 15 w 18"/>
                <a:gd name="T37" fmla="*/ 24 h 28"/>
                <a:gd name="T38" fmla="*/ 14 w 18"/>
                <a:gd name="T3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8">
                  <a:moveTo>
                    <a:pt x="14" y="17"/>
                  </a:moveTo>
                  <a:cubicBezTo>
                    <a:pt x="14" y="16"/>
                    <a:pt x="14" y="16"/>
                    <a:pt x="14" y="16"/>
                  </a:cubicBezTo>
                  <a:cubicBezTo>
                    <a:pt x="13" y="15"/>
                    <a:pt x="12" y="14"/>
                    <a:pt x="11" y="12"/>
                  </a:cubicBezTo>
                  <a:cubicBezTo>
                    <a:pt x="10" y="10"/>
                    <a:pt x="8" y="8"/>
                    <a:pt x="10" y="6"/>
                  </a:cubicBezTo>
                  <a:cubicBezTo>
                    <a:pt x="10" y="4"/>
                    <a:pt x="8" y="4"/>
                    <a:pt x="8" y="3"/>
                  </a:cubicBezTo>
                  <a:cubicBezTo>
                    <a:pt x="7" y="2"/>
                    <a:pt x="8" y="2"/>
                    <a:pt x="7" y="1"/>
                  </a:cubicBezTo>
                  <a:cubicBezTo>
                    <a:pt x="6" y="0"/>
                    <a:pt x="4" y="1"/>
                    <a:pt x="2" y="2"/>
                  </a:cubicBezTo>
                  <a:cubicBezTo>
                    <a:pt x="1" y="3"/>
                    <a:pt x="0" y="5"/>
                    <a:pt x="0" y="6"/>
                  </a:cubicBezTo>
                  <a:cubicBezTo>
                    <a:pt x="0" y="9"/>
                    <a:pt x="3" y="11"/>
                    <a:pt x="4" y="13"/>
                  </a:cubicBezTo>
                  <a:cubicBezTo>
                    <a:pt x="6" y="13"/>
                    <a:pt x="8" y="13"/>
                    <a:pt x="8" y="16"/>
                  </a:cubicBezTo>
                  <a:cubicBezTo>
                    <a:pt x="7" y="17"/>
                    <a:pt x="6" y="17"/>
                    <a:pt x="5" y="18"/>
                  </a:cubicBezTo>
                  <a:cubicBezTo>
                    <a:pt x="5" y="19"/>
                    <a:pt x="4" y="20"/>
                    <a:pt x="4" y="21"/>
                  </a:cubicBezTo>
                  <a:cubicBezTo>
                    <a:pt x="3" y="21"/>
                    <a:pt x="4" y="22"/>
                    <a:pt x="4" y="22"/>
                  </a:cubicBezTo>
                  <a:cubicBezTo>
                    <a:pt x="3" y="23"/>
                    <a:pt x="2" y="24"/>
                    <a:pt x="3" y="26"/>
                  </a:cubicBezTo>
                  <a:cubicBezTo>
                    <a:pt x="3" y="26"/>
                    <a:pt x="4" y="27"/>
                    <a:pt x="4" y="27"/>
                  </a:cubicBezTo>
                  <a:cubicBezTo>
                    <a:pt x="5" y="28"/>
                    <a:pt x="7" y="26"/>
                    <a:pt x="9" y="25"/>
                  </a:cubicBezTo>
                  <a:cubicBezTo>
                    <a:pt x="10" y="25"/>
                    <a:pt x="11" y="26"/>
                    <a:pt x="12" y="25"/>
                  </a:cubicBezTo>
                  <a:cubicBezTo>
                    <a:pt x="12" y="25"/>
                    <a:pt x="13" y="25"/>
                    <a:pt x="13" y="24"/>
                  </a:cubicBezTo>
                  <a:cubicBezTo>
                    <a:pt x="14" y="24"/>
                    <a:pt x="15" y="24"/>
                    <a:pt x="15" y="24"/>
                  </a:cubicBezTo>
                  <a:cubicBezTo>
                    <a:pt x="18" y="21"/>
                    <a:pt x="17" y="19"/>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0"/>
            <p:cNvSpPr/>
            <p:nvPr/>
          </p:nvSpPr>
          <p:spPr bwMode="auto">
            <a:xfrm>
              <a:off x="3520" y="2159"/>
              <a:ext cx="31" cy="31"/>
            </a:xfrm>
            <a:custGeom>
              <a:avLst/>
              <a:gdLst>
                <a:gd name="T0" fmla="*/ 9 w 13"/>
                <a:gd name="T1" fmla="*/ 6 h 13"/>
                <a:gd name="T2" fmla="*/ 8 w 13"/>
                <a:gd name="T3" fmla="*/ 5 h 13"/>
                <a:gd name="T4" fmla="*/ 7 w 13"/>
                <a:gd name="T5" fmla="*/ 4 h 13"/>
                <a:gd name="T6" fmla="*/ 6 w 13"/>
                <a:gd name="T7" fmla="*/ 3 h 13"/>
                <a:gd name="T8" fmla="*/ 3 w 13"/>
                <a:gd name="T9" fmla="*/ 1 h 13"/>
                <a:gd name="T10" fmla="*/ 0 w 13"/>
                <a:gd name="T11" fmla="*/ 2 h 13"/>
                <a:gd name="T12" fmla="*/ 6 w 13"/>
                <a:gd name="T13" fmla="*/ 7 h 13"/>
                <a:gd name="T14" fmla="*/ 8 w 13"/>
                <a:gd name="T15" fmla="*/ 10 h 13"/>
                <a:gd name="T16" fmla="*/ 9 w 13"/>
                <a:gd name="T17" fmla="*/ 12 h 13"/>
                <a:gd name="T18" fmla="*/ 13 w 13"/>
                <a:gd name="T19" fmla="*/ 11 h 13"/>
                <a:gd name="T20" fmla="*/ 10 w 13"/>
                <a:gd name="T21" fmla="*/ 7 h 13"/>
                <a:gd name="T22" fmla="*/ 9 w 13"/>
                <a:gd name="T2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9" y="6"/>
                  </a:moveTo>
                  <a:cubicBezTo>
                    <a:pt x="9" y="5"/>
                    <a:pt x="9" y="5"/>
                    <a:pt x="8" y="5"/>
                  </a:cubicBezTo>
                  <a:cubicBezTo>
                    <a:pt x="8" y="5"/>
                    <a:pt x="8" y="4"/>
                    <a:pt x="7" y="4"/>
                  </a:cubicBezTo>
                  <a:cubicBezTo>
                    <a:pt x="7" y="3"/>
                    <a:pt x="7" y="3"/>
                    <a:pt x="6" y="3"/>
                  </a:cubicBezTo>
                  <a:cubicBezTo>
                    <a:pt x="6" y="2"/>
                    <a:pt x="4" y="1"/>
                    <a:pt x="3" y="1"/>
                  </a:cubicBezTo>
                  <a:cubicBezTo>
                    <a:pt x="2" y="0"/>
                    <a:pt x="0" y="1"/>
                    <a:pt x="0" y="2"/>
                  </a:cubicBezTo>
                  <a:cubicBezTo>
                    <a:pt x="1" y="5"/>
                    <a:pt x="4" y="5"/>
                    <a:pt x="6" y="7"/>
                  </a:cubicBezTo>
                  <a:cubicBezTo>
                    <a:pt x="7" y="8"/>
                    <a:pt x="8" y="9"/>
                    <a:pt x="8" y="10"/>
                  </a:cubicBezTo>
                  <a:cubicBezTo>
                    <a:pt x="9" y="11"/>
                    <a:pt x="9" y="11"/>
                    <a:pt x="9" y="12"/>
                  </a:cubicBezTo>
                  <a:cubicBezTo>
                    <a:pt x="11" y="12"/>
                    <a:pt x="12" y="13"/>
                    <a:pt x="13" y="11"/>
                  </a:cubicBezTo>
                  <a:cubicBezTo>
                    <a:pt x="13" y="10"/>
                    <a:pt x="11" y="9"/>
                    <a:pt x="10" y="7"/>
                  </a:cubicBezTo>
                  <a:cubicBezTo>
                    <a:pt x="10" y="7"/>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1"/>
            <p:cNvSpPr/>
            <p:nvPr/>
          </p:nvSpPr>
          <p:spPr bwMode="auto">
            <a:xfrm>
              <a:off x="3965" y="1759"/>
              <a:ext cx="59" cy="45"/>
            </a:xfrm>
            <a:custGeom>
              <a:avLst/>
              <a:gdLst>
                <a:gd name="T0" fmla="*/ 3 w 25"/>
                <a:gd name="T1" fmla="*/ 16 h 19"/>
                <a:gd name="T2" fmla="*/ 6 w 25"/>
                <a:gd name="T3" fmla="*/ 17 h 19"/>
                <a:gd name="T4" fmla="*/ 10 w 25"/>
                <a:gd name="T5" fmla="*/ 17 h 19"/>
                <a:gd name="T6" fmla="*/ 12 w 25"/>
                <a:gd name="T7" fmla="*/ 14 h 19"/>
                <a:gd name="T8" fmla="*/ 13 w 25"/>
                <a:gd name="T9" fmla="*/ 13 h 19"/>
                <a:gd name="T10" fmla="*/ 16 w 25"/>
                <a:gd name="T11" fmla="*/ 16 h 19"/>
                <a:gd name="T12" fmla="*/ 20 w 25"/>
                <a:gd name="T13" fmla="*/ 14 h 19"/>
                <a:gd name="T14" fmla="*/ 16 w 25"/>
                <a:gd name="T15" fmla="*/ 11 h 19"/>
                <a:gd name="T16" fmla="*/ 12 w 25"/>
                <a:gd name="T17" fmla="*/ 7 h 19"/>
                <a:gd name="T18" fmla="*/ 22 w 25"/>
                <a:gd name="T19" fmla="*/ 8 h 19"/>
                <a:gd name="T20" fmla="*/ 25 w 25"/>
                <a:gd name="T21" fmla="*/ 5 h 19"/>
                <a:gd name="T22" fmla="*/ 11 w 25"/>
                <a:gd name="T23" fmla="*/ 2 h 19"/>
                <a:gd name="T24" fmla="*/ 9 w 25"/>
                <a:gd name="T25" fmla="*/ 4 h 19"/>
                <a:gd name="T26" fmla="*/ 8 w 25"/>
                <a:gd name="T27" fmla="*/ 3 h 19"/>
                <a:gd name="T28" fmla="*/ 5 w 25"/>
                <a:gd name="T29" fmla="*/ 4 h 19"/>
                <a:gd name="T30" fmla="*/ 2 w 25"/>
                <a:gd name="T31" fmla="*/ 4 h 19"/>
                <a:gd name="T32" fmla="*/ 0 w 25"/>
                <a:gd name="T33" fmla="*/ 7 h 19"/>
                <a:gd name="T34" fmla="*/ 2 w 25"/>
                <a:gd name="T35" fmla="*/ 12 h 19"/>
                <a:gd name="T36" fmla="*/ 3 w 25"/>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9">
                  <a:moveTo>
                    <a:pt x="3" y="16"/>
                  </a:moveTo>
                  <a:cubicBezTo>
                    <a:pt x="4" y="17"/>
                    <a:pt x="5" y="17"/>
                    <a:pt x="6" y="17"/>
                  </a:cubicBezTo>
                  <a:cubicBezTo>
                    <a:pt x="8" y="19"/>
                    <a:pt x="9" y="19"/>
                    <a:pt x="10" y="17"/>
                  </a:cubicBezTo>
                  <a:cubicBezTo>
                    <a:pt x="11" y="16"/>
                    <a:pt x="11" y="16"/>
                    <a:pt x="12" y="14"/>
                  </a:cubicBezTo>
                  <a:cubicBezTo>
                    <a:pt x="12" y="14"/>
                    <a:pt x="12" y="12"/>
                    <a:pt x="13" y="13"/>
                  </a:cubicBezTo>
                  <a:cubicBezTo>
                    <a:pt x="15" y="13"/>
                    <a:pt x="15" y="15"/>
                    <a:pt x="16" y="16"/>
                  </a:cubicBezTo>
                  <a:cubicBezTo>
                    <a:pt x="18" y="16"/>
                    <a:pt x="20" y="16"/>
                    <a:pt x="20" y="14"/>
                  </a:cubicBezTo>
                  <a:cubicBezTo>
                    <a:pt x="19" y="13"/>
                    <a:pt x="18" y="12"/>
                    <a:pt x="16" y="11"/>
                  </a:cubicBezTo>
                  <a:cubicBezTo>
                    <a:pt x="15" y="10"/>
                    <a:pt x="13" y="10"/>
                    <a:pt x="12" y="7"/>
                  </a:cubicBezTo>
                  <a:cubicBezTo>
                    <a:pt x="16" y="7"/>
                    <a:pt x="19" y="9"/>
                    <a:pt x="22" y="8"/>
                  </a:cubicBezTo>
                  <a:cubicBezTo>
                    <a:pt x="23" y="7"/>
                    <a:pt x="25" y="6"/>
                    <a:pt x="25" y="5"/>
                  </a:cubicBezTo>
                  <a:cubicBezTo>
                    <a:pt x="23" y="0"/>
                    <a:pt x="14" y="1"/>
                    <a:pt x="11" y="2"/>
                  </a:cubicBezTo>
                  <a:cubicBezTo>
                    <a:pt x="10" y="3"/>
                    <a:pt x="10" y="3"/>
                    <a:pt x="9" y="4"/>
                  </a:cubicBezTo>
                  <a:cubicBezTo>
                    <a:pt x="9" y="4"/>
                    <a:pt x="8" y="3"/>
                    <a:pt x="8" y="3"/>
                  </a:cubicBezTo>
                  <a:cubicBezTo>
                    <a:pt x="7" y="3"/>
                    <a:pt x="6" y="4"/>
                    <a:pt x="5" y="4"/>
                  </a:cubicBezTo>
                  <a:cubicBezTo>
                    <a:pt x="4" y="4"/>
                    <a:pt x="3" y="4"/>
                    <a:pt x="2" y="4"/>
                  </a:cubicBezTo>
                  <a:cubicBezTo>
                    <a:pt x="1" y="4"/>
                    <a:pt x="0" y="6"/>
                    <a:pt x="0" y="7"/>
                  </a:cubicBezTo>
                  <a:cubicBezTo>
                    <a:pt x="0" y="9"/>
                    <a:pt x="1" y="10"/>
                    <a:pt x="2" y="12"/>
                  </a:cubicBezTo>
                  <a:cubicBezTo>
                    <a:pt x="3" y="13"/>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2"/>
            <p:cNvSpPr/>
            <p:nvPr/>
          </p:nvSpPr>
          <p:spPr bwMode="auto">
            <a:xfrm>
              <a:off x="3553" y="2187"/>
              <a:ext cx="19" cy="19"/>
            </a:xfrm>
            <a:custGeom>
              <a:avLst/>
              <a:gdLst>
                <a:gd name="T0" fmla="*/ 0 w 8"/>
                <a:gd name="T1" fmla="*/ 5 h 8"/>
                <a:gd name="T2" fmla="*/ 5 w 8"/>
                <a:gd name="T3" fmla="*/ 7 h 8"/>
                <a:gd name="T4" fmla="*/ 8 w 8"/>
                <a:gd name="T5" fmla="*/ 6 h 8"/>
                <a:gd name="T6" fmla="*/ 0 w 8"/>
                <a:gd name="T7" fmla="*/ 5 h 8"/>
              </a:gdLst>
              <a:ahLst/>
              <a:cxnLst>
                <a:cxn ang="0">
                  <a:pos x="T0" y="T1"/>
                </a:cxn>
                <a:cxn ang="0">
                  <a:pos x="T2" y="T3"/>
                </a:cxn>
                <a:cxn ang="0">
                  <a:pos x="T4" y="T5"/>
                </a:cxn>
                <a:cxn ang="0">
                  <a:pos x="T6" y="T7"/>
                </a:cxn>
              </a:cxnLst>
              <a:rect l="0" t="0" r="r" b="b"/>
              <a:pathLst>
                <a:path w="8" h="8">
                  <a:moveTo>
                    <a:pt x="0" y="5"/>
                  </a:moveTo>
                  <a:cubicBezTo>
                    <a:pt x="1" y="6"/>
                    <a:pt x="4" y="7"/>
                    <a:pt x="5" y="7"/>
                  </a:cubicBezTo>
                  <a:cubicBezTo>
                    <a:pt x="6" y="7"/>
                    <a:pt x="8" y="8"/>
                    <a:pt x="8" y="6"/>
                  </a:cubicBezTo>
                  <a:cubicBezTo>
                    <a:pt x="7" y="3"/>
                    <a:pt x="1"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Freeform 86"/>
          <p:cNvSpPr>
            <a:spLocks noEditPoints="1"/>
          </p:cNvSpPr>
          <p:nvPr/>
        </p:nvSpPr>
        <p:spPr bwMode="auto">
          <a:xfrm>
            <a:off x="1574615" y="2763125"/>
            <a:ext cx="602537" cy="542281"/>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96"/>
          <p:cNvSpPr>
            <a:spLocks noEditPoints="1"/>
          </p:cNvSpPr>
          <p:nvPr/>
        </p:nvSpPr>
        <p:spPr bwMode="auto">
          <a:xfrm>
            <a:off x="10027905" y="4257500"/>
            <a:ext cx="500816" cy="390638"/>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600075" y="4165359"/>
            <a:ext cx="2552699" cy="1408075"/>
            <a:chOff x="600075" y="4165359"/>
            <a:chExt cx="2552699" cy="1408075"/>
          </a:xfrm>
        </p:grpSpPr>
        <p:sp>
          <p:nvSpPr>
            <p:cNvPr id="47" name="文本框 46"/>
            <p:cNvSpPr txBox="1"/>
            <p:nvPr/>
          </p:nvSpPr>
          <p:spPr>
            <a:xfrm>
              <a:off x="1100458" y="4165359"/>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600075" y="4520838"/>
              <a:ext cx="2552699" cy="1052596"/>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grpSp>
        <p:nvGrpSpPr>
          <p:cNvPr id="49" name="组合 48"/>
          <p:cNvGrpSpPr/>
          <p:nvPr/>
        </p:nvGrpSpPr>
        <p:grpSpPr>
          <a:xfrm>
            <a:off x="6196155" y="4165359"/>
            <a:ext cx="2552699" cy="1408075"/>
            <a:chOff x="600075" y="4165359"/>
            <a:chExt cx="2552699" cy="1408075"/>
          </a:xfrm>
        </p:grpSpPr>
        <p:sp>
          <p:nvSpPr>
            <p:cNvPr id="50" name="文本框 49"/>
            <p:cNvSpPr txBox="1"/>
            <p:nvPr/>
          </p:nvSpPr>
          <p:spPr>
            <a:xfrm>
              <a:off x="1100458" y="4165359"/>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51" name="文本框 50"/>
            <p:cNvSpPr txBox="1"/>
            <p:nvPr/>
          </p:nvSpPr>
          <p:spPr>
            <a:xfrm>
              <a:off x="600075" y="4520838"/>
              <a:ext cx="2552699" cy="1052596"/>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grpSp>
        <p:nvGrpSpPr>
          <p:cNvPr id="53" name="组合 52"/>
          <p:cNvGrpSpPr/>
          <p:nvPr/>
        </p:nvGrpSpPr>
        <p:grpSpPr>
          <a:xfrm>
            <a:off x="3394984" y="1964527"/>
            <a:ext cx="2552699" cy="1408075"/>
            <a:chOff x="600075" y="4165359"/>
            <a:chExt cx="2552699" cy="1408075"/>
          </a:xfrm>
        </p:grpSpPr>
        <p:sp>
          <p:nvSpPr>
            <p:cNvPr id="54" name="文本框 53"/>
            <p:cNvSpPr txBox="1"/>
            <p:nvPr/>
          </p:nvSpPr>
          <p:spPr>
            <a:xfrm>
              <a:off x="1100458" y="4165359"/>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55" name="文本框 54"/>
            <p:cNvSpPr txBox="1"/>
            <p:nvPr/>
          </p:nvSpPr>
          <p:spPr>
            <a:xfrm>
              <a:off x="600075" y="4520838"/>
              <a:ext cx="2552699" cy="1052596"/>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grpSp>
        <p:nvGrpSpPr>
          <p:cNvPr id="56" name="组合 55"/>
          <p:cNvGrpSpPr/>
          <p:nvPr/>
        </p:nvGrpSpPr>
        <p:grpSpPr>
          <a:xfrm>
            <a:off x="8989263" y="1964527"/>
            <a:ext cx="2552699" cy="1408075"/>
            <a:chOff x="600075" y="4165359"/>
            <a:chExt cx="2552699" cy="1408075"/>
          </a:xfrm>
        </p:grpSpPr>
        <p:sp>
          <p:nvSpPr>
            <p:cNvPr id="57" name="文本框 56"/>
            <p:cNvSpPr txBox="1"/>
            <p:nvPr/>
          </p:nvSpPr>
          <p:spPr>
            <a:xfrm>
              <a:off x="1100458" y="4165359"/>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58" name="文本框 57"/>
            <p:cNvSpPr txBox="1"/>
            <p:nvPr/>
          </p:nvSpPr>
          <p:spPr>
            <a:xfrm>
              <a:off x="600075" y="4520838"/>
              <a:ext cx="2552699" cy="1052596"/>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18" presetClass="entr" presetSubtype="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Right)">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18" presetClass="entr" presetSubtype="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nodeType="withEffect">
                                  <p:stCondLst>
                                    <p:cond delay="25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grpId="0" nodeType="withEffect">
                                  <p:stCondLst>
                                    <p:cond delay="25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2" presetClass="entr" presetSubtype="4" fill="hold" nodeType="withEffect">
                                  <p:stCondLst>
                                    <p:cond delay="50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75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1000"/>
                                  </p:stCondLst>
                                  <p:childTnLst>
                                    <p:set>
                                      <p:cBhvr>
                                        <p:cTn id="106" dur="1" fill="hold">
                                          <p:stCondLst>
                                            <p:cond delay="0"/>
                                          </p:stCondLst>
                                        </p:cTn>
                                        <p:tgtEl>
                                          <p:spTgt spid="49"/>
                                        </p:tgtEl>
                                        <p:attrNameLst>
                                          <p:attrName>style.visibility</p:attrName>
                                        </p:attrNameLst>
                                      </p:cBhvr>
                                      <p:to>
                                        <p:strVal val="visible"/>
                                      </p:to>
                                    </p:set>
                                    <p:anim calcmode="lin" valueType="num">
                                      <p:cBhvr additive="base">
                                        <p:cTn id="107" dur="500" fill="hold"/>
                                        <p:tgtEl>
                                          <p:spTgt spid="49"/>
                                        </p:tgtEl>
                                        <p:attrNameLst>
                                          <p:attrName>ppt_x</p:attrName>
                                        </p:attrNameLst>
                                      </p:cBhvr>
                                      <p:tavLst>
                                        <p:tav tm="0">
                                          <p:val>
                                            <p:strVal val="#ppt_x"/>
                                          </p:val>
                                        </p:tav>
                                        <p:tav tm="100000">
                                          <p:val>
                                            <p:strVal val="#ppt_x"/>
                                          </p:val>
                                        </p:tav>
                                      </p:tavLst>
                                    </p:anim>
                                    <p:anim calcmode="lin" valueType="num">
                                      <p:cBhvr additive="base">
                                        <p:cTn id="108" dur="500" fill="hold"/>
                                        <p:tgtEl>
                                          <p:spTgt spid="4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125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4" grpId="0" animBg="1"/>
      <p:bldP spid="18" grpId="0" animBg="1"/>
      <p:bldP spid="21" grpId="0" animBg="1"/>
      <p:bldP spid="22" grpId="0" animBg="1"/>
      <p:bldP spid="24" grpId="0" animBg="1"/>
      <p:bldP spid="28" grpId="0" animBg="1"/>
      <p:bldP spid="31" grpId="0" animBg="1"/>
      <p:bldP spid="32" grpId="0" animBg="1"/>
      <p:bldP spid="2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4"/>
          <p:cNvGraphicFramePr/>
          <p:nvPr/>
        </p:nvGraphicFramePr>
        <p:xfrm>
          <a:off x="1664089" y="1853917"/>
          <a:ext cx="3879461" cy="35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组合 7"/>
          <p:cNvGrpSpPr/>
          <p:nvPr/>
        </p:nvGrpSpPr>
        <p:grpSpPr>
          <a:xfrm>
            <a:off x="-3175" y="587118"/>
            <a:ext cx="3342481" cy="520091"/>
            <a:chOff x="-12700" y="587118"/>
            <a:chExt cx="3342481" cy="520091"/>
          </a:xfrm>
        </p:grpSpPr>
        <p:sp>
          <p:nvSpPr>
            <p:cNvPr id="9" name="文本框 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6" name="矩形 1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18" name="文本框 17"/>
          <p:cNvSpPr txBox="1"/>
          <p:nvPr/>
        </p:nvSpPr>
        <p:spPr>
          <a:xfrm>
            <a:off x="6258238" y="2099124"/>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6053137" y="2499234"/>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20" name="Text Placeholder 3"/>
          <p:cNvSpPr txBox="1"/>
          <p:nvPr/>
        </p:nvSpPr>
        <p:spPr>
          <a:xfrm>
            <a:off x="3449395" y="2191770"/>
            <a:ext cx="296556"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a:solidFill>
                  <a:schemeClr val="bg1"/>
                </a:solidFill>
                <a:latin typeface="Arial" panose="020B0604020202020204" pitchFamily="34" charset="0"/>
                <a:cs typeface="Arial" panose="020B0604020202020204" pitchFamily="34" charset="0"/>
              </a:rPr>
              <a:t>A</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1" name="Text Placeholder 3"/>
          <p:cNvSpPr txBox="1"/>
          <p:nvPr/>
        </p:nvSpPr>
        <p:spPr>
          <a:xfrm>
            <a:off x="3449395" y="2957754"/>
            <a:ext cx="296556"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a:solidFill>
                  <a:schemeClr val="bg1"/>
                </a:solidFill>
                <a:latin typeface="Arial" panose="020B0604020202020204" pitchFamily="34" charset="0"/>
                <a:cs typeface="Arial" panose="020B0604020202020204" pitchFamily="34" charset="0"/>
              </a:rPr>
              <a:t>B</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2" name="Text Placeholder 3"/>
          <p:cNvSpPr txBox="1"/>
          <p:nvPr/>
        </p:nvSpPr>
        <p:spPr>
          <a:xfrm>
            <a:off x="3449395" y="3833364"/>
            <a:ext cx="296556"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a:solidFill>
                  <a:schemeClr val="bg1"/>
                </a:solidFill>
                <a:latin typeface="Arial" panose="020B0604020202020204" pitchFamily="34" charset="0"/>
                <a:cs typeface="Arial" panose="020B0604020202020204" pitchFamily="34" charset="0"/>
              </a:rPr>
              <a:t>C</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3" name="Text Placeholder 3"/>
          <p:cNvSpPr txBox="1"/>
          <p:nvPr/>
        </p:nvSpPr>
        <p:spPr>
          <a:xfrm>
            <a:off x="3449395" y="4708974"/>
            <a:ext cx="296556"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3200" dirty="0">
                <a:solidFill>
                  <a:schemeClr val="bg1"/>
                </a:solidFill>
                <a:latin typeface="Arial" panose="020B0604020202020204" pitchFamily="34" charset="0"/>
                <a:cs typeface="Arial" panose="020B0604020202020204" pitchFamily="34" charset="0"/>
              </a:rPr>
              <a:t>D</a:t>
            </a: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6" name="文本框 25"/>
          <p:cNvSpPr txBox="1"/>
          <p:nvPr/>
        </p:nvSpPr>
        <p:spPr>
          <a:xfrm>
            <a:off x="8975214" y="2099124"/>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27" name="文本框 26"/>
          <p:cNvSpPr txBox="1"/>
          <p:nvPr/>
        </p:nvSpPr>
        <p:spPr>
          <a:xfrm>
            <a:off x="8770113" y="2499234"/>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28" name="文本框 27"/>
          <p:cNvSpPr txBox="1"/>
          <p:nvPr/>
        </p:nvSpPr>
        <p:spPr>
          <a:xfrm>
            <a:off x="6258238" y="3875078"/>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29" name="文本框 28"/>
          <p:cNvSpPr txBox="1"/>
          <p:nvPr/>
        </p:nvSpPr>
        <p:spPr>
          <a:xfrm>
            <a:off x="6053137" y="4275188"/>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30" name="文本框 29"/>
          <p:cNvSpPr txBox="1"/>
          <p:nvPr/>
        </p:nvSpPr>
        <p:spPr>
          <a:xfrm>
            <a:off x="8975214" y="3875078"/>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1" name="文本框 30"/>
          <p:cNvSpPr txBox="1"/>
          <p:nvPr/>
        </p:nvSpPr>
        <p:spPr>
          <a:xfrm>
            <a:off x="8770113" y="4275188"/>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32" name="Text Placeholder 3"/>
          <p:cNvSpPr txBox="1"/>
          <p:nvPr/>
        </p:nvSpPr>
        <p:spPr>
          <a:xfrm>
            <a:off x="5554155" y="2010729"/>
            <a:ext cx="407163" cy="67710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4400" dirty="0">
                <a:solidFill>
                  <a:srgbClr val="29B9A6"/>
                </a:solidFill>
                <a:latin typeface="Arial" panose="020B0604020202020204" pitchFamily="34" charset="0"/>
                <a:cs typeface="Arial" panose="020B0604020202020204" pitchFamily="34" charset="0"/>
              </a:rPr>
              <a:t>A</a:t>
            </a:r>
            <a:endParaRPr kumimoji="0" lang="en-US" sz="4400" b="1" i="0" u="none" strike="noStrike" kern="1200" cap="none" spc="0" normalizeH="0" baseline="0" noProof="0" dirty="0">
              <a:ln>
                <a:noFill/>
              </a:ln>
              <a:solidFill>
                <a:srgbClr val="29B9A6"/>
              </a:solidFill>
              <a:effectLst/>
              <a:uLnTx/>
              <a:uFillTx/>
              <a:latin typeface="Arial" panose="020B0604020202020204" pitchFamily="34" charset="0"/>
              <a:cs typeface="Arial" panose="020B0604020202020204" pitchFamily="34" charset="0"/>
            </a:endParaRPr>
          </a:p>
        </p:txBody>
      </p:sp>
      <p:sp>
        <p:nvSpPr>
          <p:cNvPr id="33" name="Text Placeholder 3"/>
          <p:cNvSpPr txBox="1"/>
          <p:nvPr/>
        </p:nvSpPr>
        <p:spPr>
          <a:xfrm>
            <a:off x="8362950" y="2010729"/>
            <a:ext cx="407163" cy="67710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4400" dirty="0">
                <a:solidFill>
                  <a:srgbClr val="F47264"/>
                </a:solidFill>
                <a:latin typeface="Arial" panose="020B0604020202020204" pitchFamily="34" charset="0"/>
                <a:cs typeface="Arial" panose="020B0604020202020204" pitchFamily="34" charset="0"/>
              </a:rPr>
              <a:t>B</a:t>
            </a:r>
            <a:endParaRPr kumimoji="0" lang="en-US" sz="4400" b="1" i="0" u="none" strike="noStrike" kern="1200" cap="none" spc="0" normalizeH="0" baseline="0" noProof="0" dirty="0">
              <a:ln>
                <a:noFill/>
              </a:ln>
              <a:solidFill>
                <a:srgbClr val="F47264"/>
              </a:solidFill>
              <a:effectLst/>
              <a:uLnTx/>
              <a:uFillTx/>
              <a:latin typeface="Arial" panose="020B0604020202020204" pitchFamily="34" charset="0"/>
              <a:cs typeface="Arial" panose="020B0604020202020204" pitchFamily="34" charset="0"/>
            </a:endParaRPr>
          </a:p>
        </p:txBody>
      </p:sp>
      <p:sp>
        <p:nvSpPr>
          <p:cNvPr id="34" name="Text Placeholder 3"/>
          <p:cNvSpPr txBox="1"/>
          <p:nvPr/>
        </p:nvSpPr>
        <p:spPr>
          <a:xfrm>
            <a:off x="5554155" y="3873884"/>
            <a:ext cx="407163" cy="67710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4400" dirty="0">
                <a:solidFill>
                  <a:srgbClr val="29B9A6"/>
                </a:solidFill>
                <a:latin typeface="Arial" panose="020B0604020202020204" pitchFamily="34" charset="0"/>
                <a:cs typeface="Arial" panose="020B0604020202020204" pitchFamily="34" charset="0"/>
              </a:rPr>
              <a:t>C</a:t>
            </a:r>
            <a:endParaRPr kumimoji="0" lang="en-US" sz="4400" b="1" i="0" u="none" strike="noStrike" kern="1200" cap="none" spc="0" normalizeH="0" baseline="0" noProof="0" dirty="0">
              <a:ln>
                <a:noFill/>
              </a:ln>
              <a:solidFill>
                <a:srgbClr val="29B9A6"/>
              </a:solidFill>
              <a:effectLst/>
              <a:uLnTx/>
              <a:uFillTx/>
              <a:latin typeface="Arial" panose="020B0604020202020204" pitchFamily="34" charset="0"/>
              <a:cs typeface="Arial" panose="020B0604020202020204" pitchFamily="34" charset="0"/>
            </a:endParaRPr>
          </a:p>
        </p:txBody>
      </p:sp>
      <p:sp>
        <p:nvSpPr>
          <p:cNvPr id="35" name="Text Placeholder 3"/>
          <p:cNvSpPr txBox="1"/>
          <p:nvPr/>
        </p:nvSpPr>
        <p:spPr>
          <a:xfrm>
            <a:off x="8362950" y="3873884"/>
            <a:ext cx="407163" cy="67710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4400" dirty="0">
                <a:solidFill>
                  <a:srgbClr val="F47264"/>
                </a:solidFill>
                <a:latin typeface="Arial" panose="020B0604020202020204" pitchFamily="34" charset="0"/>
                <a:cs typeface="Arial" panose="020B0604020202020204" pitchFamily="34" charset="0"/>
              </a:rPr>
              <a:t>D</a:t>
            </a:r>
            <a:endParaRPr kumimoji="0" lang="en-US" sz="4400" b="1" i="0" u="none" strike="noStrike" kern="1200" cap="none" spc="0" normalizeH="0" baseline="0" noProof="0" dirty="0">
              <a:ln>
                <a:noFill/>
              </a:ln>
              <a:solidFill>
                <a:srgbClr val="F47264"/>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7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75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4"/>
          <p:cNvGrpSpPr/>
          <p:nvPr/>
        </p:nvGrpSpPr>
        <p:grpSpPr>
          <a:xfrm>
            <a:off x="880582" y="2329186"/>
            <a:ext cx="5755259" cy="2863869"/>
            <a:chOff x="538789" y="1131575"/>
            <a:chExt cx="5819028" cy="2895599"/>
          </a:xfrm>
          <a:solidFill>
            <a:schemeClr val="bg1">
              <a:lumMod val="85000"/>
            </a:schemeClr>
          </a:solidFill>
        </p:grpSpPr>
        <p:grpSp>
          <p:nvGrpSpPr>
            <p:cNvPr id="3" name="Group 341"/>
            <p:cNvGrpSpPr/>
            <p:nvPr/>
          </p:nvGrpSpPr>
          <p:grpSpPr>
            <a:xfrm>
              <a:off x="2984512" y="2355982"/>
              <a:ext cx="1110006" cy="1241414"/>
              <a:chOff x="4097338" y="2217738"/>
              <a:chExt cx="1139825" cy="1274763"/>
            </a:xfrm>
            <a:grpFill/>
          </p:grpSpPr>
          <p:sp>
            <p:nvSpPr>
              <p:cNvPr id="174"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5"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4" name="Group 274"/>
            <p:cNvGrpSpPr/>
            <p:nvPr/>
          </p:nvGrpSpPr>
          <p:grpSpPr>
            <a:xfrm>
              <a:off x="1945621" y="2801220"/>
              <a:ext cx="759070" cy="1225954"/>
              <a:chOff x="3030538" y="2674938"/>
              <a:chExt cx="779463" cy="1258888"/>
            </a:xfrm>
            <a:grpFill/>
          </p:grpSpPr>
          <p:sp>
            <p:nvSpPr>
              <p:cNvPr id="17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5" name="Group 277"/>
            <p:cNvGrpSpPr/>
            <p:nvPr/>
          </p:nvGrpSpPr>
          <p:grpSpPr>
            <a:xfrm>
              <a:off x="538789" y="1131575"/>
              <a:ext cx="2523022" cy="1757766"/>
              <a:chOff x="1585913" y="960438"/>
              <a:chExt cx="2590800" cy="1804987"/>
            </a:xfrm>
            <a:grpFill/>
          </p:grpSpPr>
          <p:sp>
            <p:nvSpPr>
              <p:cNvPr id="10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dirty="0"/>
              </a:p>
            </p:txBody>
          </p:sp>
          <p:sp>
            <p:nvSpPr>
              <p:cNvPr id="11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dirty="0"/>
              </a:p>
            </p:txBody>
          </p:sp>
          <p:sp>
            <p:nvSpPr>
              <p:cNvPr id="11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dirty="0"/>
              </a:p>
            </p:txBody>
          </p:sp>
          <p:sp>
            <p:nvSpPr>
              <p:cNvPr id="11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1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dirty="0"/>
              </a:p>
            </p:txBody>
          </p:sp>
          <p:sp>
            <p:nvSpPr>
              <p:cNvPr id="11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dirty="0"/>
              </a:p>
            </p:txBody>
          </p:sp>
          <p:sp>
            <p:nvSpPr>
              <p:cNvPr id="12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dirty="0"/>
              </a:p>
            </p:txBody>
          </p:sp>
          <p:sp>
            <p:nvSpPr>
              <p:cNvPr id="12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dirty="0"/>
              </a:p>
            </p:txBody>
          </p:sp>
          <p:sp>
            <p:nvSpPr>
              <p:cNvPr id="12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2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dirty="0"/>
              </a:p>
            </p:txBody>
          </p:sp>
          <p:sp>
            <p:nvSpPr>
              <p:cNvPr id="13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dirty="0"/>
              </a:p>
            </p:txBody>
          </p:sp>
          <p:sp>
            <p:nvSpPr>
              <p:cNvPr id="13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dirty="0"/>
              </a:p>
            </p:txBody>
          </p:sp>
          <p:sp>
            <p:nvSpPr>
              <p:cNvPr id="14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dirty="0"/>
              </a:p>
            </p:txBody>
          </p:sp>
          <p:sp>
            <p:nvSpPr>
              <p:cNvPr id="16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dirty="0"/>
              </a:p>
            </p:txBody>
          </p:sp>
          <p:sp>
            <p:nvSpPr>
              <p:cNvPr id="16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dirty="0"/>
              </a:p>
            </p:txBody>
          </p:sp>
          <p:sp>
            <p:nvSpPr>
              <p:cNvPr id="16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dirty="0"/>
              </a:p>
            </p:txBody>
          </p:sp>
          <p:sp>
            <p:nvSpPr>
              <p:cNvPr id="16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6" name="Group 345"/>
            <p:cNvGrpSpPr/>
            <p:nvPr/>
          </p:nvGrpSpPr>
          <p:grpSpPr>
            <a:xfrm>
              <a:off x="3103551" y="1256797"/>
              <a:ext cx="669405" cy="1125467"/>
              <a:chOff x="4219575" y="1089025"/>
              <a:chExt cx="687388" cy="1155701"/>
            </a:xfrm>
            <a:grpFill/>
          </p:grpSpPr>
          <p:sp>
            <p:nvSpPr>
              <p:cNvPr id="94"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95" name="Group 343"/>
              <p:cNvGrpSpPr/>
              <p:nvPr/>
            </p:nvGrpSpPr>
            <p:grpSpPr>
              <a:xfrm>
                <a:off x="4219575" y="1089025"/>
                <a:ext cx="687388" cy="1155701"/>
                <a:chOff x="4219575" y="1089025"/>
                <a:chExt cx="687388" cy="1155701"/>
              </a:xfrm>
              <a:grpFill/>
            </p:grpSpPr>
            <p:sp>
              <p:nvSpPr>
                <p:cNvPr id="96"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7"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dirty="0"/>
                </a:p>
              </p:txBody>
            </p:sp>
            <p:sp>
              <p:nvSpPr>
                <p:cNvPr id="98"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9"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0"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1"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dirty="0"/>
                </a:p>
              </p:txBody>
            </p:sp>
            <p:sp>
              <p:nvSpPr>
                <p:cNvPr id="102"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3"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4"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5"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6"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7"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08"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7" name="Group 363"/>
            <p:cNvGrpSpPr/>
            <p:nvPr/>
          </p:nvGrpSpPr>
          <p:grpSpPr>
            <a:xfrm>
              <a:off x="5105582" y="3000650"/>
              <a:ext cx="941496" cy="822457"/>
              <a:chOff x="6275388" y="2879725"/>
              <a:chExt cx="966788" cy="844551"/>
            </a:xfrm>
            <a:grpFill/>
          </p:grpSpPr>
          <p:sp>
            <p:nvSpPr>
              <p:cNvPr id="76"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dirty="0"/>
              </a:p>
            </p:txBody>
          </p:sp>
          <p:grpSp>
            <p:nvGrpSpPr>
              <p:cNvPr id="77" name="Group 361"/>
              <p:cNvGrpSpPr/>
              <p:nvPr/>
            </p:nvGrpSpPr>
            <p:grpSpPr>
              <a:xfrm>
                <a:off x="6275388" y="2917825"/>
                <a:ext cx="966788" cy="806451"/>
                <a:chOff x="6275388" y="2917825"/>
                <a:chExt cx="966788" cy="806451"/>
              </a:xfrm>
              <a:grpFill/>
            </p:grpSpPr>
            <p:sp>
              <p:nvSpPr>
                <p:cNvPr id="78"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9"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dirty="0"/>
                </a:p>
              </p:txBody>
            </p:sp>
            <p:sp>
              <p:nvSpPr>
                <p:cNvPr id="80"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1"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2"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3"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4"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5"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86"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87"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88"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dirty="0"/>
                </a:p>
              </p:txBody>
            </p:sp>
            <p:sp>
              <p:nvSpPr>
                <p:cNvPr id="89"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0"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dirty="0"/>
                </a:p>
              </p:txBody>
            </p:sp>
            <p:sp>
              <p:nvSpPr>
                <p:cNvPr id="91"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2"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93"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8" name="Group 383"/>
            <p:cNvGrpSpPr/>
            <p:nvPr/>
          </p:nvGrpSpPr>
          <p:grpSpPr>
            <a:xfrm>
              <a:off x="3584348" y="1207327"/>
              <a:ext cx="2773469" cy="1960289"/>
              <a:chOff x="4713288" y="1038225"/>
              <a:chExt cx="2847975" cy="2012950"/>
            </a:xfrm>
            <a:grpFill/>
          </p:grpSpPr>
          <p:sp>
            <p:nvSpPr>
              <p:cNvPr id="9"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dirty="0"/>
              </a:p>
            </p:txBody>
          </p:sp>
          <p:sp>
            <p:nvSpPr>
              <p:cNvPr id="10"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1"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dirty="0"/>
              </a:p>
            </p:txBody>
          </p:sp>
          <p:sp>
            <p:nvSpPr>
              <p:cNvPr id="12"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3"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4"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dirty="0"/>
              </a:p>
            </p:txBody>
          </p:sp>
          <p:sp>
            <p:nvSpPr>
              <p:cNvPr id="15"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6"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7"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8"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9"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0"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1"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2"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dirty="0"/>
              </a:p>
            </p:txBody>
          </p:sp>
          <p:sp>
            <p:nvSpPr>
              <p:cNvPr id="23"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4"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dirty="0"/>
              </a:p>
            </p:txBody>
          </p:sp>
          <p:sp>
            <p:nvSpPr>
              <p:cNvPr id="25"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6"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7"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8"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dirty="0"/>
              </a:p>
            </p:txBody>
          </p:sp>
          <p:sp>
            <p:nvSpPr>
              <p:cNvPr id="29"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0"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1"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2"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3"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4"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5"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7"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dirty="0"/>
              </a:p>
            </p:txBody>
          </p:sp>
          <p:sp>
            <p:nvSpPr>
              <p:cNvPr id="38"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9"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0"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1"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2"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4"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5"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dirty="0"/>
              </a:p>
            </p:txBody>
          </p:sp>
          <p:sp>
            <p:nvSpPr>
              <p:cNvPr id="46"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47"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dirty="0"/>
              </a:p>
            </p:txBody>
          </p:sp>
          <p:sp>
            <p:nvSpPr>
              <p:cNvPr id="48"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9"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0"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dirty="0"/>
              </a:p>
            </p:txBody>
          </p:sp>
          <p:sp>
            <p:nvSpPr>
              <p:cNvPr id="51"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2"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4"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5"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dirty="0"/>
              </a:p>
            </p:txBody>
          </p:sp>
          <p:sp>
            <p:nvSpPr>
              <p:cNvPr id="56"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dirty="0"/>
              </a:p>
            </p:txBody>
          </p:sp>
          <p:sp>
            <p:nvSpPr>
              <p:cNvPr id="57"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dirty="0"/>
              </a:p>
            </p:txBody>
          </p:sp>
          <p:sp>
            <p:nvSpPr>
              <p:cNvPr id="58"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9"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0"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1"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dirty="0"/>
              </a:p>
            </p:txBody>
          </p:sp>
          <p:sp>
            <p:nvSpPr>
              <p:cNvPr id="62"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3"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dirty="0"/>
              </a:p>
            </p:txBody>
          </p:sp>
          <p:sp>
            <p:nvSpPr>
              <p:cNvPr id="64"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5"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6"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7"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68"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dirty="0"/>
              </a:p>
            </p:txBody>
          </p:sp>
          <p:sp>
            <p:nvSpPr>
              <p:cNvPr id="69"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0"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1"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2"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73"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dirty="0"/>
              </a:p>
            </p:txBody>
          </p:sp>
          <p:sp>
            <p:nvSpPr>
              <p:cNvPr id="74"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dirty="0"/>
              </a:p>
            </p:txBody>
          </p:sp>
          <p:sp>
            <p:nvSpPr>
              <p:cNvPr id="75"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182" name="Group 465"/>
          <p:cNvGrpSpPr/>
          <p:nvPr/>
        </p:nvGrpSpPr>
        <p:grpSpPr>
          <a:xfrm>
            <a:off x="2314915" y="3829162"/>
            <a:ext cx="718643" cy="718643"/>
            <a:chOff x="2055977" y="2917001"/>
            <a:chExt cx="767013" cy="767013"/>
          </a:xfrm>
        </p:grpSpPr>
        <p:sp>
          <p:nvSpPr>
            <p:cNvPr id="183" name="Oval 228"/>
            <p:cNvSpPr/>
            <p:nvPr/>
          </p:nvSpPr>
          <p:spPr>
            <a:xfrm>
              <a:off x="2055977" y="2917001"/>
              <a:ext cx="767013" cy="767013"/>
            </a:xfrm>
            <a:prstGeom prst="ellipse">
              <a:avLst/>
            </a:prstGeom>
            <a:solidFill>
              <a:srgbClr val="29B9A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4" name="Text Placeholder 3"/>
            <p:cNvSpPr txBox="1"/>
            <p:nvPr/>
          </p:nvSpPr>
          <p:spPr>
            <a:xfrm>
              <a:off x="2158994" y="3167216"/>
              <a:ext cx="560979" cy="266583"/>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50%</a:t>
              </a:r>
            </a:p>
          </p:txBody>
        </p:sp>
      </p:grpSp>
      <p:grpSp>
        <p:nvGrpSpPr>
          <p:cNvPr id="185" name="Group 461"/>
          <p:cNvGrpSpPr/>
          <p:nvPr/>
        </p:nvGrpSpPr>
        <p:grpSpPr>
          <a:xfrm>
            <a:off x="1530904" y="2492027"/>
            <a:ext cx="845552" cy="845552"/>
            <a:chOff x="1217540" y="1555314"/>
            <a:chExt cx="902464" cy="902464"/>
          </a:xfrm>
        </p:grpSpPr>
        <p:sp>
          <p:nvSpPr>
            <p:cNvPr id="186" name="Oval 227"/>
            <p:cNvSpPr/>
            <p:nvPr/>
          </p:nvSpPr>
          <p:spPr>
            <a:xfrm>
              <a:off x="1217540" y="1555314"/>
              <a:ext cx="902464" cy="902464"/>
            </a:xfrm>
            <a:prstGeom prst="ellipse">
              <a:avLst/>
            </a:prstGeom>
            <a:solidFill>
              <a:srgbClr val="F47264">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7" name="Text Placeholder 3"/>
            <p:cNvSpPr txBox="1"/>
            <p:nvPr/>
          </p:nvSpPr>
          <p:spPr>
            <a:xfrm>
              <a:off x="1388283" y="1873255"/>
              <a:ext cx="560979" cy="266583"/>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60%</a:t>
              </a:r>
            </a:p>
          </p:txBody>
        </p:sp>
      </p:grpSp>
      <p:grpSp>
        <p:nvGrpSpPr>
          <p:cNvPr id="188" name="Group 463"/>
          <p:cNvGrpSpPr/>
          <p:nvPr/>
        </p:nvGrpSpPr>
        <p:grpSpPr>
          <a:xfrm>
            <a:off x="4634294" y="2580528"/>
            <a:ext cx="1191114" cy="1191114"/>
            <a:chOff x="4315448" y="1515048"/>
            <a:chExt cx="1271285" cy="1271285"/>
          </a:xfrm>
        </p:grpSpPr>
        <p:sp>
          <p:nvSpPr>
            <p:cNvPr id="189" name="Oval 230"/>
            <p:cNvSpPr/>
            <p:nvPr/>
          </p:nvSpPr>
          <p:spPr>
            <a:xfrm>
              <a:off x="4315448" y="1515048"/>
              <a:ext cx="1271285" cy="1271285"/>
            </a:xfrm>
            <a:prstGeom prst="ellipse">
              <a:avLst/>
            </a:prstGeom>
            <a:solidFill>
              <a:schemeClr val="accent4">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0" name="Text Placeholder 3"/>
            <p:cNvSpPr txBox="1"/>
            <p:nvPr/>
          </p:nvSpPr>
          <p:spPr>
            <a:xfrm>
              <a:off x="4578075" y="1953596"/>
              <a:ext cx="746030" cy="394191"/>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90%</a:t>
              </a:r>
            </a:p>
          </p:txBody>
        </p:sp>
      </p:grpSp>
      <p:grpSp>
        <p:nvGrpSpPr>
          <p:cNvPr id="191" name="Group 464"/>
          <p:cNvGrpSpPr/>
          <p:nvPr/>
        </p:nvGrpSpPr>
        <p:grpSpPr>
          <a:xfrm>
            <a:off x="3700955" y="3768766"/>
            <a:ext cx="582560" cy="582560"/>
            <a:chOff x="3489577" y="2804611"/>
            <a:chExt cx="621771" cy="621771"/>
          </a:xfrm>
        </p:grpSpPr>
        <p:sp>
          <p:nvSpPr>
            <p:cNvPr id="192" name="Oval 232"/>
            <p:cNvSpPr/>
            <p:nvPr/>
          </p:nvSpPr>
          <p:spPr>
            <a:xfrm>
              <a:off x="3489577" y="2804611"/>
              <a:ext cx="621771" cy="621771"/>
            </a:xfrm>
            <a:prstGeom prst="ellipse">
              <a:avLst/>
            </a:prstGeom>
            <a:solidFill>
              <a:srgbClr val="84CBC5">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3" name="Text Placeholder 3"/>
            <p:cNvSpPr txBox="1"/>
            <p:nvPr/>
          </p:nvSpPr>
          <p:spPr>
            <a:xfrm>
              <a:off x="3567328" y="2984100"/>
              <a:ext cx="466268" cy="262794"/>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40%</a:t>
              </a:r>
            </a:p>
          </p:txBody>
        </p:sp>
      </p:grpSp>
      <p:grpSp>
        <p:nvGrpSpPr>
          <p:cNvPr id="201" name="组合 200"/>
          <p:cNvGrpSpPr/>
          <p:nvPr/>
        </p:nvGrpSpPr>
        <p:grpSpPr>
          <a:xfrm>
            <a:off x="0" y="587118"/>
            <a:ext cx="3342481" cy="520091"/>
            <a:chOff x="-12700" y="587118"/>
            <a:chExt cx="3342481" cy="520091"/>
          </a:xfrm>
        </p:grpSpPr>
        <p:sp>
          <p:nvSpPr>
            <p:cNvPr id="202" name="文本框 20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03" name="矩形 202"/>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204" name="Flowchart: Off-page Connector 63"/>
          <p:cNvSpPr/>
          <p:nvPr/>
        </p:nvSpPr>
        <p:spPr>
          <a:xfrm>
            <a:off x="7333906" y="2007091"/>
            <a:ext cx="381508" cy="499852"/>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Flowchart: Off-page Connector 63"/>
          <p:cNvSpPr/>
          <p:nvPr/>
        </p:nvSpPr>
        <p:spPr>
          <a:xfrm>
            <a:off x="7333906" y="2902462"/>
            <a:ext cx="381508" cy="499852"/>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Flowchart: Off-page Connector 63"/>
          <p:cNvSpPr/>
          <p:nvPr/>
        </p:nvSpPr>
        <p:spPr>
          <a:xfrm>
            <a:off x="7333906" y="4693203"/>
            <a:ext cx="381508" cy="499852"/>
          </a:xfrm>
          <a:prstGeom prst="flowChartOffpageConnector">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Flowchart: Off-page Connector 63"/>
          <p:cNvSpPr/>
          <p:nvPr/>
        </p:nvSpPr>
        <p:spPr>
          <a:xfrm>
            <a:off x="7333906" y="3797833"/>
            <a:ext cx="381508" cy="499852"/>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文本框 207"/>
          <p:cNvSpPr txBox="1"/>
          <p:nvPr/>
        </p:nvSpPr>
        <p:spPr>
          <a:xfrm>
            <a:off x="7806749" y="1811133"/>
            <a:ext cx="3064362" cy="732508"/>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209" name="文本框 208"/>
          <p:cNvSpPr txBox="1"/>
          <p:nvPr/>
        </p:nvSpPr>
        <p:spPr>
          <a:xfrm>
            <a:off x="7806749" y="2745420"/>
            <a:ext cx="3064362" cy="732508"/>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210" name="文本框 209"/>
          <p:cNvSpPr txBox="1"/>
          <p:nvPr/>
        </p:nvSpPr>
        <p:spPr>
          <a:xfrm>
            <a:off x="7806749" y="3654333"/>
            <a:ext cx="3064362" cy="732508"/>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211" name="文本框 210"/>
          <p:cNvSpPr txBox="1"/>
          <p:nvPr/>
        </p:nvSpPr>
        <p:spPr>
          <a:xfrm>
            <a:off x="7806749" y="4588620"/>
            <a:ext cx="3064362" cy="732508"/>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88"/>
                                        </p:tgtEl>
                                        <p:attrNameLst>
                                          <p:attrName>style.visibility</p:attrName>
                                        </p:attrNameLst>
                                      </p:cBhvr>
                                      <p:to>
                                        <p:strVal val="visible"/>
                                      </p:to>
                                    </p:set>
                                    <p:anim calcmode="lin" valueType="num">
                                      <p:cBhvr>
                                        <p:cTn id="12" dur="500" fill="hold"/>
                                        <p:tgtEl>
                                          <p:spTgt spid="188"/>
                                        </p:tgtEl>
                                        <p:attrNameLst>
                                          <p:attrName>ppt_w</p:attrName>
                                        </p:attrNameLst>
                                      </p:cBhvr>
                                      <p:tavLst>
                                        <p:tav tm="0">
                                          <p:val>
                                            <p:fltVal val="0"/>
                                          </p:val>
                                        </p:tav>
                                        <p:tav tm="100000">
                                          <p:val>
                                            <p:strVal val="#ppt_w"/>
                                          </p:val>
                                        </p:tav>
                                      </p:tavLst>
                                    </p:anim>
                                    <p:anim calcmode="lin" valueType="num">
                                      <p:cBhvr>
                                        <p:cTn id="13" dur="500" fill="hold"/>
                                        <p:tgtEl>
                                          <p:spTgt spid="188"/>
                                        </p:tgtEl>
                                        <p:attrNameLst>
                                          <p:attrName>ppt_h</p:attrName>
                                        </p:attrNameLst>
                                      </p:cBhvr>
                                      <p:tavLst>
                                        <p:tav tm="0">
                                          <p:val>
                                            <p:fltVal val="0"/>
                                          </p:val>
                                        </p:tav>
                                        <p:tav tm="100000">
                                          <p:val>
                                            <p:strVal val="#ppt_h"/>
                                          </p:val>
                                        </p:tav>
                                      </p:tavLst>
                                    </p:anim>
                                    <p:animEffect transition="in" filter="fade">
                                      <p:cBhvr>
                                        <p:cTn id="14" dur="500"/>
                                        <p:tgtEl>
                                          <p:spTgt spid="188"/>
                                        </p:tgtEl>
                                      </p:cBhvr>
                                    </p:animEffect>
                                  </p:childTnLst>
                                </p:cTn>
                              </p:par>
                              <p:par>
                                <p:cTn id="15" presetID="53" presetClass="entr" presetSubtype="16" fill="hold" nodeType="withEffect">
                                  <p:stCondLst>
                                    <p:cond delay="500"/>
                                  </p:stCondLst>
                                  <p:childTnLst>
                                    <p:set>
                                      <p:cBhvr>
                                        <p:cTn id="16" dur="1" fill="hold">
                                          <p:stCondLst>
                                            <p:cond delay="0"/>
                                          </p:stCondLst>
                                        </p:cTn>
                                        <p:tgtEl>
                                          <p:spTgt spid="185"/>
                                        </p:tgtEl>
                                        <p:attrNameLst>
                                          <p:attrName>style.visibility</p:attrName>
                                        </p:attrNameLst>
                                      </p:cBhvr>
                                      <p:to>
                                        <p:strVal val="visible"/>
                                      </p:to>
                                    </p:set>
                                    <p:anim calcmode="lin" valueType="num">
                                      <p:cBhvr>
                                        <p:cTn id="17" dur="500" fill="hold"/>
                                        <p:tgtEl>
                                          <p:spTgt spid="185"/>
                                        </p:tgtEl>
                                        <p:attrNameLst>
                                          <p:attrName>ppt_w</p:attrName>
                                        </p:attrNameLst>
                                      </p:cBhvr>
                                      <p:tavLst>
                                        <p:tav tm="0">
                                          <p:val>
                                            <p:fltVal val="0"/>
                                          </p:val>
                                        </p:tav>
                                        <p:tav tm="100000">
                                          <p:val>
                                            <p:strVal val="#ppt_w"/>
                                          </p:val>
                                        </p:tav>
                                      </p:tavLst>
                                    </p:anim>
                                    <p:anim calcmode="lin" valueType="num">
                                      <p:cBhvr>
                                        <p:cTn id="18" dur="500" fill="hold"/>
                                        <p:tgtEl>
                                          <p:spTgt spid="185"/>
                                        </p:tgtEl>
                                        <p:attrNameLst>
                                          <p:attrName>ppt_h</p:attrName>
                                        </p:attrNameLst>
                                      </p:cBhvr>
                                      <p:tavLst>
                                        <p:tav tm="0">
                                          <p:val>
                                            <p:fltVal val="0"/>
                                          </p:val>
                                        </p:tav>
                                        <p:tav tm="100000">
                                          <p:val>
                                            <p:strVal val="#ppt_h"/>
                                          </p:val>
                                        </p:tav>
                                      </p:tavLst>
                                    </p:anim>
                                    <p:animEffect transition="in" filter="fade">
                                      <p:cBhvr>
                                        <p:cTn id="19" dur="500"/>
                                        <p:tgtEl>
                                          <p:spTgt spid="185"/>
                                        </p:tgtEl>
                                      </p:cBhvr>
                                    </p:animEffect>
                                  </p:childTnLst>
                                </p:cTn>
                              </p:par>
                              <p:par>
                                <p:cTn id="20" presetID="53" presetClass="entr" presetSubtype="16" fill="hold" nodeType="withEffect">
                                  <p:stCondLst>
                                    <p:cond delay="750"/>
                                  </p:stCondLst>
                                  <p:childTnLst>
                                    <p:set>
                                      <p:cBhvr>
                                        <p:cTn id="21" dur="1" fill="hold">
                                          <p:stCondLst>
                                            <p:cond delay="0"/>
                                          </p:stCondLst>
                                        </p:cTn>
                                        <p:tgtEl>
                                          <p:spTgt spid="182"/>
                                        </p:tgtEl>
                                        <p:attrNameLst>
                                          <p:attrName>style.visibility</p:attrName>
                                        </p:attrNameLst>
                                      </p:cBhvr>
                                      <p:to>
                                        <p:strVal val="visible"/>
                                      </p:to>
                                    </p:set>
                                    <p:anim calcmode="lin" valueType="num">
                                      <p:cBhvr>
                                        <p:cTn id="22" dur="500" fill="hold"/>
                                        <p:tgtEl>
                                          <p:spTgt spid="182"/>
                                        </p:tgtEl>
                                        <p:attrNameLst>
                                          <p:attrName>ppt_w</p:attrName>
                                        </p:attrNameLst>
                                      </p:cBhvr>
                                      <p:tavLst>
                                        <p:tav tm="0">
                                          <p:val>
                                            <p:fltVal val="0"/>
                                          </p:val>
                                        </p:tav>
                                        <p:tav tm="100000">
                                          <p:val>
                                            <p:strVal val="#ppt_w"/>
                                          </p:val>
                                        </p:tav>
                                      </p:tavLst>
                                    </p:anim>
                                    <p:anim calcmode="lin" valueType="num">
                                      <p:cBhvr>
                                        <p:cTn id="23" dur="500" fill="hold"/>
                                        <p:tgtEl>
                                          <p:spTgt spid="182"/>
                                        </p:tgtEl>
                                        <p:attrNameLst>
                                          <p:attrName>ppt_h</p:attrName>
                                        </p:attrNameLst>
                                      </p:cBhvr>
                                      <p:tavLst>
                                        <p:tav tm="0">
                                          <p:val>
                                            <p:fltVal val="0"/>
                                          </p:val>
                                        </p:tav>
                                        <p:tav tm="100000">
                                          <p:val>
                                            <p:strVal val="#ppt_h"/>
                                          </p:val>
                                        </p:tav>
                                      </p:tavLst>
                                    </p:anim>
                                    <p:animEffect transition="in" filter="fade">
                                      <p:cBhvr>
                                        <p:cTn id="24" dur="500"/>
                                        <p:tgtEl>
                                          <p:spTgt spid="18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animEffect transition="in" filter="fade">
                                      <p:cBhvr>
                                        <p:cTn id="29" dur="500"/>
                                        <p:tgtEl>
                                          <p:spTgt spid="191"/>
                                        </p:tgtEl>
                                      </p:cBhvr>
                                    </p:animEffect>
                                  </p:childTnLst>
                                </p:cTn>
                              </p:par>
                              <p:par>
                                <p:cTn id="30" presetID="2" presetClass="entr" presetSubtype="4" fill="hold" grpId="0" nodeType="withEffect">
                                  <p:stCondLst>
                                    <p:cond delay="1250"/>
                                  </p:stCondLst>
                                  <p:childTnLst>
                                    <p:set>
                                      <p:cBhvr>
                                        <p:cTn id="31" dur="1" fill="hold">
                                          <p:stCondLst>
                                            <p:cond delay="0"/>
                                          </p:stCondLst>
                                        </p:cTn>
                                        <p:tgtEl>
                                          <p:spTgt spid="204"/>
                                        </p:tgtEl>
                                        <p:attrNameLst>
                                          <p:attrName>style.visibility</p:attrName>
                                        </p:attrNameLst>
                                      </p:cBhvr>
                                      <p:to>
                                        <p:strVal val="visible"/>
                                      </p:to>
                                    </p:set>
                                    <p:anim calcmode="lin" valueType="num">
                                      <p:cBhvr additive="base">
                                        <p:cTn id="32" dur="500" fill="hold"/>
                                        <p:tgtEl>
                                          <p:spTgt spid="204"/>
                                        </p:tgtEl>
                                        <p:attrNameLst>
                                          <p:attrName>ppt_x</p:attrName>
                                        </p:attrNameLst>
                                      </p:cBhvr>
                                      <p:tavLst>
                                        <p:tav tm="0">
                                          <p:val>
                                            <p:strVal val="#ppt_x"/>
                                          </p:val>
                                        </p:tav>
                                        <p:tav tm="100000">
                                          <p:val>
                                            <p:strVal val="#ppt_x"/>
                                          </p:val>
                                        </p:tav>
                                      </p:tavLst>
                                    </p:anim>
                                    <p:anim calcmode="lin" valueType="num">
                                      <p:cBhvr additive="base">
                                        <p:cTn id="33" dur="500" fill="hold"/>
                                        <p:tgtEl>
                                          <p:spTgt spid="20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5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205"/>
                                        </p:tgtEl>
                                        <p:attrNameLst>
                                          <p:attrName>style.visibility</p:attrName>
                                        </p:attrNameLst>
                                      </p:cBhvr>
                                      <p:to>
                                        <p:strVal val="visible"/>
                                      </p:to>
                                    </p:set>
                                    <p:anim calcmode="lin" valueType="num">
                                      <p:cBhvr additive="base">
                                        <p:cTn id="40" dur="500" fill="hold"/>
                                        <p:tgtEl>
                                          <p:spTgt spid="205"/>
                                        </p:tgtEl>
                                        <p:attrNameLst>
                                          <p:attrName>ppt_x</p:attrName>
                                        </p:attrNameLst>
                                      </p:cBhvr>
                                      <p:tavLst>
                                        <p:tav tm="0">
                                          <p:val>
                                            <p:strVal val="#ppt_x"/>
                                          </p:val>
                                        </p:tav>
                                        <p:tav tm="100000">
                                          <p:val>
                                            <p:strVal val="#ppt_x"/>
                                          </p:val>
                                        </p:tav>
                                      </p:tavLst>
                                    </p:anim>
                                    <p:anim calcmode="lin" valueType="num">
                                      <p:cBhvr additive="base">
                                        <p:cTn id="41" dur="500" fill="hold"/>
                                        <p:tgtEl>
                                          <p:spTgt spid="20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209"/>
                                        </p:tgtEl>
                                        <p:attrNameLst>
                                          <p:attrName>style.visibility</p:attrName>
                                        </p:attrNameLst>
                                      </p:cBhvr>
                                      <p:to>
                                        <p:strVal val="visible"/>
                                      </p:to>
                                    </p:set>
                                    <p:anim calcmode="lin" valueType="num">
                                      <p:cBhvr additive="base">
                                        <p:cTn id="44" dur="500" fill="hold"/>
                                        <p:tgtEl>
                                          <p:spTgt spid="209"/>
                                        </p:tgtEl>
                                        <p:attrNameLst>
                                          <p:attrName>ppt_x</p:attrName>
                                        </p:attrNameLst>
                                      </p:cBhvr>
                                      <p:tavLst>
                                        <p:tav tm="0">
                                          <p:val>
                                            <p:strVal val="#ppt_x"/>
                                          </p:val>
                                        </p:tav>
                                        <p:tav tm="100000">
                                          <p:val>
                                            <p:strVal val="#ppt_x"/>
                                          </p:val>
                                        </p:tav>
                                      </p:tavLst>
                                    </p:anim>
                                    <p:anim calcmode="lin" valueType="num">
                                      <p:cBhvr additive="base">
                                        <p:cTn id="45" dur="500" fill="hold"/>
                                        <p:tgtEl>
                                          <p:spTgt spid="20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750"/>
                                  </p:stCondLst>
                                  <p:childTnLst>
                                    <p:set>
                                      <p:cBhvr>
                                        <p:cTn id="47" dur="1" fill="hold">
                                          <p:stCondLst>
                                            <p:cond delay="0"/>
                                          </p:stCondLst>
                                        </p:cTn>
                                        <p:tgtEl>
                                          <p:spTgt spid="207"/>
                                        </p:tgtEl>
                                        <p:attrNameLst>
                                          <p:attrName>style.visibility</p:attrName>
                                        </p:attrNameLst>
                                      </p:cBhvr>
                                      <p:to>
                                        <p:strVal val="visible"/>
                                      </p:to>
                                    </p:set>
                                    <p:anim calcmode="lin" valueType="num">
                                      <p:cBhvr additive="base">
                                        <p:cTn id="48" dur="500" fill="hold"/>
                                        <p:tgtEl>
                                          <p:spTgt spid="207"/>
                                        </p:tgtEl>
                                        <p:attrNameLst>
                                          <p:attrName>ppt_x</p:attrName>
                                        </p:attrNameLst>
                                      </p:cBhvr>
                                      <p:tavLst>
                                        <p:tav tm="0">
                                          <p:val>
                                            <p:strVal val="#ppt_x"/>
                                          </p:val>
                                        </p:tav>
                                        <p:tav tm="100000">
                                          <p:val>
                                            <p:strVal val="#ppt_x"/>
                                          </p:val>
                                        </p:tav>
                                      </p:tavLst>
                                    </p:anim>
                                    <p:anim calcmode="lin" valueType="num">
                                      <p:cBhvr additive="base">
                                        <p:cTn id="49" dur="500" fill="hold"/>
                                        <p:tgtEl>
                                          <p:spTgt spid="20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750"/>
                                  </p:stCondLst>
                                  <p:childTnLst>
                                    <p:set>
                                      <p:cBhvr>
                                        <p:cTn id="51" dur="1" fill="hold">
                                          <p:stCondLst>
                                            <p:cond delay="0"/>
                                          </p:stCondLst>
                                        </p:cTn>
                                        <p:tgtEl>
                                          <p:spTgt spid="210"/>
                                        </p:tgtEl>
                                        <p:attrNameLst>
                                          <p:attrName>style.visibility</p:attrName>
                                        </p:attrNameLst>
                                      </p:cBhvr>
                                      <p:to>
                                        <p:strVal val="visible"/>
                                      </p:to>
                                    </p:set>
                                    <p:anim calcmode="lin" valueType="num">
                                      <p:cBhvr additive="base">
                                        <p:cTn id="52" dur="500" fill="hold"/>
                                        <p:tgtEl>
                                          <p:spTgt spid="210"/>
                                        </p:tgtEl>
                                        <p:attrNameLst>
                                          <p:attrName>ppt_x</p:attrName>
                                        </p:attrNameLst>
                                      </p:cBhvr>
                                      <p:tavLst>
                                        <p:tav tm="0">
                                          <p:val>
                                            <p:strVal val="#ppt_x"/>
                                          </p:val>
                                        </p:tav>
                                        <p:tav tm="100000">
                                          <p:val>
                                            <p:strVal val="#ppt_x"/>
                                          </p:val>
                                        </p:tav>
                                      </p:tavLst>
                                    </p:anim>
                                    <p:anim calcmode="lin" valueType="num">
                                      <p:cBhvr additive="base">
                                        <p:cTn id="53" dur="500" fill="hold"/>
                                        <p:tgtEl>
                                          <p:spTgt spid="2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0"/>
                                  </p:stCondLst>
                                  <p:childTnLst>
                                    <p:set>
                                      <p:cBhvr>
                                        <p:cTn id="55" dur="1" fill="hold">
                                          <p:stCondLst>
                                            <p:cond delay="0"/>
                                          </p:stCondLst>
                                        </p:cTn>
                                        <p:tgtEl>
                                          <p:spTgt spid="206"/>
                                        </p:tgtEl>
                                        <p:attrNameLst>
                                          <p:attrName>style.visibility</p:attrName>
                                        </p:attrNameLst>
                                      </p:cBhvr>
                                      <p:to>
                                        <p:strVal val="visible"/>
                                      </p:to>
                                    </p:set>
                                    <p:anim calcmode="lin" valueType="num">
                                      <p:cBhvr additive="base">
                                        <p:cTn id="56" dur="500" fill="hold"/>
                                        <p:tgtEl>
                                          <p:spTgt spid="206"/>
                                        </p:tgtEl>
                                        <p:attrNameLst>
                                          <p:attrName>ppt_x</p:attrName>
                                        </p:attrNameLst>
                                      </p:cBhvr>
                                      <p:tavLst>
                                        <p:tav tm="0">
                                          <p:val>
                                            <p:strVal val="#ppt_x"/>
                                          </p:val>
                                        </p:tav>
                                        <p:tav tm="100000">
                                          <p:val>
                                            <p:strVal val="#ppt_x"/>
                                          </p:val>
                                        </p:tav>
                                      </p:tavLst>
                                    </p:anim>
                                    <p:anim calcmode="lin" valueType="num">
                                      <p:cBhvr additive="base">
                                        <p:cTn id="57" dur="500" fill="hold"/>
                                        <p:tgtEl>
                                          <p:spTgt spid="20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211"/>
                                        </p:tgtEl>
                                        <p:attrNameLst>
                                          <p:attrName>style.visibility</p:attrName>
                                        </p:attrNameLst>
                                      </p:cBhvr>
                                      <p:to>
                                        <p:strVal val="visible"/>
                                      </p:to>
                                    </p:set>
                                    <p:anim calcmode="lin" valueType="num">
                                      <p:cBhvr additive="base">
                                        <p:cTn id="60" dur="500" fill="hold"/>
                                        <p:tgtEl>
                                          <p:spTgt spid="211"/>
                                        </p:tgtEl>
                                        <p:attrNameLst>
                                          <p:attrName>ppt_x</p:attrName>
                                        </p:attrNameLst>
                                      </p:cBhvr>
                                      <p:tavLst>
                                        <p:tav tm="0">
                                          <p:val>
                                            <p:strVal val="#ppt_x"/>
                                          </p:val>
                                        </p:tav>
                                        <p:tav tm="100000">
                                          <p:val>
                                            <p:strVal val="#ppt_x"/>
                                          </p:val>
                                        </p:tav>
                                      </p:tavLst>
                                    </p:anim>
                                    <p:anim calcmode="lin" valueType="num">
                                      <p:cBhvr additive="base">
                                        <p:cTn id="61"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8" grpId="0"/>
      <p:bldP spid="209" grpId="0"/>
      <p:bldP spid="210" grpId="0"/>
      <p:bldP spid="2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4261849" y="857916"/>
            <a:ext cx="4057614" cy="3497943"/>
          </a:xfrm>
          <a:prstGeom prst="triangle">
            <a:avLst/>
          </a:prstGeom>
          <a:solidFill>
            <a:schemeClr val="accent6">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3945919">
            <a:off x="10303310" y="4034318"/>
            <a:ext cx="391729" cy="337697"/>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1" name="等腰三角形 20"/>
          <p:cNvSpPr/>
          <p:nvPr/>
        </p:nvSpPr>
        <p:spPr>
          <a:xfrm rot="8598772">
            <a:off x="10372801" y="5007513"/>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2" name="等腰三角形 21"/>
          <p:cNvSpPr/>
          <p:nvPr/>
        </p:nvSpPr>
        <p:spPr>
          <a:xfrm rot="8598772">
            <a:off x="10879854" y="4946293"/>
            <a:ext cx="266912" cy="230096"/>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46" name="组合 45"/>
          <p:cNvGrpSpPr/>
          <p:nvPr/>
        </p:nvGrpSpPr>
        <p:grpSpPr>
          <a:xfrm rot="7938589">
            <a:off x="9932817" y="4575168"/>
            <a:ext cx="1368693" cy="1257291"/>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9" name="椭圆 48"/>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13953573">
            <a:off x="2750594" y="3514989"/>
            <a:ext cx="848663" cy="779588"/>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椭圆 35"/>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602316" y="1436839"/>
            <a:ext cx="5202504" cy="4484918"/>
            <a:chOff x="4362411" y="1436839"/>
            <a:chExt cx="5202504" cy="4484918"/>
          </a:xfrm>
        </p:grpSpPr>
        <p:sp>
          <p:nvSpPr>
            <p:cNvPr id="15" name="等腰三角形 14"/>
            <p:cNvSpPr/>
            <p:nvPr/>
          </p:nvSpPr>
          <p:spPr>
            <a:xfrm rot="10800000">
              <a:off x="4362411" y="1436839"/>
              <a:ext cx="5202504" cy="4484918"/>
            </a:xfrm>
            <a:prstGeom prst="triangle">
              <a:avLst/>
            </a:prstGeom>
            <a:noFill/>
            <a:ln w="19050">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4362411" y="1960707"/>
              <a:ext cx="5202504" cy="3961050"/>
            </a:xfrm>
            <a:prstGeom prst="triangle">
              <a:avLst/>
            </a:prstGeom>
            <a:noFill/>
            <a:ln w="12700">
              <a:solidFill>
                <a:srgbClr val="FFC20F">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0800000">
              <a:off x="4362411" y="1816570"/>
              <a:ext cx="5202504" cy="3961050"/>
            </a:xfrm>
            <a:prstGeom prst="triangle">
              <a:avLst/>
            </a:prstGeom>
            <a:noFill/>
            <a:ln w="12700">
              <a:solidFill>
                <a:srgbClr val="FFC20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0800000">
              <a:off x="4362411" y="1663444"/>
              <a:ext cx="5202504" cy="3961050"/>
            </a:xfrm>
            <a:prstGeom prst="triangle">
              <a:avLst/>
            </a:prstGeom>
            <a:noFill/>
            <a:ln w="12700">
              <a:solidFill>
                <a:srgbClr val="FFC20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rot="10800000">
            <a:off x="3602316" y="1538357"/>
            <a:ext cx="5202504" cy="3961050"/>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51926" y="3494001"/>
            <a:ext cx="3309257" cy="707886"/>
          </a:xfrm>
          <a:prstGeom prst="rect">
            <a:avLst/>
          </a:prstGeom>
          <a:noFill/>
        </p:spPr>
        <p:txBody>
          <a:bodyPr wrap="square" rtlCol="0">
            <a:spAutoFit/>
          </a:bodyPr>
          <a:lstStyle/>
          <a:p>
            <a:r>
              <a:rPr lang="en-US" altLang="zh-CN" sz="4000" dirty="0">
                <a:solidFill>
                  <a:schemeClr val="accent6">
                    <a:lumMod val="75000"/>
                  </a:schemeClr>
                </a:solidFill>
                <a:latin typeface="迷你简汉真广标" panose="02010609000101010101" pitchFamily="49" charset="-122"/>
                <a:ea typeface="迷你简汉真广标" panose="02010609000101010101" pitchFamily="49" charset="-122"/>
              </a:rPr>
              <a:t>PowerPoint</a:t>
            </a:r>
          </a:p>
        </p:txBody>
      </p:sp>
      <p:sp>
        <p:nvSpPr>
          <p:cNvPr id="14" name="文本框 13"/>
          <p:cNvSpPr txBox="1"/>
          <p:nvPr/>
        </p:nvSpPr>
        <p:spPr>
          <a:xfrm>
            <a:off x="4625975" y="2423160"/>
            <a:ext cx="4060825" cy="1310640"/>
          </a:xfrm>
          <a:prstGeom prst="rect">
            <a:avLst/>
          </a:prstGeom>
          <a:noFill/>
        </p:spPr>
        <p:txBody>
          <a:bodyPr wrap="square" rtlCol="0">
            <a:spAutoFit/>
          </a:bodyPr>
          <a:lstStyle/>
          <a:p>
            <a:r>
              <a:rPr lang="en-US" altLang="zh-CN" sz="8000" dirty="0">
                <a:solidFill>
                  <a:schemeClr val="accent6">
                    <a:lumMod val="75000"/>
                  </a:schemeClr>
                </a:solidFill>
                <a:latin typeface="迷你简汉真广标" panose="02010609000101010101" pitchFamily="49" charset="-122"/>
                <a:ea typeface="迷你简汉真广标" panose="02010609000101010101" pitchFamily="49" charset="-122"/>
              </a:rPr>
              <a:t>Thanks</a:t>
            </a:r>
          </a:p>
        </p:txBody>
      </p:sp>
      <p:grpSp>
        <p:nvGrpSpPr>
          <p:cNvPr id="16" name="组合 15"/>
          <p:cNvGrpSpPr/>
          <p:nvPr/>
        </p:nvGrpSpPr>
        <p:grpSpPr>
          <a:xfrm>
            <a:off x="912737" y="565770"/>
            <a:ext cx="3097450" cy="2152130"/>
            <a:chOff x="912737" y="565770"/>
            <a:chExt cx="3097450" cy="2152130"/>
          </a:xfrm>
        </p:grpSpPr>
        <p:sp>
          <p:nvSpPr>
            <p:cNvPr id="17" name="等腰三角形 16"/>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2" name="等腰三角形 11"/>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8977127">
              <a:off x="3563479" y="1987179"/>
              <a:ext cx="446708"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
        <p:nvSpPr>
          <p:cNvPr id="11" name="文本框 10"/>
          <p:cNvSpPr txBox="1"/>
          <p:nvPr/>
        </p:nvSpPr>
        <p:spPr>
          <a:xfrm>
            <a:off x="4294941" y="4330098"/>
            <a:ext cx="3991429" cy="646331"/>
          </a:xfrm>
          <a:prstGeom prst="rect">
            <a:avLst/>
          </a:prstGeom>
          <a:noFill/>
        </p:spPr>
        <p:txBody>
          <a:bodyPr wrap="square" rtlCol="0">
            <a:spAutoFit/>
          </a:bodyPr>
          <a:lstStyle/>
          <a:p>
            <a:pPr algn="dist"/>
            <a:r>
              <a:rPr lang="zh-CN" altLang="en-US" sz="3600" dirty="0">
                <a:solidFill>
                  <a:srgbClr val="29B9A6"/>
                </a:solidFill>
                <a:latin typeface="迷你简汉真广标" panose="02010609000101010101" pitchFamily="49" charset="-122"/>
                <a:ea typeface="迷你简汉真广标" panose="02010609000101010101" pitchFamily="49" charset="-122"/>
              </a:rPr>
              <a:t>工作计划商务模板</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accent6">
                    <a:lumMod val="75000"/>
                  </a:schemeClr>
                </a:solidFill>
                <a:latin typeface="Arial" panose="020B0604020202020204" pitchFamily="34" charset="0"/>
                <a:cs typeface="Arial" panose="020B0604020202020204" pitchFamily="34" charset="0"/>
              </a:rPr>
              <a:t>CONTENTS</a:t>
            </a: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2376887" y="218337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1500" dirty="0">
                <a:solidFill>
                  <a:srgbClr val="F8D35E"/>
                </a:solidFill>
                <a:latin typeface="Arial" panose="020B0604020202020204" pitchFamily="34" charset="0"/>
                <a:cs typeface="Arial" panose="020B0604020202020204" pitchFamily="34" charset="0"/>
              </a:rPr>
              <a:t>01</a:t>
            </a:r>
            <a:endParaRPr kumimoji="0" lang="en-US" sz="11500" b="1" i="0" u="none" strike="noStrike" kern="1200" cap="none" spc="0" normalizeH="0" baseline="0" noProof="0" dirty="0">
              <a:ln>
                <a:noFill/>
              </a:ln>
              <a:solidFill>
                <a:srgbClr val="F8D35E"/>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960811" y="2976522"/>
            <a:ext cx="3887789" cy="707886"/>
          </a:xfrm>
          <a:prstGeom prst="rect">
            <a:avLst/>
          </a:prstGeom>
          <a:noFill/>
        </p:spPr>
        <p:txBody>
          <a:bodyPr wrap="square" rtlCol="0">
            <a:spAutoFit/>
          </a:bodyPr>
          <a:lstStyle/>
          <a:p>
            <a:pPr algn="dist"/>
            <a:r>
              <a:rPr lang="zh-CN" altLang="en-US" sz="4000" b="1" dirty="0">
                <a:solidFill>
                  <a:schemeClr val="accent6">
                    <a:lumMod val="75000"/>
                  </a:schemeClr>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3960811" y="2483453"/>
            <a:ext cx="1929601"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3200" dirty="0">
                <a:solidFill>
                  <a:schemeClr val="accent6">
                    <a:lumMod val="75000"/>
                  </a:schemeClr>
                </a:solidFill>
                <a:latin typeface="Arial" panose="020B0604020202020204" pitchFamily="34" charset="0"/>
                <a:cs typeface="Arial" panose="020B0604020202020204" pitchFamily="34" charset="0"/>
              </a:rPr>
              <a:t>Part One</a:t>
            </a:r>
          </a:p>
        </p:txBody>
      </p:sp>
      <p:grpSp>
        <p:nvGrpSpPr>
          <p:cNvPr id="59" name="组合 58"/>
          <p:cNvGrpSpPr/>
          <p:nvPr/>
        </p:nvGrpSpPr>
        <p:grpSpPr>
          <a:xfrm rot="11891394">
            <a:off x="7883799" y="2295897"/>
            <a:ext cx="3097450"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6331945"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700" y="587118"/>
            <a:ext cx="3342481" cy="520091"/>
            <a:chOff x="-12700" y="587118"/>
            <a:chExt cx="3342481" cy="520091"/>
          </a:xfrm>
        </p:grpSpPr>
        <p:sp>
          <p:nvSpPr>
            <p:cNvPr id="15" name="文本框 1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32" name="文本框 31"/>
          <p:cNvSpPr txBox="1"/>
          <p:nvPr/>
        </p:nvSpPr>
        <p:spPr>
          <a:xfrm>
            <a:off x="1898518" y="3233210"/>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4" name="文本框 33"/>
          <p:cNvSpPr txBox="1"/>
          <p:nvPr/>
        </p:nvSpPr>
        <p:spPr>
          <a:xfrm>
            <a:off x="4145981" y="4088864"/>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6" name="文本框 35"/>
          <p:cNvSpPr txBox="1"/>
          <p:nvPr/>
        </p:nvSpPr>
        <p:spPr>
          <a:xfrm>
            <a:off x="6350816" y="3233210"/>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38" name="文本框 37"/>
          <p:cNvSpPr txBox="1"/>
          <p:nvPr/>
        </p:nvSpPr>
        <p:spPr>
          <a:xfrm>
            <a:off x="8444558" y="4088864"/>
            <a:ext cx="1666249"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grpSp>
        <p:nvGrpSpPr>
          <p:cNvPr id="5" name="组合 4"/>
          <p:cNvGrpSpPr/>
          <p:nvPr/>
        </p:nvGrpSpPr>
        <p:grpSpPr>
          <a:xfrm>
            <a:off x="4315518" y="2723665"/>
            <a:ext cx="1196276" cy="1196274"/>
            <a:chOff x="4315518" y="2723665"/>
            <a:chExt cx="1196276" cy="1196274"/>
          </a:xfrm>
        </p:grpSpPr>
        <p:sp>
          <p:nvSpPr>
            <p:cNvPr id="17"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80"/>
            <p:cNvGrpSpPr>
              <a:grpSpLocks noChangeAspect="1"/>
            </p:cNvGrpSpPr>
            <p:nvPr/>
          </p:nvGrpSpPr>
          <p:grpSpPr bwMode="auto">
            <a:xfrm>
              <a:off x="4674224" y="2892590"/>
              <a:ext cx="610129" cy="647440"/>
              <a:chOff x="4738" y="3130"/>
              <a:chExt cx="551" cy="590"/>
            </a:xfrm>
            <a:solidFill>
              <a:schemeClr val="bg1"/>
            </a:solidFill>
          </p:grpSpPr>
          <p:sp>
            <p:nvSpPr>
              <p:cNvPr id="41"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2133505" y="1868011"/>
            <a:ext cx="1196276" cy="1196274"/>
            <a:chOff x="2133505" y="1868011"/>
            <a:chExt cx="1196276" cy="1196274"/>
          </a:xfrm>
        </p:grpSpPr>
        <p:sp>
          <p:nvSpPr>
            <p:cNvPr id="14"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组合 44"/>
            <p:cNvGrpSpPr/>
            <p:nvPr/>
          </p:nvGrpSpPr>
          <p:grpSpPr>
            <a:xfrm>
              <a:off x="2594152" y="2091252"/>
              <a:ext cx="489277" cy="684119"/>
              <a:chOff x="9451975" y="2613025"/>
              <a:chExt cx="538163" cy="752475"/>
            </a:xfrm>
            <a:solidFill>
              <a:schemeClr val="bg1"/>
            </a:solidFill>
          </p:grpSpPr>
          <p:sp>
            <p:nvSpPr>
              <p:cNvPr id="46"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6497531" y="1868011"/>
            <a:ext cx="1196276" cy="1196274"/>
            <a:chOff x="6497531" y="1868011"/>
            <a:chExt cx="1196276" cy="1196274"/>
          </a:xfrm>
        </p:grpSpPr>
        <p:sp>
          <p:nvSpPr>
            <p:cNvPr id="18" name="Teardrop 40"/>
            <p:cNvSpPr/>
            <p:nvPr/>
          </p:nvSpPr>
          <p:spPr>
            <a:xfrm>
              <a:off x="6497531" y="1868011"/>
              <a:ext cx="1196276" cy="1196274"/>
            </a:xfrm>
            <a:prstGeom prst="teardrop">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30"/>
            <p:cNvGrpSpPr>
              <a:grpSpLocks noChangeAspect="1"/>
            </p:cNvGrpSpPr>
            <p:nvPr/>
          </p:nvGrpSpPr>
          <p:grpSpPr bwMode="auto">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8679545" y="2723665"/>
            <a:ext cx="1196276" cy="1196274"/>
            <a:chOff x="8679545" y="2723665"/>
            <a:chExt cx="1196276" cy="1196274"/>
          </a:xfrm>
        </p:grpSpPr>
        <p:sp>
          <p:nvSpPr>
            <p:cNvPr id="19" name="Teardrop 40"/>
            <p:cNvSpPr/>
            <p:nvPr/>
          </p:nvSpPr>
          <p:spPr>
            <a:xfrm>
              <a:off x="8679545" y="2723665"/>
              <a:ext cx="1196276" cy="1196274"/>
            </a:xfrm>
            <a:prstGeom prst="teardrop">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组合 59"/>
            <p:cNvGrpSpPr/>
            <p:nvPr/>
          </p:nvGrpSpPr>
          <p:grpSpPr>
            <a:xfrm>
              <a:off x="9098807" y="3037776"/>
              <a:ext cx="433949" cy="491850"/>
              <a:chOff x="2471074" y="6170447"/>
              <a:chExt cx="1106488" cy="1254125"/>
            </a:xfrm>
            <a:solidFill>
              <a:schemeClr val="bg1"/>
            </a:solidFill>
          </p:grpSpPr>
          <p:sp>
            <p:nvSpPr>
              <p:cNvPr id="61"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5" name="文本框 64"/>
          <p:cNvSpPr txBox="1"/>
          <p:nvPr/>
        </p:nvSpPr>
        <p:spPr>
          <a:xfrm>
            <a:off x="1809499" y="3633320"/>
            <a:ext cx="1704975" cy="683264"/>
          </a:xfrm>
          <a:prstGeom prst="rect">
            <a:avLst/>
          </a:prstGeom>
          <a:noFill/>
        </p:spPr>
        <p:txBody>
          <a:bodyPr wrap="square" rtlCol="0">
            <a:spAutoFit/>
          </a:bodyPr>
          <a:lstStyle/>
          <a:p>
            <a:pPr algn="just">
              <a:lnSpc>
                <a:spcPct val="12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a:t>
            </a:r>
          </a:p>
        </p:txBody>
      </p:sp>
      <p:sp>
        <p:nvSpPr>
          <p:cNvPr id="66" name="文本框 65"/>
          <p:cNvSpPr txBox="1"/>
          <p:nvPr/>
        </p:nvSpPr>
        <p:spPr>
          <a:xfrm>
            <a:off x="6271620" y="3633320"/>
            <a:ext cx="1704975" cy="683264"/>
          </a:xfrm>
          <a:prstGeom prst="rect">
            <a:avLst/>
          </a:prstGeom>
          <a:noFill/>
        </p:spPr>
        <p:txBody>
          <a:bodyPr wrap="square" rtlCol="0">
            <a:spAutoFit/>
          </a:bodyPr>
          <a:lstStyle/>
          <a:p>
            <a:pPr algn="just">
              <a:lnSpc>
                <a:spcPct val="12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a:t>
            </a:r>
          </a:p>
        </p:txBody>
      </p:sp>
      <p:sp>
        <p:nvSpPr>
          <p:cNvPr id="67" name="文本框 66"/>
          <p:cNvSpPr txBox="1"/>
          <p:nvPr/>
        </p:nvSpPr>
        <p:spPr>
          <a:xfrm>
            <a:off x="4047887" y="4488974"/>
            <a:ext cx="1704975" cy="683264"/>
          </a:xfrm>
          <a:prstGeom prst="rect">
            <a:avLst/>
          </a:prstGeom>
          <a:noFill/>
        </p:spPr>
        <p:txBody>
          <a:bodyPr wrap="square" rtlCol="0">
            <a:spAutoFit/>
          </a:bodyPr>
          <a:lstStyle/>
          <a:p>
            <a:pPr algn="just">
              <a:lnSpc>
                <a:spcPct val="12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a:t>
            </a:r>
          </a:p>
        </p:txBody>
      </p:sp>
      <p:sp>
        <p:nvSpPr>
          <p:cNvPr id="68" name="文本框 67"/>
          <p:cNvSpPr txBox="1"/>
          <p:nvPr/>
        </p:nvSpPr>
        <p:spPr>
          <a:xfrm>
            <a:off x="8402933" y="4488974"/>
            <a:ext cx="1704975" cy="683264"/>
          </a:xfrm>
          <a:prstGeom prst="rect">
            <a:avLst/>
          </a:prstGeom>
          <a:noFill/>
        </p:spPr>
        <p:txBody>
          <a:bodyPr wrap="square" rtlCol="0">
            <a:spAutoFit/>
          </a:bodyPr>
          <a:lstStyle/>
          <a:p>
            <a:pPr algn="just">
              <a:lnSpc>
                <a:spcPct val="12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5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75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75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8"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8502555" y="2032000"/>
            <a:ext cx="2930318" cy="2435810"/>
          </a:xfrm>
          <a:prstGeom prst="rect">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rcRect l="10871" t="9256" r="15887" b="10837"/>
          <a:stretch>
            <a:fillRect/>
          </a:stretch>
        </p:blipFill>
        <p:spPr>
          <a:xfrm>
            <a:off x="8630480" y="2138337"/>
            <a:ext cx="2674468" cy="2223136"/>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4" name="矩形 43"/>
          <p:cNvSpPr/>
          <p:nvPr/>
        </p:nvSpPr>
        <p:spPr>
          <a:xfrm>
            <a:off x="4722741" y="2032000"/>
            <a:ext cx="2930318" cy="2435810"/>
          </a:xfrm>
          <a:prstGeom prst="rect">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rcRect l="10938" t="10787" r="30482" b="15893"/>
          <a:stretch>
            <a:fillRect/>
          </a:stretch>
        </p:blipFill>
        <p:spPr>
          <a:xfrm>
            <a:off x="4850666" y="2138337"/>
            <a:ext cx="2674468" cy="2223136"/>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2" name="矩形 41"/>
          <p:cNvSpPr/>
          <p:nvPr/>
        </p:nvSpPr>
        <p:spPr>
          <a:xfrm>
            <a:off x="960366" y="2032000"/>
            <a:ext cx="2930318" cy="2435810"/>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2700" y="587118"/>
            <a:ext cx="3342481" cy="520091"/>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16" name="文本框 15"/>
          <p:cNvSpPr txBox="1"/>
          <p:nvPr/>
        </p:nvSpPr>
        <p:spPr>
          <a:xfrm>
            <a:off x="855289" y="4662970"/>
            <a:ext cx="3191272" cy="732508"/>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rcRect l="11014" r="11014" b="2415"/>
          <a:stretch>
            <a:fillRect/>
          </a:stretch>
        </p:blipFill>
        <p:spPr>
          <a:xfrm>
            <a:off x="1088291" y="2138337"/>
            <a:ext cx="2674468" cy="2223136"/>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960366" y="3771704"/>
            <a:ext cx="2133600" cy="428625"/>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239021" y="3771704"/>
            <a:ext cx="1666249"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45" name="文本框 44"/>
          <p:cNvSpPr txBox="1"/>
          <p:nvPr/>
        </p:nvSpPr>
        <p:spPr>
          <a:xfrm>
            <a:off x="4655764" y="4662970"/>
            <a:ext cx="3191272" cy="732508"/>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47" name="五边形 46"/>
          <p:cNvSpPr/>
          <p:nvPr/>
        </p:nvSpPr>
        <p:spPr>
          <a:xfrm>
            <a:off x="4722741" y="3771704"/>
            <a:ext cx="2133600" cy="428625"/>
          </a:xfrm>
          <a:prstGeom prst="homePlat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5001396" y="3771704"/>
            <a:ext cx="1666249"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50" name="文本框 49"/>
          <p:cNvSpPr txBox="1"/>
          <p:nvPr/>
        </p:nvSpPr>
        <p:spPr>
          <a:xfrm>
            <a:off x="8435578" y="4662970"/>
            <a:ext cx="3191272" cy="732508"/>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52" name="五边形 51"/>
          <p:cNvSpPr/>
          <p:nvPr/>
        </p:nvSpPr>
        <p:spPr>
          <a:xfrm>
            <a:off x="8502555" y="3771704"/>
            <a:ext cx="2133600" cy="428625"/>
          </a:xfrm>
          <a:prstGeom prst="homePlate">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8781210" y="3771704"/>
            <a:ext cx="1666249"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2" grpId="0" animBg="1"/>
      <p:bldP spid="16" grpId="0"/>
      <p:bldP spid="5" grpId="0" animBg="1"/>
      <p:bldP spid="40" grpId="0"/>
      <p:bldP spid="45" grpId="0"/>
      <p:bldP spid="47" grpId="0" animBg="1"/>
      <p:bldP spid="48" grpId="0"/>
      <p:bldP spid="50" grpId="0"/>
      <p:bldP spid="52"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 y="2877442"/>
            <a:ext cx="10210800" cy="772235"/>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Oval 34"/>
          <p:cNvSpPr/>
          <p:nvPr/>
        </p:nvSpPr>
        <p:spPr>
          <a:xfrm>
            <a:off x="2249766" y="2751166"/>
            <a:ext cx="252551" cy="252551"/>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4"/>
          <p:cNvSpPr/>
          <p:nvPr/>
        </p:nvSpPr>
        <p:spPr>
          <a:xfrm>
            <a:off x="5002491" y="2751166"/>
            <a:ext cx="252551" cy="252551"/>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4"/>
          <p:cNvSpPr/>
          <p:nvPr/>
        </p:nvSpPr>
        <p:spPr>
          <a:xfrm>
            <a:off x="7783625" y="2751166"/>
            <a:ext cx="252551" cy="252551"/>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34"/>
          <p:cNvSpPr/>
          <p:nvPr/>
        </p:nvSpPr>
        <p:spPr>
          <a:xfrm>
            <a:off x="10095895" y="3514166"/>
            <a:ext cx="172658" cy="172656"/>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32"/>
          <p:cNvCxnSpPr/>
          <p:nvPr/>
        </p:nvCxnSpPr>
        <p:spPr>
          <a:xfrm flipV="1">
            <a:off x="2380062" y="2877441"/>
            <a:ext cx="0" cy="723052"/>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V="1">
            <a:off x="5128766" y="2877441"/>
            <a:ext cx="0" cy="723052"/>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flipV="1">
            <a:off x="7910855" y="2877441"/>
            <a:ext cx="0" cy="723052"/>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407852" y="3726769"/>
            <a:ext cx="1936377" cy="414925"/>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4160577" y="3726769"/>
            <a:ext cx="1936377" cy="414925"/>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6913302" y="3726769"/>
            <a:ext cx="1936377" cy="414925"/>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628571" y="3754224"/>
            <a:ext cx="1498748"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52" name="文本框 51"/>
          <p:cNvSpPr txBox="1"/>
          <p:nvPr/>
        </p:nvSpPr>
        <p:spPr>
          <a:xfrm>
            <a:off x="1409757" y="4218786"/>
            <a:ext cx="1936377" cy="1052596"/>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
        <p:nvSpPr>
          <p:cNvPr id="53" name="文本框 52"/>
          <p:cNvSpPr txBox="1"/>
          <p:nvPr/>
        </p:nvSpPr>
        <p:spPr>
          <a:xfrm>
            <a:off x="4381296" y="3754224"/>
            <a:ext cx="1498748"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54" name="文本框 53"/>
          <p:cNvSpPr txBox="1"/>
          <p:nvPr/>
        </p:nvSpPr>
        <p:spPr>
          <a:xfrm>
            <a:off x="4162482" y="4218786"/>
            <a:ext cx="1936377" cy="1052596"/>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sp>
        <p:nvSpPr>
          <p:cNvPr id="55" name="文本框 54"/>
          <p:cNvSpPr txBox="1"/>
          <p:nvPr/>
        </p:nvSpPr>
        <p:spPr>
          <a:xfrm>
            <a:off x="7163386" y="3754224"/>
            <a:ext cx="1498748"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56" name="文本框 55"/>
          <p:cNvSpPr txBox="1"/>
          <p:nvPr/>
        </p:nvSpPr>
        <p:spPr>
          <a:xfrm>
            <a:off x="6942667" y="4218786"/>
            <a:ext cx="1936377" cy="1052596"/>
          </a:xfrm>
          <a:prstGeom prst="rect">
            <a:avLst/>
          </a:prstGeom>
          <a:noFill/>
        </p:spPr>
        <p:txBody>
          <a:bodyPr wrap="square" rtlCol="0">
            <a:spAutoFit/>
          </a:bodyPr>
          <a:lstStyle/>
          <a:p>
            <a:pPr algn="just">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a:t>
            </a:r>
          </a:p>
        </p:txBody>
      </p:sp>
      <p:grpSp>
        <p:nvGrpSpPr>
          <p:cNvPr id="66" name="组合 65"/>
          <p:cNvGrpSpPr/>
          <p:nvPr/>
        </p:nvGrpSpPr>
        <p:grpSpPr>
          <a:xfrm>
            <a:off x="7569247" y="1996086"/>
            <a:ext cx="624494" cy="624492"/>
            <a:chOff x="7473695" y="1743073"/>
            <a:chExt cx="815598" cy="815596"/>
          </a:xfrm>
        </p:grpSpPr>
        <p:sp>
          <p:nvSpPr>
            <p:cNvPr id="58" name="Sev01"/>
            <p:cNvSpPr>
              <a:spLocks noChangeAspect="1"/>
            </p:cNvSpPr>
            <p:nvPr/>
          </p:nvSpPr>
          <p:spPr>
            <a:xfrm>
              <a:off x="7473695" y="1743073"/>
              <a:ext cx="815598" cy="815596"/>
            </a:xfrm>
            <a:prstGeom prst="ellipse">
              <a:avLst/>
            </a:prstGeom>
            <a:solidFill>
              <a:srgbClr val="29B9A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1" name="Freeform 105"/>
            <p:cNvSpPr>
              <a:spLocks noEditPoints="1"/>
            </p:cNvSpPr>
            <p:nvPr/>
          </p:nvSpPr>
          <p:spPr bwMode="auto">
            <a:xfrm>
              <a:off x="7653542" y="1926222"/>
              <a:ext cx="455905" cy="4492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grpSp>
      <p:grpSp>
        <p:nvGrpSpPr>
          <p:cNvPr id="64" name="组合 63"/>
          <p:cNvGrpSpPr/>
          <p:nvPr/>
        </p:nvGrpSpPr>
        <p:grpSpPr>
          <a:xfrm>
            <a:off x="2067815" y="1996086"/>
            <a:ext cx="624494" cy="624492"/>
            <a:chOff x="1972263" y="1791342"/>
            <a:chExt cx="815598" cy="815596"/>
          </a:xfrm>
        </p:grpSpPr>
        <p:sp>
          <p:nvSpPr>
            <p:cNvPr id="59" name="Sev01"/>
            <p:cNvSpPr>
              <a:spLocks noChangeAspect="1"/>
            </p:cNvSpPr>
            <p:nvPr/>
          </p:nvSpPr>
          <p:spPr>
            <a:xfrm>
              <a:off x="1972263" y="1791342"/>
              <a:ext cx="815598" cy="815596"/>
            </a:xfrm>
            <a:prstGeom prst="ellipse">
              <a:avLst/>
            </a:prstGeom>
            <a:solidFill>
              <a:srgbClr val="F472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2" name="Freeform 62"/>
            <p:cNvSpPr>
              <a:spLocks noEditPoints="1"/>
            </p:cNvSpPr>
            <p:nvPr/>
          </p:nvSpPr>
          <p:spPr bwMode="auto">
            <a:xfrm>
              <a:off x="2149946" y="1967184"/>
              <a:ext cx="460232" cy="463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65" name="组合 64"/>
          <p:cNvGrpSpPr/>
          <p:nvPr/>
        </p:nvGrpSpPr>
        <p:grpSpPr>
          <a:xfrm>
            <a:off x="4818531" y="1996086"/>
            <a:ext cx="624494" cy="624492"/>
            <a:chOff x="4722979" y="1746592"/>
            <a:chExt cx="815598" cy="815596"/>
          </a:xfrm>
        </p:grpSpPr>
        <p:sp>
          <p:nvSpPr>
            <p:cNvPr id="60" name="Sev01"/>
            <p:cNvSpPr>
              <a:spLocks noChangeAspect="1"/>
            </p:cNvSpPr>
            <p:nvPr/>
          </p:nvSpPr>
          <p:spPr>
            <a:xfrm>
              <a:off x="4722979" y="1746592"/>
              <a:ext cx="815598" cy="815596"/>
            </a:xfrm>
            <a:prstGeom prst="ellipse">
              <a:avLst/>
            </a:prstGeom>
            <a:solidFill>
              <a:srgbClr val="F8D3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3" name="Freeform 135"/>
            <p:cNvSpPr>
              <a:spLocks noEditPoints="1"/>
            </p:cNvSpPr>
            <p:nvPr/>
          </p:nvSpPr>
          <p:spPr bwMode="auto">
            <a:xfrm>
              <a:off x="4887193" y="1926222"/>
              <a:ext cx="487170" cy="4563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
        <p:nvSpPr>
          <p:cNvPr id="67" name="文本框 66"/>
          <p:cNvSpPr txBox="1"/>
          <p:nvPr/>
        </p:nvSpPr>
        <p:spPr>
          <a:xfrm>
            <a:off x="9768876" y="3727329"/>
            <a:ext cx="883846" cy="417830"/>
          </a:xfrm>
          <a:prstGeom prst="rect">
            <a:avLst/>
          </a:prstGeom>
          <a:noFill/>
        </p:spPr>
        <p:txBody>
          <a:bodyPr wrap="square" rtlCol="0">
            <a:spAutoFit/>
          </a:bodyPr>
          <a:lstStyle/>
          <a:p>
            <a:r>
              <a:rPr lang="en-US" altLang="zh-CN" sz="2000" b="1" dirty="0">
                <a:solidFill>
                  <a:schemeClr val="accent6">
                    <a:lumMod val="75000"/>
                  </a:schemeClr>
                </a:solidFill>
                <a:latin typeface="微软雅黑" panose="020B0503020204020204" pitchFamily="34" charset="-122"/>
                <a:ea typeface="微软雅黑" panose="020B0503020204020204" pitchFamily="34" charset="-122"/>
              </a:rPr>
              <a:t>2018</a:t>
            </a:r>
          </a:p>
        </p:txBody>
      </p:sp>
      <p:grpSp>
        <p:nvGrpSpPr>
          <p:cNvPr id="71" name="组合 70"/>
          <p:cNvGrpSpPr/>
          <p:nvPr/>
        </p:nvGrpSpPr>
        <p:grpSpPr>
          <a:xfrm>
            <a:off x="-10795" y="587118"/>
            <a:ext cx="3342481" cy="520091"/>
            <a:chOff x="-12700" y="587118"/>
            <a:chExt cx="3342481" cy="520091"/>
          </a:xfrm>
        </p:grpSpPr>
        <p:sp>
          <p:nvSpPr>
            <p:cNvPr id="72" name="文本框 7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2" presetClass="entr" presetSubtype="4" fill="hold" grpId="0" nodeType="withEffect">
                                  <p:stCondLst>
                                    <p:cond delay="100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par>
                                <p:cTn id="32" presetID="18" presetClass="entr" presetSubtype="6" fill="hold" nodeType="withEffect">
                                  <p:stCondLst>
                                    <p:cond delay="1250"/>
                                  </p:stCondLst>
                                  <p:childTnLst>
                                    <p:set>
                                      <p:cBhvr>
                                        <p:cTn id="33" dur="1" fill="hold">
                                          <p:stCondLst>
                                            <p:cond delay="0"/>
                                          </p:stCondLst>
                                        </p:cTn>
                                        <p:tgtEl>
                                          <p:spTgt spid="43"/>
                                        </p:tgtEl>
                                        <p:attrNameLst>
                                          <p:attrName>style.visibility</p:attrName>
                                        </p:attrNameLst>
                                      </p:cBhvr>
                                      <p:to>
                                        <p:strVal val="visible"/>
                                      </p:to>
                                    </p:set>
                                    <p:animEffect transition="in" filter="strips(downRight)">
                                      <p:cBhvr>
                                        <p:cTn id="34" dur="500"/>
                                        <p:tgtEl>
                                          <p:spTgt spid="43"/>
                                        </p:tgtEl>
                                      </p:cBhvr>
                                    </p:animEffect>
                                  </p:childTnLst>
                                </p:cTn>
                              </p:par>
                              <p:par>
                                <p:cTn id="35" presetID="18" presetClass="entr" presetSubtype="6"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strips(downRight)">
                                      <p:cBhvr>
                                        <p:cTn id="37" dur="500"/>
                                        <p:tgtEl>
                                          <p:spTgt spid="46"/>
                                        </p:tgtEl>
                                      </p:cBhvr>
                                    </p:animEffect>
                                  </p:childTnLst>
                                </p:cTn>
                              </p:par>
                              <p:par>
                                <p:cTn id="38" presetID="18" presetClass="entr" presetSubtype="6" fill="hold" nodeType="withEffect">
                                  <p:stCondLst>
                                    <p:cond delay="1750"/>
                                  </p:stCondLst>
                                  <p:childTnLst>
                                    <p:set>
                                      <p:cBhvr>
                                        <p:cTn id="39" dur="1" fill="hold">
                                          <p:stCondLst>
                                            <p:cond delay="0"/>
                                          </p:stCondLst>
                                        </p:cTn>
                                        <p:tgtEl>
                                          <p:spTgt spid="47"/>
                                        </p:tgtEl>
                                        <p:attrNameLst>
                                          <p:attrName>style.visibility</p:attrName>
                                        </p:attrNameLst>
                                      </p:cBhvr>
                                      <p:to>
                                        <p:strVal val="visible"/>
                                      </p:to>
                                    </p:set>
                                    <p:animEffect transition="in" filter="strips(downRight)">
                                      <p:cBhvr>
                                        <p:cTn id="40" dur="500"/>
                                        <p:tgtEl>
                                          <p:spTgt spid="47"/>
                                        </p:tgtEl>
                                      </p:cBhvr>
                                    </p:animEffect>
                                  </p:childTnLst>
                                </p:cTn>
                              </p:par>
                              <p:par>
                                <p:cTn id="41" presetID="2" presetClass="entr" presetSubtype="4" fill="hold" nodeType="withEffect">
                                  <p:stCondLst>
                                    <p:cond delay="225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25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25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25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25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25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25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25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2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25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8" grpId="0" animBg="1"/>
      <p:bldP spid="49" grpId="0" animBg="1"/>
      <p:bldP spid="50" grpId="0" animBg="1"/>
      <p:bldP spid="51" grpId="0"/>
      <p:bldP spid="52" grpId="0"/>
      <p:bldP spid="53" grpId="0"/>
      <p:bldP spid="54" grpId="0"/>
      <p:bldP spid="55" grpId="0"/>
      <p:bldP spid="5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3342481" cy="520091"/>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29" name="Rectangle 1"/>
          <p:cNvSpPr/>
          <p:nvPr/>
        </p:nvSpPr>
        <p:spPr>
          <a:xfrm>
            <a:off x="-9148" y="3576918"/>
            <a:ext cx="12201147" cy="3281082"/>
          </a:xfrm>
          <a:prstGeom prst="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721657" y="4506111"/>
            <a:ext cx="2222604" cy="978729"/>
          </a:xfrm>
          <a:prstGeom prst="rect">
            <a:avLst/>
          </a:prstGeom>
          <a:noFill/>
        </p:spPr>
        <p:txBody>
          <a:bodyPr wrap="square" rtlCol="0">
            <a:spAutoFit/>
          </a:bodyPr>
          <a:lstStyle/>
          <a:p>
            <a:pPr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38" name="文本框 37"/>
          <p:cNvSpPr txBox="1"/>
          <p:nvPr/>
        </p:nvSpPr>
        <p:spPr>
          <a:xfrm>
            <a:off x="3494620" y="4506111"/>
            <a:ext cx="2222604" cy="978729"/>
          </a:xfrm>
          <a:prstGeom prst="rect">
            <a:avLst/>
          </a:prstGeom>
          <a:noFill/>
        </p:spPr>
        <p:txBody>
          <a:bodyPr wrap="square" rtlCol="0">
            <a:spAutoFit/>
          </a:bodyPr>
          <a:lstStyle/>
          <a:p>
            <a:pPr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40" name="文本框 39"/>
          <p:cNvSpPr txBox="1"/>
          <p:nvPr/>
        </p:nvSpPr>
        <p:spPr>
          <a:xfrm>
            <a:off x="6267583" y="4506111"/>
            <a:ext cx="2222604" cy="978729"/>
          </a:xfrm>
          <a:prstGeom prst="rect">
            <a:avLst/>
          </a:prstGeom>
          <a:noFill/>
        </p:spPr>
        <p:txBody>
          <a:bodyPr wrap="square" rtlCol="0">
            <a:spAutoFit/>
          </a:bodyPr>
          <a:lstStyle/>
          <a:p>
            <a:pPr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43" name="文本框 42"/>
          <p:cNvSpPr txBox="1"/>
          <p:nvPr/>
        </p:nvSpPr>
        <p:spPr>
          <a:xfrm>
            <a:off x="9070525" y="4506111"/>
            <a:ext cx="2222604" cy="978729"/>
          </a:xfrm>
          <a:prstGeom prst="rect">
            <a:avLst/>
          </a:prstGeom>
          <a:noFill/>
        </p:spPr>
        <p:txBody>
          <a:bodyPr wrap="square" rtlCol="0">
            <a:spAutoFit/>
          </a:bodyPr>
          <a:lstStyle/>
          <a:p>
            <a:pPr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基于演示设计的一站式在线演示、素材销售、服务交易系统。</a:t>
            </a:r>
          </a:p>
        </p:txBody>
      </p:sp>
      <p:cxnSp>
        <p:nvCxnSpPr>
          <p:cNvPr id="44" name="Straight Connector 32"/>
          <p:cNvCxnSpPr/>
          <p:nvPr/>
        </p:nvCxnSpPr>
        <p:spPr>
          <a:xfrm>
            <a:off x="985096" y="5655829"/>
            <a:ext cx="1569845"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2"/>
          <p:cNvCxnSpPr/>
          <p:nvPr/>
        </p:nvCxnSpPr>
        <p:spPr>
          <a:xfrm>
            <a:off x="3737260" y="5655829"/>
            <a:ext cx="1569845"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a:off x="6570108" y="5655829"/>
            <a:ext cx="1569845"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a:off x="9322272" y="5655829"/>
            <a:ext cx="1569845"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28401" t="121" r="5209"/>
          <a:stretch>
            <a:fillRect/>
          </a:stretch>
        </p:blipFill>
        <p:spPr>
          <a:xfrm>
            <a:off x="721657" y="2056065"/>
            <a:ext cx="2222604" cy="2222604"/>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4" name="图片 53"/>
          <p:cNvPicPr>
            <a:picLocks noChangeAspect="1"/>
          </p:cNvPicPr>
          <p:nvPr/>
        </p:nvPicPr>
        <p:blipFill>
          <a:blip r:embed="rId3">
            <a:extLst>
              <a:ext uri="{28A0092B-C50C-407E-A947-70E740481C1C}">
                <a14:useLocalDpi xmlns:a14="http://schemas.microsoft.com/office/drawing/2010/main" val="0"/>
              </a:ext>
            </a:extLst>
          </a:blip>
          <a:srcRect l="13658" t="5204" r="17137" b="2341"/>
          <a:stretch>
            <a:fillRect/>
          </a:stretch>
        </p:blipFill>
        <p:spPr>
          <a:xfrm>
            <a:off x="3494620" y="2056065"/>
            <a:ext cx="2222604" cy="2222604"/>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rcRect l="46203" t="11391" r="507" b="8793"/>
          <a:stretch>
            <a:fillRect/>
          </a:stretch>
        </p:blipFill>
        <p:spPr>
          <a:xfrm>
            <a:off x="6246416" y="2057829"/>
            <a:ext cx="2222604" cy="2222604"/>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8" name="图片 57"/>
          <p:cNvPicPr>
            <a:picLocks noChangeAspect="1"/>
          </p:cNvPicPr>
          <p:nvPr/>
        </p:nvPicPr>
        <p:blipFill>
          <a:blip r:embed="rId5">
            <a:extLst>
              <a:ext uri="{28A0092B-C50C-407E-A947-70E740481C1C}">
                <a14:useLocalDpi xmlns:a14="http://schemas.microsoft.com/office/drawing/2010/main" val="0"/>
              </a:ext>
            </a:extLst>
          </a:blip>
          <a:srcRect l="20047" t="1371" r="16382" b="3201"/>
          <a:stretch>
            <a:fillRect/>
          </a:stretch>
        </p:blipFill>
        <p:spPr>
          <a:xfrm>
            <a:off x="9082882" y="2057829"/>
            <a:ext cx="2222604" cy="2222604"/>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5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38" grpId="0"/>
      <p:bldP spid="4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644488" y="508609"/>
            <a:ext cx="3103414" cy="677108"/>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a:solidFill>
                  <a:schemeClr val="accent6">
                    <a:lumMod val="75000"/>
                  </a:schemeClr>
                </a:solidFill>
                <a:latin typeface="Arial" panose="020B0604020202020204" pitchFamily="34" charset="0"/>
                <a:cs typeface="Arial" panose="020B0604020202020204" pitchFamily="34" charset="0"/>
              </a:rPr>
              <a:t>CONTENTS</a:t>
            </a:r>
          </a:p>
        </p:txBody>
      </p:sp>
      <p:cxnSp>
        <p:nvCxnSpPr>
          <p:cNvPr id="30" name="直接连接符 29"/>
          <p:cNvCxnSpPr/>
          <p:nvPr/>
        </p:nvCxnSpPr>
        <p:spPr>
          <a:xfrm>
            <a:off x="3669596" y="1185717"/>
            <a:ext cx="5053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2376887" y="218337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1500" dirty="0">
                <a:solidFill>
                  <a:srgbClr val="F47264"/>
                </a:solidFill>
                <a:latin typeface="Arial" panose="020B0604020202020204" pitchFamily="34" charset="0"/>
                <a:cs typeface="Arial" panose="020B0604020202020204" pitchFamily="34" charset="0"/>
              </a:rPr>
              <a:t>02</a:t>
            </a:r>
            <a:endParaRPr kumimoji="0" lang="en-US" sz="11500" b="1" i="0" u="none" strike="noStrike" kern="1200" cap="none" spc="0" normalizeH="0" baseline="0" noProof="0" dirty="0">
              <a:ln>
                <a:noFill/>
              </a:ln>
              <a:solidFill>
                <a:srgbClr val="F47264"/>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3960811" y="2976522"/>
            <a:ext cx="3887789" cy="707886"/>
          </a:xfrm>
          <a:prstGeom prst="rect">
            <a:avLst/>
          </a:prstGeom>
          <a:noFill/>
        </p:spPr>
        <p:txBody>
          <a:bodyPr wrap="square" rtlCol="0">
            <a:spAutoFit/>
          </a:bodyPr>
          <a:lstStyle/>
          <a:p>
            <a:pPr algn="dist"/>
            <a:r>
              <a:rPr lang="zh-CN" altLang="en-US" sz="4000" b="1" dirty="0">
                <a:solidFill>
                  <a:schemeClr val="accent6">
                    <a:lumMod val="75000"/>
                  </a:schemeClr>
                </a:solidFill>
                <a:latin typeface="微软雅黑" panose="020B0503020204020204" pitchFamily="34" charset="-122"/>
                <a:ea typeface="微软雅黑" panose="020B0503020204020204" pitchFamily="34" charset="-122"/>
              </a:rPr>
              <a:t>请输入你的标题</a:t>
            </a:r>
          </a:p>
        </p:txBody>
      </p:sp>
      <p:sp>
        <p:nvSpPr>
          <p:cNvPr id="50" name="文本框 49"/>
          <p:cNvSpPr txBox="1"/>
          <p:nvPr/>
        </p:nvSpPr>
        <p:spPr>
          <a:xfrm>
            <a:off x="3960811" y="2483453"/>
            <a:ext cx="1929601" cy="58477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3200" dirty="0">
                <a:solidFill>
                  <a:schemeClr val="accent6">
                    <a:lumMod val="75000"/>
                  </a:schemeClr>
                </a:solidFill>
                <a:latin typeface="Arial" panose="020B0604020202020204" pitchFamily="34" charset="0"/>
                <a:cs typeface="Arial" panose="020B0604020202020204" pitchFamily="34" charset="0"/>
              </a:rPr>
              <a:t>Part Two</a:t>
            </a:r>
          </a:p>
        </p:txBody>
      </p:sp>
      <p:grpSp>
        <p:nvGrpSpPr>
          <p:cNvPr id="59" name="组合 58"/>
          <p:cNvGrpSpPr/>
          <p:nvPr/>
        </p:nvGrpSpPr>
        <p:grpSpPr>
          <a:xfrm rot="11891394">
            <a:off x="7883799" y="2295897"/>
            <a:ext cx="3097450"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6331945"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700" y="587118"/>
            <a:ext cx="3342481" cy="520091"/>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defTabSz="0"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a:solidFill>
                    <a:schemeClr val="accent6">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42" name="文本框 41"/>
          <p:cNvSpPr txBox="1"/>
          <p:nvPr/>
        </p:nvSpPr>
        <p:spPr>
          <a:xfrm>
            <a:off x="2832184" y="2058864"/>
            <a:ext cx="1552575"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69" name="Round Same Side Corner Rectangle 154"/>
          <p:cNvSpPr/>
          <p:nvPr/>
        </p:nvSpPr>
        <p:spPr>
          <a:xfrm>
            <a:off x="2694714" y="2053614"/>
            <a:ext cx="1808891" cy="41948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70" name="Freeform 116"/>
          <p:cNvSpPr>
            <a:spLocks noEditPoints="1"/>
          </p:cNvSpPr>
          <p:nvPr/>
        </p:nvSpPr>
        <p:spPr bwMode="auto">
          <a:xfrm>
            <a:off x="3359225" y="1500061"/>
            <a:ext cx="443219" cy="357434"/>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91440" tIns="45720" rIns="91440" bIns="45720" numCol="1" anchor="t" anchorCtr="0" compatLnSpc="1"/>
          <a:lstStyle/>
          <a:p>
            <a:endParaRPr lang="en-US"/>
          </a:p>
        </p:txBody>
      </p:sp>
      <p:sp>
        <p:nvSpPr>
          <p:cNvPr id="71" name="文本框 70"/>
          <p:cNvSpPr txBox="1"/>
          <p:nvPr/>
        </p:nvSpPr>
        <p:spPr>
          <a:xfrm>
            <a:off x="5222959" y="2058864"/>
            <a:ext cx="1552575"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72" name="Round Same Side Corner Rectangle 154"/>
          <p:cNvSpPr/>
          <p:nvPr/>
        </p:nvSpPr>
        <p:spPr>
          <a:xfrm>
            <a:off x="5085489" y="2053614"/>
            <a:ext cx="1808891" cy="41948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74" name="文本框 73"/>
          <p:cNvSpPr txBox="1"/>
          <p:nvPr/>
        </p:nvSpPr>
        <p:spPr>
          <a:xfrm>
            <a:off x="7613734" y="2058864"/>
            <a:ext cx="1552575"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75" name="Round Same Side Corner Rectangle 154"/>
          <p:cNvSpPr/>
          <p:nvPr/>
        </p:nvSpPr>
        <p:spPr>
          <a:xfrm>
            <a:off x="7476264" y="2053614"/>
            <a:ext cx="1808891" cy="41948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77" name="文本框 76"/>
          <p:cNvSpPr txBox="1"/>
          <p:nvPr/>
        </p:nvSpPr>
        <p:spPr>
          <a:xfrm>
            <a:off x="2832184" y="4425763"/>
            <a:ext cx="1552575"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78" name="Round Same Side Corner Rectangle 154"/>
          <p:cNvSpPr/>
          <p:nvPr/>
        </p:nvSpPr>
        <p:spPr>
          <a:xfrm>
            <a:off x="2694714" y="4420513"/>
            <a:ext cx="1808891" cy="419482"/>
          </a:xfrm>
          <a:prstGeom prst="round2SameRect">
            <a:avLst/>
          </a:prstGeom>
          <a:noFill/>
          <a:ln w="28575">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80" name="文本框 79"/>
          <p:cNvSpPr txBox="1"/>
          <p:nvPr/>
        </p:nvSpPr>
        <p:spPr>
          <a:xfrm>
            <a:off x="5222959" y="4425763"/>
            <a:ext cx="1552575"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81" name="Round Same Side Corner Rectangle 154"/>
          <p:cNvSpPr/>
          <p:nvPr/>
        </p:nvSpPr>
        <p:spPr>
          <a:xfrm>
            <a:off x="5085489" y="4420513"/>
            <a:ext cx="1808891" cy="41948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83" name="文本框 82"/>
          <p:cNvSpPr txBox="1"/>
          <p:nvPr/>
        </p:nvSpPr>
        <p:spPr>
          <a:xfrm>
            <a:off x="7613734" y="4425763"/>
            <a:ext cx="1552575" cy="400110"/>
          </a:xfrm>
          <a:prstGeom prst="rect">
            <a:avLst/>
          </a:prstGeom>
          <a:noFill/>
        </p:spPr>
        <p:txBody>
          <a:bodyPr wrap="square" rtlCol="0">
            <a:spAutoFit/>
          </a:body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请输入标题</a:t>
            </a:r>
          </a:p>
        </p:txBody>
      </p:sp>
      <p:sp>
        <p:nvSpPr>
          <p:cNvPr id="84" name="Round Same Side Corner Rectangle 154"/>
          <p:cNvSpPr/>
          <p:nvPr/>
        </p:nvSpPr>
        <p:spPr>
          <a:xfrm>
            <a:off x="7476264" y="4420513"/>
            <a:ext cx="1808891" cy="41948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86" name="Freeform 105"/>
          <p:cNvSpPr>
            <a:spLocks noEditPoints="1"/>
          </p:cNvSpPr>
          <p:nvPr/>
        </p:nvSpPr>
        <p:spPr bwMode="auto">
          <a:xfrm>
            <a:off x="5763652" y="1454828"/>
            <a:ext cx="408587" cy="402667"/>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91440" tIns="45720" rIns="91440" bIns="45720" numCol="1" anchor="t" anchorCtr="0" compatLnSpc="1"/>
          <a:lstStyle/>
          <a:p>
            <a:endParaRPr lang="en-US" dirty="0">
              <a:solidFill>
                <a:schemeClr val="accent3">
                  <a:lumMod val="50000"/>
                </a:schemeClr>
              </a:solidFill>
            </a:endParaRPr>
          </a:p>
        </p:txBody>
      </p:sp>
      <p:sp>
        <p:nvSpPr>
          <p:cNvPr id="87" name="Freeform 15"/>
          <p:cNvSpPr>
            <a:spLocks noEditPoints="1"/>
          </p:cNvSpPr>
          <p:nvPr/>
        </p:nvSpPr>
        <p:spPr bwMode="auto">
          <a:xfrm>
            <a:off x="8140135" y="1529616"/>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91440" tIns="45720" rIns="91440" bIns="45720" numCol="1" anchor="t" anchorCtr="0" compatLnSpc="1"/>
          <a:lstStyle/>
          <a:p>
            <a:endParaRPr lang="en-US"/>
          </a:p>
        </p:txBody>
      </p:sp>
      <p:sp>
        <p:nvSpPr>
          <p:cNvPr id="88" name="Freeform 57"/>
          <p:cNvSpPr>
            <a:spLocks noEditPoints="1"/>
          </p:cNvSpPr>
          <p:nvPr/>
        </p:nvSpPr>
        <p:spPr bwMode="auto">
          <a:xfrm>
            <a:off x="3395882" y="3823269"/>
            <a:ext cx="406553" cy="406551"/>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84CBC5"/>
          </a:solidFill>
          <a:ln w="9525">
            <a:noFill/>
            <a:round/>
          </a:ln>
        </p:spPr>
        <p:txBody>
          <a:bodyPr vert="horz" wrap="square" lIns="91440" tIns="45720" rIns="91440" bIns="45720" numCol="1" anchor="t" anchorCtr="0" compatLnSpc="1"/>
          <a:lstStyle/>
          <a:p>
            <a:endParaRPr lang="en-US"/>
          </a:p>
        </p:txBody>
      </p:sp>
      <p:sp>
        <p:nvSpPr>
          <p:cNvPr id="97" name="Freeform 52"/>
          <p:cNvSpPr>
            <a:spLocks noEditPoints="1"/>
          </p:cNvSpPr>
          <p:nvPr/>
        </p:nvSpPr>
        <p:spPr bwMode="auto">
          <a:xfrm>
            <a:off x="5805306" y="3832605"/>
            <a:ext cx="387879" cy="387879"/>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8D35E"/>
          </a:solidFill>
          <a:ln w="9525">
            <a:noFill/>
            <a:round/>
          </a:ln>
        </p:spPr>
        <p:txBody>
          <a:bodyPr vert="horz" wrap="square" lIns="91440" tIns="45720" rIns="91440" bIns="45720" numCol="1" anchor="t" anchorCtr="0" compatLnSpc="1"/>
          <a:lstStyle/>
          <a:p>
            <a:endParaRPr lang="en-US"/>
          </a:p>
        </p:txBody>
      </p:sp>
      <p:sp>
        <p:nvSpPr>
          <p:cNvPr id="98" name="Freeform 245"/>
          <p:cNvSpPr/>
          <p:nvPr/>
        </p:nvSpPr>
        <p:spPr bwMode="auto">
          <a:xfrm>
            <a:off x="8140135" y="3819048"/>
            <a:ext cx="414992" cy="41499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47264"/>
          </a:solidFill>
          <a:ln w="9525">
            <a:noFill/>
            <a:round/>
          </a:ln>
        </p:spPr>
        <p:txBody>
          <a:bodyPr vert="horz" wrap="square" lIns="91440" tIns="45720" rIns="91440" bIns="45720" numCol="1" anchor="t" anchorCtr="0" compatLnSpc="1"/>
          <a:lstStyle/>
          <a:p>
            <a:endParaRPr lang="en-US"/>
          </a:p>
        </p:txBody>
      </p:sp>
      <p:sp>
        <p:nvSpPr>
          <p:cNvPr id="116" name="文本框 115"/>
          <p:cNvSpPr txBox="1"/>
          <p:nvPr/>
        </p:nvSpPr>
        <p:spPr>
          <a:xfrm>
            <a:off x="2579211" y="2510925"/>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117" name="文本框 116"/>
          <p:cNvSpPr txBox="1"/>
          <p:nvPr/>
        </p:nvSpPr>
        <p:spPr>
          <a:xfrm>
            <a:off x="4961020" y="2510925"/>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118" name="文本框 117"/>
          <p:cNvSpPr txBox="1"/>
          <p:nvPr/>
        </p:nvSpPr>
        <p:spPr>
          <a:xfrm>
            <a:off x="7351796" y="2510925"/>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119" name="文本框 118"/>
          <p:cNvSpPr txBox="1"/>
          <p:nvPr/>
        </p:nvSpPr>
        <p:spPr>
          <a:xfrm>
            <a:off x="2604611" y="4876946"/>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120" name="文本框 119"/>
          <p:cNvSpPr txBox="1"/>
          <p:nvPr/>
        </p:nvSpPr>
        <p:spPr>
          <a:xfrm>
            <a:off x="4986420" y="4876946"/>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
        <p:nvSpPr>
          <p:cNvPr id="121" name="文本框 120"/>
          <p:cNvSpPr txBox="1"/>
          <p:nvPr/>
        </p:nvSpPr>
        <p:spPr>
          <a:xfrm>
            <a:off x="7377196" y="4876946"/>
            <a:ext cx="2076450" cy="1052596"/>
          </a:xfrm>
          <a:prstGeom prst="rect">
            <a:avLst/>
          </a:prstGeom>
          <a:noFill/>
        </p:spPr>
        <p:txBody>
          <a:bodyPr wrap="square" rtlCol="0">
            <a:spAutoFit/>
          </a:bodyPr>
          <a:lstStyle/>
          <a:p>
            <a:pPr>
              <a:lnSpc>
                <a:spcPct val="130000"/>
              </a:lnSpc>
            </a:pP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基于演示设计的一站式在线演示、素材销售、服务交易系统。</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slide(fromBottom)">
                                      <p:cBhvr>
                                        <p:cTn id="16" dur="500"/>
                                        <p:tgtEl>
                                          <p:spTgt spid="7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slide(fromBottom)">
                                      <p:cBhvr>
                                        <p:cTn id="19" dur="500"/>
                                        <p:tgtEl>
                                          <p:spTgt spid="8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slide(fromBottom)">
                                      <p:cBhvr>
                                        <p:cTn id="22" dur="500"/>
                                        <p:tgtEl>
                                          <p:spTgt spid="84"/>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Effect transition="in" filter="fade">
                                      <p:cBhvr>
                                        <p:cTn id="32" dur="500"/>
                                        <p:tgtEl>
                                          <p:spTgt spid="86"/>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ppt_w</p:attrName>
                                        </p:attrNameLst>
                                      </p:cBhvr>
                                      <p:tavLst>
                                        <p:tav tm="0">
                                          <p:val>
                                            <p:fltVal val="0"/>
                                          </p:val>
                                        </p:tav>
                                        <p:tav tm="100000">
                                          <p:val>
                                            <p:strVal val="#ppt_w"/>
                                          </p:val>
                                        </p:tav>
                                      </p:tavLst>
                                    </p:anim>
                                    <p:anim calcmode="lin" valueType="num">
                                      <p:cBhvr>
                                        <p:cTn id="36" dur="500" fill="hold"/>
                                        <p:tgtEl>
                                          <p:spTgt spid="87"/>
                                        </p:tgtEl>
                                        <p:attrNameLst>
                                          <p:attrName>ppt_h</p:attrName>
                                        </p:attrNameLst>
                                      </p:cBhvr>
                                      <p:tavLst>
                                        <p:tav tm="0">
                                          <p:val>
                                            <p:fltVal val="0"/>
                                          </p:val>
                                        </p:tav>
                                        <p:tav tm="100000">
                                          <p:val>
                                            <p:strVal val="#ppt_h"/>
                                          </p:val>
                                        </p:tav>
                                      </p:tavLst>
                                    </p:anim>
                                    <p:animEffect transition="in" filter="fade">
                                      <p:cBhvr>
                                        <p:cTn id="37" dur="500"/>
                                        <p:tgtEl>
                                          <p:spTgt spid="87"/>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Effect transition="in" filter="fade">
                                      <p:cBhvr>
                                        <p:cTn id="42" dur="500"/>
                                        <p:tgtEl>
                                          <p:spTgt spid="88"/>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78" grpId="0" animBg="1"/>
      <p:bldP spid="81" grpId="0" animBg="1"/>
      <p:bldP spid="84" grpId="0" animBg="1"/>
      <p:bldP spid="86" grpId="0" animBg="1"/>
      <p:bldP spid="87" grpId="0" animBg="1"/>
      <p:bldP spid="88" grpId="0" animBg="1"/>
      <p:bldP spid="97" grpId="0" animBg="1"/>
      <p:bldP spid="9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宽屏</PresentationFormat>
  <Paragraphs>170</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FontAwesome</vt:lpstr>
      <vt:lpstr>迷你简汉真广标</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422</cp:revision>
  <dcterms:created xsi:type="dcterms:W3CDTF">2015-03-19T06:14:00Z</dcterms:created>
  <dcterms:modified xsi:type="dcterms:W3CDTF">2021-01-06T01:17:37Z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