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7"/>
  </p:notesMasterIdLst>
  <p:sldIdLst>
    <p:sldId id="256" r:id="rId2"/>
    <p:sldId id="257" r:id="rId3"/>
    <p:sldId id="268" r:id="rId4"/>
    <p:sldId id="286" r:id="rId5"/>
    <p:sldId id="276" r:id="rId6"/>
    <p:sldId id="293" r:id="rId7"/>
    <p:sldId id="280" r:id="rId8"/>
    <p:sldId id="288" r:id="rId9"/>
    <p:sldId id="269" r:id="rId10"/>
    <p:sldId id="287" r:id="rId11"/>
    <p:sldId id="291" r:id="rId12"/>
    <p:sldId id="289" r:id="rId13"/>
    <p:sldId id="278" r:id="rId14"/>
    <p:sldId id="274" r:id="rId15"/>
    <p:sldId id="270" r:id="rId16"/>
    <p:sldId id="282" r:id="rId17"/>
    <p:sldId id="281" r:id="rId18"/>
    <p:sldId id="277" r:id="rId19"/>
    <p:sldId id="273" r:id="rId20"/>
    <p:sldId id="275" r:id="rId21"/>
    <p:sldId id="271" r:id="rId22"/>
    <p:sldId id="285" r:id="rId23"/>
    <p:sldId id="272" r:id="rId24"/>
    <p:sldId id="279" r:id="rId25"/>
    <p:sldId id="267" r:id="rId2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17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D4D4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661" autoAdjust="0"/>
    <p:restoredTop sz="94660"/>
  </p:normalViewPr>
  <p:slideViewPr>
    <p:cSldViewPr snapToGrid="0" showGuides="1">
      <p:cViewPr varScale="1">
        <p:scale>
          <a:sx n="57" d="100"/>
          <a:sy n="57" d="100"/>
        </p:scale>
        <p:origin x="78" y="600"/>
      </p:cViewPr>
      <p:guideLst>
        <p:guide orient="horz" pos="2160"/>
        <p:guide pos="3817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rgbClr val="C00000"/>
              </a:solidFill>
              <a:round/>
            </a:ln>
            <a:effectLst/>
          </c:spPr>
          <c:marker>
            <c:symbol val="none"/>
          </c:marker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CF9-4093-8550-76EC094EA86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8575" cap="rnd">
              <a:solidFill>
                <a:srgbClr val="4D4D4D"/>
              </a:solidFill>
              <a:prstDash val="lgDash"/>
              <a:round/>
            </a:ln>
            <a:effectLst/>
          </c:spPr>
          <c:marker>
            <c:symbol val="none"/>
          </c:marker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CF9-4093-8550-76EC094EA8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00444544"/>
        <c:axId val="500466816"/>
      </c:lineChart>
      <c:catAx>
        <c:axId val="500444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2400" b="1" i="0" u="none" strike="noStrike" kern="1200" baseline="0">
                <a:solidFill>
                  <a:schemeClr val="tx1"/>
                </a:solidFill>
                <a:latin typeface="方正静蕾简体" pitchFamily="2" charset="-122"/>
                <a:ea typeface="方正静蕾简体" pitchFamily="2" charset="-122"/>
                <a:cs typeface="+mn-cs"/>
              </a:defRPr>
            </a:pPr>
            <a:endParaRPr lang="zh-CN"/>
          </a:p>
        </c:txPr>
        <c:crossAx val="500466816"/>
        <c:crosses val="autoZero"/>
        <c:auto val="1"/>
        <c:lblAlgn val="ctr"/>
        <c:lblOffset val="100"/>
        <c:noMultiLvlLbl val="0"/>
      </c:catAx>
      <c:valAx>
        <c:axId val="500466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/>
              </a:solidFill>
              <a:prstDash val="dashDot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2400" b="1" i="0" u="none" strike="noStrike" kern="1200" baseline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  <a:cs typeface="+mn-cs"/>
              </a:defRPr>
            </a:pPr>
            <a:endParaRPr lang="zh-CN"/>
          </a:p>
        </c:txPr>
        <c:crossAx val="5004445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396854-2A3F-4BB8-A2A3-24041DDFE97D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7D623BF-B44E-4401-BB38-E5859B38B5A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1CDDB6-9008-4A4D-86C6-F2AA4FBCEC3D}" type="slidenum">
              <a:rPr lang="zh-CN" altLang="en-US" smtClean="0">
                <a:solidFill>
                  <a:prstClr val="black"/>
                </a:solidFill>
              </a:rPr>
              <a:t>24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pull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6315661-AF13-4C07-B599-E99C120A2DE4}" type="datetimeFigureOut">
              <a:rPr lang="zh-CN" altLang="en-US" smtClean="0"/>
              <a:t>2021/1/6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F0D733-E90E-4D91-9668-4209BD57186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jpe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0" name="组合 1469"/>
          <p:cNvGrpSpPr/>
          <p:nvPr/>
        </p:nvGrpSpPr>
        <p:grpSpPr>
          <a:xfrm>
            <a:off x="11268481" y="315265"/>
            <a:ext cx="838013" cy="582576"/>
            <a:chOff x="8716754" y="533240"/>
            <a:chExt cx="838013" cy="582576"/>
          </a:xfrm>
        </p:grpSpPr>
        <p:sp>
          <p:nvSpPr>
            <p:cNvPr id="40" name="Freeform 5"/>
            <p:cNvSpPr/>
            <p:nvPr/>
          </p:nvSpPr>
          <p:spPr bwMode="auto">
            <a:xfrm>
              <a:off x="8716754" y="533240"/>
              <a:ext cx="820088" cy="573613"/>
            </a:xfrm>
            <a:custGeom>
              <a:avLst/>
              <a:gdLst>
                <a:gd name="T0" fmla="*/ 15 w 77"/>
                <a:gd name="T1" fmla="*/ 45 h 54"/>
                <a:gd name="T2" fmla="*/ 27 w 77"/>
                <a:gd name="T3" fmla="*/ 15 h 54"/>
                <a:gd name="T4" fmla="*/ 42 w 77"/>
                <a:gd name="T5" fmla="*/ 19 h 54"/>
                <a:gd name="T6" fmla="*/ 58 w 77"/>
                <a:gd name="T7" fmla="*/ 1 h 54"/>
                <a:gd name="T8" fmla="*/ 76 w 77"/>
                <a:gd name="T9" fmla="*/ 11 h 54"/>
                <a:gd name="T10" fmla="*/ 67 w 77"/>
                <a:gd name="T11" fmla="*/ 28 h 54"/>
                <a:gd name="T12" fmla="*/ 48 w 77"/>
                <a:gd name="T13" fmla="*/ 30 h 54"/>
                <a:gd name="T14" fmla="*/ 15 w 77"/>
                <a:gd name="T15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4">
                  <a:moveTo>
                    <a:pt x="15" y="45"/>
                  </a:moveTo>
                  <a:cubicBezTo>
                    <a:pt x="0" y="37"/>
                    <a:pt x="11" y="13"/>
                    <a:pt x="27" y="15"/>
                  </a:cubicBezTo>
                  <a:cubicBezTo>
                    <a:pt x="33" y="16"/>
                    <a:pt x="42" y="19"/>
                    <a:pt x="42" y="19"/>
                  </a:cubicBezTo>
                  <a:cubicBezTo>
                    <a:pt x="45" y="15"/>
                    <a:pt x="49" y="3"/>
                    <a:pt x="58" y="1"/>
                  </a:cubicBezTo>
                  <a:cubicBezTo>
                    <a:pt x="66" y="0"/>
                    <a:pt x="74" y="3"/>
                    <a:pt x="76" y="11"/>
                  </a:cubicBezTo>
                  <a:cubicBezTo>
                    <a:pt x="77" y="17"/>
                    <a:pt x="72" y="25"/>
                    <a:pt x="67" y="28"/>
                  </a:cubicBezTo>
                  <a:cubicBezTo>
                    <a:pt x="60" y="32"/>
                    <a:pt x="54" y="30"/>
                    <a:pt x="48" y="30"/>
                  </a:cubicBezTo>
                  <a:cubicBezTo>
                    <a:pt x="48" y="30"/>
                    <a:pt x="34" y="54"/>
                    <a:pt x="15" y="4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1" name="Freeform 6"/>
            <p:cNvSpPr/>
            <p:nvPr/>
          </p:nvSpPr>
          <p:spPr bwMode="auto">
            <a:xfrm>
              <a:off x="8887046" y="775233"/>
              <a:ext cx="340583" cy="215105"/>
            </a:xfrm>
            <a:custGeom>
              <a:avLst/>
              <a:gdLst>
                <a:gd name="T0" fmla="*/ 23 w 32"/>
                <a:gd name="T1" fmla="*/ 5 h 20"/>
                <a:gd name="T2" fmla="*/ 1 w 32"/>
                <a:gd name="T3" fmla="*/ 10 h 20"/>
                <a:gd name="T4" fmla="*/ 9 w 32"/>
                <a:gd name="T5" fmla="*/ 1 h 20"/>
                <a:gd name="T6" fmla="*/ 22 w 32"/>
                <a:gd name="T7" fmla="*/ 4 h 20"/>
                <a:gd name="T8" fmla="*/ 32 w 32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23" y="5"/>
                  </a:moveTo>
                  <a:cubicBezTo>
                    <a:pt x="20" y="11"/>
                    <a:pt x="4" y="20"/>
                    <a:pt x="1" y="10"/>
                  </a:cubicBezTo>
                  <a:cubicBezTo>
                    <a:pt x="0" y="6"/>
                    <a:pt x="5" y="1"/>
                    <a:pt x="9" y="1"/>
                  </a:cubicBezTo>
                  <a:cubicBezTo>
                    <a:pt x="13" y="0"/>
                    <a:pt x="18" y="3"/>
                    <a:pt x="22" y="4"/>
                  </a:cubicBezTo>
                  <a:cubicBezTo>
                    <a:pt x="26" y="5"/>
                    <a:pt x="29" y="6"/>
                    <a:pt x="32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2" name="Freeform 7"/>
            <p:cNvSpPr/>
            <p:nvPr/>
          </p:nvSpPr>
          <p:spPr bwMode="auto">
            <a:xfrm>
              <a:off x="9142483" y="604941"/>
              <a:ext cx="309213" cy="201661"/>
            </a:xfrm>
            <a:custGeom>
              <a:avLst/>
              <a:gdLst>
                <a:gd name="T0" fmla="*/ 0 w 29"/>
                <a:gd name="T1" fmla="*/ 11 h 19"/>
                <a:gd name="T2" fmla="*/ 25 w 29"/>
                <a:gd name="T3" fmla="*/ 13 h 19"/>
                <a:gd name="T4" fmla="*/ 22 w 29"/>
                <a:gd name="T5" fmla="*/ 2 h 19"/>
                <a:gd name="T6" fmla="*/ 9 w 29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0" y="11"/>
                  </a:moveTo>
                  <a:cubicBezTo>
                    <a:pt x="9" y="14"/>
                    <a:pt x="19" y="19"/>
                    <a:pt x="25" y="13"/>
                  </a:cubicBezTo>
                  <a:cubicBezTo>
                    <a:pt x="29" y="9"/>
                    <a:pt x="28" y="4"/>
                    <a:pt x="22" y="2"/>
                  </a:cubicBezTo>
                  <a:cubicBezTo>
                    <a:pt x="16" y="0"/>
                    <a:pt x="11" y="10"/>
                    <a:pt x="9" y="1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8801900" y="658718"/>
              <a:ext cx="752867" cy="457098"/>
            </a:xfrm>
            <a:custGeom>
              <a:avLst/>
              <a:gdLst>
                <a:gd name="T0" fmla="*/ 0 w 71"/>
                <a:gd name="T1" fmla="*/ 25 h 43"/>
                <a:gd name="T2" fmla="*/ 28 w 71"/>
                <a:gd name="T3" fmla="*/ 37 h 43"/>
                <a:gd name="T4" fmla="*/ 42 w 71"/>
                <a:gd name="T5" fmla="*/ 23 h 43"/>
                <a:gd name="T6" fmla="*/ 61 w 71"/>
                <a:gd name="T7" fmla="*/ 20 h 43"/>
                <a:gd name="T8" fmla="*/ 68 w 7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3">
                  <a:moveTo>
                    <a:pt x="0" y="25"/>
                  </a:moveTo>
                  <a:cubicBezTo>
                    <a:pt x="2" y="35"/>
                    <a:pt x="15" y="43"/>
                    <a:pt x="28" y="37"/>
                  </a:cubicBezTo>
                  <a:cubicBezTo>
                    <a:pt x="35" y="33"/>
                    <a:pt x="41" y="25"/>
                    <a:pt x="42" y="23"/>
                  </a:cubicBezTo>
                  <a:cubicBezTo>
                    <a:pt x="45" y="23"/>
                    <a:pt x="56" y="24"/>
                    <a:pt x="61" y="20"/>
                  </a:cubicBezTo>
                  <a:cubicBezTo>
                    <a:pt x="69" y="14"/>
                    <a:pt x="71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8896009" y="820046"/>
              <a:ext cx="201661" cy="85146"/>
            </a:xfrm>
            <a:custGeom>
              <a:avLst/>
              <a:gdLst>
                <a:gd name="T0" fmla="*/ 1 w 19"/>
                <a:gd name="T1" fmla="*/ 8 h 8"/>
                <a:gd name="T2" fmla="*/ 8 w 19"/>
                <a:gd name="T3" fmla="*/ 1 h 8"/>
                <a:gd name="T4" fmla="*/ 19 w 19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8">
                  <a:moveTo>
                    <a:pt x="1" y="8"/>
                  </a:moveTo>
                  <a:cubicBezTo>
                    <a:pt x="0" y="4"/>
                    <a:pt x="6" y="1"/>
                    <a:pt x="8" y="1"/>
                  </a:cubicBezTo>
                  <a:cubicBezTo>
                    <a:pt x="12" y="0"/>
                    <a:pt x="16" y="2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9267961" y="658718"/>
              <a:ext cx="170291" cy="98590"/>
            </a:xfrm>
            <a:custGeom>
              <a:avLst/>
              <a:gdLst>
                <a:gd name="T0" fmla="*/ 0 w 16"/>
                <a:gd name="T1" fmla="*/ 9 h 9"/>
                <a:gd name="T2" fmla="*/ 7 w 16"/>
                <a:gd name="T3" fmla="*/ 2 h 9"/>
                <a:gd name="T4" fmla="*/ 15 w 16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1" y="7"/>
                    <a:pt x="4" y="3"/>
                    <a:pt x="7" y="2"/>
                  </a:cubicBezTo>
                  <a:cubicBezTo>
                    <a:pt x="9" y="0"/>
                    <a:pt x="16" y="2"/>
                    <a:pt x="15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8940822" y="1030670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7" name="Freeform 12"/>
            <p:cNvSpPr/>
            <p:nvPr/>
          </p:nvSpPr>
          <p:spPr bwMode="auto">
            <a:xfrm>
              <a:off x="9012524" y="102170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9088707" y="999300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9" name="Freeform 14"/>
            <p:cNvSpPr/>
            <p:nvPr/>
          </p:nvSpPr>
          <p:spPr bwMode="auto">
            <a:xfrm>
              <a:off x="9142483" y="958968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0" name="Freeform 15"/>
            <p:cNvSpPr/>
            <p:nvPr/>
          </p:nvSpPr>
          <p:spPr bwMode="auto">
            <a:xfrm>
              <a:off x="9196259" y="90519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1" name="Freeform 16"/>
            <p:cNvSpPr/>
            <p:nvPr/>
          </p:nvSpPr>
          <p:spPr bwMode="auto">
            <a:xfrm>
              <a:off x="9227629" y="851416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1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2" name="Freeform 17"/>
            <p:cNvSpPr/>
            <p:nvPr/>
          </p:nvSpPr>
          <p:spPr bwMode="auto">
            <a:xfrm>
              <a:off x="9299330" y="860378"/>
              <a:ext cx="22407" cy="31369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3" name="Freeform 18"/>
            <p:cNvSpPr/>
            <p:nvPr/>
          </p:nvSpPr>
          <p:spPr bwMode="auto">
            <a:xfrm>
              <a:off x="9375513" y="851416"/>
              <a:ext cx="22407" cy="40332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9429290" y="829009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9483066" y="788677"/>
              <a:ext cx="22407" cy="179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8940822" y="80660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9003561" y="78867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2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9066300" y="806602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9258998" y="712494"/>
              <a:ext cx="22407" cy="89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9290368" y="672162"/>
              <a:ext cx="31369" cy="89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9344144" y="627348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2" name="组合 1481"/>
          <p:cNvGrpSpPr/>
          <p:nvPr/>
        </p:nvGrpSpPr>
        <p:grpSpPr>
          <a:xfrm>
            <a:off x="9428887" y="1228639"/>
            <a:ext cx="412285" cy="416766"/>
            <a:chOff x="9729540" y="573572"/>
            <a:chExt cx="412285" cy="416766"/>
          </a:xfrm>
        </p:grpSpPr>
        <p:sp>
          <p:nvSpPr>
            <p:cNvPr id="90" name="Freeform 55"/>
            <p:cNvSpPr/>
            <p:nvPr/>
          </p:nvSpPr>
          <p:spPr bwMode="auto">
            <a:xfrm>
              <a:off x="9729540" y="573572"/>
              <a:ext cx="403322" cy="277844"/>
            </a:xfrm>
            <a:custGeom>
              <a:avLst/>
              <a:gdLst>
                <a:gd name="T0" fmla="*/ 38 w 38"/>
                <a:gd name="T1" fmla="*/ 0 h 26"/>
                <a:gd name="T2" fmla="*/ 9 w 38"/>
                <a:gd name="T3" fmla="*/ 26 h 26"/>
                <a:gd name="T4" fmla="*/ 0 w 38"/>
                <a:gd name="T5" fmla="*/ 19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3" y="8"/>
                    <a:pt x="15" y="20"/>
                    <a:pt x="9" y="26"/>
                  </a:cubicBezTo>
                  <a:cubicBezTo>
                    <a:pt x="9" y="26"/>
                    <a:pt x="2" y="22"/>
                    <a:pt x="0" y="19"/>
                  </a:cubicBezTo>
                  <a:cubicBezTo>
                    <a:pt x="0" y="19"/>
                    <a:pt x="29" y="4"/>
                    <a:pt x="3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1" name="Freeform 56"/>
            <p:cNvSpPr/>
            <p:nvPr/>
          </p:nvSpPr>
          <p:spPr bwMode="auto">
            <a:xfrm>
              <a:off x="9877425" y="573572"/>
              <a:ext cx="264400" cy="362989"/>
            </a:xfrm>
            <a:custGeom>
              <a:avLst/>
              <a:gdLst>
                <a:gd name="T0" fmla="*/ 25 w 25"/>
                <a:gd name="T1" fmla="*/ 0 h 34"/>
                <a:gd name="T2" fmla="*/ 12 w 25"/>
                <a:gd name="T3" fmla="*/ 34 h 34"/>
                <a:gd name="T4" fmla="*/ 0 w 25"/>
                <a:gd name="T5" fmla="*/ 28 h 34"/>
                <a:gd name="T6" fmla="*/ 25 w 25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cubicBezTo>
                    <a:pt x="22" y="9"/>
                    <a:pt x="15" y="26"/>
                    <a:pt x="12" y="34"/>
                  </a:cubicBezTo>
                  <a:cubicBezTo>
                    <a:pt x="12" y="34"/>
                    <a:pt x="3" y="29"/>
                    <a:pt x="0" y="28"/>
                  </a:cubicBezTo>
                  <a:cubicBezTo>
                    <a:pt x="0" y="28"/>
                    <a:pt x="18" y="8"/>
                    <a:pt x="25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2" name="Freeform 57"/>
            <p:cNvSpPr/>
            <p:nvPr/>
          </p:nvSpPr>
          <p:spPr bwMode="auto">
            <a:xfrm>
              <a:off x="9823649" y="851416"/>
              <a:ext cx="53776" cy="138922"/>
            </a:xfrm>
            <a:custGeom>
              <a:avLst/>
              <a:gdLst>
                <a:gd name="T0" fmla="*/ 5 w 5"/>
                <a:gd name="T1" fmla="*/ 2 h 13"/>
                <a:gd name="T2" fmla="*/ 2 w 5"/>
                <a:gd name="T3" fmla="*/ 13 h 13"/>
                <a:gd name="T4" fmla="*/ 0 w 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2"/>
                    <a:pt x="3" y="12"/>
                    <a:pt x="2" y="13"/>
                  </a:cubicBezTo>
                  <a:cubicBezTo>
                    <a:pt x="2" y="13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3" name="Freeform 58"/>
            <p:cNvSpPr/>
            <p:nvPr/>
          </p:nvSpPr>
          <p:spPr bwMode="auto">
            <a:xfrm>
              <a:off x="9846056" y="914155"/>
              <a:ext cx="116515" cy="76183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5"/>
                    <a:pt x="9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1" name="组合 1470"/>
          <p:cNvGrpSpPr/>
          <p:nvPr/>
        </p:nvGrpSpPr>
        <p:grpSpPr>
          <a:xfrm>
            <a:off x="11579936" y="2851985"/>
            <a:ext cx="385396" cy="730461"/>
            <a:chOff x="12050882" y="2151007"/>
            <a:chExt cx="385396" cy="730461"/>
          </a:xfrm>
        </p:grpSpPr>
        <p:sp>
          <p:nvSpPr>
            <p:cNvPr id="160" name="Freeform 125"/>
            <p:cNvSpPr/>
            <p:nvPr/>
          </p:nvSpPr>
          <p:spPr bwMode="auto">
            <a:xfrm>
              <a:off x="12059844" y="2151007"/>
              <a:ext cx="354027" cy="676684"/>
            </a:xfrm>
            <a:custGeom>
              <a:avLst/>
              <a:gdLst>
                <a:gd name="T0" fmla="*/ 16 w 33"/>
                <a:gd name="T1" fmla="*/ 34 h 64"/>
                <a:gd name="T2" fmla="*/ 19 w 33"/>
                <a:gd name="T3" fmla="*/ 16 h 64"/>
                <a:gd name="T4" fmla="*/ 10 w 33"/>
                <a:gd name="T5" fmla="*/ 14 h 64"/>
                <a:gd name="T6" fmla="*/ 23 w 33"/>
                <a:gd name="T7" fmla="*/ 0 h 64"/>
                <a:gd name="T8" fmla="*/ 33 w 33"/>
                <a:gd name="T9" fmla="*/ 16 h 64"/>
                <a:gd name="T10" fmla="*/ 26 w 33"/>
                <a:gd name="T11" fmla="*/ 17 h 64"/>
                <a:gd name="T12" fmla="*/ 26 w 33"/>
                <a:gd name="T13" fmla="*/ 42 h 64"/>
                <a:gd name="T14" fmla="*/ 9 w 33"/>
                <a:gd name="T15" fmla="*/ 64 h 64"/>
                <a:gd name="T16" fmla="*/ 0 w 33"/>
                <a:gd name="T17" fmla="*/ 51 h 64"/>
                <a:gd name="T18" fmla="*/ 16 w 33"/>
                <a:gd name="T19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64">
                  <a:moveTo>
                    <a:pt x="16" y="34"/>
                  </a:moveTo>
                  <a:cubicBezTo>
                    <a:pt x="18" y="30"/>
                    <a:pt x="19" y="21"/>
                    <a:pt x="19" y="16"/>
                  </a:cubicBezTo>
                  <a:cubicBezTo>
                    <a:pt x="17" y="15"/>
                    <a:pt x="13" y="15"/>
                    <a:pt x="10" y="14"/>
                  </a:cubicBezTo>
                  <a:cubicBezTo>
                    <a:pt x="14" y="10"/>
                    <a:pt x="19" y="4"/>
                    <a:pt x="23" y="0"/>
                  </a:cubicBezTo>
                  <a:cubicBezTo>
                    <a:pt x="26" y="5"/>
                    <a:pt x="30" y="11"/>
                    <a:pt x="33" y="16"/>
                  </a:cubicBezTo>
                  <a:cubicBezTo>
                    <a:pt x="31" y="16"/>
                    <a:pt x="29" y="16"/>
                    <a:pt x="26" y="17"/>
                  </a:cubicBezTo>
                  <a:cubicBezTo>
                    <a:pt x="28" y="22"/>
                    <a:pt x="28" y="37"/>
                    <a:pt x="26" y="42"/>
                  </a:cubicBezTo>
                  <a:cubicBezTo>
                    <a:pt x="24" y="52"/>
                    <a:pt x="18" y="59"/>
                    <a:pt x="9" y="64"/>
                  </a:cubicBezTo>
                  <a:cubicBezTo>
                    <a:pt x="6" y="61"/>
                    <a:pt x="2" y="55"/>
                    <a:pt x="0" y="51"/>
                  </a:cubicBezTo>
                  <a:cubicBezTo>
                    <a:pt x="0" y="51"/>
                    <a:pt x="10" y="46"/>
                    <a:pt x="16" y="3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1" name="Freeform 126"/>
            <p:cNvSpPr/>
            <p:nvPr/>
          </p:nvSpPr>
          <p:spPr bwMode="auto">
            <a:xfrm>
              <a:off x="12050882" y="2693251"/>
              <a:ext cx="107552" cy="188217"/>
            </a:xfrm>
            <a:custGeom>
              <a:avLst/>
              <a:gdLst>
                <a:gd name="T0" fmla="*/ 1 w 10"/>
                <a:gd name="T1" fmla="*/ 0 h 18"/>
                <a:gd name="T2" fmla="*/ 0 w 10"/>
                <a:gd name="T3" fmla="*/ 6 h 18"/>
                <a:gd name="T4" fmla="*/ 10 w 10"/>
                <a:gd name="T5" fmla="*/ 18 h 18"/>
                <a:gd name="T6" fmla="*/ 10 w 10"/>
                <a:gd name="T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9"/>
                    <a:pt x="7" y="18"/>
                    <a:pt x="10" y="18"/>
                  </a:cubicBezTo>
                  <a:cubicBezTo>
                    <a:pt x="10" y="17"/>
                    <a:pt x="10" y="13"/>
                    <a:pt x="1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2" name="Freeform 127"/>
            <p:cNvSpPr/>
            <p:nvPr/>
          </p:nvSpPr>
          <p:spPr bwMode="auto">
            <a:xfrm>
              <a:off x="12158434" y="2321299"/>
              <a:ext cx="277844" cy="560169"/>
            </a:xfrm>
            <a:custGeom>
              <a:avLst/>
              <a:gdLst>
                <a:gd name="T0" fmla="*/ 0 w 26"/>
                <a:gd name="T1" fmla="*/ 53 h 53"/>
                <a:gd name="T2" fmla="*/ 20 w 26"/>
                <a:gd name="T3" fmla="*/ 32 h 53"/>
                <a:gd name="T4" fmla="*/ 21 w 26"/>
                <a:gd name="T5" fmla="*/ 5 h 53"/>
                <a:gd name="T6" fmla="*/ 26 w 26"/>
                <a:gd name="T7" fmla="*/ 4 h 53"/>
                <a:gd name="T8" fmla="*/ 24 w 2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3">
                  <a:moveTo>
                    <a:pt x="0" y="53"/>
                  </a:moveTo>
                  <a:cubicBezTo>
                    <a:pt x="2" y="53"/>
                    <a:pt x="17" y="42"/>
                    <a:pt x="20" y="32"/>
                  </a:cubicBezTo>
                  <a:cubicBezTo>
                    <a:pt x="23" y="21"/>
                    <a:pt x="21" y="6"/>
                    <a:pt x="21" y="5"/>
                  </a:cubicBezTo>
                  <a:cubicBezTo>
                    <a:pt x="23" y="4"/>
                    <a:pt x="25" y="4"/>
                    <a:pt x="26" y="4"/>
                  </a:cubicBezTo>
                  <a:cubicBezTo>
                    <a:pt x="25" y="2"/>
                    <a:pt x="24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3" name="Freeform 128"/>
            <p:cNvSpPr/>
            <p:nvPr/>
          </p:nvSpPr>
          <p:spPr bwMode="auto">
            <a:xfrm>
              <a:off x="12167397" y="2298892"/>
              <a:ext cx="85146" cy="62739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5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1"/>
                    <a:pt x="0" y="4"/>
                    <a:pt x="0" y="5"/>
                  </a:cubicBezTo>
                  <a:cubicBezTo>
                    <a:pt x="3" y="5"/>
                    <a:pt x="6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4" name="Freeform 129"/>
            <p:cNvSpPr/>
            <p:nvPr/>
          </p:nvSpPr>
          <p:spPr bwMode="auto">
            <a:xfrm>
              <a:off x="12050882" y="2702213"/>
              <a:ext cx="107552" cy="179254"/>
            </a:xfrm>
            <a:custGeom>
              <a:avLst/>
              <a:gdLst>
                <a:gd name="T0" fmla="*/ 0 w 24"/>
                <a:gd name="T1" fmla="*/ 12 h 40"/>
                <a:gd name="T2" fmla="*/ 2 w 24"/>
                <a:gd name="T3" fmla="*/ 0 h 40"/>
                <a:gd name="T4" fmla="*/ 24 w 24"/>
                <a:gd name="T5" fmla="*/ 28 h 40"/>
                <a:gd name="T6" fmla="*/ 21 w 24"/>
                <a:gd name="T7" fmla="*/ 40 h 40"/>
                <a:gd name="T8" fmla="*/ 0 w 24"/>
                <a:gd name="T9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0" y="12"/>
                  </a:moveTo>
                  <a:lnTo>
                    <a:pt x="2" y="0"/>
                  </a:lnTo>
                  <a:lnTo>
                    <a:pt x="24" y="28"/>
                  </a:lnTo>
                  <a:lnTo>
                    <a:pt x="21" y="4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0" name="组合 1479"/>
          <p:cNvGrpSpPr/>
          <p:nvPr/>
        </p:nvGrpSpPr>
        <p:grpSpPr>
          <a:xfrm>
            <a:off x="9823820" y="1658141"/>
            <a:ext cx="896270" cy="864901"/>
            <a:chOff x="10226971" y="690087"/>
            <a:chExt cx="896270" cy="864901"/>
          </a:xfrm>
        </p:grpSpPr>
        <p:sp>
          <p:nvSpPr>
            <p:cNvPr id="188" name="Freeform 153"/>
            <p:cNvSpPr/>
            <p:nvPr/>
          </p:nvSpPr>
          <p:spPr bwMode="auto">
            <a:xfrm>
              <a:off x="10482408" y="690087"/>
              <a:ext cx="152366" cy="864901"/>
            </a:xfrm>
            <a:custGeom>
              <a:avLst/>
              <a:gdLst>
                <a:gd name="T0" fmla="*/ 0 w 14"/>
                <a:gd name="T1" fmla="*/ 6 h 81"/>
                <a:gd name="T2" fmla="*/ 13 w 14"/>
                <a:gd name="T3" fmla="*/ 8 h 81"/>
                <a:gd name="T4" fmla="*/ 13 w 14"/>
                <a:gd name="T5" fmla="*/ 72 h 81"/>
                <a:gd name="T6" fmla="*/ 8 w 14"/>
                <a:gd name="T7" fmla="*/ 81 h 81"/>
                <a:gd name="T8" fmla="*/ 0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0" y="6"/>
                  </a:moveTo>
                  <a:cubicBezTo>
                    <a:pt x="5" y="0"/>
                    <a:pt x="12" y="4"/>
                    <a:pt x="13" y="8"/>
                  </a:cubicBezTo>
                  <a:cubicBezTo>
                    <a:pt x="14" y="13"/>
                    <a:pt x="14" y="66"/>
                    <a:pt x="13" y="72"/>
                  </a:cubicBezTo>
                  <a:cubicBezTo>
                    <a:pt x="12" y="75"/>
                    <a:pt x="12" y="80"/>
                    <a:pt x="8" y="81"/>
                  </a:cubicBezTo>
                  <a:cubicBezTo>
                    <a:pt x="4" y="81"/>
                    <a:pt x="0" y="81"/>
                    <a:pt x="0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9" name="Freeform 154"/>
            <p:cNvSpPr/>
            <p:nvPr/>
          </p:nvSpPr>
          <p:spPr bwMode="auto">
            <a:xfrm>
              <a:off x="10388299" y="1393659"/>
              <a:ext cx="179254" cy="116515"/>
            </a:xfrm>
            <a:custGeom>
              <a:avLst/>
              <a:gdLst>
                <a:gd name="T0" fmla="*/ 3 w 17"/>
                <a:gd name="T1" fmla="*/ 0 h 11"/>
                <a:gd name="T2" fmla="*/ 5 w 17"/>
                <a:gd name="T3" fmla="*/ 10 h 11"/>
                <a:gd name="T4" fmla="*/ 17 w 17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1" y="1"/>
                    <a:pt x="0" y="10"/>
                    <a:pt x="5" y="10"/>
                  </a:cubicBezTo>
                  <a:cubicBezTo>
                    <a:pt x="9" y="11"/>
                    <a:pt x="16" y="11"/>
                    <a:pt x="17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0" name="Freeform 155"/>
            <p:cNvSpPr/>
            <p:nvPr/>
          </p:nvSpPr>
          <p:spPr bwMode="auto">
            <a:xfrm>
              <a:off x="10294191" y="1254737"/>
              <a:ext cx="201661" cy="147885"/>
            </a:xfrm>
            <a:custGeom>
              <a:avLst/>
              <a:gdLst>
                <a:gd name="T0" fmla="*/ 3 w 19"/>
                <a:gd name="T1" fmla="*/ 0 h 14"/>
                <a:gd name="T2" fmla="*/ 6 w 19"/>
                <a:gd name="T3" fmla="*/ 13 h 14"/>
                <a:gd name="T4" fmla="*/ 19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0"/>
                  </a:moveTo>
                  <a:cubicBezTo>
                    <a:pt x="1" y="1"/>
                    <a:pt x="0" y="12"/>
                    <a:pt x="6" y="13"/>
                  </a:cubicBezTo>
                  <a:cubicBezTo>
                    <a:pt x="10" y="13"/>
                    <a:pt x="18" y="14"/>
                    <a:pt x="19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1" name="Freeform 156"/>
            <p:cNvSpPr/>
            <p:nvPr/>
          </p:nvSpPr>
          <p:spPr bwMode="auto">
            <a:xfrm>
              <a:off x="10388299" y="743863"/>
              <a:ext cx="179254" cy="116515"/>
            </a:xfrm>
            <a:custGeom>
              <a:avLst/>
              <a:gdLst>
                <a:gd name="T0" fmla="*/ 2 w 17"/>
                <a:gd name="T1" fmla="*/ 11 h 11"/>
                <a:gd name="T2" fmla="*/ 6 w 17"/>
                <a:gd name="T3" fmla="*/ 1 h 11"/>
                <a:gd name="T4" fmla="*/ 17 w 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2" y="11"/>
                  </a:moveTo>
                  <a:cubicBezTo>
                    <a:pt x="0" y="10"/>
                    <a:pt x="0" y="1"/>
                    <a:pt x="6" y="1"/>
                  </a:cubicBezTo>
                  <a:cubicBezTo>
                    <a:pt x="9" y="1"/>
                    <a:pt x="16" y="0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2" name="Freeform 157"/>
            <p:cNvSpPr/>
            <p:nvPr/>
          </p:nvSpPr>
          <p:spPr bwMode="auto">
            <a:xfrm>
              <a:off x="10294191" y="842453"/>
              <a:ext cx="210624" cy="156847"/>
            </a:xfrm>
            <a:custGeom>
              <a:avLst/>
              <a:gdLst>
                <a:gd name="T0" fmla="*/ 3 w 20"/>
                <a:gd name="T1" fmla="*/ 15 h 15"/>
                <a:gd name="T2" fmla="*/ 6 w 20"/>
                <a:gd name="T3" fmla="*/ 3 h 15"/>
                <a:gd name="T4" fmla="*/ 19 w 20"/>
                <a:gd name="T5" fmla="*/ 5 h 15"/>
                <a:gd name="T6" fmla="*/ 20 w 20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3" y="15"/>
                  </a:moveTo>
                  <a:cubicBezTo>
                    <a:pt x="1" y="14"/>
                    <a:pt x="0" y="4"/>
                    <a:pt x="6" y="3"/>
                  </a:cubicBezTo>
                  <a:cubicBezTo>
                    <a:pt x="10" y="3"/>
                    <a:pt x="18" y="0"/>
                    <a:pt x="19" y="5"/>
                  </a:cubicBezTo>
                  <a:cubicBezTo>
                    <a:pt x="20" y="7"/>
                    <a:pt x="20" y="10"/>
                    <a:pt x="2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3" name="Freeform 158"/>
            <p:cNvSpPr/>
            <p:nvPr/>
          </p:nvSpPr>
          <p:spPr bwMode="auto">
            <a:xfrm>
              <a:off x="10226971" y="999300"/>
              <a:ext cx="161329" cy="264400"/>
            </a:xfrm>
            <a:custGeom>
              <a:avLst/>
              <a:gdLst>
                <a:gd name="T0" fmla="*/ 15 w 15"/>
                <a:gd name="T1" fmla="*/ 3 h 25"/>
                <a:gd name="T2" fmla="*/ 5 w 15"/>
                <a:gd name="T3" fmla="*/ 1 h 25"/>
                <a:gd name="T4" fmla="*/ 1 w 15"/>
                <a:gd name="T5" fmla="*/ 9 h 25"/>
                <a:gd name="T6" fmla="*/ 6 w 15"/>
                <a:gd name="T7" fmla="*/ 12 h 25"/>
                <a:gd name="T8" fmla="*/ 1 w 15"/>
                <a:gd name="T9" fmla="*/ 14 h 25"/>
                <a:gd name="T10" fmla="*/ 5 w 15"/>
                <a:gd name="T11" fmla="*/ 24 h 25"/>
                <a:gd name="T12" fmla="*/ 15 w 15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">
                  <a:moveTo>
                    <a:pt x="15" y="3"/>
                  </a:moveTo>
                  <a:cubicBezTo>
                    <a:pt x="14" y="0"/>
                    <a:pt x="8" y="1"/>
                    <a:pt x="5" y="1"/>
                  </a:cubicBezTo>
                  <a:cubicBezTo>
                    <a:pt x="0" y="1"/>
                    <a:pt x="0" y="6"/>
                    <a:pt x="1" y="9"/>
                  </a:cubicBezTo>
                  <a:cubicBezTo>
                    <a:pt x="1" y="11"/>
                    <a:pt x="5" y="12"/>
                    <a:pt x="6" y="12"/>
                  </a:cubicBezTo>
                  <a:cubicBezTo>
                    <a:pt x="5" y="12"/>
                    <a:pt x="1" y="13"/>
                    <a:pt x="1" y="14"/>
                  </a:cubicBezTo>
                  <a:cubicBezTo>
                    <a:pt x="0" y="18"/>
                    <a:pt x="0" y="23"/>
                    <a:pt x="5" y="24"/>
                  </a:cubicBezTo>
                  <a:cubicBezTo>
                    <a:pt x="8" y="24"/>
                    <a:pt x="14" y="25"/>
                    <a:pt x="15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4" name="Freeform 159"/>
            <p:cNvSpPr/>
            <p:nvPr/>
          </p:nvSpPr>
          <p:spPr bwMode="auto">
            <a:xfrm>
              <a:off x="10303154" y="905192"/>
              <a:ext cx="147885" cy="179254"/>
            </a:xfrm>
            <a:custGeom>
              <a:avLst/>
              <a:gdLst>
                <a:gd name="T0" fmla="*/ 6 w 14"/>
                <a:gd name="T1" fmla="*/ 1 h 17"/>
                <a:gd name="T2" fmla="*/ 13 w 14"/>
                <a:gd name="T3" fmla="*/ 2 h 17"/>
                <a:gd name="T4" fmla="*/ 14 w 14"/>
                <a:gd name="T5" fmla="*/ 10 h 17"/>
                <a:gd name="T6" fmla="*/ 10 w 14"/>
                <a:gd name="T7" fmla="*/ 16 h 17"/>
                <a:gd name="T8" fmla="*/ 2 w 14"/>
                <a:gd name="T9" fmla="*/ 16 h 17"/>
                <a:gd name="T10" fmla="*/ 0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6" y="1"/>
                  </a:moveTo>
                  <a:cubicBezTo>
                    <a:pt x="6" y="1"/>
                    <a:pt x="11" y="0"/>
                    <a:pt x="13" y="2"/>
                  </a:cubicBezTo>
                  <a:cubicBezTo>
                    <a:pt x="14" y="4"/>
                    <a:pt x="14" y="8"/>
                    <a:pt x="14" y="10"/>
                  </a:cubicBezTo>
                  <a:cubicBezTo>
                    <a:pt x="14" y="12"/>
                    <a:pt x="13" y="15"/>
                    <a:pt x="10" y="16"/>
                  </a:cubicBezTo>
                  <a:cubicBezTo>
                    <a:pt x="8" y="17"/>
                    <a:pt x="5" y="16"/>
                    <a:pt x="2" y="16"/>
                  </a:cubicBezTo>
                  <a:cubicBezTo>
                    <a:pt x="2" y="16"/>
                    <a:pt x="1" y="1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5" name="Freeform 160"/>
            <p:cNvSpPr/>
            <p:nvPr/>
          </p:nvSpPr>
          <p:spPr bwMode="auto">
            <a:xfrm>
              <a:off x="10303154" y="1160629"/>
              <a:ext cx="147885" cy="170291"/>
            </a:xfrm>
            <a:custGeom>
              <a:avLst/>
              <a:gdLst>
                <a:gd name="T0" fmla="*/ 6 w 14"/>
                <a:gd name="T1" fmla="*/ 15 h 16"/>
                <a:gd name="T2" fmla="*/ 13 w 14"/>
                <a:gd name="T3" fmla="*/ 14 h 16"/>
                <a:gd name="T4" fmla="*/ 14 w 14"/>
                <a:gd name="T5" fmla="*/ 6 h 16"/>
                <a:gd name="T6" fmla="*/ 10 w 14"/>
                <a:gd name="T7" fmla="*/ 0 h 16"/>
                <a:gd name="T8" fmla="*/ 2 w 14"/>
                <a:gd name="T9" fmla="*/ 0 h 16"/>
                <a:gd name="T10" fmla="*/ 0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cubicBezTo>
                    <a:pt x="6" y="15"/>
                    <a:pt x="11" y="16"/>
                    <a:pt x="13" y="14"/>
                  </a:cubicBezTo>
                  <a:cubicBezTo>
                    <a:pt x="14" y="12"/>
                    <a:pt x="14" y="8"/>
                    <a:pt x="14" y="6"/>
                  </a:cubicBezTo>
                  <a:cubicBezTo>
                    <a:pt x="14" y="4"/>
                    <a:pt x="13" y="1"/>
                    <a:pt x="10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6" name="Freeform 161"/>
            <p:cNvSpPr/>
            <p:nvPr/>
          </p:nvSpPr>
          <p:spPr bwMode="auto">
            <a:xfrm>
              <a:off x="10451038" y="976893"/>
              <a:ext cx="107552" cy="85146"/>
            </a:xfrm>
            <a:custGeom>
              <a:avLst/>
              <a:gdLst>
                <a:gd name="T0" fmla="*/ 0 w 10"/>
                <a:gd name="T1" fmla="*/ 1 h 8"/>
                <a:gd name="T2" fmla="*/ 8 w 10"/>
                <a:gd name="T3" fmla="*/ 1 h 8"/>
                <a:gd name="T4" fmla="*/ 1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2" y="1"/>
                    <a:pt x="6" y="0"/>
                    <a:pt x="8" y="1"/>
                  </a:cubicBezTo>
                  <a:cubicBezTo>
                    <a:pt x="10" y="3"/>
                    <a:pt x="10" y="6"/>
                    <a:pt x="1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7" name="Freeform 162"/>
            <p:cNvSpPr/>
            <p:nvPr/>
          </p:nvSpPr>
          <p:spPr bwMode="auto">
            <a:xfrm>
              <a:off x="10495852" y="882785"/>
              <a:ext cx="71702" cy="44814"/>
            </a:xfrm>
            <a:custGeom>
              <a:avLst/>
              <a:gdLst>
                <a:gd name="T0" fmla="*/ 0 w 7"/>
                <a:gd name="T1" fmla="*/ 1 h 4"/>
                <a:gd name="T2" fmla="*/ 5 w 7"/>
                <a:gd name="T3" fmla="*/ 0 h 4"/>
                <a:gd name="T4" fmla="*/ 7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7" y="1"/>
                    <a:pt x="7" y="3"/>
                    <a:pt x="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8" name="Freeform 163"/>
            <p:cNvSpPr/>
            <p:nvPr/>
          </p:nvSpPr>
          <p:spPr bwMode="auto">
            <a:xfrm>
              <a:off x="10419669" y="1106853"/>
              <a:ext cx="138922" cy="156847"/>
            </a:xfrm>
            <a:custGeom>
              <a:avLst/>
              <a:gdLst>
                <a:gd name="T0" fmla="*/ 0 w 13"/>
                <a:gd name="T1" fmla="*/ 1 h 15"/>
                <a:gd name="T2" fmla="*/ 9 w 13"/>
                <a:gd name="T3" fmla="*/ 0 h 15"/>
                <a:gd name="T4" fmla="*/ 13 w 13"/>
                <a:gd name="T5" fmla="*/ 5 h 15"/>
                <a:gd name="T6" fmla="*/ 12 w 13"/>
                <a:gd name="T7" fmla="*/ 13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12" y="1"/>
                    <a:pt x="12" y="2"/>
                    <a:pt x="13" y="5"/>
                  </a:cubicBezTo>
                  <a:cubicBezTo>
                    <a:pt x="13" y="8"/>
                    <a:pt x="13" y="11"/>
                    <a:pt x="12" y="13"/>
                  </a:cubicBezTo>
                  <a:cubicBezTo>
                    <a:pt x="11" y="15"/>
                    <a:pt x="6" y="15"/>
                    <a:pt x="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9" name="Freeform 164"/>
            <p:cNvSpPr/>
            <p:nvPr/>
          </p:nvSpPr>
          <p:spPr bwMode="auto">
            <a:xfrm>
              <a:off x="10451038" y="1232330"/>
              <a:ext cx="107552" cy="237512"/>
            </a:xfrm>
            <a:custGeom>
              <a:avLst/>
              <a:gdLst>
                <a:gd name="T0" fmla="*/ 10 w 10"/>
                <a:gd name="T1" fmla="*/ 0 h 22"/>
                <a:gd name="T2" fmla="*/ 10 w 10"/>
                <a:gd name="T3" fmla="*/ 16 h 22"/>
                <a:gd name="T4" fmla="*/ 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5"/>
                    <a:pt x="10" y="11"/>
                    <a:pt x="10" y="16"/>
                  </a:cubicBezTo>
                  <a:cubicBezTo>
                    <a:pt x="9" y="22"/>
                    <a:pt x="4" y="20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0" name="Freeform 165"/>
            <p:cNvSpPr/>
            <p:nvPr/>
          </p:nvSpPr>
          <p:spPr bwMode="auto">
            <a:xfrm>
              <a:off x="10706475" y="690087"/>
              <a:ext cx="152366" cy="864901"/>
            </a:xfrm>
            <a:custGeom>
              <a:avLst/>
              <a:gdLst>
                <a:gd name="T0" fmla="*/ 14 w 14"/>
                <a:gd name="T1" fmla="*/ 6 h 81"/>
                <a:gd name="T2" fmla="*/ 1 w 14"/>
                <a:gd name="T3" fmla="*/ 8 h 81"/>
                <a:gd name="T4" fmla="*/ 1 w 14"/>
                <a:gd name="T5" fmla="*/ 72 h 81"/>
                <a:gd name="T6" fmla="*/ 6 w 14"/>
                <a:gd name="T7" fmla="*/ 81 h 81"/>
                <a:gd name="T8" fmla="*/ 14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14" y="6"/>
                  </a:moveTo>
                  <a:cubicBezTo>
                    <a:pt x="9" y="0"/>
                    <a:pt x="2" y="4"/>
                    <a:pt x="1" y="8"/>
                  </a:cubicBezTo>
                  <a:cubicBezTo>
                    <a:pt x="0" y="13"/>
                    <a:pt x="0" y="66"/>
                    <a:pt x="1" y="72"/>
                  </a:cubicBezTo>
                  <a:cubicBezTo>
                    <a:pt x="2" y="75"/>
                    <a:pt x="2" y="80"/>
                    <a:pt x="6" y="81"/>
                  </a:cubicBezTo>
                  <a:cubicBezTo>
                    <a:pt x="10" y="81"/>
                    <a:pt x="14" y="81"/>
                    <a:pt x="14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1" name="Freeform 166"/>
            <p:cNvSpPr/>
            <p:nvPr/>
          </p:nvSpPr>
          <p:spPr bwMode="auto">
            <a:xfrm>
              <a:off x="10782658" y="1393659"/>
              <a:ext cx="170291" cy="116515"/>
            </a:xfrm>
            <a:custGeom>
              <a:avLst/>
              <a:gdLst>
                <a:gd name="T0" fmla="*/ 13 w 16"/>
                <a:gd name="T1" fmla="*/ 0 h 11"/>
                <a:gd name="T2" fmla="*/ 11 w 16"/>
                <a:gd name="T3" fmla="*/ 10 h 11"/>
                <a:gd name="T4" fmla="*/ 0 w 16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cubicBezTo>
                    <a:pt x="16" y="1"/>
                    <a:pt x="16" y="10"/>
                    <a:pt x="11" y="10"/>
                  </a:cubicBezTo>
                  <a:cubicBezTo>
                    <a:pt x="7" y="11"/>
                    <a:pt x="0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2" name="Freeform 167"/>
            <p:cNvSpPr/>
            <p:nvPr/>
          </p:nvSpPr>
          <p:spPr bwMode="auto">
            <a:xfrm>
              <a:off x="10845397" y="1254737"/>
              <a:ext cx="201661" cy="147885"/>
            </a:xfrm>
            <a:custGeom>
              <a:avLst/>
              <a:gdLst>
                <a:gd name="T0" fmla="*/ 16 w 19"/>
                <a:gd name="T1" fmla="*/ 0 h 14"/>
                <a:gd name="T2" fmla="*/ 13 w 19"/>
                <a:gd name="T3" fmla="*/ 13 h 14"/>
                <a:gd name="T4" fmla="*/ 0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16" y="0"/>
                  </a:moveTo>
                  <a:cubicBezTo>
                    <a:pt x="19" y="1"/>
                    <a:pt x="19" y="12"/>
                    <a:pt x="13" y="13"/>
                  </a:cubicBezTo>
                  <a:cubicBezTo>
                    <a:pt x="10" y="13"/>
                    <a:pt x="1" y="14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3" name="Freeform 168"/>
            <p:cNvSpPr/>
            <p:nvPr/>
          </p:nvSpPr>
          <p:spPr bwMode="auto">
            <a:xfrm>
              <a:off x="10782658" y="743863"/>
              <a:ext cx="170291" cy="116515"/>
            </a:xfrm>
            <a:custGeom>
              <a:avLst/>
              <a:gdLst>
                <a:gd name="T0" fmla="*/ 14 w 16"/>
                <a:gd name="T1" fmla="*/ 11 h 11"/>
                <a:gd name="T2" fmla="*/ 10 w 16"/>
                <a:gd name="T3" fmla="*/ 1 h 11"/>
                <a:gd name="T4" fmla="*/ 0 w 1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4" y="11"/>
                  </a:moveTo>
                  <a:cubicBezTo>
                    <a:pt x="16" y="10"/>
                    <a:pt x="16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4" name="Freeform 169"/>
            <p:cNvSpPr/>
            <p:nvPr/>
          </p:nvSpPr>
          <p:spPr bwMode="auto">
            <a:xfrm>
              <a:off x="10845397" y="842453"/>
              <a:ext cx="201661" cy="156847"/>
            </a:xfrm>
            <a:custGeom>
              <a:avLst/>
              <a:gdLst>
                <a:gd name="T0" fmla="*/ 16 w 19"/>
                <a:gd name="T1" fmla="*/ 15 h 15"/>
                <a:gd name="T2" fmla="*/ 13 w 19"/>
                <a:gd name="T3" fmla="*/ 3 h 15"/>
                <a:gd name="T4" fmla="*/ 0 w 19"/>
                <a:gd name="T5" fmla="*/ 5 h 15"/>
                <a:gd name="T6" fmla="*/ 0 w 19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16" y="15"/>
                  </a:moveTo>
                  <a:cubicBezTo>
                    <a:pt x="19" y="14"/>
                    <a:pt x="19" y="4"/>
                    <a:pt x="13" y="3"/>
                  </a:cubicBezTo>
                  <a:cubicBezTo>
                    <a:pt x="10" y="3"/>
                    <a:pt x="1" y="0"/>
                    <a:pt x="0" y="5"/>
                  </a:cubicBezTo>
                  <a:cubicBezTo>
                    <a:pt x="0" y="7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5" name="Freeform 170"/>
            <p:cNvSpPr/>
            <p:nvPr/>
          </p:nvSpPr>
          <p:spPr bwMode="auto">
            <a:xfrm>
              <a:off x="10952950" y="999300"/>
              <a:ext cx="170291" cy="264400"/>
            </a:xfrm>
            <a:custGeom>
              <a:avLst/>
              <a:gdLst>
                <a:gd name="T0" fmla="*/ 0 w 16"/>
                <a:gd name="T1" fmla="*/ 3 h 25"/>
                <a:gd name="T2" fmla="*/ 10 w 16"/>
                <a:gd name="T3" fmla="*/ 1 h 25"/>
                <a:gd name="T4" fmla="*/ 14 w 16"/>
                <a:gd name="T5" fmla="*/ 9 h 25"/>
                <a:gd name="T6" fmla="*/ 9 w 16"/>
                <a:gd name="T7" fmla="*/ 12 h 25"/>
                <a:gd name="T8" fmla="*/ 14 w 16"/>
                <a:gd name="T9" fmla="*/ 14 h 25"/>
                <a:gd name="T10" fmla="*/ 10 w 16"/>
                <a:gd name="T11" fmla="*/ 24 h 25"/>
                <a:gd name="T12" fmla="*/ 0 w 16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0" y="3"/>
                  </a:moveTo>
                  <a:cubicBezTo>
                    <a:pt x="1" y="0"/>
                    <a:pt x="7" y="1"/>
                    <a:pt x="10" y="1"/>
                  </a:cubicBezTo>
                  <a:cubicBezTo>
                    <a:pt x="15" y="1"/>
                    <a:pt x="15" y="6"/>
                    <a:pt x="14" y="9"/>
                  </a:cubicBezTo>
                  <a:cubicBezTo>
                    <a:pt x="14" y="11"/>
                    <a:pt x="10" y="12"/>
                    <a:pt x="9" y="12"/>
                  </a:cubicBezTo>
                  <a:cubicBezTo>
                    <a:pt x="10" y="12"/>
                    <a:pt x="14" y="13"/>
                    <a:pt x="14" y="14"/>
                  </a:cubicBezTo>
                  <a:cubicBezTo>
                    <a:pt x="16" y="18"/>
                    <a:pt x="15" y="23"/>
                    <a:pt x="10" y="24"/>
                  </a:cubicBezTo>
                  <a:cubicBezTo>
                    <a:pt x="7" y="24"/>
                    <a:pt x="1" y="25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6" name="Freeform 171"/>
            <p:cNvSpPr/>
            <p:nvPr/>
          </p:nvSpPr>
          <p:spPr bwMode="auto">
            <a:xfrm>
              <a:off x="10890211" y="905192"/>
              <a:ext cx="147885" cy="179254"/>
            </a:xfrm>
            <a:custGeom>
              <a:avLst/>
              <a:gdLst>
                <a:gd name="T0" fmla="*/ 8 w 14"/>
                <a:gd name="T1" fmla="*/ 1 h 17"/>
                <a:gd name="T2" fmla="*/ 1 w 14"/>
                <a:gd name="T3" fmla="*/ 2 h 17"/>
                <a:gd name="T4" fmla="*/ 0 w 14"/>
                <a:gd name="T5" fmla="*/ 10 h 17"/>
                <a:gd name="T6" fmla="*/ 4 w 14"/>
                <a:gd name="T7" fmla="*/ 16 h 17"/>
                <a:gd name="T8" fmla="*/ 12 w 14"/>
                <a:gd name="T9" fmla="*/ 16 h 17"/>
                <a:gd name="T10" fmla="*/ 14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8" y="1"/>
                  </a:moveTo>
                  <a:cubicBezTo>
                    <a:pt x="8" y="1"/>
                    <a:pt x="3" y="0"/>
                    <a:pt x="1" y="2"/>
                  </a:cubicBezTo>
                  <a:cubicBezTo>
                    <a:pt x="0" y="4"/>
                    <a:pt x="0" y="8"/>
                    <a:pt x="0" y="10"/>
                  </a:cubicBezTo>
                  <a:cubicBezTo>
                    <a:pt x="0" y="12"/>
                    <a:pt x="1" y="15"/>
                    <a:pt x="4" y="16"/>
                  </a:cubicBezTo>
                  <a:cubicBezTo>
                    <a:pt x="6" y="17"/>
                    <a:pt x="9" y="16"/>
                    <a:pt x="12" y="16"/>
                  </a:cubicBezTo>
                  <a:cubicBezTo>
                    <a:pt x="12" y="16"/>
                    <a:pt x="13" y="16"/>
                    <a:pt x="14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7" name="Freeform 172"/>
            <p:cNvSpPr/>
            <p:nvPr/>
          </p:nvSpPr>
          <p:spPr bwMode="auto">
            <a:xfrm>
              <a:off x="10890211" y="1160629"/>
              <a:ext cx="147885" cy="170291"/>
            </a:xfrm>
            <a:custGeom>
              <a:avLst/>
              <a:gdLst>
                <a:gd name="T0" fmla="*/ 8 w 14"/>
                <a:gd name="T1" fmla="*/ 15 h 16"/>
                <a:gd name="T2" fmla="*/ 1 w 14"/>
                <a:gd name="T3" fmla="*/ 14 h 16"/>
                <a:gd name="T4" fmla="*/ 0 w 14"/>
                <a:gd name="T5" fmla="*/ 6 h 16"/>
                <a:gd name="T6" fmla="*/ 4 w 14"/>
                <a:gd name="T7" fmla="*/ 0 h 16"/>
                <a:gd name="T8" fmla="*/ 12 w 14"/>
                <a:gd name="T9" fmla="*/ 0 h 16"/>
                <a:gd name="T10" fmla="*/ 14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8" y="15"/>
                  </a:moveTo>
                  <a:cubicBezTo>
                    <a:pt x="8" y="15"/>
                    <a:pt x="3" y="16"/>
                    <a:pt x="1" y="14"/>
                  </a:cubicBezTo>
                  <a:cubicBezTo>
                    <a:pt x="0" y="12"/>
                    <a:pt x="0" y="8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0"/>
                    <a:pt x="13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8" name="Freeform 173"/>
            <p:cNvSpPr/>
            <p:nvPr/>
          </p:nvSpPr>
          <p:spPr bwMode="auto">
            <a:xfrm>
              <a:off x="10782658" y="976893"/>
              <a:ext cx="107552" cy="85146"/>
            </a:xfrm>
            <a:custGeom>
              <a:avLst/>
              <a:gdLst>
                <a:gd name="T0" fmla="*/ 10 w 10"/>
                <a:gd name="T1" fmla="*/ 1 h 8"/>
                <a:gd name="T2" fmla="*/ 2 w 10"/>
                <a:gd name="T3" fmla="*/ 1 h 8"/>
                <a:gd name="T4" fmla="*/ 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1"/>
                  </a:moveTo>
                  <a:cubicBezTo>
                    <a:pt x="8" y="1"/>
                    <a:pt x="4" y="0"/>
                    <a:pt x="2" y="1"/>
                  </a:cubicBezTo>
                  <a:cubicBezTo>
                    <a:pt x="0" y="3"/>
                    <a:pt x="1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9" name="Freeform 174"/>
            <p:cNvSpPr/>
            <p:nvPr/>
          </p:nvSpPr>
          <p:spPr bwMode="auto">
            <a:xfrm>
              <a:off x="10773696" y="882785"/>
              <a:ext cx="71702" cy="44814"/>
            </a:xfrm>
            <a:custGeom>
              <a:avLst/>
              <a:gdLst>
                <a:gd name="T0" fmla="*/ 7 w 7"/>
                <a:gd name="T1" fmla="*/ 1 h 4"/>
                <a:gd name="T2" fmla="*/ 2 w 7"/>
                <a:gd name="T3" fmla="*/ 0 h 4"/>
                <a:gd name="T4" fmla="*/ 0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0" name="Freeform 175"/>
            <p:cNvSpPr/>
            <p:nvPr/>
          </p:nvSpPr>
          <p:spPr bwMode="auto">
            <a:xfrm>
              <a:off x="10782658" y="1106853"/>
              <a:ext cx="138922" cy="156847"/>
            </a:xfrm>
            <a:custGeom>
              <a:avLst/>
              <a:gdLst>
                <a:gd name="T0" fmla="*/ 13 w 13"/>
                <a:gd name="T1" fmla="*/ 1 h 15"/>
                <a:gd name="T2" fmla="*/ 4 w 13"/>
                <a:gd name="T3" fmla="*/ 0 h 15"/>
                <a:gd name="T4" fmla="*/ 1 w 13"/>
                <a:gd name="T5" fmla="*/ 5 h 15"/>
                <a:gd name="T6" fmla="*/ 1 w 13"/>
                <a:gd name="T7" fmla="*/ 13 h 15"/>
                <a:gd name="T8" fmla="*/ 1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1" y="1"/>
                    <a:pt x="1" y="2"/>
                    <a:pt x="1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5"/>
                    <a:pt x="8" y="15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1" name="Freeform 176"/>
            <p:cNvSpPr/>
            <p:nvPr/>
          </p:nvSpPr>
          <p:spPr bwMode="auto">
            <a:xfrm>
              <a:off x="10782658" y="1232330"/>
              <a:ext cx="107552" cy="237512"/>
            </a:xfrm>
            <a:custGeom>
              <a:avLst/>
              <a:gdLst>
                <a:gd name="T0" fmla="*/ 0 w 10"/>
                <a:gd name="T1" fmla="*/ 0 h 22"/>
                <a:gd name="T2" fmla="*/ 0 w 10"/>
                <a:gd name="T3" fmla="*/ 16 h 22"/>
                <a:gd name="T4" fmla="*/ 1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0" y="5"/>
                    <a:pt x="0" y="11"/>
                    <a:pt x="0" y="16"/>
                  </a:cubicBezTo>
                  <a:cubicBezTo>
                    <a:pt x="1" y="22"/>
                    <a:pt x="7" y="20"/>
                    <a:pt x="1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3" name="组合 1472"/>
          <p:cNvGrpSpPr/>
          <p:nvPr/>
        </p:nvGrpSpPr>
        <p:grpSpPr>
          <a:xfrm>
            <a:off x="10836648" y="1194167"/>
            <a:ext cx="1580816" cy="1522049"/>
            <a:chOff x="10567554" y="3266864"/>
            <a:chExt cx="1205484" cy="1160670"/>
          </a:xfrm>
        </p:grpSpPr>
        <p:sp>
          <p:nvSpPr>
            <p:cNvPr id="212" name="Freeform 177"/>
            <p:cNvSpPr/>
            <p:nvPr/>
          </p:nvSpPr>
          <p:spPr bwMode="auto">
            <a:xfrm>
              <a:off x="10751289" y="3423711"/>
              <a:ext cx="842494" cy="811124"/>
            </a:xfrm>
            <a:custGeom>
              <a:avLst/>
              <a:gdLst>
                <a:gd name="T0" fmla="*/ 66 w 79"/>
                <a:gd name="T1" fmla="*/ 19 h 76"/>
                <a:gd name="T2" fmla="*/ 73 w 79"/>
                <a:gd name="T3" fmla="*/ 35 h 76"/>
                <a:gd name="T4" fmla="*/ 19 w 79"/>
                <a:gd name="T5" fmla="*/ 62 h 76"/>
                <a:gd name="T6" fmla="*/ 23 w 79"/>
                <a:gd name="T7" fmla="*/ 8 h 76"/>
                <a:gd name="T8" fmla="*/ 63 w 79"/>
                <a:gd name="T9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6">
                  <a:moveTo>
                    <a:pt x="66" y="19"/>
                  </a:moveTo>
                  <a:cubicBezTo>
                    <a:pt x="69" y="23"/>
                    <a:pt x="71" y="29"/>
                    <a:pt x="73" y="35"/>
                  </a:cubicBezTo>
                  <a:cubicBezTo>
                    <a:pt x="79" y="64"/>
                    <a:pt x="37" y="76"/>
                    <a:pt x="19" y="62"/>
                  </a:cubicBezTo>
                  <a:cubicBezTo>
                    <a:pt x="6" y="52"/>
                    <a:pt x="0" y="21"/>
                    <a:pt x="23" y="8"/>
                  </a:cubicBezTo>
                  <a:cubicBezTo>
                    <a:pt x="38" y="0"/>
                    <a:pt x="53" y="5"/>
                    <a:pt x="6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3" name="Freeform 178"/>
            <p:cNvSpPr/>
            <p:nvPr/>
          </p:nvSpPr>
          <p:spPr bwMode="auto">
            <a:xfrm>
              <a:off x="11006726" y="3661222"/>
              <a:ext cx="349546" cy="327139"/>
            </a:xfrm>
            <a:custGeom>
              <a:avLst/>
              <a:gdLst>
                <a:gd name="T0" fmla="*/ 27 w 33"/>
                <a:gd name="T1" fmla="*/ 7 h 31"/>
                <a:gd name="T2" fmla="*/ 30 w 33"/>
                <a:gd name="T3" fmla="*/ 14 h 31"/>
                <a:gd name="T4" fmla="*/ 7 w 33"/>
                <a:gd name="T5" fmla="*/ 25 h 31"/>
                <a:gd name="T6" fmla="*/ 9 w 33"/>
                <a:gd name="T7" fmla="*/ 3 h 31"/>
                <a:gd name="T8" fmla="*/ 24 w 33"/>
                <a:gd name="T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1">
                  <a:moveTo>
                    <a:pt x="27" y="7"/>
                  </a:moveTo>
                  <a:cubicBezTo>
                    <a:pt x="28" y="9"/>
                    <a:pt x="29" y="11"/>
                    <a:pt x="30" y="14"/>
                  </a:cubicBezTo>
                  <a:cubicBezTo>
                    <a:pt x="33" y="26"/>
                    <a:pt x="15" y="31"/>
                    <a:pt x="7" y="25"/>
                  </a:cubicBezTo>
                  <a:cubicBezTo>
                    <a:pt x="2" y="21"/>
                    <a:pt x="0" y="8"/>
                    <a:pt x="9" y="3"/>
                  </a:cubicBezTo>
                  <a:cubicBezTo>
                    <a:pt x="15" y="0"/>
                    <a:pt x="20" y="1"/>
                    <a:pt x="24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4" name="Freeform 179"/>
            <p:cNvSpPr/>
            <p:nvPr/>
          </p:nvSpPr>
          <p:spPr bwMode="auto">
            <a:xfrm>
              <a:off x="10858841" y="3522300"/>
              <a:ext cx="636352" cy="618426"/>
            </a:xfrm>
            <a:custGeom>
              <a:avLst/>
              <a:gdLst>
                <a:gd name="T0" fmla="*/ 48 w 60"/>
                <a:gd name="T1" fmla="*/ 26 h 58"/>
                <a:gd name="T2" fmla="*/ 19 w 60"/>
                <a:gd name="T3" fmla="*/ 41 h 58"/>
                <a:gd name="T4" fmla="*/ 21 w 60"/>
                <a:gd name="T5" fmla="*/ 12 h 58"/>
                <a:gd name="T6" fmla="*/ 42 w 60"/>
                <a:gd name="T7" fmla="*/ 15 h 58"/>
                <a:gd name="T8" fmla="*/ 47 w 60"/>
                <a:gd name="T9" fmla="*/ 11 h 58"/>
                <a:gd name="T10" fmla="*/ 17 w 60"/>
                <a:gd name="T11" fmla="*/ 6 h 58"/>
                <a:gd name="T12" fmla="*/ 14 w 60"/>
                <a:gd name="T13" fmla="*/ 47 h 58"/>
                <a:gd name="T14" fmla="*/ 55 w 60"/>
                <a:gd name="T15" fmla="*/ 26 h 58"/>
                <a:gd name="T16" fmla="*/ 49 w 60"/>
                <a:gd name="T17" fmla="*/ 13 h 58"/>
                <a:gd name="T18" fmla="*/ 44 w 60"/>
                <a:gd name="T19" fmla="*/ 17 h 58"/>
                <a:gd name="T20" fmla="*/ 48 w 60"/>
                <a:gd name="T21" fmla="*/ 2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8">
                  <a:moveTo>
                    <a:pt x="48" y="26"/>
                  </a:moveTo>
                  <a:cubicBezTo>
                    <a:pt x="52" y="42"/>
                    <a:pt x="29" y="49"/>
                    <a:pt x="19" y="41"/>
                  </a:cubicBezTo>
                  <a:cubicBezTo>
                    <a:pt x="12" y="36"/>
                    <a:pt x="9" y="19"/>
                    <a:pt x="21" y="12"/>
                  </a:cubicBezTo>
                  <a:cubicBezTo>
                    <a:pt x="29" y="8"/>
                    <a:pt x="37" y="10"/>
                    <a:pt x="42" y="15"/>
                  </a:cubicBezTo>
                  <a:cubicBezTo>
                    <a:pt x="44" y="14"/>
                    <a:pt x="46" y="12"/>
                    <a:pt x="47" y="11"/>
                  </a:cubicBezTo>
                  <a:cubicBezTo>
                    <a:pt x="40" y="3"/>
                    <a:pt x="28" y="0"/>
                    <a:pt x="17" y="6"/>
                  </a:cubicBezTo>
                  <a:cubicBezTo>
                    <a:pt x="0" y="15"/>
                    <a:pt x="4" y="40"/>
                    <a:pt x="14" y="47"/>
                  </a:cubicBezTo>
                  <a:cubicBezTo>
                    <a:pt x="28" y="58"/>
                    <a:pt x="60" y="49"/>
                    <a:pt x="55" y="26"/>
                  </a:cubicBezTo>
                  <a:cubicBezTo>
                    <a:pt x="54" y="21"/>
                    <a:pt x="52" y="17"/>
                    <a:pt x="49" y="13"/>
                  </a:cubicBezTo>
                  <a:cubicBezTo>
                    <a:pt x="48" y="14"/>
                    <a:pt x="46" y="16"/>
                    <a:pt x="44" y="17"/>
                  </a:cubicBezTo>
                  <a:cubicBezTo>
                    <a:pt x="46" y="20"/>
                    <a:pt x="47" y="23"/>
                    <a:pt x="48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5" name="Freeform 180"/>
            <p:cNvSpPr/>
            <p:nvPr/>
          </p:nvSpPr>
          <p:spPr bwMode="auto">
            <a:xfrm>
              <a:off x="10567554" y="3266864"/>
              <a:ext cx="1205484" cy="1160670"/>
            </a:xfrm>
            <a:custGeom>
              <a:avLst/>
              <a:gdLst>
                <a:gd name="T0" fmla="*/ 97 w 113"/>
                <a:gd name="T1" fmla="*/ 49 h 109"/>
                <a:gd name="T2" fmla="*/ 31 w 113"/>
                <a:gd name="T3" fmla="*/ 82 h 109"/>
                <a:gd name="T4" fmla="*/ 37 w 113"/>
                <a:gd name="T5" fmla="*/ 17 h 109"/>
                <a:gd name="T6" fmla="*/ 85 w 113"/>
                <a:gd name="T7" fmla="*/ 26 h 109"/>
                <a:gd name="T8" fmla="*/ 90 w 113"/>
                <a:gd name="T9" fmla="*/ 22 h 109"/>
                <a:gd name="T10" fmla="*/ 33 w 113"/>
                <a:gd name="T11" fmla="*/ 11 h 109"/>
                <a:gd name="T12" fmla="*/ 26 w 113"/>
                <a:gd name="T13" fmla="*/ 88 h 109"/>
                <a:gd name="T14" fmla="*/ 104 w 113"/>
                <a:gd name="T15" fmla="*/ 49 h 109"/>
                <a:gd name="T16" fmla="*/ 93 w 113"/>
                <a:gd name="T17" fmla="*/ 25 h 109"/>
                <a:gd name="T18" fmla="*/ 87 w 113"/>
                <a:gd name="T19" fmla="*/ 29 h 109"/>
                <a:gd name="T20" fmla="*/ 97 w 113"/>
                <a:gd name="T21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09">
                  <a:moveTo>
                    <a:pt x="97" y="49"/>
                  </a:moveTo>
                  <a:cubicBezTo>
                    <a:pt x="105" y="85"/>
                    <a:pt x="54" y="100"/>
                    <a:pt x="31" y="82"/>
                  </a:cubicBezTo>
                  <a:cubicBezTo>
                    <a:pt x="16" y="71"/>
                    <a:pt x="9" y="33"/>
                    <a:pt x="37" y="17"/>
                  </a:cubicBezTo>
                  <a:cubicBezTo>
                    <a:pt x="55" y="8"/>
                    <a:pt x="73" y="13"/>
                    <a:pt x="85" y="26"/>
                  </a:cubicBezTo>
                  <a:cubicBezTo>
                    <a:pt x="87" y="25"/>
                    <a:pt x="89" y="24"/>
                    <a:pt x="90" y="22"/>
                  </a:cubicBezTo>
                  <a:cubicBezTo>
                    <a:pt x="76" y="6"/>
                    <a:pt x="54" y="0"/>
                    <a:pt x="33" y="11"/>
                  </a:cubicBezTo>
                  <a:cubicBezTo>
                    <a:pt x="0" y="29"/>
                    <a:pt x="8" y="74"/>
                    <a:pt x="26" y="88"/>
                  </a:cubicBezTo>
                  <a:cubicBezTo>
                    <a:pt x="53" y="109"/>
                    <a:pt x="113" y="91"/>
                    <a:pt x="104" y="49"/>
                  </a:cubicBezTo>
                  <a:cubicBezTo>
                    <a:pt x="102" y="40"/>
                    <a:pt x="98" y="32"/>
                    <a:pt x="93" y="25"/>
                  </a:cubicBezTo>
                  <a:cubicBezTo>
                    <a:pt x="91" y="26"/>
                    <a:pt x="89" y="28"/>
                    <a:pt x="87" y="29"/>
                  </a:cubicBezTo>
                  <a:cubicBezTo>
                    <a:pt x="92" y="35"/>
                    <a:pt x="95" y="42"/>
                    <a:pt x="97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6" name="Freeform 181"/>
            <p:cNvSpPr/>
            <p:nvPr/>
          </p:nvSpPr>
          <p:spPr bwMode="auto">
            <a:xfrm>
              <a:off x="11091872" y="3732924"/>
              <a:ext cx="179254" cy="170291"/>
            </a:xfrm>
            <a:custGeom>
              <a:avLst/>
              <a:gdLst>
                <a:gd name="T0" fmla="*/ 5 w 17"/>
                <a:gd name="T1" fmla="*/ 1 h 16"/>
                <a:gd name="T2" fmla="*/ 12 w 17"/>
                <a:gd name="T3" fmla="*/ 1 h 16"/>
                <a:gd name="T4" fmla="*/ 10 w 17"/>
                <a:gd name="T5" fmla="*/ 6 h 16"/>
                <a:gd name="T6" fmla="*/ 15 w 17"/>
                <a:gd name="T7" fmla="*/ 4 h 16"/>
                <a:gd name="T8" fmla="*/ 16 w 17"/>
                <a:gd name="T9" fmla="*/ 7 h 16"/>
                <a:gd name="T10" fmla="*/ 4 w 17"/>
                <a:gd name="T11" fmla="*/ 13 h 16"/>
                <a:gd name="T12" fmla="*/ 5 w 17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5" y="1"/>
                  </a:moveTo>
                  <a:cubicBezTo>
                    <a:pt x="7" y="0"/>
                    <a:pt x="10" y="0"/>
                    <a:pt x="12" y="1"/>
                  </a:cubicBezTo>
                  <a:cubicBezTo>
                    <a:pt x="12" y="1"/>
                    <a:pt x="9" y="5"/>
                    <a:pt x="10" y="6"/>
                  </a:cubicBezTo>
                  <a:cubicBezTo>
                    <a:pt x="11" y="7"/>
                    <a:pt x="14" y="3"/>
                    <a:pt x="15" y="4"/>
                  </a:cubicBezTo>
                  <a:cubicBezTo>
                    <a:pt x="15" y="5"/>
                    <a:pt x="16" y="6"/>
                    <a:pt x="16" y="7"/>
                  </a:cubicBezTo>
                  <a:cubicBezTo>
                    <a:pt x="17" y="13"/>
                    <a:pt x="8" y="16"/>
                    <a:pt x="4" y="13"/>
                  </a:cubicBezTo>
                  <a:cubicBezTo>
                    <a:pt x="1" y="11"/>
                    <a:pt x="0" y="4"/>
                    <a:pt x="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7" name="Freeform 182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8" name="Freeform 183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9" name="Freeform 184"/>
            <p:cNvSpPr/>
            <p:nvPr/>
          </p:nvSpPr>
          <p:spPr bwMode="auto">
            <a:xfrm>
              <a:off x="11580339" y="3338565"/>
              <a:ext cx="98590" cy="120996"/>
            </a:xfrm>
            <a:custGeom>
              <a:avLst/>
              <a:gdLst>
                <a:gd name="T0" fmla="*/ 0 w 9"/>
                <a:gd name="T1" fmla="*/ 11 h 11"/>
                <a:gd name="T2" fmla="*/ 1 w 9"/>
                <a:gd name="T3" fmla="*/ 3 h 11"/>
                <a:gd name="T4" fmla="*/ 9 w 9"/>
                <a:gd name="T5" fmla="*/ 0 h 11"/>
                <a:gd name="T6" fmla="*/ 8 w 9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10"/>
                    <a:pt x="1" y="4"/>
                    <a:pt x="1" y="3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9" y="2"/>
                    <a:pt x="8" y="5"/>
                    <a:pt x="8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0" name="Freeform 185"/>
            <p:cNvSpPr/>
            <p:nvPr/>
          </p:nvSpPr>
          <p:spPr bwMode="auto">
            <a:xfrm>
              <a:off x="11593784" y="3459562"/>
              <a:ext cx="147885" cy="85146"/>
            </a:xfrm>
            <a:custGeom>
              <a:avLst/>
              <a:gdLst>
                <a:gd name="T0" fmla="*/ 0 w 14"/>
                <a:gd name="T1" fmla="*/ 5 h 8"/>
                <a:gd name="T2" fmla="*/ 8 w 14"/>
                <a:gd name="T3" fmla="*/ 8 h 8"/>
                <a:gd name="T4" fmla="*/ 14 w 14"/>
                <a:gd name="T5" fmla="*/ 3 h 8"/>
                <a:gd name="T6" fmla="*/ 7 w 1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5"/>
                  </a:moveTo>
                  <a:cubicBezTo>
                    <a:pt x="1" y="5"/>
                    <a:pt x="7" y="8"/>
                    <a:pt x="8" y="8"/>
                  </a:cubicBezTo>
                  <a:cubicBezTo>
                    <a:pt x="9" y="8"/>
                    <a:pt x="13" y="5"/>
                    <a:pt x="14" y="3"/>
                  </a:cubicBezTo>
                  <a:cubicBezTo>
                    <a:pt x="12" y="2"/>
                    <a:pt x="10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1" name="Freeform 186"/>
            <p:cNvSpPr/>
            <p:nvPr/>
          </p:nvSpPr>
          <p:spPr bwMode="auto">
            <a:xfrm>
              <a:off x="11625153" y="3352009"/>
              <a:ext cx="0" cy="85146"/>
            </a:xfrm>
            <a:custGeom>
              <a:avLst/>
              <a:gdLst>
                <a:gd name="T0" fmla="*/ 0 h 8"/>
                <a:gd name="T1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3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2" name="Freeform 187"/>
            <p:cNvSpPr/>
            <p:nvPr/>
          </p:nvSpPr>
          <p:spPr bwMode="auto">
            <a:xfrm>
              <a:off x="11634116" y="3477487"/>
              <a:ext cx="76183" cy="31369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67" name="组合 1466"/>
          <p:cNvGrpSpPr/>
          <p:nvPr/>
        </p:nvGrpSpPr>
        <p:grpSpPr>
          <a:xfrm>
            <a:off x="9756026" y="4325252"/>
            <a:ext cx="331620" cy="371952"/>
            <a:chOff x="10056679" y="3670185"/>
            <a:chExt cx="331620" cy="371952"/>
          </a:xfrm>
        </p:grpSpPr>
        <p:sp>
          <p:nvSpPr>
            <p:cNvPr id="223" name="Freeform 188"/>
            <p:cNvSpPr/>
            <p:nvPr/>
          </p:nvSpPr>
          <p:spPr bwMode="auto">
            <a:xfrm>
              <a:off x="10056679" y="3670185"/>
              <a:ext cx="331620" cy="371952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4" name="Freeform 189"/>
            <p:cNvSpPr/>
            <p:nvPr/>
          </p:nvSpPr>
          <p:spPr bwMode="auto">
            <a:xfrm>
              <a:off x="10195601" y="3831514"/>
              <a:ext cx="53776" cy="71702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225" name="Freeform 190"/>
          <p:cNvSpPr/>
          <p:nvPr/>
        </p:nvSpPr>
        <p:spPr bwMode="auto">
          <a:xfrm>
            <a:off x="7941658" y="126899"/>
            <a:ext cx="694610" cy="596020"/>
          </a:xfrm>
          <a:custGeom>
            <a:avLst/>
            <a:gdLst>
              <a:gd name="T0" fmla="*/ 47 w 65"/>
              <a:gd name="T1" fmla="*/ 17 h 56"/>
              <a:gd name="T2" fmla="*/ 43 w 65"/>
              <a:gd name="T3" fmla="*/ 3 h 56"/>
              <a:gd name="T4" fmla="*/ 29 w 65"/>
              <a:gd name="T5" fmla="*/ 12 h 56"/>
              <a:gd name="T6" fmla="*/ 18 w 65"/>
              <a:gd name="T7" fmla="*/ 4 h 56"/>
              <a:gd name="T8" fmla="*/ 13 w 65"/>
              <a:gd name="T9" fmla="*/ 15 h 56"/>
              <a:gd name="T10" fmla="*/ 13 w 65"/>
              <a:gd name="T11" fmla="*/ 29 h 56"/>
              <a:gd name="T12" fmla="*/ 29 w 65"/>
              <a:gd name="T13" fmla="*/ 36 h 56"/>
              <a:gd name="T14" fmla="*/ 51 w 65"/>
              <a:gd name="T15" fmla="*/ 38 h 56"/>
              <a:gd name="T16" fmla="*/ 53 w 65"/>
              <a:gd name="T17" fmla="*/ 26 h 56"/>
              <a:gd name="T18" fmla="*/ 47 w 65"/>
              <a:gd name="T19" fmla="*/ 1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5" h="56">
                <a:moveTo>
                  <a:pt x="47" y="17"/>
                </a:moveTo>
                <a:cubicBezTo>
                  <a:pt x="50" y="12"/>
                  <a:pt x="48" y="6"/>
                  <a:pt x="43" y="3"/>
                </a:cubicBezTo>
                <a:cubicBezTo>
                  <a:pt x="35" y="0"/>
                  <a:pt x="32" y="5"/>
                  <a:pt x="29" y="12"/>
                </a:cubicBezTo>
                <a:cubicBezTo>
                  <a:pt x="27" y="8"/>
                  <a:pt x="22" y="3"/>
                  <a:pt x="18" y="4"/>
                </a:cubicBezTo>
                <a:cubicBezTo>
                  <a:pt x="13" y="5"/>
                  <a:pt x="10" y="11"/>
                  <a:pt x="13" y="15"/>
                </a:cubicBezTo>
                <a:cubicBezTo>
                  <a:pt x="2" y="13"/>
                  <a:pt x="0" y="30"/>
                  <a:pt x="13" y="29"/>
                </a:cubicBezTo>
                <a:cubicBezTo>
                  <a:pt x="11" y="39"/>
                  <a:pt x="23" y="44"/>
                  <a:pt x="29" y="36"/>
                </a:cubicBezTo>
                <a:cubicBezTo>
                  <a:pt x="27" y="49"/>
                  <a:pt x="46" y="56"/>
                  <a:pt x="51" y="38"/>
                </a:cubicBezTo>
                <a:cubicBezTo>
                  <a:pt x="65" y="40"/>
                  <a:pt x="64" y="28"/>
                  <a:pt x="53" y="26"/>
                </a:cubicBezTo>
                <a:cubicBezTo>
                  <a:pt x="61" y="20"/>
                  <a:pt x="53" y="10"/>
                  <a:pt x="47" y="1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6" name="Freeform 191"/>
          <p:cNvSpPr/>
          <p:nvPr/>
        </p:nvSpPr>
        <p:spPr bwMode="auto">
          <a:xfrm>
            <a:off x="9199263" y="106060"/>
            <a:ext cx="479505" cy="354027"/>
          </a:xfrm>
          <a:custGeom>
            <a:avLst/>
            <a:gdLst>
              <a:gd name="T0" fmla="*/ 16 w 45"/>
              <a:gd name="T1" fmla="*/ 8 h 33"/>
              <a:gd name="T2" fmla="*/ 21 w 45"/>
              <a:gd name="T3" fmla="*/ 0 h 33"/>
              <a:gd name="T4" fmla="*/ 28 w 45"/>
              <a:gd name="T5" fmla="*/ 9 h 33"/>
              <a:gd name="T6" fmla="*/ 37 w 45"/>
              <a:gd name="T7" fmla="*/ 6 h 33"/>
              <a:gd name="T8" fmla="*/ 37 w 45"/>
              <a:gd name="T9" fmla="*/ 14 h 33"/>
              <a:gd name="T10" fmla="*/ 35 w 45"/>
              <a:gd name="T11" fmla="*/ 23 h 33"/>
              <a:gd name="T12" fmla="*/ 24 w 45"/>
              <a:gd name="T13" fmla="*/ 24 h 33"/>
              <a:gd name="T14" fmla="*/ 9 w 45"/>
              <a:gd name="T15" fmla="*/ 21 h 33"/>
              <a:gd name="T16" fmla="*/ 10 w 45"/>
              <a:gd name="T17" fmla="*/ 13 h 33"/>
              <a:gd name="T18" fmla="*/ 16 w 45"/>
              <a:gd name="T1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33">
                <a:moveTo>
                  <a:pt x="16" y="8"/>
                </a:moveTo>
                <a:cubicBezTo>
                  <a:pt x="14" y="5"/>
                  <a:pt x="17" y="1"/>
                  <a:pt x="21" y="0"/>
                </a:cubicBezTo>
                <a:cubicBezTo>
                  <a:pt x="26" y="0"/>
                  <a:pt x="28" y="4"/>
                  <a:pt x="28" y="9"/>
                </a:cubicBezTo>
                <a:cubicBezTo>
                  <a:pt x="30" y="7"/>
                  <a:pt x="34" y="4"/>
                  <a:pt x="37" y="6"/>
                </a:cubicBezTo>
                <a:cubicBezTo>
                  <a:pt x="39" y="7"/>
                  <a:pt x="40" y="12"/>
                  <a:pt x="37" y="14"/>
                </a:cubicBezTo>
                <a:cubicBezTo>
                  <a:pt x="45" y="14"/>
                  <a:pt x="43" y="26"/>
                  <a:pt x="35" y="23"/>
                </a:cubicBezTo>
                <a:cubicBezTo>
                  <a:pt x="34" y="29"/>
                  <a:pt x="25" y="30"/>
                  <a:pt x="24" y="24"/>
                </a:cubicBezTo>
                <a:cubicBezTo>
                  <a:pt x="22" y="32"/>
                  <a:pt x="9" y="33"/>
                  <a:pt x="9" y="21"/>
                </a:cubicBezTo>
                <a:cubicBezTo>
                  <a:pt x="0" y="20"/>
                  <a:pt x="3" y="12"/>
                  <a:pt x="10" y="13"/>
                </a:cubicBezTo>
                <a:cubicBezTo>
                  <a:pt x="6" y="7"/>
                  <a:pt x="13" y="3"/>
                  <a:pt x="16" y="8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7" name="Freeform 192"/>
          <p:cNvSpPr/>
          <p:nvPr/>
        </p:nvSpPr>
        <p:spPr bwMode="auto">
          <a:xfrm>
            <a:off x="8415791" y="891463"/>
            <a:ext cx="362990" cy="277844"/>
          </a:xfrm>
          <a:custGeom>
            <a:avLst/>
            <a:gdLst>
              <a:gd name="T0" fmla="*/ 12 w 34"/>
              <a:gd name="T1" fmla="*/ 7 h 26"/>
              <a:gd name="T2" fmla="*/ 16 w 34"/>
              <a:gd name="T3" fmla="*/ 1 h 26"/>
              <a:gd name="T4" fmla="*/ 21 w 34"/>
              <a:gd name="T5" fmla="*/ 7 h 26"/>
              <a:gd name="T6" fmla="*/ 28 w 34"/>
              <a:gd name="T7" fmla="*/ 5 h 26"/>
              <a:gd name="T8" fmla="*/ 28 w 34"/>
              <a:gd name="T9" fmla="*/ 11 h 26"/>
              <a:gd name="T10" fmla="*/ 26 w 34"/>
              <a:gd name="T11" fmla="*/ 18 h 26"/>
              <a:gd name="T12" fmla="*/ 18 w 34"/>
              <a:gd name="T13" fmla="*/ 19 h 26"/>
              <a:gd name="T14" fmla="*/ 7 w 34"/>
              <a:gd name="T15" fmla="*/ 17 h 26"/>
              <a:gd name="T16" fmla="*/ 7 w 34"/>
              <a:gd name="T17" fmla="*/ 10 h 26"/>
              <a:gd name="T18" fmla="*/ 12 w 34"/>
              <a:gd name="T1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26">
                <a:moveTo>
                  <a:pt x="12" y="7"/>
                </a:moveTo>
                <a:cubicBezTo>
                  <a:pt x="11" y="4"/>
                  <a:pt x="13" y="1"/>
                  <a:pt x="16" y="1"/>
                </a:cubicBezTo>
                <a:cubicBezTo>
                  <a:pt x="20" y="0"/>
                  <a:pt x="21" y="4"/>
                  <a:pt x="21" y="7"/>
                </a:cubicBezTo>
                <a:cubicBezTo>
                  <a:pt x="23" y="6"/>
                  <a:pt x="26" y="4"/>
                  <a:pt x="28" y="5"/>
                </a:cubicBezTo>
                <a:cubicBezTo>
                  <a:pt x="30" y="6"/>
                  <a:pt x="31" y="10"/>
                  <a:pt x="28" y="11"/>
                </a:cubicBezTo>
                <a:cubicBezTo>
                  <a:pt x="34" y="12"/>
                  <a:pt x="32" y="20"/>
                  <a:pt x="26" y="18"/>
                </a:cubicBezTo>
                <a:cubicBezTo>
                  <a:pt x="26" y="23"/>
                  <a:pt x="19" y="24"/>
                  <a:pt x="18" y="19"/>
                </a:cubicBezTo>
                <a:cubicBezTo>
                  <a:pt x="17" y="25"/>
                  <a:pt x="6" y="26"/>
                  <a:pt x="7" y="17"/>
                </a:cubicBezTo>
                <a:cubicBezTo>
                  <a:pt x="0" y="16"/>
                  <a:pt x="2" y="10"/>
                  <a:pt x="7" y="10"/>
                </a:cubicBezTo>
                <a:cubicBezTo>
                  <a:pt x="4" y="6"/>
                  <a:pt x="10" y="3"/>
                  <a:pt x="12" y="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83" name="组合 1482"/>
          <p:cNvGrpSpPr/>
          <p:nvPr/>
        </p:nvGrpSpPr>
        <p:grpSpPr>
          <a:xfrm>
            <a:off x="9040770" y="480253"/>
            <a:ext cx="1057600" cy="587057"/>
            <a:chOff x="9523398" y="-53817"/>
            <a:chExt cx="1057600" cy="587057"/>
          </a:xfrm>
        </p:grpSpPr>
        <p:sp>
          <p:nvSpPr>
            <p:cNvPr id="86" name="Freeform 51"/>
            <p:cNvSpPr/>
            <p:nvPr/>
          </p:nvSpPr>
          <p:spPr bwMode="auto">
            <a:xfrm>
              <a:off x="9949127" y="-53817"/>
              <a:ext cx="631871" cy="309213"/>
            </a:xfrm>
            <a:custGeom>
              <a:avLst/>
              <a:gdLst>
                <a:gd name="T0" fmla="*/ 59 w 59"/>
                <a:gd name="T1" fmla="*/ 0 h 29"/>
                <a:gd name="T2" fmla="*/ 11 w 59"/>
                <a:gd name="T3" fmla="*/ 29 h 29"/>
                <a:gd name="T4" fmla="*/ 0 w 59"/>
                <a:gd name="T5" fmla="*/ 18 h 29"/>
                <a:gd name="T6" fmla="*/ 59 w 5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cubicBezTo>
                    <a:pt x="49" y="9"/>
                    <a:pt x="22" y="22"/>
                    <a:pt x="11" y="29"/>
                  </a:cubicBezTo>
                  <a:cubicBezTo>
                    <a:pt x="11" y="29"/>
                    <a:pt x="2" y="22"/>
                    <a:pt x="0" y="18"/>
                  </a:cubicBezTo>
                  <a:cubicBezTo>
                    <a:pt x="0" y="18"/>
                    <a:pt x="44" y="3"/>
                    <a:pt x="59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7" name="Freeform 52"/>
            <p:cNvSpPr/>
            <p:nvPr/>
          </p:nvSpPr>
          <p:spPr bwMode="auto">
            <a:xfrm>
              <a:off x="10141825" y="-53817"/>
              <a:ext cx="439173" cy="470542"/>
            </a:xfrm>
            <a:custGeom>
              <a:avLst/>
              <a:gdLst>
                <a:gd name="T0" fmla="*/ 41 w 41"/>
                <a:gd name="T1" fmla="*/ 0 h 44"/>
                <a:gd name="T2" fmla="*/ 15 w 41"/>
                <a:gd name="T3" fmla="*/ 44 h 44"/>
                <a:gd name="T4" fmla="*/ 0 w 41"/>
                <a:gd name="T5" fmla="*/ 33 h 44"/>
                <a:gd name="T6" fmla="*/ 41 w 41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4">
                  <a:moveTo>
                    <a:pt x="41" y="0"/>
                  </a:moveTo>
                  <a:cubicBezTo>
                    <a:pt x="36" y="13"/>
                    <a:pt x="21" y="34"/>
                    <a:pt x="15" y="44"/>
                  </a:cubicBezTo>
                  <a:cubicBezTo>
                    <a:pt x="15" y="44"/>
                    <a:pt x="3" y="36"/>
                    <a:pt x="0" y="33"/>
                  </a:cubicBezTo>
                  <a:cubicBezTo>
                    <a:pt x="0" y="33"/>
                    <a:pt x="30" y="9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8" name="Freeform 53"/>
            <p:cNvSpPr/>
            <p:nvPr/>
          </p:nvSpPr>
          <p:spPr bwMode="auto">
            <a:xfrm>
              <a:off x="10056679" y="255396"/>
              <a:ext cx="85146" cy="201661"/>
            </a:xfrm>
            <a:custGeom>
              <a:avLst/>
              <a:gdLst>
                <a:gd name="T0" fmla="*/ 8 w 8"/>
                <a:gd name="T1" fmla="*/ 4 h 19"/>
                <a:gd name="T2" fmla="*/ 0 w 8"/>
                <a:gd name="T3" fmla="*/ 19 h 19"/>
                <a:gd name="T4" fmla="*/ 1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8" y="4"/>
                  </a:moveTo>
                  <a:cubicBezTo>
                    <a:pt x="8" y="4"/>
                    <a:pt x="2" y="18"/>
                    <a:pt x="0" y="19"/>
                  </a:cubicBezTo>
                  <a:cubicBezTo>
                    <a:pt x="0" y="19"/>
                    <a:pt x="0" y="6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9" name="Freeform 54"/>
            <p:cNvSpPr/>
            <p:nvPr/>
          </p:nvSpPr>
          <p:spPr bwMode="auto">
            <a:xfrm>
              <a:off x="10056679" y="380874"/>
              <a:ext cx="183736" cy="76183"/>
            </a:xfrm>
            <a:custGeom>
              <a:avLst/>
              <a:gdLst>
                <a:gd name="T0" fmla="*/ 0 w 17"/>
                <a:gd name="T1" fmla="*/ 7 h 7"/>
                <a:gd name="T2" fmla="*/ 17 w 17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6"/>
                    <a:pt x="15" y="1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8" name="Freeform 193"/>
            <p:cNvSpPr/>
            <p:nvPr/>
          </p:nvSpPr>
          <p:spPr bwMode="auto">
            <a:xfrm>
              <a:off x="9523398" y="277803"/>
              <a:ext cx="340583" cy="255437"/>
            </a:xfrm>
            <a:custGeom>
              <a:avLst/>
              <a:gdLst>
                <a:gd name="T0" fmla="*/ 11 w 32"/>
                <a:gd name="T1" fmla="*/ 24 h 24"/>
                <a:gd name="T2" fmla="*/ 26 w 32"/>
                <a:gd name="T3" fmla="*/ 14 h 24"/>
                <a:gd name="T4" fmla="*/ 20 w 32"/>
                <a:gd name="T5" fmla="*/ 14 h 24"/>
                <a:gd name="T6" fmla="*/ 32 w 32"/>
                <a:gd name="T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11" y="24"/>
                  </a:moveTo>
                  <a:cubicBezTo>
                    <a:pt x="0" y="19"/>
                    <a:pt x="24" y="0"/>
                    <a:pt x="26" y="14"/>
                  </a:cubicBezTo>
                  <a:cubicBezTo>
                    <a:pt x="27" y="20"/>
                    <a:pt x="20" y="20"/>
                    <a:pt x="20" y="14"/>
                  </a:cubicBezTo>
                  <a:cubicBezTo>
                    <a:pt x="19" y="8"/>
                    <a:pt x="27" y="4"/>
                    <a:pt x="3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1" name="组合 1480"/>
          <p:cNvGrpSpPr/>
          <p:nvPr/>
        </p:nvGrpSpPr>
        <p:grpSpPr>
          <a:xfrm>
            <a:off x="10337278" y="911501"/>
            <a:ext cx="725979" cy="300251"/>
            <a:chOff x="10504815" y="295728"/>
            <a:chExt cx="725979" cy="300251"/>
          </a:xfrm>
        </p:grpSpPr>
        <p:sp>
          <p:nvSpPr>
            <p:cNvPr id="229" name="Freeform 194"/>
            <p:cNvSpPr/>
            <p:nvPr/>
          </p:nvSpPr>
          <p:spPr bwMode="auto">
            <a:xfrm>
              <a:off x="10504815" y="371911"/>
              <a:ext cx="233030" cy="224068"/>
            </a:xfrm>
            <a:custGeom>
              <a:avLst/>
              <a:gdLst>
                <a:gd name="T0" fmla="*/ 3 w 22"/>
                <a:gd name="T1" fmla="*/ 20 h 21"/>
                <a:gd name="T2" fmla="*/ 22 w 22"/>
                <a:gd name="T3" fmla="*/ 18 h 21"/>
                <a:gd name="T4" fmla="*/ 20 w 22"/>
                <a:gd name="T5" fmla="*/ 2 h 21"/>
                <a:gd name="T6" fmla="*/ 2 w 22"/>
                <a:gd name="T7" fmla="*/ 2 h 21"/>
                <a:gd name="T8" fmla="*/ 3 w 22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3" y="20"/>
                  </a:moveTo>
                  <a:cubicBezTo>
                    <a:pt x="7" y="21"/>
                    <a:pt x="17" y="18"/>
                    <a:pt x="22" y="18"/>
                  </a:cubicBezTo>
                  <a:cubicBezTo>
                    <a:pt x="21" y="13"/>
                    <a:pt x="21" y="7"/>
                    <a:pt x="20" y="2"/>
                  </a:cubicBezTo>
                  <a:cubicBezTo>
                    <a:pt x="14" y="0"/>
                    <a:pt x="7" y="1"/>
                    <a:pt x="2" y="2"/>
                  </a:cubicBezTo>
                  <a:cubicBezTo>
                    <a:pt x="1" y="2"/>
                    <a:pt x="0" y="16"/>
                    <a:pt x="3" y="2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0" name="Freeform 195"/>
            <p:cNvSpPr/>
            <p:nvPr/>
          </p:nvSpPr>
          <p:spPr bwMode="auto">
            <a:xfrm>
              <a:off x="10845397" y="362948"/>
              <a:ext cx="237512" cy="210623"/>
            </a:xfrm>
            <a:custGeom>
              <a:avLst/>
              <a:gdLst>
                <a:gd name="T0" fmla="*/ 3 w 22"/>
                <a:gd name="T1" fmla="*/ 19 h 20"/>
                <a:gd name="T2" fmla="*/ 22 w 22"/>
                <a:gd name="T3" fmla="*/ 17 h 20"/>
                <a:gd name="T4" fmla="*/ 20 w 22"/>
                <a:gd name="T5" fmla="*/ 1 h 20"/>
                <a:gd name="T6" fmla="*/ 2 w 22"/>
                <a:gd name="T7" fmla="*/ 1 h 20"/>
                <a:gd name="T8" fmla="*/ 3 w 22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3" y="19"/>
                  </a:moveTo>
                  <a:cubicBezTo>
                    <a:pt x="7" y="20"/>
                    <a:pt x="17" y="17"/>
                    <a:pt x="22" y="17"/>
                  </a:cubicBezTo>
                  <a:cubicBezTo>
                    <a:pt x="21" y="12"/>
                    <a:pt x="21" y="6"/>
                    <a:pt x="20" y="1"/>
                  </a:cubicBezTo>
                  <a:cubicBezTo>
                    <a:pt x="14" y="0"/>
                    <a:pt x="6" y="0"/>
                    <a:pt x="2" y="1"/>
                  </a:cubicBezTo>
                  <a:cubicBezTo>
                    <a:pt x="1" y="2"/>
                    <a:pt x="0" y="15"/>
                    <a:pt x="3" y="1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1" name="Freeform 196"/>
            <p:cNvSpPr/>
            <p:nvPr/>
          </p:nvSpPr>
          <p:spPr bwMode="auto">
            <a:xfrm>
              <a:off x="10728882" y="457057"/>
              <a:ext cx="116515" cy="8963"/>
            </a:xfrm>
            <a:custGeom>
              <a:avLst/>
              <a:gdLst>
                <a:gd name="T0" fmla="*/ 0 w 11"/>
                <a:gd name="T1" fmla="*/ 1 h 1"/>
                <a:gd name="T2" fmla="*/ 11 w 1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2" name="Freeform 197"/>
            <p:cNvSpPr/>
            <p:nvPr/>
          </p:nvSpPr>
          <p:spPr bwMode="auto">
            <a:xfrm>
              <a:off x="11069465" y="295728"/>
              <a:ext cx="161329" cy="120996"/>
            </a:xfrm>
            <a:custGeom>
              <a:avLst/>
              <a:gdLst>
                <a:gd name="T0" fmla="*/ 0 w 15"/>
                <a:gd name="T1" fmla="*/ 11 h 11"/>
                <a:gd name="T2" fmla="*/ 8 w 15"/>
                <a:gd name="T3" fmla="*/ 3 h 11"/>
                <a:gd name="T4" fmla="*/ 15 w 1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2" y="8"/>
                    <a:pt x="5" y="6"/>
                    <a:pt x="8" y="3"/>
                  </a:cubicBezTo>
                  <a:cubicBezTo>
                    <a:pt x="11" y="1"/>
                    <a:pt x="11" y="0"/>
                    <a:pt x="15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3" name="Freeform 198"/>
            <p:cNvSpPr/>
            <p:nvPr/>
          </p:nvSpPr>
          <p:spPr bwMode="auto">
            <a:xfrm>
              <a:off x="10580998" y="295728"/>
              <a:ext cx="147885" cy="85146"/>
            </a:xfrm>
            <a:custGeom>
              <a:avLst/>
              <a:gdLst>
                <a:gd name="T0" fmla="*/ 0 w 14"/>
                <a:gd name="T1" fmla="*/ 8 h 8"/>
                <a:gd name="T2" fmla="*/ 7 w 14"/>
                <a:gd name="T3" fmla="*/ 2 h 8"/>
                <a:gd name="T4" fmla="*/ 14 w 14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2" y="5"/>
                    <a:pt x="4" y="4"/>
                    <a:pt x="7" y="2"/>
                  </a:cubicBezTo>
                  <a:cubicBezTo>
                    <a:pt x="10" y="0"/>
                    <a:pt x="11" y="0"/>
                    <a:pt x="1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4" name="Freeform 199"/>
            <p:cNvSpPr/>
            <p:nvPr/>
          </p:nvSpPr>
          <p:spPr bwMode="auto">
            <a:xfrm>
              <a:off x="10527221" y="394318"/>
              <a:ext cx="179254" cy="107552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4" y="7"/>
                    <a:pt x="13" y="2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5" name="Freeform 200"/>
            <p:cNvSpPr/>
            <p:nvPr/>
          </p:nvSpPr>
          <p:spPr bwMode="auto">
            <a:xfrm>
              <a:off x="10536184" y="448094"/>
              <a:ext cx="183736" cy="125478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8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6" name="Freeform 201"/>
            <p:cNvSpPr/>
            <p:nvPr/>
          </p:nvSpPr>
          <p:spPr bwMode="auto">
            <a:xfrm>
              <a:off x="10867804" y="371911"/>
              <a:ext cx="179254" cy="116515"/>
            </a:xfrm>
            <a:custGeom>
              <a:avLst/>
              <a:gdLst>
                <a:gd name="T0" fmla="*/ 0 w 17"/>
                <a:gd name="T1" fmla="*/ 11 h 11"/>
                <a:gd name="T2" fmla="*/ 17 w 17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4" y="8"/>
                    <a:pt x="13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7" name="Freeform 202"/>
            <p:cNvSpPr/>
            <p:nvPr/>
          </p:nvSpPr>
          <p:spPr bwMode="auto">
            <a:xfrm>
              <a:off x="10876767" y="434650"/>
              <a:ext cx="183736" cy="129959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7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7" name="组合 1476"/>
          <p:cNvGrpSpPr/>
          <p:nvPr/>
        </p:nvGrpSpPr>
        <p:grpSpPr>
          <a:xfrm>
            <a:off x="10283099" y="2536668"/>
            <a:ext cx="1101927" cy="1641647"/>
            <a:chOff x="11114279" y="976893"/>
            <a:chExt cx="658759" cy="981417"/>
          </a:xfrm>
        </p:grpSpPr>
        <p:sp>
          <p:nvSpPr>
            <p:cNvPr id="238" name="Freeform 203"/>
            <p:cNvSpPr/>
            <p:nvPr/>
          </p:nvSpPr>
          <p:spPr bwMode="auto">
            <a:xfrm>
              <a:off x="11217350" y="1075483"/>
              <a:ext cx="268881" cy="358508"/>
            </a:xfrm>
            <a:custGeom>
              <a:avLst/>
              <a:gdLst>
                <a:gd name="T0" fmla="*/ 18 w 25"/>
                <a:gd name="T1" fmla="*/ 0 h 34"/>
                <a:gd name="T2" fmla="*/ 25 w 25"/>
                <a:gd name="T3" fmla="*/ 6 h 34"/>
                <a:gd name="T4" fmla="*/ 8 w 25"/>
                <a:gd name="T5" fmla="*/ 34 h 34"/>
                <a:gd name="T6" fmla="*/ 0 w 25"/>
                <a:gd name="T7" fmla="*/ 29 h 34"/>
                <a:gd name="T8" fmla="*/ 18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8" y="0"/>
                  </a:moveTo>
                  <a:cubicBezTo>
                    <a:pt x="19" y="1"/>
                    <a:pt x="23" y="3"/>
                    <a:pt x="25" y="6"/>
                  </a:cubicBezTo>
                  <a:cubicBezTo>
                    <a:pt x="22" y="10"/>
                    <a:pt x="8" y="34"/>
                    <a:pt x="8" y="34"/>
                  </a:cubicBezTo>
                  <a:cubicBezTo>
                    <a:pt x="8" y="34"/>
                    <a:pt x="2" y="32"/>
                    <a:pt x="0" y="29"/>
                  </a:cubicBezTo>
                  <a:cubicBezTo>
                    <a:pt x="0" y="29"/>
                    <a:pt x="14" y="3"/>
                    <a:pt x="1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9" name="Freeform 204"/>
            <p:cNvSpPr/>
            <p:nvPr/>
          </p:nvSpPr>
          <p:spPr bwMode="auto">
            <a:xfrm>
              <a:off x="11208387" y="1402622"/>
              <a:ext cx="76183" cy="85146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6 h 8"/>
                <a:gd name="T4" fmla="*/ 3 w 7"/>
                <a:gd name="T5" fmla="*/ 8 h 8"/>
                <a:gd name="T6" fmla="*/ 7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4" y="6"/>
                    <a:pt x="6" y="4"/>
                    <a:pt x="7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" name="Freeform 206"/>
            <p:cNvSpPr/>
            <p:nvPr/>
          </p:nvSpPr>
          <p:spPr bwMode="auto">
            <a:xfrm>
              <a:off x="11432455" y="976893"/>
              <a:ext cx="107552" cy="138922"/>
            </a:xfrm>
            <a:custGeom>
              <a:avLst/>
              <a:gdLst>
                <a:gd name="T0" fmla="*/ 4 w 10"/>
                <a:gd name="T1" fmla="*/ 13 h 13"/>
                <a:gd name="T2" fmla="*/ 10 w 10"/>
                <a:gd name="T3" fmla="*/ 2 h 13"/>
                <a:gd name="T4" fmla="*/ 8 w 10"/>
                <a:gd name="T5" fmla="*/ 0 h 13"/>
                <a:gd name="T6" fmla="*/ 0 w 10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4" y="13"/>
                  </a:moveTo>
                  <a:cubicBezTo>
                    <a:pt x="4" y="11"/>
                    <a:pt x="9" y="4"/>
                    <a:pt x="10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1"/>
                    <a:pt x="1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0" name="Freeform 207"/>
            <p:cNvSpPr/>
            <p:nvPr/>
          </p:nvSpPr>
          <p:spPr bwMode="auto">
            <a:xfrm>
              <a:off x="11401085" y="1299551"/>
              <a:ext cx="192698" cy="286806"/>
            </a:xfrm>
            <a:custGeom>
              <a:avLst/>
              <a:gdLst>
                <a:gd name="T0" fmla="*/ 0 w 18"/>
                <a:gd name="T1" fmla="*/ 0 h 27"/>
                <a:gd name="T2" fmla="*/ 8 w 18"/>
                <a:gd name="T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cubicBezTo>
                    <a:pt x="11" y="2"/>
                    <a:pt x="18" y="19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1" name="Freeform 208"/>
            <p:cNvSpPr/>
            <p:nvPr/>
          </p:nvSpPr>
          <p:spPr bwMode="auto">
            <a:xfrm>
              <a:off x="11486231" y="1147185"/>
              <a:ext cx="192698" cy="457098"/>
            </a:xfrm>
            <a:custGeom>
              <a:avLst/>
              <a:gdLst>
                <a:gd name="T0" fmla="*/ 0 w 18"/>
                <a:gd name="T1" fmla="*/ 0 h 43"/>
                <a:gd name="T2" fmla="*/ 10 w 18"/>
                <a:gd name="T3" fmla="*/ 6 h 43"/>
                <a:gd name="T4" fmla="*/ 16 w 18"/>
                <a:gd name="T5" fmla="*/ 17 h 43"/>
                <a:gd name="T6" fmla="*/ 14 w 18"/>
                <a:gd name="T7" fmla="*/ 38 h 43"/>
                <a:gd name="T8" fmla="*/ 10 w 18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4" y="2"/>
                    <a:pt x="7" y="3"/>
                    <a:pt x="10" y="6"/>
                  </a:cubicBezTo>
                  <a:cubicBezTo>
                    <a:pt x="13" y="9"/>
                    <a:pt x="15" y="13"/>
                    <a:pt x="16" y="17"/>
                  </a:cubicBezTo>
                  <a:cubicBezTo>
                    <a:pt x="18" y="24"/>
                    <a:pt x="18" y="32"/>
                    <a:pt x="14" y="38"/>
                  </a:cubicBezTo>
                  <a:cubicBezTo>
                    <a:pt x="13" y="39"/>
                    <a:pt x="12" y="41"/>
                    <a:pt x="10" y="4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" name="Freeform 209"/>
            <p:cNvSpPr/>
            <p:nvPr/>
          </p:nvSpPr>
          <p:spPr bwMode="auto">
            <a:xfrm>
              <a:off x="11477268" y="1572913"/>
              <a:ext cx="241993" cy="322657"/>
            </a:xfrm>
            <a:custGeom>
              <a:avLst/>
              <a:gdLst>
                <a:gd name="T0" fmla="*/ 2 w 23"/>
                <a:gd name="T1" fmla="*/ 30 h 30"/>
                <a:gd name="T2" fmla="*/ 1 w 23"/>
                <a:gd name="T3" fmla="*/ 1 h 30"/>
                <a:gd name="T4" fmla="*/ 7 w 23"/>
                <a:gd name="T5" fmla="*/ 1 h 30"/>
                <a:gd name="T6" fmla="*/ 14 w 23"/>
                <a:gd name="T7" fmla="*/ 7 h 30"/>
                <a:gd name="T8" fmla="*/ 23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2" y="30"/>
                  </a:moveTo>
                  <a:cubicBezTo>
                    <a:pt x="1" y="29"/>
                    <a:pt x="0" y="2"/>
                    <a:pt x="1" y="1"/>
                  </a:cubicBezTo>
                  <a:cubicBezTo>
                    <a:pt x="2" y="0"/>
                    <a:pt x="6" y="1"/>
                    <a:pt x="7" y="1"/>
                  </a:cubicBezTo>
                  <a:cubicBezTo>
                    <a:pt x="11" y="2"/>
                    <a:pt x="12" y="4"/>
                    <a:pt x="14" y="7"/>
                  </a:cubicBezTo>
                  <a:cubicBezTo>
                    <a:pt x="16" y="11"/>
                    <a:pt x="22" y="27"/>
                    <a:pt x="23" y="3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" name="Freeform 210"/>
            <p:cNvSpPr/>
            <p:nvPr/>
          </p:nvSpPr>
          <p:spPr bwMode="auto">
            <a:xfrm>
              <a:off x="11495194" y="1245774"/>
              <a:ext cx="67220" cy="71702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4 h 7"/>
                <a:gd name="T4" fmla="*/ 1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7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" name="Freeform 211"/>
            <p:cNvSpPr/>
            <p:nvPr/>
          </p:nvSpPr>
          <p:spPr bwMode="auto">
            <a:xfrm>
              <a:off x="11508638" y="1626689"/>
              <a:ext cx="62739" cy="76183"/>
            </a:xfrm>
            <a:custGeom>
              <a:avLst/>
              <a:gdLst>
                <a:gd name="T0" fmla="*/ 4 w 6"/>
                <a:gd name="T1" fmla="*/ 1 h 7"/>
                <a:gd name="T2" fmla="*/ 6 w 6"/>
                <a:gd name="T3" fmla="*/ 5 h 7"/>
                <a:gd name="T4" fmla="*/ 2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5" y="6"/>
                    <a:pt x="4" y="7"/>
                    <a:pt x="2" y="5"/>
                  </a:cubicBezTo>
                  <a:cubicBezTo>
                    <a:pt x="0" y="3"/>
                    <a:pt x="2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" name="Freeform 212"/>
            <p:cNvSpPr/>
            <p:nvPr/>
          </p:nvSpPr>
          <p:spPr bwMode="auto">
            <a:xfrm>
              <a:off x="11123241" y="1604282"/>
              <a:ext cx="362990" cy="44814"/>
            </a:xfrm>
            <a:custGeom>
              <a:avLst/>
              <a:gdLst>
                <a:gd name="T0" fmla="*/ 34 w 34"/>
                <a:gd name="T1" fmla="*/ 0 h 4"/>
                <a:gd name="T2" fmla="*/ 1 w 34"/>
                <a:gd name="T3" fmla="*/ 0 h 4"/>
                <a:gd name="T4" fmla="*/ 1 w 34"/>
                <a:gd name="T5" fmla="*/ 4 h 4"/>
                <a:gd name="T6" fmla="*/ 34 w 34"/>
                <a:gd name="T7" fmla="*/ 4 h 4"/>
                <a:gd name="T8" fmla="*/ 34 w 3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cubicBezTo>
                    <a:pt x="27" y="0"/>
                    <a:pt x="4" y="0"/>
                    <a:pt x="1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2" y="4"/>
                    <a:pt x="24" y="4"/>
                    <a:pt x="34" y="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" name="Freeform 213"/>
            <p:cNvSpPr/>
            <p:nvPr/>
          </p:nvSpPr>
          <p:spPr bwMode="auto">
            <a:xfrm>
              <a:off x="11114279" y="1873164"/>
              <a:ext cx="658759" cy="85146"/>
            </a:xfrm>
            <a:custGeom>
              <a:avLst/>
              <a:gdLst>
                <a:gd name="T0" fmla="*/ 62 w 62"/>
                <a:gd name="T1" fmla="*/ 1 h 8"/>
                <a:gd name="T2" fmla="*/ 1 w 62"/>
                <a:gd name="T3" fmla="*/ 0 h 8"/>
                <a:gd name="T4" fmla="*/ 1 w 62"/>
                <a:gd name="T5" fmla="*/ 7 h 8"/>
                <a:gd name="T6" fmla="*/ 62 w 62"/>
                <a:gd name="T7" fmla="*/ 7 h 8"/>
                <a:gd name="T8" fmla="*/ 62 w 6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">
                  <a:moveTo>
                    <a:pt x="62" y="1"/>
                  </a:moveTo>
                  <a:cubicBezTo>
                    <a:pt x="51" y="1"/>
                    <a:pt x="6" y="0"/>
                    <a:pt x="1" y="0"/>
                  </a:cubicBezTo>
                  <a:cubicBezTo>
                    <a:pt x="0" y="1"/>
                    <a:pt x="1" y="6"/>
                    <a:pt x="1" y="7"/>
                  </a:cubicBezTo>
                  <a:cubicBezTo>
                    <a:pt x="22" y="8"/>
                    <a:pt x="44" y="7"/>
                    <a:pt x="62" y="7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7" name="Freeform 214"/>
            <p:cNvSpPr/>
            <p:nvPr/>
          </p:nvSpPr>
          <p:spPr bwMode="auto">
            <a:xfrm>
              <a:off x="11356272" y="1626689"/>
              <a:ext cx="120997" cy="107552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10 h 10"/>
                <a:gd name="T4" fmla="*/ 11 w 11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4" y="10"/>
                    <a:pt x="7" y="10"/>
                    <a:pt x="11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" name="Freeform 215"/>
            <p:cNvSpPr/>
            <p:nvPr/>
          </p:nvSpPr>
          <p:spPr bwMode="auto">
            <a:xfrm>
              <a:off x="11262163" y="1308513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" name="Freeform 216"/>
            <p:cNvSpPr/>
            <p:nvPr/>
          </p:nvSpPr>
          <p:spPr bwMode="auto">
            <a:xfrm>
              <a:off x="11293533" y="1245774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" name="Freeform 217"/>
            <p:cNvSpPr/>
            <p:nvPr/>
          </p:nvSpPr>
          <p:spPr bwMode="auto">
            <a:xfrm>
              <a:off x="11324902" y="1191998"/>
              <a:ext cx="44814" cy="22407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9" name="组合 1478"/>
          <p:cNvGrpSpPr/>
          <p:nvPr/>
        </p:nvGrpSpPr>
        <p:grpSpPr>
          <a:xfrm>
            <a:off x="7364620" y="2560242"/>
            <a:ext cx="909715" cy="694609"/>
            <a:chOff x="11047058" y="62698"/>
            <a:chExt cx="909715" cy="694609"/>
          </a:xfrm>
        </p:grpSpPr>
        <p:sp>
          <p:nvSpPr>
            <p:cNvPr id="21" name="Freeform 218"/>
            <p:cNvSpPr/>
            <p:nvPr/>
          </p:nvSpPr>
          <p:spPr bwMode="auto">
            <a:xfrm>
              <a:off x="11401085" y="94067"/>
              <a:ext cx="519837" cy="564650"/>
            </a:xfrm>
            <a:custGeom>
              <a:avLst/>
              <a:gdLst>
                <a:gd name="T0" fmla="*/ 0 w 49"/>
                <a:gd name="T1" fmla="*/ 44 h 53"/>
                <a:gd name="T2" fmla="*/ 9 w 49"/>
                <a:gd name="T3" fmla="*/ 42 h 53"/>
                <a:gd name="T4" fmla="*/ 7 w 49"/>
                <a:gd name="T5" fmla="*/ 48 h 53"/>
                <a:gd name="T6" fmla="*/ 15 w 49"/>
                <a:gd name="T7" fmla="*/ 45 h 53"/>
                <a:gd name="T8" fmla="*/ 13 w 49"/>
                <a:gd name="T9" fmla="*/ 53 h 53"/>
                <a:gd name="T10" fmla="*/ 49 w 49"/>
                <a:gd name="T11" fmla="*/ 10 h 53"/>
                <a:gd name="T12" fmla="*/ 37 w 49"/>
                <a:gd name="T13" fmla="*/ 0 h 53"/>
                <a:gd name="T14" fmla="*/ 0 w 49"/>
                <a:gd name="T1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53">
                  <a:moveTo>
                    <a:pt x="0" y="44"/>
                  </a:moveTo>
                  <a:cubicBezTo>
                    <a:pt x="3" y="43"/>
                    <a:pt x="6" y="42"/>
                    <a:pt x="9" y="42"/>
                  </a:cubicBezTo>
                  <a:cubicBezTo>
                    <a:pt x="9" y="44"/>
                    <a:pt x="8" y="46"/>
                    <a:pt x="7" y="48"/>
                  </a:cubicBezTo>
                  <a:cubicBezTo>
                    <a:pt x="10" y="48"/>
                    <a:pt x="13" y="46"/>
                    <a:pt x="15" y="45"/>
                  </a:cubicBezTo>
                  <a:cubicBezTo>
                    <a:pt x="14" y="48"/>
                    <a:pt x="14" y="51"/>
                    <a:pt x="13" y="53"/>
                  </a:cubicBezTo>
                  <a:cubicBezTo>
                    <a:pt x="17" y="52"/>
                    <a:pt x="44" y="16"/>
                    <a:pt x="49" y="10"/>
                  </a:cubicBezTo>
                  <a:cubicBezTo>
                    <a:pt x="45" y="7"/>
                    <a:pt x="41" y="4"/>
                    <a:pt x="37" y="0"/>
                  </a:cubicBezTo>
                  <a:cubicBezTo>
                    <a:pt x="30" y="8"/>
                    <a:pt x="3" y="40"/>
                    <a:pt x="0" y="4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" name="Freeform 219"/>
            <p:cNvSpPr/>
            <p:nvPr/>
          </p:nvSpPr>
          <p:spPr bwMode="auto">
            <a:xfrm>
              <a:off x="11562414" y="179213"/>
              <a:ext cx="318176" cy="394359"/>
            </a:xfrm>
            <a:custGeom>
              <a:avLst/>
              <a:gdLst>
                <a:gd name="T0" fmla="*/ 30 w 30"/>
                <a:gd name="T1" fmla="*/ 0 h 37"/>
                <a:gd name="T2" fmla="*/ 0 w 30"/>
                <a:gd name="T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cubicBezTo>
                    <a:pt x="29" y="2"/>
                    <a:pt x="2" y="35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" name="Freeform 220"/>
            <p:cNvSpPr/>
            <p:nvPr/>
          </p:nvSpPr>
          <p:spPr bwMode="auto">
            <a:xfrm>
              <a:off x="11508638" y="138881"/>
              <a:ext cx="318176" cy="403322"/>
            </a:xfrm>
            <a:custGeom>
              <a:avLst/>
              <a:gdLst>
                <a:gd name="T0" fmla="*/ 30 w 30"/>
                <a:gd name="T1" fmla="*/ 0 h 38"/>
                <a:gd name="T2" fmla="*/ 0 w 30"/>
                <a:gd name="T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8">
                  <a:moveTo>
                    <a:pt x="30" y="0"/>
                  </a:moveTo>
                  <a:cubicBezTo>
                    <a:pt x="28" y="2"/>
                    <a:pt x="2" y="35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" name="Freeform 221"/>
            <p:cNvSpPr/>
            <p:nvPr/>
          </p:nvSpPr>
          <p:spPr bwMode="auto">
            <a:xfrm>
              <a:off x="11795444" y="62698"/>
              <a:ext cx="161329" cy="138922"/>
            </a:xfrm>
            <a:custGeom>
              <a:avLst/>
              <a:gdLst>
                <a:gd name="T0" fmla="*/ 12 w 15"/>
                <a:gd name="T1" fmla="*/ 13 h 13"/>
                <a:gd name="T2" fmla="*/ 14 w 15"/>
                <a:gd name="T3" fmla="*/ 8 h 13"/>
                <a:gd name="T4" fmla="*/ 5 w 15"/>
                <a:gd name="T5" fmla="*/ 1 h 13"/>
                <a:gd name="T6" fmla="*/ 0 w 15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2" y="13"/>
                  </a:moveTo>
                  <a:cubicBezTo>
                    <a:pt x="14" y="12"/>
                    <a:pt x="15" y="9"/>
                    <a:pt x="14" y="8"/>
                  </a:cubicBezTo>
                  <a:cubicBezTo>
                    <a:pt x="12" y="6"/>
                    <a:pt x="6" y="2"/>
                    <a:pt x="5" y="1"/>
                  </a:cubicBezTo>
                  <a:cubicBezTo>
                    <a:pt x="2" y="0"/>
                    <a:pt x="1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" name="Freeform 222"/>
            <p:cNvSpPr/>
            <p:nvPr/>
          </p:nvSpPr>
          <p:spPr bwMode="auto">
            <a:xfrm>
              <a:off x="11392123" y="564609"/>
              <a:ext cx="156847" cy="156847"/>
            </a:xfrm>
            <a:custGeom>
              <a:avLst/>
              <a:gdLst>
                <a:gd name="T0" fmla="*/ 15 w 15"/>
                <a:gd name="T1" fmla="*/ 9 h 15"/>
                <a:gd name="T2" fmla="*/ 0 w 15"/>
                <a:gd name="T3" fmla="*/ 15 h 15"/>
                <a:gd name="T4" fmla="*/ 1 w 1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5" y="9"/>
                  </a:moveTo>
                  <a:cubicBezTo>
                    <a:pt x="10" y="11"/>
                    <a:pt x="5" y="13"/>
                    <a:pt x="0" y="15"/>
                  </a:cubicBezTo>
                  <a:cubicBezTo>
                    <a:pt x="1" y="9"/>
                    <a:pt x="0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6" name="Freeform 223"/>
            <p:cNvSpPr/>
            <p:nvPr/>
          </p:nvSpPr>
          <p:spPr bwMode="auto">
            <a:xfrm>
              <a:off x="11392123" y="649755"/>
              <a:ext cx="49295" cy="71702"/>
            </a:xfrm>
            <a:custGeom>
              <a:avLst/>
              <a:gdLst>
                <a:gd name="T0" fmla="*/ 11 w 11"/>
                <a:gd name="T1" fmla="*/ 12 h 16"/>
                <a:gd name="T2" fmla="*/ 2 w 11"/>
                <a:gd name="T3" fmla="*/ 0 h 16"/>
                <a:gd name="T4" fmla="*/ 0 w 11"/>
                <a:gd name="T5" fmla="*/ 16 h 16"/>
                <a:gd name="T6" fmla="*/ 11 w 11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11" y="12"/>
                  </a:moveTo>
                  <a:lnTo>
                    <a:pt x="2" y="0"/>
                  </a:lnTo>
                  <a:lnTo>
                    <a:pt x="0" y="16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7" name="Freeform 224"/>
            <p:cNvSpPr/>
            <p:nvPr/>
          </p:nvSpPr>
          <p:spPr bwMode="auto">
            <a:xfrm>
              <a:off x="11047058" y="721456"/>
              <a:ext cx="331620" cy="35851"/>
            </a:xfrm>
            <a:custGeom>
              <a:avLst/>
              <a:gdLst>
                <a:gd name="T0" fmla="*/ 0 w 31"/>
                <a:gd name="T1" fmla="*/ 0 h 3"/>
                <a:gd name="T2" fmla="*/ 31 w 31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cubicBezTo>
                    <a:pt x="7" y="3"/>
                    <a:pt x="23" y="0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8" name="组合 1477"/>
          <p:cNvGrpSpPr/>
          <p:nvPr/>
        </p:nvGrpSpPr>
        <p:grpSpPr>
          <a:xfrm>
            <a:off x="10867402" y="197863"/>
            <a:ext cx="255437" cy="255437"/>
            <a:chOff x="11625153" y="690087"/>
            <a:chExt cx="255437" cy="255437"/>
          </a:xfrm>
        </p:grpSpPr>
        <p:sp>
          <p:nvSpPr>
            <p:cNvPr id="28" name="Freeform 225"/>
            <p:cNvSpPr/>
            <p:nvPr/>
          </p:nvSpPr>
          <p:spPr bwMode="auto">
            <a:xfrm>
              <a:off x="11710299" y="775233"/>
              <a:ext cx="85146" cy="85146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5 h 8"/>
                <a:gd name="T4" fmla="*/ 1 w 8"/>
                <a:gd name="T5" fmla="*/ 5 h 8"/>
                <a:gd name="T6" fmla="*/ 4 w 8"/>
                <a:gd name="T7" fmla="*/ 0 h 8"/>
                <a:gd name="T8" fmla="*/ 7 w 8"/>
                <a:gd name="T9" fmla="*/ 2 h 8"/>
                <a:gd name="T10" fmla="*/ 8 w 8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8" y="4"/>
                    <a:pt x="8" y="4"/>
                    <a:pt x="8" y="5"/>
                  </a:cubicBezTo>
                  <a:cubicBezTo>
                    <a:pt x="7" y="8"/>
                    <a:pt x="2" y="7"/>
                    <a:pt x="1" y="5"/>
                  </a:cubicBez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7" y="1"/>
                    <a:pt x="7" y="2"/>
                  </a:cubicBezTo>
                  <a:lnTo>
                    <a:pt x="8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9" name="Freeform 226"/>
            <p:cNvSpPr/>
            <p:nvPr/>
          </p:nvSpPr>
          <p:spPr bwMode="auto">
            <a:xfrm>
              <a:off x="11625153" y="690087"/>
              <a:ext cx="255437" cy="255437"/>
            </a:xfrm>
            <a:custGeom>
              <a:avLst/>
              <a:gdLst>
                <a:gd name="T0" fmla="*/ 14 w 24"/>
                <a:gd name="T1" fmla="*/ 0 h 24"/>
                <a:gd name="T2" fmla="*/ 19 w 24"/>
                <a:gd name="T3" fmla="*/ 2 h 24"/>
                <a:gd name="T4" fmla="*/ 17 w 24"/>
                <a:gd name="T5" fmla="*/ 5 h 24"/>
                <a:gd name="T6" fmla="*/ 19 w 24"/>
                <a:gd name="T7" fmla="*/ 8 h 24"/>
                <a:gd name="T8" fmla="*/ 23 w 24"/>
                <a:gd name="T9" fmla="*/ 7 h 24"/>
                <a:gd name="T10" fmla="*/ 24 w 24"/>
                <a:gd name="T11" fmla="*/ 13 h 24"/>
                <a:gd name="T12" fmla="*/ 20 w 24"/>
                <a:gd name="T13" fmla="*/ 13 h 24"/>
                <a:gd name="T14" fmla="*/ 19 w 24"/>
                <a:gd name="T15" fmla="*/ 16 h 24"/>
                <a:gd name="T16" fmla="*/ 21 w 24"/>
                <a:gd name="T17" fmla="*/ 19 h 24"/>
                <a:gd name="T18" fmla="*/ 17 w 24"/>
                <a:gd name="T19" fmla="*/ 23 h 24"/>
                <a:gd name="T20" fmla="*/ 15 w 24"/>
                <a:gd name="T21" fmla="*/ 20 h 24"/>
                <a:gd name="T22" fmla="*/ 12 w 24"/>
                <a:gd name="T23" fmla="*/ 20 h 24"/>
                <a:gd name="T24" fmla="*/ 10 w 24"/>
                <a:gd name="T25" fmla="*/ 24 h 24"/>
                <a:gd name="T26" fmla="*/ 5 w 24"/>
                <a:gd name="T27" fmla="*/ 22 h 24"/>
                <a:gd name="T28" fmla="*/ 6 w 24"/>
                <a:gd name="T29" fmla="*/ 18 h 24"/>
                <a:gd name="T30" fmla="*/ 5 w 24"/>
                <a:gd name="T31" fmla="*/ 15 h 24"/>
                <a:gd name="T32" fmla="*/ 1 w 24"/>
                <a:gd name="T33" fmla="*/ 16 h 24"/>
                <a:gd name="T34" fmla="*/ 0 w 24"/>
                <a:gd name="T35" fmla="*/ 11 h 24"/>
                <a:gd name="T36" fmla="*/ 4 w 24"/>
                <a:gd name="T37" fmla="*/ 10 h 24"/>
                <a:gd name="T38" fmla="*/ 5 w 24"/>
                <a:gd name="T39" fmla="*/ 8 h 24"/>
                <a:gd name="T40" fmla="*/ 2 w 24"/>
                <a:gd name="T41" fmla="*/ 4 h 24"/>
                <a:gd name="T42" fmla="*/ 7 w 24"/>
                <a:gd name="T43" fmla="*/ 1 h 24"/>
                <a:gd name="T44" fmla="*/ 9 w 24"/>
                <a:gd name="T45" fmla="*/ 4 h 24"/>
                <a:gd name="T46" fmla="*/ 12 w 24"/>
                <a:gd name="T47" fmla="*/ 4 h 24"/>
                <a:gd name="T48" fmla="*/ 14 w 24"/>
                <a:gd name="T4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4">
                  <a:moveTo>
                    <a:pt x="14" y="0"/>
                  </a:moveTo>
                  <a:cubicBezTo>
                    <a:pt x="16" y="0"/>
                    <a:pt x="17" y="1"/>
                    <a:pt x="19" y="2"/>
                  </a:cubicBezTo>
                  <a:cubicBezTo>
                    <a:pt x="19" y="3"/>
                    <a:pt x="18" y="5"/>
                    <a:pt x="17" y="5"/>
                  </a:cubicBezTo>
                  <a:cubicBezTo>
                    <a:pt x="18" y="6"/>
                    <a:pt x="18" y="7"/>
                    <a:pt x="19" y="8"/>
                  </a:cubicBezTo>
                  <a:cubicBezTo>
                    <a:pt x="20" y="8"/>
                    <a:pt x="22" y="8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3" y="13"/>
                    <a:pt x="21" y="13"/>
                    <a:pt x="20" y="13"/>
                  </a:cubicBezTo>
                  <a:cubicBezTo>
                    <a:pt x="20" y="14"/>
                    <a:pt x="19" y="15"/>
                    <a:pt x="19" y="16"/>
                  </a:cubicBezTo>
                  <a:cubicBezTo>
                    <a:pt x="19" y="17"/>
                    <a:pt x="21" y="19"/>
                    <a:pt x="21" y="19"/>
                  </a:cubicBezTo>
                  <a:cubicBezTo>
                    <a:pt x="20" y="21"/>
                    <a:pt x="19" y="22"/>
                    <a:pt x="17" y="23"/>
                  </a:cubicBezTo>
                  <a:cubicBezTo>
                    <a:pt x="17" y="22"/>
                    <a:pt x="15" y="20"/>
                    <a:pt x="15" y="20"/>
                  </a:cubicBezTo>
                  <a:cubicBezTo>
                    <a:pt x="14" y="20"/>
                    <a:pt x="12" y="20"/>
                    <a:pt x="12" y="20"/>
                  </a:cubicBezTo>
                  <a:cubicBezTo>
                    <a:pt x="11" y="21"/>
                    <a:pt x="10" y="23"/>
                    <a:pt x="10" y="24"/>
                  </a:cubicBezTo>
                  <a:cubicBezTo>
                    <a:pt x="8" y="24"/>
                    <a:pt x="7" y="23"/>
                    <a:pt x="5" y="22"/>
                  </a:cubicBezTo>
                  <a:cubicBezTo>
                    <a:pt x="5" y="21"/>
                    <a:pt x="6" y="19"/>
                    <a:pt x="6" y="18"/>
                  </a:cubicBezTo>
                  <a:cubicBezTo>
                    <a:pt x="6" y="18"/>
                    <a:pt x="5" y="16"/>
                    <a:pt x="5" y="15"/>
                  </a:cubicBezTo>
                  <a:cubicBezTo>
                    <a:pt x="4" y="16"/>
                    <a:pt x="2" y="16"/>
                    <a:pt x="1" y="16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1" y="11"/>
                    <a:pt x="3" y="10"/>
                    <a:pt x="4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7"/>
                    <a:pt x="3" y="5"/>
                    <a:pt x="2" y="4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7" y="1"/>
                    <a:pt x="9" y="3"/>
                    <a:pt x="9" y="4"/>
                  </a:cubicBezTo>
                  <a:cubicBezTo>
                    <a:pt x="10" y="4"/>
                    <a:pt x="11" y="4"/>
                    <a:pt x="12" y="4"/>
                  </a:cubicBezTo>
                  <a:lnTo>
                    <a:pt x="14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4" name="组合 1473"/>
          <p:cNvGrpSpPr/>
          <p:nvPr/>
        </p:nvGrpSpPr>
        <p:grpSpPr>
          <a:xfrm>
            <a:off x="11331219" y="5026866"/>
            <a:ext cx="354027" cy="340583"/>
            <a:chOff x="11773038" y="3638816"/>
            <a:chExt cx="354027" cy="340583"/>
          </a:xfrm>
        </p:grpSpPr>
        <p:sp>
          <p:nvSpPr>
            <p:cNvPr id="30" name="Freeform 227"/>
            <p:cNvSpPr/>
            <p:nvPr/>
          </p:nvSpPr>
          <p:spPr bwMode="auto">
            <a:xfrm>
              <a:off x="11889553" y="3755331"/>
              <a:ext cx="116515" cy="116515"/>
            </a:xfrm>
            <a:custGeom>
              <a:avLst/>
              <a:gdLst>
                <a:gd name="T0" fmla="*/ 11 w 11"/>
                <a:gd name="T1" fmla="*/ 4 h 11"/>
                <a:gd name="T2" fmla="*/ 11 w 11"/>
                <a:gd name="T3" fmla="*/ 7 h 11"/>
                <a:gd name="T4" fmla="*/ 2 w 11"/>
                <a:gd name="T5" fmla="*/ 7 h 11"/>
                <a:gd name="T6" fmla="*/ 6 w 11"/>
                <a:gd name="T7" fmla="*/ 0 h 11"/>
                <a:gd name="T8" fmla="*/ 10 w 11"/>
                <a:gd name="T9" fmla="*/ 3 h 11"/>
                <a:gd name="T10" fmla="*/ 11 w 11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4"/>
                  </a:moveTo>
                  <a:cubicBezTo>
                    <a:pt x="11" y="5"/>
                    <a:pt x="11" y="6"/>
                    <a:pt x="11" y="7"/>
                  </a:cubicBezTo>
                  <a:cubicBezTo>
                    <a:pt x="10" y="11"/>
                    <a:pt x="3" y="10"/>
                    <a:pt x="2" y="7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8" y="0"/>
                    <a:pt x="10" y="1"/>
                    <a:pt x="10" y="3"/>
                  </a:cubicBezTo>
                  <a:lnTo>
                    <a:pt x="11" y="4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1" name="Freeform 228"/>
            <p:cNvSpPr/>
            <p:nvPr/>
          </p:nvSpPr>
          <p:spPr bwMode="auto">
            <a:xfrm>
              <a:off x="11773038" y="3638816"/>
              <a:ext cx="354027" cy="340583"/>
            </a:xfrm>
            <a:custGeom>
              <a:avLst/>
              <a:gdLst>
                <a:gd name="T0" fmla="*/ 19 w 33"/>
                <a:gd name="T1" fmla="*/ 0 h 32"/>
                <a:gd name="T2" fmla="*/ 26 w 33"/>
                <a:gd name="T3" fmla="*/ 3 h 32"/>
                <a:gd name="T4" fmla="*/ 24 w 33"/>
                <a:gd name="T5" fmla="*/ 8 h 32"/>
                <a:gd name="T6" fmla="*/ 26 w 33"/>
                <a:gd name="T7" fmla="*/ 11 h 32"/>
                <a:gd name="T8" fmla="*/ 32 w 33"/>
                <a:gd name="T9" fmla="*/ 10 h 32"/>
                <a:gd name="T10" fmla="*/ 33 w 33"/>
                <a:gd name="T11" fmla="*/ 18 h 32"/>
                <a:gd name="T12" fmla="*/ 28 w 33"/>
                <a:gd name="T13" fmla="*/ 18 h 32"/>
                <a:gd name="T14" fmla="*/ 26 w 33"/>
                <a:gd name="T15" fmla="*/ 22 h 32"/>
                <a:gd name="T16" fmla="*/ 30 w 33"/>
                <a:gd name="T17" fmla="*/ 26 h 32"/>
                <a:gd name="T18" fmla="*/ 24 w 33"/>
                <a:gd name="T19" fmla="*/ 31 h 32"/>
                <a:gd name="T20" fmla="*/ 21 w 33"/>
                <a:gd name="T21" fmla="*/ 27 h 32"/>
                <a:gd name="T22" fmla="*/ 16 w 33"/>
                <a:gd name="T23" fmla="*/ 27 h 32"/>
                <a:gd name="T24" fmla="*/ 15 w 33"/>
                <a:gd name="T25" fmla="*/ 32 h 32"/>
                <a:gd name="T26" fmla="*/ 7 w 33"/>
                <a:gd name="T27" fmla="*/ 30 h 32"/>
                <a:gd name="T28" fmla="*/ 9 w 33"/>
                <a:gd name="T29" fmla="*/ 25 h 32"/>
                <a:gd name="T30" fmla="*/ 8 w 33"/>
                <a:gd name="T31" fmla="*/ 21 h 32"/>
                <a:gd name="T32" fmla="*/ 2 w 33"/>
                <a:gd name="T33" fmla="*/ 22 h 32"/>
                <a:gd name="T34" fmla="*/ 0 w 33"/>
                <a:gd name="T35" fmla="*/ 15 h 32"/>
                <a:gd name="T36" fmla="*/ 6 w 33"/>
                <a:gd name="T37" fmla="*/ 14 h 32"/>
                <a:gd name="T38" fmla="*/ 8 w 33"/>
                <a:gd name="T39" fmla="*/ 10 h 32"/>
                <a:gd name="T40" fmla="*/ 4 w 33"/>
                <a:gd name="T41" fmla="*/ 6 h 32"/>
                <a:gd name="T42" fmla="*/ 10 w 33"/>
                <a:gd name="T43" fmla="*/ 1 h 32"/>
                <a:gd name="T44" fmla="*/ 13 w 33"/>
                <a:gd name="T45" fmla="*/ 6 h 32"/>
                <a:gd name="T46" fmla="*/ 17 w 33"/>
                <a:gd name="T47" fmla="*/ 6 h 32"/>
                <a:gd name="T48" fmla="*/ 19 w 33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32">
                  <a:moveTo>
                    <a:pt x="19" y="0"/>
                  </a:moveTo>
                  <a:cubicBezTo>
                    <a:pt x="22" y="1"/>
                    <a:pt x="24" y="2"/>
                    <a:pt x="26" y="3"/>
                  </a:cubicBezTo>
                  <a:cubicBezTo>
                    <a:pt x="26" y="4"/>
                    <a:pt x="25" y="7"/>
                    <a:pt x="24" y="8"/>
                  </a:cubicBezTo>
                  <a:cubicBezTo>
                    <a:pt x="25" y="8"/>
                    <a:pt x="25" y="10"/>
                    <a:pt x="26" y="11"/>
                  </a:cubicBezTo>
                  <a:cubicBezTo>
                    <a:pt x="28" y="11"/>
                    <a:pt x="31" y="11"/>
                    <a:pt x="32" y="10"/>
                  </a:cubicBezTo>
                  <a:cubicBezTo>
                    <a:pt x="33" y="13"/>
                    <a:pt x="33" y="15"/>
                    <a:pt x="33" y="18"/>
                  </a:cubicBezTo>
                  <a:cubicBezTo>
                    <a:pt x="32" y="18"/>
                    <a:pt x="29" y="18"/>
                    <a:pt x="28" y="18"/>
                  </a:cubicBezTo>
                  <a:cubicBezTo>
                    <a:pt x="27" y="19"/>
                    <a:pt x="27" y="21"/>
                    <a:pt x="26" y="22"/>
                  </a:cubicBezTo>
                  <a:cubicBezTo>
                    <a:pt x="27" y="23"/>
                    <a:pt x="28" y="25"/>
                    <a:pt x="30" y="26"/>
                  </a:cubicBezTo>
                  <a:cubicBezTo>
                    <a:pt x="28" y="28"/>
                    <a:pt x="26" y="30"/>
                    <a:pt x="24" y="31"/>
                  </a:cubicBezTo>
                  <a:cubicBezTo>
                    <a:pt x="23" y="30"/>
                    <a:pt x="21" y="28"/>
                    <a:pt x="21" y="27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6" y="28"/>
                    <a:pt x="15" y="31"/>
                    <a:pt x="15" y="32"/>
                  </a:cubicBezTo>
                  <a:cubicBezTo>
                    <a:pt x="12" y="32"/>
                    <a:pt x="10" y="31"/>
                    <a:pt x="7" y="30"/>
                  </a:cubicBezTo>
                  <a:cubicBezTo>
                    <a:pt x="8" y="29"/>
                    <a:pt x="9" y="26"/>
                    <a:pt x="9" y="25"/>
                  </a:cubicBezTo>
                  <a:cubicBezTo>
                    <a:pt x="9" y="24"/>
                    <a:pt x="8" y="22"/>
                    <a:pt x="8" y="21"/>
                  </a:cubicBezTo>
                  <a:cubicBezTo>
                    <a:pt x="6" y="21"/>
                    <a:pt x="3" y="22"/>
                    <a:pt x="2" y="22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2" y="14"/>
                    <a:pt x="5" y="14"/>
                    <a:pt x="6" y="14"/>
                  </a:cubicBezTo>
                  <a:cubicBezTo>
                    <a:pt x="6" y="13"/>
                    <a:pt x="8" y="10"/>
                    <a:pt x="8" y="10"/>
                  </a:cubicBezTo>
                  <a:cubicBezTo>
                    <a:pt x="7" y="9"/>
                    <a:pt x="5" y="7"/>
                    <a:pt x="4" y="6"/>
                  </a:cubicBezTo>
                  <a:cubicBezTo>
                    <a:pt x="6" y="4"/>
                    <a:pt x="8" y="3"/>
                    <a:pt x="10" y="1"/>
                  </a:cubicBezTo>
                  <a:cubicBezTo>
                    <a:pt x="11" y="2"/>
                    <a:pt x="12" y="5"/>
                    <a:pt x="13" y="6"/>
                  </a:cubicBezTo>
                  <a:cubicBezTo>
                    <a:pt x="14" y="6"/>
                    <a:pt x="16" y="6"/>
                    <a:pt x="17" y="6"/>
                  </a:cubicBezTo>
                  <a:lnTo>
                    <a:pt x="19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6" name="组合 1475"/>
          <p:cNvGrpSpPr/>
          <p:nvPr/>
        </p:nvGrpSpPr>
        <p:grpSpPr>
          <a:xfrm>
            <a:off x="8635817" y="1465256"/>
            <a:ext cx="501912" cy="510873"/>
            <a:chOff x="11920922" y="1554988"/>
            <a:chExt cx="501912" cy="510873"/>
          </a:xfrm>
        </p:grpSpPr>
        <p:sp>
          <p:nvSpPr>
            <p:cNvPr id="32" name="Freeform 229"/>
            <p:cNvSpPr/>
            <p:nvPr/>
          </p:nvSpPr>
          <p:spPr bwMode="auto">
            <a:xfrm>
              <a:off x="11920922" y="1563950"/>
              <a:ext cx="501912" cy="501911"/>
            </a:xfrm>
            <a:custGeom>
              <a:avLst/>
              <a:gdLst>
                <a:gd name="T0" fmla="*/ 12 w 47"/>
                <a:gd name="T1" fmla="*/ 5 h 47"/>
                <a:gd name="T2" fmla="*/ 0 w 47"/>
                <a:gd name="T3" fmla="*/ 10 h 47"/>
                <a:gd name="T4" fmla="*/ 2 w 47"/>
                <a:gd name="T5" fmla="*/ 47 h 47"/>
                <a:gd name="T6" fmla="*/ 47 w 47"/>
                <a:gd name="T7" fmla="*/ 40 h 47"/>
                <a:gd name="T8" fmla="*/ 33 w 47"/>
                <a:gd name="T9" fmla="*/ 0 h 47"/>
                <a:gd name="T10" fmla="*/ 17 w 47"/>
                <a:gd name="T11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7">
                  <a:moveTo>
                    <a:pt x="12" y="5"/>
                  </a:moveTo>
                  <a:cubicBezTo>
                    <a:pt x="5" y="7"/>
                    <a:pt x="0" y="9"/>
                    <a:pt x="0" y="10"/>
                  </a:cubicBezTo>
                  <a:cubicBezTo>
                    <a:pt x="1" y="13"/>
                    <a:pt x="2" y="41"/>
                    <a:pt x="2" y="47"/>
                  </a:cubicBezTo>
                  <a:cubicBezTo>
                    <a:pt x="15" y="46"/>
                    <a:pt x="47" y="40"/>
                    <a:pt x="47" y="40"/>
                  </a:cubicBezTo>
                  <a:cubicBezTo>
                    <a:pt x="41" y="29"/>
                    <a:pt x="34" y="4"/>
                    <a:pt x="33" y="0"/>
                  </a:cubicBezTo>
                  <a:cubicBezTo>
                    <a:pt x="31" y="1"/>
                    <a:pt x="24" y="2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3" name="Freeform 230"/>
            <p:cNvSpPr/>
            <p:nvPr/>
          </p:nvSpPr>
          <p:spPr bwMode="auto">
            <a:xfrm>
              <a:off x="12041919" y="1554988"/>
              <a:ext cx="71702" cy="116515"/>
            </a:xfrm>
            <a:custGeom>
              <a:avLst/>
              <a:gdLst>
                <a:gd name="T0" fmla="*/ 2 w 7"/>
                <a:gd name="T1" fmla="*/ 11 h 11"/>
                <a:gd name="T2" fmla="*/ 7 w 7"/>
                <a:gd name="T3" fmla="*/ 9 h 11"/>
                <a:gd name="T4" fmla="*/ 4 w 7"/>
                <a:gd name="T5" fmla="*/ 0 h 11"/>
                <a:gd name="T6" fmla="*/ 0 w 7"/>
                <a:gd name="T7" fmla="*/ 1 h 11"/>
                <a:gd name="T8" fmla="*/ 2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3" y="11"/>
                    <a:pt x="5" y="10"/>
                    <a:pt x="7" y="9"/>
                  </a:cubicBezTo>
                  <a:cubicBezTo>
                    <a:pt x="6" y="6"/>
                    <a:pt x="5" y="3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1" y="9"/>
                    <a:pt x="2" y="1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4" name="Freeform 231"/>
            <p:cNvSpPr/>
            <p:nvPr/>
          </p:nvSpPr>
          <p:spPr bwMode="auto">
            <a:xfrm>
              <a:off x="11988143" y="1702872"/>
              <a:ext cx="241993" cy="62739"/>
            </a:xfrm>
            <a:custGeom>
              <a:avLst/>
              <a:gdLst>
                <a:gd name="T0" fmla="*/ 0 w 23"/>
                <a:gd name="T1" fmla="*/ 6 h 6"/>
                <a:gd name="T2" fmla="*/ 13 w 23"/>
                <a:gd name="T3" fmla="*/ 3 h 6"/>
                <a:gd name="T4" fmla="*/ 19 w 23"/>
                <a:gd name="T5" fmla="*/ 1 h 6"/>
                <a:gd name="T6" fmla="*/ 21 w 23"/>
                <a:gd name="T7" fmla="*/ 1 h 6"/>
                <a:gd name="T8" fmla="*/ 22 w 2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3" y="4"/>
                    <a:pt x="9" y="4"/>
                    <a:pt x="13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0"/>
                    <a:pt x="2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5" name="Freeform 232"/>
            <p:cNvSpPr/>
            <p:nvPr/>
          </p:nvSpPr>
          <p:spPr bwMode="auto">
            <a:xfrm>
              <a:off x="11988143" y="1756648"/>
              <a:ext cx="255437" cy="85146"/>
            </a:xfrm>
            <a:custGeom>
              <a:avLst/>
              <a:gdLst>
                <a:gd name="T0" fmla="*/ 0 w 24"/>
                <a:gd name="T1" fmla="*/ 8 h 8"/>
                <a:gd name="T2" fmla="*/ 24 w 24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8">
                  <a:moveTo>
                    <a:pt x="0" y="8"/>
                  </a:moveTo>
                  <a:cubicBezTo>
                    <a:pt x="7" y="5"/>
                    <a:pt x="18" y="3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6" name="Freeform 233"/>
            <p:cNvSpPr/>
            <p:nvPr/>
          </p:nvSpPr>
          <p:spPr bwMode="auto">
            <a:xfrm>
              <a:off x="12019512" y="1819387"/>
              <a:ext cx="233030" cy="76183"/>
            </a:xfrm>
            <a:custGeom>
              <a:avLst/>
              <a:gdLst>
                <a:gd name="T0" fmla="*/ 0 w 22"/>
                <a:gd name="T1" fmla="*/ 7 h 7"/>
                <a:gd name="T2" fmla="*/ 14 w 22"/>
                <a:gd name="T3" fmla="*/ 2 h 7"/>
                <a:gd name="T4" fmla="*/ 22 w 2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4" y="6"/>
                    <a:pt x="10" y="4"/>
                    <a:pt x="14" y="2"/>
                  </a:cubicBezTo>
                  <a:cubicBezTo>
                    <a:pt x="16" y="2"/>
                    <a:pt x="20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7" name="Freeform 234"/>
            <p:cNvSpPr/>
            <p:nvPr/>
          </p:nvSpPr>
          <p:spPr bwMode="auto">
            <a:xfrm>
              <a:off x="12050882" y="1926940"/>
              <a:ext cx="94108" cy="31369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3"/>
                    <a:pt x="7" y="1"/>
                    <a:pt x="9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5" name="组合 1474"/>
          <p:cNvGrpSpPr/>
          <p:nvPr/>
        </p:nvGrpSpPr>
        <p:grpSpPr>
          <a:xfrm>
            <a:off x="11654590" y="4182924"/>
            <a:ext cx="342111" cy="324105"/>
            <a:chOff x="11880590" y="3266864"/>
            <a:chExt cx="255437" cy="241993"/>
          </a:xfrm>
        </p:grpSpPr>
        <p:sp>
          <p:nvSpPr>
            <p:cNvPr id="38" name="Freeform 235"/>
            <p:cNvSpPr/>
            <p:nvPr/>
          </p:nvSpPr>
          <p:spPr bwMode="auto">
            <a:xfrm>
              <a:off x="11880590" y="3266864"/>
              <a:ext cx="192698" cy="138922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1" y="12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3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9" name="Freeform 236"/>
            <p:cNvSpPr/>
            <p:nvPr/>
          </p:nvSpPr>
          <p:spPr bwMode="auto">
            <a:xfrm>
              <a:off x="11943329" y="3374416"/>
              <a:ext cx="192698" cy="134441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2" y="13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4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8" name="组合 1497"/>
          <p:cNvGrpSpPr/>
          <p:nvPr/>
        </p:nvGrpSpPr>
        <p:grpSpPr>
          <a:xfrm>
            <a:off x="2151686" y="4822803"/>
            <a:ext cx="1307345" cy="2031054"/>
            <a:chOff x="2005765" y="5144674"/>
            <a:chExt cx="1307345" cy="2031054"/>
          </a:xfrm>
        </p:grpSpPr>
        <p:sp>
          <p:nvSpPr>
            <p:cNvPr id="1288" name="Freeform 267"/>
            <p:cNvSpPr/>
            <p:nvPr/>
          </p:nvSpPr>
          <p:spPr bwMode="auto">
            <a:xfrm>
              <a:off x="2005765" y="5144674"/>
              <a:ext cx="1307345" cy="887127"/>
            </a:xfrm>
            <a:custGeom>
              <a:avLst/>
              <a:gdLst>
                <a:gd name="T0" fmla="*/ 3 w 118"/>
                <a:gd name="T1" fmla="*/ 6 h 80"/>
                <a:gd name="T2" fmla="*/ 2 w 118"/>
                <a:gd name="T3" fmla="*/ 60 h 80"/>
                <a:gd name="T4" fmla="*/ 8 w 118"/>
                <a:gd name="T5" fmla="*/ 78 h 80"/>
                <a:gd name="T6" fmla="*/ 102 w 118"/>
                <a:gd name="T7" fmla="*/ 78 h 80"/>
                <a:gd name="T8" fmla="*/ 116 w 118"/>
                <a:gd name="T9" fmla="*/ 71 h 80"/>
                <a:gd name="T10" fmla="*/ 113 w 118"/>
                <a:gd name="T11" fmla="*/ 16 h 80"/>
                <a:gd name="T12" fmla="*/ 104 w 118"/>
                <a:gd name="T13" fmla="*/ 4 h 80"/>
                <a:gd name="T14" fmla="*/ 50 w 118"/>
                <a:gd name="T15" fmla="*/ 2 h 80"/>
                <a:gd name="T16" fmla="*/ 3 w 118"/>
                <a:gd name="T17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0">
                  <a:moveTo>
                    <a:pt x="3" y="6"/>
                  </a:moveTo>
                  <a:cubicBezTo>
                    <a:pt x="0" y="12"/>
                    <a:pt x="1" y="44"/>
                    <a:pt x="2" y="60"/>
                  </a:cubicBezTo>
                  <a:cubicBezTo>
                    <a:pt x="2" y="67"/>
                    <a:pt x="3" y="74"/>
                    <a:pt x="8" y="78"/>
                  </a:cubicBezTo>
                  <a:cubicBezTo>
                    <a:pt x="13" y="80"/>
                    <a:pt x="78" y="77"/>
                    <a:pt x="102" y="78"/>
                  </a:cubicBezTo>
                  <a:cubicBezTo>
                    <a:pt x="110" y="78"/>
                    <a:pt x="114" y="79"/>
                    <a:pt x="116" y="71"/>
                  </a:cubicBezTo>
                  <a:cubicBezTo>
                    <a:pt x="118" y="66"/>
                    <a:pt x="115" y="28"/>
                    <a:pt x="113" y="16"/>
                  </a:cubicBezTo>
                  <a:cubicBezTo>
                    <a:pt x="111" y="9"/>
                    <a:pt x="112" y="6"/>
                    <a:pt x="104" y="4"/>
                  </a:cubicBezTo>
                  <a:cubicBezTo>
                    <a:pt x="98" y="3"/>
                    <a:pt x="62" y="2"/>
                    <a:pt x="50" y="2"/>
                  </a:cubicBezTo>
                  <a:cubicBezTo>
                    <a:pt x="38" y="3"/>
                    <a:pt x="7" y="0"/>
                    <a:pt x="3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89" name="Freeform 268"/>
            <p:cNvSpPr/>
            <p:nvPr/>
          </p:nvSpPr>
          <p:spPr bwMode="auto">
            <a:xfrm>
              <a:off x="2094478" y="5224048"/>
              <a:ext cx="1129920" cy="733047"/>
            </a:xfrm>
            <a:custGeom>
              <a:avLst/>
              <a:gdLst>
                <a:gd name="T0" fmla="*/ 3 w 102"/>
                <a:gd name="T1" fmla="*/ 5 h 66"/>
                <a:gd name="T2" fmla="*/ 1 w 102"/>
                <a:gd name="T3" fmla="*/ 50 h 66"/>
                <a:gd name="T4" fmla="*/ 7 w 102"/>
                <a:gd name="T5" fmla="*/ 64 h 66"/>
                <a:gd name="T6" fmla="*/ 88 w 102"/>
                <a:gd name="T7" fmla="*/ 64 h 66"/>
                <a:gd name="T8" fmla="*/ 100 w 102"/>
                <a:gd name="T9" fmla="*/ 59 h 66"/>
                <a:gd name="T10" fmla="*/ 97 w 102"/>
                <a:gd name="T11" fmla="*/ 14 h 66"/>
                <a:gd name="T12" fmla="*/ 90 w 102"/>
                <a:gd name="T13" fmla="*/ 4 h 66"/>
                <a:gd name="T14" fmla="*/ 43 w 102"/>
                <a:gd name="T15" fmla="*/ 2 h 66"/>
                <a:gd name="T16" fmla="*/ 3 w 102"/>
                <a:gd name="T17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66">
                  <a:moveTo>
                    <a:pt x="3" y="5"/>
                  </a:moveTo>
                  <a:cubicBezTo>
                    <a:pt x="0" y="10"/>
                    <a:pt x="1" y="37"/>
                    <a:pt x="1" y="50"/>
                  </a:cubicBezTo>
                  <a:cubicBezTo>
                    <a:pt x="2" y="55"/>
                    <a:pt x="2" y="61"/>
                    <a:pt x="7" y="64"/>
                  </a:cubicBezTo>
                  <a:cubicBezTo>
                    <a:pt x="11" y="66"/>
                    <a:pt x="67" y="64"/>
                    <a:pt x="88" y="64"/>
                  </a:cubicBezTo>
                  <a:cubicBezTo>
                    <a:pt x="95" y="64"/>
                    <a:pt x="99" y="65"/>
                    <a:pt x="100" y="59"/>
                  </a:cubicBezTo>
                  <a:cubicBezTo>
                    <a:pt x="102" y="54"/>
                    <a:pt x="99" y="23"/>
                    <a:pt x="97" y="14"/>
                  </a:cubicBezTo>
                  <a:cubicBezTo>
                    <a:pt x="96" y="7"/>
                    <a:pt x="97" y="5"/>
                    <a:pt x="90" y="4"/>
                  </a:cubicBezTo>
                  <a:cubicBezTo>
                    <a:pt x="84" y="3"/>
                    <a:pt x="54" y="2"/>
                    <a:pt x="43" y="2"/>
                  </a:cubicBezTo>
                  <a:cubicBezTo>
                    <a:pt x="32" y="2"/>
                    <a:pt x="6" y="0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0" name="Freeform 269"/>
            <p:cNvSpPr/>
            <p:nvPr/>
          </p:nvSpPr>
          <p:spPr bwMode="auto">
            <a:xfrm>
              <a:off x="2169183" y="5256732"/>
              <a:ext cx="756392" cy="677018"/>
            </a:xfrm>
            <a:custGeom>
              <a:avLst/>
              <a:gdLst>
                <a:gd name="T0" fmla="*/ 0 w 68"/>
                <a:gd name="T1" fmla="*/ 61 h 61"/>
                <a:gd name="T2" fmla="*/ 68 w 68"/>
                <a:gd name="T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8" h="61">
                  <a:moveTo>
                    <a:pt x="0" y="61"/>
                  </a:moveTo>
                  <a:cubicBezTo>
                    <a:pt x="6" y="59"/>
                    <a:pt x="58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1" name="Freeform 270"/>
            <p:cNvSpPr/>
            <p:nvPr/>
          </p:nvSpPr>
          <p:spPr bwMode="auto">
            <a:xfrm>
              <a:off x="2468005" y="5289416"/>
              <a:ext cx="667680" cy="653673"/>
            </a:xfrm>
            <a:custGeom>
              <a:avLst/>
              <a:gdLst>
                <a:gd name="T0" fmla="*/ 0 w 60"/>
                <a:gd name="T1" fmla="*/ 59 h 59"/>
                <a:gd name="T2" fmla="*/ 60 w 60"/>
                <a:gd name="T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cubicBezTo>
                    <a:pt x="12" y="47"/>
                    <a:pt x="50" y="8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2" name="Freeform 271"/>
            <p:cNvSpPr/>
            <p:nvPr/>
          </p:nvSpPr>
          <p:spPr bwMode="auto">
            <a:xfrm>
              <a:off x="2916238" y="5588237"/>
              <a:ext cx="275476" cy="345513"/>
            </a:xfrm>
            <a:custGeom>
              <a:avLst/>
              <a:gdLst>
                <a:gd name="T0" fmla="*/ 0 w 25"/>
                <a:gd name="T1" fmla="*/ 31 h 31"/>
                <a:gd name="T2" fmla="*/ 25 w 25"/>
                <a:gd name="T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31">
                  <a:moveTo>
                    <a:pt x="0" y="31"/>
                  </a:moveTo>
                  <a:cubicBezTo>
                    <a:pt x="7" y="23"/>
                    <a:pt x="20" y="8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3" name="Freeform 272"/>
            <p:cNvSpPr/>
            <p:nvPr/>
          </p:nvSpPr>
          <p:spPr bwMode="auto">
            <a:xfrm>
              <a:off x="2393300" y="6008456"/>
              <a:ext cx="574298" cy="266138"/>
            </a:xfrm>
            <a:custGeom>
              <a:avLst/>
              <a:gdLst>
                <a:gd name="T0" fmla="*/ 17 w 52"/>
                <a:gd name="T1" fmla="*/ 1 h 24"/>
                <a:gd name="T2" fmla="*/ 17 w 52"/>
                <a:gd name="T3" fmla="*/ 14 h 24"/>
                <a:gd name="T4" fmla="*/ 0 w 52"/>
                <a:gd name="T5" fmla="*/ 15 h 24"/>
                <a:gd name="T6" fmla="*/ 0 w 52"/>
                <a:gd name="T7" fmla="*/ 23 h 24"/>
                <a:gd name="T8" fmla="*/ 51 w 52"/>
                <a:gd name="T9" fmla="*/ 22 h 24"/>
                <a:gd name="T10" fmla="*/ 51 w 52"/>
                <a:gd name="T11" fmla="*/ 16 h 24"/>
                <a:gd name="T12" fmla="*/ 34 w 52"/>
                <a:gd name="T13" fmla="*/ 14 h 24"/>
                <a:gd name="T14" fmla="*/ 33 w 52"/>
                <a:gd name="T15" fmla="*/ 0 h 24"/>
                <a:gd name="T16" fmla="*/ 17 w 52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4">
                  <a:moveTo>
                    <a:pt x="17" y="1"/>
                  </a:moveTo>
                  <a:cubicBezTo>
                    <a:pt x="17" y="4"/>
                    <a:pt x="16" y="11"/>
                    <a:pt x="17" y="14"/>
                  </a:cubicBezTo>
                  <a:cubicBezTo>
                    <a:pt x="13" y="15"/>
                    <a:pt x="3" y="15"/>
                    <a:pt x="0" y="15"/>
                  </a:cubicBezTo>
                  <a:cubicBezTo>
                    <a:pt x="0" y="17"/>
                    <a:pt x="0" y="21"/>
                    <a:pt x="0" y="23"/>
                  </a:cubicBezTo>
                  <a:cubicBezTo>
                    <a:pt x="8" y="24"/>
                    <a:pt x="43" y="23"/>
                    <a:pt x="51" y="22"/>
                  </a:cubicBezTo>
                  <a:cubicBezTo>
                    <a:pt x="51" y="21"/>
                    <a:pt x="52" y="17"/>
                    <a:pt x="51" y="16"/>
                  </a:cubicBezTo>
                  <a:cubicBezTo>
                    <a:pt x="50" y="15"/>
                    <a:pt x="38" y="15"/>
                    <a:pt x="34" y="14"/>
                  </a:cubicBezTo>
                  <a:cubicBezTo>
                    <a:pt x="34" y="10"/>
                    <a:pt x="33" y="4"/>
                    <a:pt x="33" y="0"/>
                  </a:cubicBezTo>
                  <a:lnTo>
                    <a:pt x="17" y="1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4" name="Freeform 273"/>
            <p:cNvSpPr/>
            <p:nvPr/>
          </p:nvSpPr>
          <p:spPr bwMode="auto">
            <a:xfrm>
              <a:off x="2393300" y="6255917"/>
              <a:ext cx="564960" cy="74705"/>
            </a:xfrm>
            <a:custGeom>
              <a:avLst/>
              <a:gdLst>
                <a:gd name="T0" fmla="*/ 0 w 51"/>
                <a:gd name="T1" fmla="*/ 1 h 7"/>
                <a:gd name="T2" fmla="*/ 1 w 51"/>
                <a:gd name="T3" fmla="*/ 7 h 7"/>
                <a:gd name="T4" fmla="*/ 47 w 51"/>
                <a:gd name="T5" fmla="*/ 6 h 7"/>
                <a:gd name="T6" fmla="*/ 51 w 51"/>
                <a:gd name="T7" fmla="*/ 6 h 7"/>
                <a:gd name="T8" fmla="*/ 51 w 5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">
                  <a:moveTo>
                    <a:pt x="0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16" y="7"/>
                    <a:pt x="32" y="6"/>
                    <a:pt x="47" y="6"/>
                  </a:cubicBezTo>
                  <a:cubicBezTo>
                    <a:pt x="48" y="6"/>
                    <a:pt x="50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5" name="Freeform 274"/>
            <p:cNvSpPr/>
            <p:nvPr/>
          </p:nvSpPr>
          <p:spPr bwMode="auto">
            <a:xfrm>
              <a:off x="2449329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4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6" name="Freeform 275"/>
            <p:cNvSpPr/>
            <p:nvPr/>
          </p:nvSpPr>
          <p:spPr bwMode="auto">
            <a:xfrm>
              <a:off x="2514696" y="6274594"/>
              <a:ext cx="9338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7" name="Freeform 276"/>
            <p:cNvSpPr/>
            <p:nvPr/>
          </p:nvSpPr>
          <p:spPr bwMode="auto">
            <a:xfrm>
              <a:off x="2580063" y="6274594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8" name="Freeform 277"/>
            <p:cNvSpPr/>
            <p:nvPr/>
          </p:nvSpPr>
          <p:spPr bwMode="auto">
            <a:xfrm>
              <a:off x="2645430" y="6274594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9" name="Freeform 278"/>
            <p:cNvSpPr/>
            <p:nvPr/>
          </p:nvSpPr>
          <p:spPr bwMode="auto">
            <a:xfrm>
              <a:off x="2701459" y="6274594"/>
              <a:ext cx="14007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0" name="Freeform 279"/>
            <p:cNvSpPr/>
            <p:nvPr/>
          </p:nvSpPr>
          <p:spPr bwMode="auto">
            <a:xfrm>
              <a:off x="2771496" y="6265255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1" name="Freeform 280"/>
            <p:cNvSpPr/>
            <p:nvPr/>
          </p:nvSpPr>
          <p:spPr bwMode="auto">
            <a:xfrm>
              <a:off x="2836863" y="6265255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2" name="Freeform 281"/>
            <p:cNvSpPr/>
            <p:nvPr/>
          </p:nvSpPr>
          <p:spPr bwMode="auto">
            <a:xfrm>
              <a:off x="2892892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3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3" name="Freeform 282"/>
            <p:cNvSpPr/>
            <p:nvPr/>
          </p:nvSpPr>
          <p:spPr bwMode="auto">
            <a:xfrm>
              <a:off x="2948921" y="6732164"/>
              <a:ext cx="308160" cy="364189"/>
            </a:xfrm>
            <a:custGeom>
              <a:avLst/>
              <a:gdLst>
                <a:gd name="T0" fmla="*/ 12 w 28"/>
                <a:gd name="T1" fmla="*/ 32 h 33"/>
                <a:gd name="T2" fmla="*/ 24 w 28"/>
                <a:gd name="T3" fmla="*/ 7 h 33"/>
                <a:gd name="T4" fmla="*/ 13 w 28"/>
                <a:gd name="T5" fmla="*/ 0 h 33"/>
                <a:gd name="T6" fmla="*/ 3 w 28"/>
                <a:gd name="T7" fmla="*/ 8 h 33"/>
                <a:gd name="T8" fmla="*/ 12 w 28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12" y="32"/>
                  </a:moveTo>
                  <a:cubicBezTo>
                    <a:pt x="26" y="33"/>
                    <a:pt x="28" y="16"/>
                    <a:pt x="24" y="7"/>
                  </a:cubicBezTo>
                  <a:cubicBezTo>
                    <a:pt x="21" y="2"/>
                    <a:pt x="18" y="0"/>
                    <a:pt x="13" y="0"/>
                  </a:cubicBezTo>
                  <a:cubicBezTo>
                    <a:pt x="7" y="1"/>
                    <a:pt x="4" y="4"/>
                    <a:pt x="3" y="8"/>
                  </a:cubicBezTo>
                  <a:cubicBezTo>
                    <a:pt x="0" y="18"/>
                    <a:pt x="1" y="31"/>
                    <a:pt x="12" y="3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4" name="Freeform 283"/>
            <p:cNvSpPr/>
            <p:nvPr/>
          </p:nvSpPr>
          <p:spPr bwMode="auto">
            <a:xfrm>
              <a:off x="2981605" y="6853561"/>
              <a:ext cx="233454" cy="23345"/>
            </a:xfrm>
            <a:custGeom>
              <a:avLst/>
              <a:gdLst>
                <a:gd name="T0" fmla="*/ 0 w 21"/>
                <a:gd name="T1" fmla="*/ 0 h 2"/>
                <a:gd name="T2" fmla="*/ 21 w 21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">
                  <a:moveTo>
                    <a:pt x="0" y="0"/>
                  </a:moveTo>
                  <a:cubicBezTo>
                    <a:pt x="7" y="2"/>
                    <a:pt x="14" y="1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5" name="Freeform 284"/>
            <p:cNvSpPr/>
            <p:nvPr/>
          </p:nvSpPr>
          <p:spPr bwMode="auto">
            <a:xfrm>
              <a:off x="3093663" y="6732164"/>
              <a:ext cx="9338" cy="130735"/>
            </a:xfrm>
            <a:custGeom>
              <a:avLst/>
              <a:gdLst>
                <a:gd name="T0" fmla="*/ 1 w 1"/>
                <a:gd name="T1" fmla="*/ 0 h 12"/>
                <a:gd name="T2" fmla="*/ 0 w 1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6" name="Freeform 285"/>
            <p:cNvSpPr/>
            <p:nvPr/>
          </p:nvSpPr>
          <p:spPr bwMode="auto">
            <a:xfrm>
              <a:off x="2967598" y="6806870"/>
              <a:ext cx="312829" cy="368858"/>
            </a:xfrm>
            <a:custGeom>
              <a:avLst/>
              <a:gdLst>
                <a:gd name="T0" fmla="*/ 0 w 28"/>
                <a:gd name="T1" fmla="*/ 14 h 33"/>
                <a:gd name="T2" fmla="*/ 19 w 28"/>
                <a:gd name="T3" fmla="*/ 28 h 33"/>
                <a:gd name="T4" fmla="*/ 22 w 28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4"/>
                  </a:moveTo>
                  <a:cubicBezTo>
                    <a:pt x="0" y="24"/>
                    <a:pt x="9" y="33"/>
                    <a:pt x="19" y="28"/>
                  </a:cubicBezTo>
                  <a:cubicBezTo>
                    <a:pt x="28" y="22"/>
                    <a:pt x="27" y="9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7" name="Freeform 286"/>
            <p:cNvSpPr/>
            <p:nvPr/>
          </p:nvSpPr>
          <p:spPr bwMode="auto">
            <a:xfrm>
              <a:off x="3070317" y="7073008"/>
              <a:ext cx="23345" cy="56029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8" name="Freeform 287"/>
            <p:cNvSpPr/>
            <p:nvPr/>
          </p:nvSpPr>
          <p:spPr bwMode="auto">
            <a:xfrm>
              <a:off x="3126347" y="7087015"/>
              <a:ext cx="9338" cy="3268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9" name="Freeform 288"/>
            <p:cNvSpPr/>
            <p:nvPr/>
          </p:nvSpPr>
          <p:spPr bwMode="auto">
            <a:xfrm>
              <a:off x="3182376" y="7063670"/>
              <a:ext cx="9338" cy="2334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0" name="Freeform 289"/>
            <p:cNvSpPr/>
            <p:nvPr/>
          </p:nvSpPr>
          <p:spPr bwMode="auto">
            <a:xfrm>
              <a:off x="3215059" y="7007641"/>
              <a:ext cx="18676" cy="2334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1" name="Freeform 290"/>
            <p:cNvSpPr/>
            <p:nvPr/>
          </p:nvSpPr>
          <p:spPr bwMode="auto">
            <a:xfrm>
              <a:off x="2234551" y="6223234"/>
              <a:ext cx="947825" cy="508931"/>
            </a:xfrm>
            <a:custGeom>
              <a:avLst/>
              <a:gdLst>
                <a:gd name="T0" fmla="*/ 14 w 85"/>
                <a:gd name="T1" fmla="*/ 0 h 46"/>
                <a:gd name="T2" fmla="*/ 0 w 85"/>
                <a:gd name="T3" fmla="*/ 1 h 46"/>
                <a:gd name="T4" fmla="*/ 2 w 85"/>
                <a:gd name="T5" fmla="*/ 18 h 46"/>
                <a:gd name="T6" fmla="*/ 83 w 85"/>
                <a:gd name="T7" fmla="*/ 18 h 46"/>
                <a:gd name="T8" fmla="*/ 85 w 85"/>
                <a:gd name="T9" fmla="*/ 25 h 46"/>
                <a:gd name="T10" fmla="*/ 25 w 85"/>
                <a:gd name="T11" fmla="*/ 28 h 46"/>
                <a:gd name="T12" fmla="*/ 26 w 85"/>
                <a:gd name="T13" fmla="*/ 36 h 46"/>
                <a:gd name="T14" fmla="*/ 78 w 85"/>
                <a:gd name="T15" fmla="*/ 36 h 46"/>
                <a:gd name="T16" fmla="*/ 78 w 8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6">
                  <a:moveTo>
                    <a:pt x="14" y="0"/>
                  </a:moveTo>
                  <a:cubicBezTo>
                    <a:pt x="9" y="0"/>
                    <a:pt x="3" y="0"/>
                    <a:pt x="0" y="1"/>
                  </a:cubicBezTo>
                  <a:cubicBezTo>
                    <a:pt x="1" y="6"/>
                    <a:pt x="1" y="14"/>
                    <a:pt x="2" y="18"/>
                  </a:cubicBezTo>
                  <a:cubicBezTo>
                    <a:pt x="17" y="21"/>
                    <a:pt x="78" y="17"/>
                    <a:pt x="83" y="18"/>
                  </a:cubicBezTo>
                  <a:cubicBezTo>
                    <a:pt x="84" y="20"/>
                    <a:pt x="84" y="23"/>
                    <a:pt x="85" y="25"/>
                  </a:cubicBezTo>
                  <a:cubicBezTo>
                    <a:pt x="73" y="27"/>
                    <a:pt x="35" y="27"/>
                    <a:pt x="25" y="28"/>
                  </a:cubicBezTo>
                  <a:cubicBezTo>
                    <a:pt x="24" y="31"/>
                    <a:pt x="24" y="35"/>
                    <a:pt x="26" y="36"/>
                  </a:cubicBezTo>
                  <a:cubicBezTo>
                    <a:pt x="28" y="37"/>
                    <a:pt x="71" y="34"/>
                    <a:pt x="78" y="36"/>
                  </a:cubicBezTo>
                  <a:cubicBezTo>
                    <a:pt x="78" y="40"/>
                    <a:pt x="78" y="42"/>
                    <a:pt x="78" y="4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7" name="组合 1486"/>
          <p:cNvGrpSpPr/>
          <p:nvPr/>
        </p:nvGrpSpPr>
        <p:grpSpPr>
          <a:xfrm>
            <a:off x="1978690" y="3422904"/>
            <a:ext cx="1008523" cy="943156"/>
            <a:chOff x="1426798" y="3603874"/>
            <a:chExt cx="1008523" cy="943156"/>
          </a:xfrm>
        </p:grpSpPr>
        <p:sp>
          <p:nvSpPr>
            <p:cNvPr id="1329" name="Freeform 308"/>
            <p:cNvSpPr/>
            <p:nvPr/>
          </p:nvSpPr>
          <p:spPr bwMode="auto">
            <a:xfrm>
              <a:off x="1426798" y="3603874"/>
              <a:ext cx="742385" cy="644334"/>
            </a:xfrm>
            <a:custGeom>
              <a:avLst/>
              <a:gdLst>
                <a:gd name="T0" fmla="*/ 13 w 67"/>
                <a:gd name="T1" fmla="*/ 14 h 58"/>
                <a:gd name="T2" fmla="*/ 54 w 67"/>
                <a:gd name="T3" fmla="*/ 20 h 58"/>
                <a:gd name="T4" fmla="*/ 24 w 67"/>
                <a:gd name="T5" fmla="*/ 53 h 58"/>
                <a:gd name="T6" fmla="*/ 13 w 67"/>
                <a:gd name="T7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8">
                  <a:moveTo>
                    <a:pt x="13" y="14"/>
                  </a:moveTo>
                  <a:cubicBezTo>
                    <a:pt x="25" y="0"/>
                    <a:pt x="45" y="5"/>
                    <a:pt x="54" y="20"/>
                  </a:cubicBezTo>
                  <a:cubicBezTo>
                    <a:pt x="67" y="38"/>
                    <a:pt x="41" y="58"/>
                    <a:pt x="24" y="53"/>
                  </a:cubicBezTo>
                  <a:cubicBezTo>
                    <a:pt x="13" y="50"/>
                    <a:pt x="0" y="29"/>
                    <a:pt x="13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0" name="Freeform 309"/>
            <p:cNvSpPr/>
            <p:nvPr/>
          </p:nvSpPr>
          <p:spPr bwMode="auto">
            <a:xfrm>
              <a:off x="1492165" y="3659903"/>
              <a:ext cx="611651" cy="532276"/>
            </a:xfrm>
            <a:custGeom>
              <a:avLst/>
              <a:gdLst>
                <a:gd name="T0" fmla="*/ 10 w 55"/>
                <a:gd name="T1" fmla="*/ 12 h 48"/>
                <a:gd name="T2" fmla="*/ 45 w 55"/>
                <a:gd name="T3" fmla="*/ 16 h 48"/>
                <a:gd name="T4" fmla="*/ 19 w 55"/>
                <a:gd name="T5" fmla="*/ 44 h 48"/>
                <a:gd name="T6" fmla="*/ 10 w 55"/>
                <a:gd name="T7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8">
                  <a:moveTo>
                    <a:pt x="10" y="12"/>
                  </a:moveTo>
                  <a:cubicBezTo>
                    <a:pt x="20" y="0"/>
                    <a:pt x="37" y="4"/>
                    <a:pt x="45" y="16"/>
                  </a:cubicBezTo>
                  <a:cubicBezTo>
                    <a:pt x="55" y="32"/>
                    <a:pt x="33" y="48"/>
                    <a:pt x="19" y="44"/>
                  </a:cubicBezTo>
                  <a:cubicBezTo>
                    <a:pt x="10" y="41"/>
                    <a:pt x="0" y="24"/>
                    <a:pt x="10" y="1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1" name="Freeform 310"/>
            <p:cNvSpPr/>
            <p:nvPr/>
          </p:nvSpPr>
          <p:spPr bwMode="auto">
            <a:xfrm>
              <a:off x="1991758" y="4094129"/>
              <a:ext cx="46691" cy="32684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2" name="Freeform 311"/>
            <p:cNvSpPr/>
            <p:nvPr/>
          </p:nvSpPr>
          <p:spPr bwMode="auto">
            <a:xfrm>
              <a:off x="1959074" y="4136150"/>
              <a:ext cx="46691" cy="3268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2"/>
                    <a:pt x="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3" name="Freeform 312"/>
            <p:cNvSpPr/>
            <p:nvPr/>
          </p:nvSpPr>
          <p:spPr bwMode="auto">
            <a:xfrm>
              <a:off x="1991758" y="4117474"/>
              <a:ext cx="443563" cy="429556"/>
            </a:xfrm>
            <a:custGeom>
              <a:avLst/>
              <a:gdLst>
                <a:gd name="T0" fmla="*/ 37 w 40"/>
                <a:gd name="T1" fmla="*/ 38 h 39"/>
                <a:gd name="T2" fmla="*/ 40 w 40"/>
                <a:gd name="T3" fmla="*/ 33 h 39"/>
                <a:gd name="T4" fmla="*/ 6 w 40"/>
                <a:gd name="T5" fmla="*/ 1 h 39"/>
                <a:gd name="T6" fmla="*/ 0 w 40"/>
                <a:gd name="T7" fmla="*/ 6 h 39"/>
                <a:gd name="T8" fmla="*/ 37 w 40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7" y="38"/>
                  </a:moveTo>
                  <a:cubicBezTo>
                    <a:pt x="37" y="37"/>
                    <a:pt x="40" y="34"/>
                    <a:pt x="40" y="33"/>
                  </a:cubicBezTo>
                  <a:cubicBezTo>
                    <a:pt x="38" y="31"/>
                    <a:pt x="9" y="3"/>
                    <a:pt x="6" y="1"/>
                  </a:cubicBezTo>
                  <a:cubicBezTo>
                    <a:pt x="5" y="0"/>
                    <a:pt x="2" y="4"/>
                    <a:pt x="0" y="6"/>
                  </a:cubicBezTo>
                  <a:cubicBezTo>
                    <a:pt x="4" y="11"/>
                    <a:pt x="35" y="39"/>
                    <a:pt x="37" y="3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4" name="Freeform 313"/>
            <p:cNvSpPr/>
            <p:nvPr/>
          </p:nvSpPr>
          <p:spPr bwMode="auto">
            <a:xfrm>
              <a:off x="2080471" y="4248209"/>
              <a:ext cx="23345" cy="933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5" name="Freeform 314"/>
            <p:cNvSpPr/>
            <p:nvPr/>
          </p:nvSpPr>
          <p:spPr bwMode="auto">
            <a:xfrm>
              <a:off x="2103816" y="4271554"/>
              <a:ext cx="32684" cy="2334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6" name="Freeform 315"/>
            <p:cNvSpPr/>
            <p:nvPr/>
          </p:nvSpPr>
          <p:spPr bwMode="auto">
            <a:xfrm>
              <a:off x="2136500" y="4294900"/>
              <a:ext cx="23345" cy="32684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7" name="Freeform 316"/>
            <p:cNvSpPr/>
            <p:nvPr/>
          </p:nvSpPr>
          <p:spPr bwMode="auto">
            <a:xfrm>
              <a:off x="1646245" y="3729940"/>
              <a:ext cx="126065" cy="387534"/>
            </a:xfrm>
            <a:custGeom>
              <a:avLst/>
              <a:gdLst>
                <a:gd name="T0" fmla="*/ 0 w 11"/>
                <a:gd name="T1" fmla="*/ 35 h 35"/>
                <a:gd name="T2" fmla="*/ 11 w 11"/>
                <a:gd name="T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5">
                  <a:moveTo>
                    <a:pt x="0" y="35"/>
                  </a:moveTo>
                  <a:cubicBezTo>
                    <a:pt x="1" y="33"/>
                    <a:pt x="8" y="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8" name="Freeform 317"/>
            <p:cNvSpPr/>
            <p:nvPr/>
          </p:nvSpPr>
          <p:spPr bwMode="auto">
            <a:xfrm>
              <a:off x="1716282" y="3729940"/>
              <a:ext cx="121396" cy="420218"/>
            </a:xfrm>
            <a:custGeom>
              <a:avLst/>
              <a:gdLst>
                <a:gd name="T0" fmla="*/ 0 w 11"/>
                <a:gd name="T1" fmla="*/ 38 h 38"/>
                <a:gd name="T2" fmla="*/ 11 w 11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8">
                  <a:moveTo>
                    <a:pt x="0" y="38"/>
                  </a:moveTo>
                  <a:cubicBezTo>
                    <a:pt x="2" y="31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9" name="Freeform 318"/>
            <p:cNvSpPr/>
            <p:nvPr/>
          </p:nvSpPr>
          <p:spPr bwMode="auto">
            <a:xfrm>
              <a:off x="1879700" y="3827991"/>
              <a:ext cx="88713" cy="298822"/>
            </a:xfrm>
            <a:custGeom>
              <a:avLst/>
              <a:gdLst>
                <a:gd name="T0" fmla="*/ 0 w 8"/>
                <a:gd name="T1" fmla="*/ 27 h 27"/>
                <a:gd name="T2" fmla="*/ 8 w 8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7">
                  <a:moveTo>
                    <a:pt x="0" y="27"/>
                  </a:moveTo>
                  <a:cubicBezTo>
                    <a:pt x="2" y="22"/>
                    <a:pt x="6" y="5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0" name="组合 1499"/>
          <p:cNvGrpSpPr/>
          <p:nvPr/>
        </p:nvGrpSpPr>
        <p:grpSpPr>
          <a:xfrm>
            <a:off x="-43585" y="2056196"/>
            <a:ext cx="1480101" cy="1349367"/>
            <a:chOff x="777513" y="2138133"/>
            <a:chExt cx="1480101" cy="1349367"/>
          </a:xfrm>
        </p:grpSpPr>
        <p:sp>
          <p:nvSpPr>
            <p:cNvPr id="1312" name="Freeform 291"/>
            <p:cNvSpPr/>
            <p:nvPr/>
          </p:nvSpPr>
          <p:spPr bwMode="auto">
            <a:xfrm>
              <a:off x="922255" y="2138133"/>
              <a:ext cx="1335359" cy="1349367"/>
            </a:xfrm>
            <a:custGeom>
              <a:avLst/>
              <a:gdLst>
                <a:gd name="T0" fmla="*/ 35 w 120"/>
                <a:gd name="T1" fmla="*/ 18 h 122"/>
                <a:gd name="T2" fmla="*/ 110 w 120"/>
                <a:gd name="T3" fmla="*/ 58 h 122"/>
                <a:gd name="T4" fmla="*/ 27 w 120"/>
                <a:gd name="T5" fmla="*/ 99 h 122"/>
                <a:gd name="T6" fmla="*/ 35 w 120"/>
                <a:gd name="T7" fmla="*/ 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22">
                  <a:moveTo>
                    <a:pt x="35" y="18"/>
                  </a:moveTo>
                  <a:cubicBezTo>
                    <a:pt x="68" y="0"/>
                    <a:pt x="102" y="23"/>
                    <a:pt x="110" y="58"/>
                  </a:cubicBezTo>
                  <a:cubicBezTo>
                    <a:pt x="120" y="102"/>
                    <a:pt x="56" y="122"/>
                    <a:pt x="27" y="99"/>
                  </a:cubicBezTo>
                  <a:cubicBezTo>
                    <a:pt x="8" y="85"/>
                    <a:pt x="0" y="37"/>
                    <a:pt x="35" y="1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6" name="组合 1485"/>
            <p:cNvGrpSpPr/>
            <p:nvPr/>
          </p:nvGrpSpPr>
          <p:grpSpPr>
            <a:xfrm>
              <a:off x="777513" y="2250191"/>
              <a:ext cx="1368043" cy="1115912"/>
              <a:chOff x="469635" y="2277853"/>
              <a:chExt cx="1368043" cy="1115912"/>
            </a:xfrm>
          </p:grpSpPr>
          <p:sp>
            <p:nvSpPr>
              <p:cNvPr id="1313" name="Freeform 292"/>
              <p:cNvSpPr/>
              <p:nvPr/>
            </p:nvSpPr>
            <p:spPr bwMode="auto">
              <a:xfrm>
                <a:off x="726435" y="2277853"/>
                <a:ext cx="1111243" cy="1115912"/>
              </a:xfrm>
              <a:custGeom>
                <a:avLst/>
                <a:gdLst>
                  <a:gd name="T0" fmla="*/ 29 w 100"/>
                  <a:gd name="T1" fmla="*/ 15 h 101"/>
                  <a:gd name="T2" fmla="*/ 92 w 100"/>
                  <a:gd name="T3" fmla="*/ 48 h 101"/>
                  <a:gd name="T4" fmla="*/ 23 w 100"/>
                  <a:gd name="T5" fmla="*/ 83 h 101"/>
                  <a:gd name="T6" fmla="*/ 29 w 100"/>
                  <a:gd name="T7" fmla="*/ 1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101">
                    <a:moveTo>
                      <a:pt x="29" y="15"/>
                    </a:moveTo>
                    <a:cubicBezTo>
                      <a:pt x="57" y="0"/>
                      <a:pt x="85" y="19"/>
                      <a:pt x="92" y="48"/>
                    </a:cubicBezTo>
                    <a:cubicBezTo>
                      <a:pt x="100" y="85"/>
                      <a:pt x="47" y="101"/>
                      <a:pt x="23" y="83"/>
                    </a:cubicBezTo>
                    <a:cubicBezTo>
                      <a:pt x="7" y="70"/>
                      <a:pt x="0" y="31"/>
                      <a:pt x="29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4" name="Freeform 293"/>
              <p:cNvSpPr/>
              <p:nvPr/>
            </p:nvSpPr>
            <p:spPr bwMode="auto">
              <a:xfrm>
                <a:off x="1226027" y="2441271"/>
                <a:ext cx="9338" cy="88713"/>
              </a:xfrm>
              <a:custGeom>
                <a:avLst/>
                <a:gdLst>
                  <a:gd name="T0" fmla="*/ 0 w 1"/>
                  <a:gd name="T1" fmla="*/ 0 h 8"/>
                  <a:gd name="T2" fmla="*/ 1 w 1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5" name="Freeform 294"/>
              <p:cNvSpPr/>
              <p:nvPr/>
            </p:nvSpPr>
            <p:spPr bwMode="auto">
              <a:xfrm>
                <a:off x="1305402" y="3094943"/>
                <a:ext cx="23345" cy="102720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0" y="1"/>
                      <a:pt x="1" y="8"/>
                      <a:pt x="2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6" name="Freeform 295"/>
              <p:cNvSpPr/>
              <p:nvPr/>
            </p:nvSpPr>
            <p:spPr bwMode="auto">
              <a:xfrm>
                <a:off x="1557533" y="2810129"/>
                <a:ext cx="88713" cy="9338"/>
              </a:xfrm>
              <a:custGeom>
                <a:avLst/>
                <a:gdLst>
                  <a:gd name="T0" fmla="*/ 8 w 8"/>
                  <a:gd name="T1" fmla="*/ 1 h 1"/>
                  <a:gd name="T2" fmla="*/ 0 w 8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7" name="Freeform 296"/>
              <p:cNvSpPr/>
              <p:nvPr/>
            </p:nvSpPr>
            <p:spPr bwMode="auto">
              <a:xfrm>
                <a:off x="894522" y="2828805"/>
                <a:ext cx="130734" cy="23345"/>
              </a:xfrm>
              <a:custGeom>
                <a:avLst/>
                <a:gdLst>
                  <a:gd name="T0" fmla="*/ 12 w 12"/>
                  <a:gd name="T1" fmla="*/ 1 h 2"/>
                  <a:gd name="T2" fmla="*/ 0 w 12"/>
                  <a:gd name="T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0" y="0"/>
                      <a:pt x="2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8" name="Line 297"/>
              <p:cNvSpPr>
                <a:spLocks noChangeShapeType="1"/>
              </p:cNvSpPr>
              <p:nvPr/>
            </p:nvSpPr>
            <p:spPr bwMode="auto">
              <a:xfrm flipV="1">
                <a:off x="1417460" y="2520645"/>
                <a:ext cx="9338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9" name="Line 298"/>
              <p:cNvSpPr>
                <a:spLocks noChangeShapeType="1"/>
              </p:cNvSpPr>
              <p:nvPr/>
            </p:nvSpPr>
            <p:spPr bwMode="auto">
              <a:xfrm>
                <a:off x="1524849" y="2665387"/>
                <a:ext cx="32684" cy="0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0" name="Line 299"/>
              <p:cNvSpPr>
                <a:spLocks noChangeShapeType="1"/>
              </p:cNvSpPr>
              <p:nvPr/>
            </p:nvSpPr>
            <p:spPr bwMode="auto">
              <a:xfrm>
                <a:off x="1571540" y="2950202"/>
                <a:ext cx="32684" cy="23345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1" name="Line 300"/>
              <p:cNvSpPr>
                <a:spLocks noChangeShapeType="1"/>
              </p:cNvSpPr>
              <p:nvPr/>
            </p:nvSpPr>
            <p:spPr bwMode="auto">
              <a:xfrm>
                <a:off x="1459482" y="3062260"/>
                <a:ext cx="0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2" name="Line 301"/>
              <p:cNvSpPr>
                <a:spLocks noChangeShapeType="1"/>
              </p:cNvSpPr>
              <p:nvPr/>
            </p:nvSpPr>
            <p:spPr bwMode="auto">
              <a:xfrm flipH="1">
                <a:off x="1127976" y="3108951"/>
                <a:ext cx="18676" cy="18676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3" name="Line 302"/>
              <p:cNvSpPr>
                <a:spLocks noChangeShapeType="1"/>
              </p:cNvSpPr>
              <p:nvPr/>
            </p:nvSpPr>
            <p:spPr bwMode="auto">
              <a:xfrm flipH="1">
                <a:off x="992573" y="2987554"/>
                <a:ext cx="32684" cy="9338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4" name="Line 303"/>
              <p:cNvSpPr>
                <a:spLocks noChangeShapeType="1"/>
              </p:cNvSpPr>
              <p:nvPr/>
            </p:nvSpPr>
            <p:spPr bwMode="auto">
              <a:xfrm flipH="1" flipV="1">
                <a:off x="969227" y="2684063"/>
                <a:ext cx="37353" cy="14007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5" name="Line 304"/>
              <p:cNvSpPr>
                <a:spLocks noChangeShapeType="1"/>
              </p:cNvSpPr>
              <p:nvPr/>
            </p:nvSpPr>
            <p:spPr bwMode="auto">
              <a:xfrm flipH="1" flipV="1">
                <a:off x="1081285" y="2553329"/>
                <a:ext cx="23345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6" name="Freeform 305"/>
              <p:cNvSpPr/>
              <p:nvPr/>
            </p:nvSpPr>
            <p:spPr bwMode="auto">
              <a:xfrm>
                <a:off x="1235365" y="2772776"/>
                <a:ext cx="79375" cy="79375"/>
              </a:xfrm>
              <a:custGeom>
                <a:avLst/>
                <a:gdLst>
                  <a:gd name="T0" fmla="*/ 3 w 7"/>
                  <a:gd name="T1" fmla="*/ 1 h 7"/>
                  <a:gd name="T2" fmla="*/ 6 w 7"/>
                  <a:gd name="T3" fmla="*/ 5 h 7"/>
                  <a:gd name="T4" fmla="*/ 1 w 7"/>
                  <a:gd name="T5" fmla="*/ 5 h 7"/>
                  <a:gd name="T6" fmla="*/ 3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5" y="0"/>
                      <a:pt x="7" y="3"/>
                      <a:pt x="6" y="5"/>
                    </a:cubicBezTo>
                    <a:cubicBezTo>
                      <a:pt x="6" y="7"/>
                      <a:pt x="2" y="7"/>
                      <a:pt x="1" y="5"/>
                    </a:cubicBezTo>
                    <a:cubicBezTo>
                      <a:pt x="0" y="4"/>
                      <a:pt x="1" y="1"/>
                      <a:pt x="3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7" name="Freeform 306"/>
              <p:cNvSpPr/>
              <p:nvPr/>
            </p:nvSpPr>
            <p:spPr bwMode="auto">
              <a:xfrm>
                <a:off x="1258711" y="2497300"/>
                <a:ext cx="112058" cy="289484"/>
              </a:xfrm>
              <a:custGeom>
                <a:avLst/>
                <a:gdLst>
                  <a:gd name="T0" fmla="*/ 0 w 10"/>
                  <a:gd name="T1" fmla="*/ 26 h 26"/>
                  <a:gd name="T2" fmla="*/ 8 w 10"/>
                  <a:gd name="T3" fmla="*/ 0 h 26"/>
                  <a:gd name="T4" fmla="*/ 3 w 10"/>
                  <a:gd name="T5" fmla="*/ 26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cubicBezTo>
                      <a:pt x="0" y="21"/>
                      <a:pt x="5" y="0"/>
                      <a:pt x="8" y="0"/>
                    </a:cubicBezTo>
                    <a:cubicBezTo>
                      <a:pt x="10" y="1"/>
                      <a:pt x="6" y="19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8" name="Freeform 307"/>
              <p:cNvSpPr/>
              <p:nvPr/>
            </p:nvSpPr>
            <p:spPr bwMode="auto">
              <a:xfrm>
                <a:off x="1305402" y="2754100"/>
                <a:ext cx="210109" cy="74705"/>
              </a:xfrm>
              <a:custGeom>
                <a:avLst/>
                <a:gdLst>
                  <a:gd name="T0" fmla="*/ 0 w 19"/>
                  <a:gd name="T1" fmla="*/ 4 h 7"/>
                  <a:gd name="T2" fmla="*/ 19 w 19"/>
                  <a:gd name="T3" fmla="*/ 2 h 7"/>
                  <a:gd name="T4" fmla="*/ 1 w 19"/>
                  <a:gd name="T5" fmla="*/ 7 h 7"/>
                  <a:gd name="T6" fmla="*/ 0 w 19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0" y="4"/>
                    </a:moveTo>
                    <a:cubicBezTo>
                      <a:pt x="3" y="3"/>
                      <a:pt x="19" y="0"/>
                      <a:pt x="19" y="2"/>
                    </a:cubicBezTo>
                    <a:cubicBezTo>
                      <a:pt x="19" y="4"/>
                      <a:pt x="6" y="7"/>
                      <a:pt x="1" y="7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0" name="Freeform 319"/>
              <p:cNvSpPr/>
              <p:nvPr/>
            </p:nvSpPr>
            <p:spPr bwMode="auto">
              <a:xfrm>
                <a:off x="469635" y="2562667"/>
                <a:ext cx="135404" cy="32684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2" y="1"/>
                      <a:pt x="9" y="3"/>
                      <a:pt x="12" y="3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1" name="Freeform 320"/>
              <p:cNvSpPr/>
              <p:nvPr/>
            </p:nvSpPr>
            <p:spPr bwMode="auto">
              <a:xfrm>
                <a:off x="549009" y="2431933"/>
                <a:ext cx="98051" cy="65367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2"/>
                      <a:pt x="5" y="5"/>
                      <a:pt x="9" y="6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2" name="Freeform 321"/>
              <p:cNvSpPr/>
              <p:nvPr/>
            </p:nvSpPr>
            <p:spPr bwMode="auto">
              <a:xfrm>
                <a:off x="670406" y="2277853"/>
                <a:ext cx="79375" cy="98051"/>
              </a:xfrm>
              <a:custGeom>
                <a:avLst/>
                <a:gdLst>
                  <a:gd name="T0" fmla="*/ 0 w 7"/>
                  <a:gd name="T1" fmla="*/ 0 h 9"/>
                  <a:gd name="T2" fmla="*/ 7 w 7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1" y="2"/>
                      <a:pt x="5" y="7"/>
                      <a:pt x="7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85" name="组合 1484"/>
          <p:cNvGrpSpPr/>
          <p:nvPr/>
        </p:nvGrpSpPr>
        <p:grpSpPr>
          <a:xfrm>
            <a:off x="1677334" y="1385612"/>
            <a:ext cx="485585" cy="728379"/>
            <a:chOff x="1571540" y="1689547"/>
            <a:chExt cx="485585" cy="728379"/>
          </a:xfrm>
        </p:grpSpPr>
        <p:sp>
          <p:nvSpPr>
            <p:cNvPr id="1386" name="Freeform 365"/>
            <p:cNvSpPr/>
            <p:nvPr/>
          </p:nvSpPr>
          <p:spPr bwMode="auto">
            <a:xfrm>
              <a:off x="1571540" y="1689547"/>
              <a:ext cx="485585" cy="532276"/>
            </a:xfrm>
            <a:custGeom>
              <a:avLst/>
              <a:gdLst>
                <a:gd name="T0" fmla="*/ 12 w 44"/>
                <a:gd name="T1" fmla="*/ 48 h 48"/>
                <a:gd name="T2" fmla="*/ 2 w 44"/>
                <a:gd name="T3" fmla="*/ 20 h 48"/>
                <a:gd name="T4" fmla="*/ 30 w 44"/>
                <a:gd name="T5" fmla="*/ 5 h 48"/>
                <a:gd name="T6" fmla="*/ 43 w 44"/>
                <a:gd name="T7" fmla="*/ 26 h 48"/>
                <a:gd name="T8" fmla="*/ 31 w 44"/>
                <a:gd name="T9" fmla="*/ 48 h 48"/>
                <a:gd name="T10" fmla="*/ 12 w 44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8">
                  <a:moveTo>
                    <a:pt x="12" y="48"/>
                  </a:moveTo>
                  <a:cubicBezTo>
                    <a:pt x="4" y="41"/>
                    <a:pt x="0" y="29"/>
                    <a:pt x="2" y="20"/>
                  </a:cubicBezTo>
                  <a:cubicBezTo>
                    <a:pt x="6" y="7"/>
                    <a:pt x="18" y="0"/>
                    <a:pt x="30" y="5"/>
                  </a:cubicBezTo>
                  <a:cubicBezTo>
                    <a:pt x="39" y="8"/>
                    <a:pt x="44" y="17"/>
                    <a:pt x="43" y="26"/>
                  </a:cubicBezTo>
                  <a:cubicBezTo>
                    <a:pt x="43" y="35"/>
                    <a:pt x="37" y="46"/>
                    <a:pt x="31" y="48"/>
                  </a:cubicBezTo>
                  <a:cubicBezTo>
                    <a:pt x="27" y="47"/>
                    <a:pt x="12" y="48"/>
                    <a:pt x="12" y="4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7" name="Freeform 366"/>
            <p:cNvSpPr/>
            <p:nvPr/>
          </p:nvSpPr>
          <p:spPr bwMode="auto">
            <a:xfrm>
              <a:off x="1702274" y="1899656"/>
              <a:ext cx="224116" cy="308160"/>
            </a:xfrm>
            <a:custGeom>
              <a:avLst/>
              <a:gdLst>
                <a:gd name="T0" fmla="*/ 5 w 20"/>
                <a:gd name="T1" fmla="*/ 28 h 28"/>
                <a:gd name="T2" fmla="*/ 0 w 20"/>
                <a:gd name="T3" fmla="*/ 11 h 28"/>
                <a:gd name="T4" fmla="*/ 2 w 20"/>
                <a:gd name="T5" fmla="*/ 3 h 28"/>
                <a:gd name="T6" fmla="*/ 4 w 20"/>
                <a:gd name="T7" fmla="*/ 5 h 28"/>
                <a:gd name="T8" fmla="*/ 8 w 20"/>
                <a:gd name="T9" fmla="*/ 2 h 28"/>
                <a:gd name="T10" fmla="*/ 9 w 20"/>
                <a:gd name="T11" fmla="*/ 5 h 28"/>
                <a:gd name="T12" fmla="*/ 14 w 20"/>
                <a:gd name="T13" fmla="*/ 1 h 28"/>
                <a:gd name="T14" fmla="*/ 14 w 20"/>
                <a:gd name="T15" fmla="*/ 5 h 28"/>
                <a:gd name="T16" fmla="*/ 19 w 20"/>
                <a:gd name="T17" fmla="*/ 2 h 28"/>
                <a:gd name="T18" fmla="*/ 18 w 20"/>
                <a:gd name="T19" fmla="*/ 10 h 28"/>
                <a:gd name="T20" fmla="*/ 13 w 20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8">
                  <a:moveTo>
                    <a:pt x="5" y="28"/>
                  </a:moveTo>
                  <a:cubicBezTo>
                    <a:pt x="2" y="23"/>
                    <a:pt x="1" y="16"/>
                    <a:pt x="0" y="11"/>
                  </a:cubicBezTo>
                  <a:cubicBezTo>
                    <a:pt x="0" y="9"/>
                    <a:pt x="0" y="4"/>
                    <a:pt x="2" y="3"/>
                  </a:cubicBezTo>
                  <a:cubicBezTo>
                    <a:pt x="6" y="0"/>
                    <a:pt x="7" y="8"/>
                    <a:pt x="4" y="5"/>
                  </a:cubicBezTo>
                  <a:cubicBezTo>
                    <a:pt x="1" y="2"/>
                    <a:pt x="7" y="1"/>
                    <a:pt x="8" y="2"/>
                  </a:cubicBezTo>
                  <a:cubicBezTo>
                    <a:pt x="13" y="3"/>
                    <a:pt x="11" y="7"/>
                    <a:pt x="9" y="5"/>
                  </a:cubicBezTo>
                  <a:cubicBezTo>
                    <a:pt x="7" y="2"/>
                    <a:pt x="12" y="0"/>
                    <a:pt x="14" y="1"/>
                  </a:cubicBezTo>
                  <a:cubicBezTo>
                    <a:pt x="18" y="3"/>
                    <a:pt x="16" y="7"/>
                    <a:pt x="14" y="5"/>
                  </a:cubicBezTo>
                  <a:cubicBezTo>
                    <a:pt x="12" y="2"/>
                    <a:pt x="17" y="0"/>
                    <a:pt x="19" y="2"/>
                  </a:cubicBezTo>
                  <a:cubicBezTo>
                    <a:pt x="20" y="4"/>
                    <a:pt x="19" y="8"/>
                    <a:pt x="18" y="10"/>
                  </a:cubicBezTo>
                  <a:cubicBezTo>
                    <a:pt x="16" y="16"/>
                    <a:pt x="14" y="22"/>
                    <a:pt x="13" y="2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8" name="Freeform 367"/>
            <p:cNvSpPr/>
            <p:nvPr/>
          </p:nvSpPr>
          <p:spPr bwMode="auto">
            <a:xfrm>
              <a:off x="1692936" y="2221824"/>
              <a:ext cx="275476" cy="42022"/>
            </a:xfrm>
            <a:custGeom>
              <a:avLst/>
              <a:gdLst>
                <a:gd name="T0" fmla="*/ 1 w 25"/>
                <a:gd name="T1" fmla="*/ 0 h 4"/>
                <a:gd name="T2" fmla="*/ 4 w 25"/>
                <a:gd name="T3" fmla="*/ 4 h 4"/>
                <a:gd name="T4" fmla="*/ 11 w 25"/>
                <a:gd name="T5" fmla="*/ 4 h 4"/>
                <a:gd name="T6" fmla="*/ 20 w 2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">
                  <a:moveTo>
                    <a:pt x="1" y="0"/>
                  </a:moveTo>
                  <a:cubicBezTo>
                    <a:pt x="0" y="3"/>
                    <a:pt x="1" y="3"/>
                    <a:pt x="4" y="4"/>
                  </a:cubicBezTo>
                  <a:cubicBezTo>
                    <a:pt x="6" y="4"/>
                    <a:pt x="9" y="4"/>
                    <a:pt x="11" y="4"/>
                  </a:cubicBezTo>
                  <a:cubicBezTo>
                    <a:pt x="13" y="4"/>
                    <a:pt x="25" y="4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9" name="Freeform 368"/>
            <p:cNvSpPr/>
            <p:nvPr/>
          </p:nvSpPr>
          <p:spPr bwMode="auto">
            <a:xfrm>
              <a:off x="1692936" y="2254507"/>
              <a:ext cx="275476" cy="65367"/>
            </a:xfrm>
            <a:custGeom>
              <a:avLst/>
              <a:gdLst>
                <a:gd name="T0" fmla="*/ 2 w 25"/>
                <a:gd name="T1" fmla="*/ 0 h 6"/>
                <a:gd name="T2" fmla="*/ 0 w 25"/>
                <a:gd name="T3" fmla="*/ 3 h 6"/>
                <a:gd name="T4" fmla="*/ 13 w 25"/>
                <a:gd name="T5" fmla="*/ 5 h 6"/>
                <a:gd name="T6" fmla="*/ 20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3" y="6"/>
                    <a:pt x="9" y="5"/>
                    <a:pt x="13" y="5"/>
                  </a:cubicBezTo>
                  <a:cubicBezTo>
                    <a:pt x="14" y="4"/>
                    <a:pt x="25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0" name="Freeform 369"/>
            <p:cNvSpPr/>
            <p:nvPr/>
          </p:nvSpPr>
          <p:spPr bwMode="auto">
            <a:xfrm>
              <a:off x="1646245" y="2287191"/>
              <a:ext cx="345513" cy="79375"/>
            </a:xfrm>
            <a:custGeom>
              <a:avLst/>
              <a:gdLst>
                <a:gd name="T0" fmla="*/ 7 w 31"/>
                <a:gd name="T1" fmla="*/ 2 h 7"/>
                <a:gd name="T2" fmla="*/ 24 w 3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7">
                  <a:moveTo>
                    <a:pt x="7" y="2"/>
                  </a:moveTo>
                  <a:cubicBezTo>
                    <a:pt x="0" y="7"/>
                    <a:pt x="31" y="6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1" name="Freeform 370"/>
            <p:cNvSpPr/>
            <p:nvPr/>
          </p:nvSpPr>
          <p:spPr bwMode="auto">
            <a:xfrm>
              <a:off x="1683598" y="2329213"/>
              <a:ext cx="266138" cy="70036"/>
            </a:xfrm>
            <a:custGeom>
              <a:avLst/>
              <a:gdLst>
                <a:gd name="T0" fmla="*/ 5 w 24"/>
                <a:gd name="T1" fmla="*/ 1 h 6"/>
                <a:gd name="T2" fmla="*/ 20 w 24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5" y="1"/>
                  </a:moveTo>
                  <a:cubicBezTo>
                    <a:pt x="0" y="6"/>
                    <a:pt x="24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2" name="Freeform 371"/>
            <p:cNvSpPr/>
            <p:nvPr/>
          </p:nvSpPr>
          <p:spPr bwMode="auto">
            <a:xfrm>
              <a:off x="1772311" y="2375904"/>
              <a:ext cx="98051" cy="42022"/>
            </a:xfrm>
            <a:custGeom>
              <a:avLst/>
              <a:gdLst>
                <a:gd name="T0" fmla="*/ 1 w 9"/>
                <a:gd name="T1" fmla="*/ 0 h 4"/>
                <a:gd name="T2" fmla="*/ 8 w 9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0" y="3"/>
                    <a:pt x="9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4" name="组合 1483"/>
          <p:cNvGrpSpPr/>
          <p:nvPr/>
        </p:nvGrpSpPr>
        <p:grpSpPr>
          <a:xfrm>
            <a:off x="6803874" y="351324"/>
            <a:ext cx="833309" cy="1022138"/>
            <a:chOff x="2057125" y="2175133"/>
            <a:chExt cx="947825" cy="1162603"/>
          </a:xfrm>
        </p:grpSpPr>
        <p:sp>
          <p:nvSpPr>
            <p:cNvPr id="1393" name="Freeform 372"/>
            <p:cNvSpPr/>
            <p:nvPr/>
          </p:nvSpPr>
          <p:spPr bwMode="auto">
            <a:xfrm>
              <a:off x="2057125" y="2207816"/>
              <a:ext cx="947825" cy="1129920"/>
            </a:xfrm>
            <a:custGeom>
              <a:avLst/>
              <a:gdLst>
                <a:gd name="T0" fmla="*/ 0 w 85"/>
                <a:gd name="T1" fmla="*/ 87 h 102"/>
                <a:gd name="T2" fmla="*/ 68 w 85"/>
                <a:gd name="T3" fmla="*/ 102 h 102"/>
                <a:gd name="T4" fmla="*/ 85 w 85"/>
                <a:gd name="T5" fmla="*/ 17 h 102"/>
                <a:gd name="T6" fmla="*/ 16 w 85"/>
                <a:gd name="T7" fmla="*/ 0 h 102"/>
                <a:gd name="T8" fmla="*/ 0 w 85"/>
                <a:gd name="T9" fmla="*/ 8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02">
                  <a:moveTo>
                    <a:pt x="0" y="87"/>
                  </a:moveTo>
                  <a:cubicBezTo>
                    <a:pt x="5" y="90"/>
                    <a:pt x="61" y="102"/>
                    <a:pt x="68" y="102"/>
                  </a:cubicBezTo>
                  <a:cubicBezTo>
                    <a:pt x="74" y="87"/>
                    <a:pt x="85" y="27"/>
                    <a:pt x="85" y="17"/>
                  </a:cubicBezTo>
                  <a:cubicBezTo>
                    <a:pt x="77" y="11"/>
                    <a:pt x="19" y="0"/>
                    <a:pt x="16" y="0"/>
                  </a:cubicBezTo>
                  <a:cubicBezTo>
                    <a:pt x="15" y="2"/>
                    <a:pt x="1" y="61"/>
                    <a:pt x="0" y="8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4" name="Freeform 373"/>
            <p:cNvSpPr/>
            <p:nvPr/>
          </p:nvSpPr>
          <p:spPr bwMode="auto">
            <a:xfrm>
              <a:off x="2136500" y="2287191"/>
              <a:ext cx="789076" cy="985178"/>
            </a:xfrm>
            <a:custGeom>
              <a:avLst/>
              <a:gdLst>
                <a:gd name="T0" fmla="*/ 0 w 71"/>
                <a:gd name="T1" fmla="*/ 77 h 89"/>
                <a:gd name="T2" fmla="*/ 56 w 71"/>
                <a:gd name="T3" fmla="*/ 89 h 89"/>
                <a:gd name="T4" fmla="*/ 71 w 71"/>
                <a:gd name="T5" fmla="*/ 13 h 89"/>
                <a:gd name="T6" fmla="*/ 14 w 71"/>
                <a:gd name="T7" fmla="*/ 0 h 89"/>
                <a:gd name="T8" fmla="*/ 0 w 71"/>
                <a:gd name="T9" fmla="*/ 7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89">
                  <a:moveTo>
                    <a:pt x="0" y="77"/>
                  </a:moveTo>
                  <a:cubicBezTo>
                    <a:pt x="4" y="79"/>
                    <a:pt x="50" y="89"/>
                    <a:pt x="56" y="89"/>
                  </a:cubicBezTo>
                  <a:cubicBezTo>
                    <a:pt x="61" y="75"/>
                    <a:pt x="71" y="23"/>
                    <a:pt x="71" y="13"/>
                  </a:cubicBezTo>
                  <a:cubicBezTo>
                    <a:pt x="65" y="8"/>
                    <a:pt x="17" y="0"/>
                    <a:pt x="14" y="0"/>
                  </a:cubicBezTo>
                  <a:cubicBezTo>
                    <a:pt x="13" y="2"/>
                    <a:pt x="1" y="53"/>
                    <a:pt x="0" y="7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5" name="Freeform 374"/>
            <p:cNvSpPr/>
            <p:nvPr/>
          </p:nvSpPr>
          <p:spPr bwMode="auto">
            <a:xfrm>
              <a:off x="2425983" y="2207816"/>
              <a:ext cx="364189" cy="200771"/>
            </a:xfrm>
            <a:custGeom>
              <a:avLst/>
              <a:gdLst>
                <a:gd name="T0" fmla="*/ 3 w 33"/>
                <a:gd name="T1" fmla="*/ 2 h 18"/>
                <a:gd name="T2" fmla="*/ 2 w 33"/>
                <a:gd name="T3" fmla="*/ 10 h 18"/>
                <a:gd name="T4" fmla="*/ 29 w 33"/>
                <a:gd name="T5" fmla="*/ 16 h 18"/>
                <a:gd name="T6" fmla="*/ 31 w 33"/>
                <a:gd name="T7" fmla="*/ 8 h 18"/>
                <a:gd name="T8" fmla="*/ 3 w 33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" y="2"/>
                  </a:moveTo>
                  <a:cubicBezTo>
                    <a:pt x="0" y="4"/>
                    <a:pt x="0" y="8"/>
                    <a:pt x="2" y="10"/>
                  </a:cubicBezTo>
                  <a:cubicBezTo>
                    <a:pt x="7" y="14"/>
                    <a:pt x="24" y="18"/>
                    <a:pt x="29" y="16"/>
                  </a:cubicBezTo>
                  <a:cubicBezTo>
                    <a:pt x="32" y="15"/>
                    <a:pt x="33" y="11"/>
                    <a:pt x="31" y="8"/>
                  </a:cubicBezTo>
                  <a:cubicBezTo>
                    <a:pt x="29" y="6"/>
                    <a:pt x="6" y="0"/>
                    <a:pt x="3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6" name="Freeform 375"/>
            <p:cNvSpPr/>
            <p:nvPr/>
          </p:nvSpPr>
          <p:spPr bwMode="auto">
            <a:xfrm>
              <a:off x="2547379" y="2175133"/>
              <a:ext cx="135404" cy="102720"/>
            </a:xfrm>
            <a:custGeom>
              <a:avLst/>
              <a:gdLst>
                <a:gd name="T0" fmla="*/ 0 w 12"/>
                <a:gd name="T1" fmla="*/ 6 h 9"/>
                <a:gd name="T2" fmla="*/ 7 w 12"/>
                <a:gd name="T3" fmla="*/ 1 h 9"/>
                <a:gd name="T4" fmla="*/ 11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0" y="6"/>
                  </a:moveTo>
                  <a:cubicBezTo>
                    <a:pt x="1" y="3"/>
                    <a:pt x="3" y="0"/>
                    <a:pt x="7" y="1"/>
                  </a:cubicBezTo>
                  <a:cubicBezTo>
                    <a:pt x="11" y="2"/>
                    <a:pt x="12" y="6"/>
                    <a:pt x="1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7" name="Freeform 376"/>
            <p:cNvSpPr/>
            <p:nvPr/>
          </p:nvSpPr>
          <p:spPr bwMode="auto">
            <a:xfrm>
              <a:off x="2337270" y="2455278"/>
              <a:ext cx="121396" cy="140073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11 h 13"/>
                <a:gd name="T4" fmla="*/ 8 w 11"/>
                <a:gd name="T5" fmla="*/ 12 h 13"/>
                <a:gd name="T6" fmla="*/ 10 w 11"/>
                <a:gd name="T7" fmla="*/ 2 h 13"/>
                <a:gd name="T8" fmla="*/ 2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1" y="2"/>
                    <a:pt x="0" y="7"/>
                    <a:pt x="0" y="11"/>
                  </a:cubicBezTo>
                  <a:cubicBezTo>
                    <a:pt x="2" y="12"/>
                    <a:pt x="5" y="13"/>
                    <a:pt x="8" y="12"/>
                  </a:cubicBezTo>
                  <a:cubicBezTo>
                    <a:pt x="9" y="10"/>
                    <a:pt x="11" y="4"/>
                    <a:pt x="10" y="2"/>
                  </a:cubicBezTo>
                  <a:cubicBezTo>
                    <a:pt x="8" y="1"/>
                    <a:pt x="5" y="1"/>
                    <a:pt x="2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8" name="Freeform 377"/>
            <p:cNvSpPr/>
            <p:nvPr/>
          </p:nvSpPr>
          <p:spPr bwMode="auto">
            <a:xfrm>
              <a:off x="2281241" y="2684063"/>
              <a:ext cx="121396" cy="135404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1 h 12"/>
                <a:gd name="T4" fmla="*/ 8 w 11"/>
                <a:gd name="T5" fmla="*/ 12 h 12"/>
                <a:gd name="T6" fmla="*/ 11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1" y="7"/>
                    <a:pt x="0" y="11"/>
                  </a:cubicBezTo>
                  <a:cubicBezTo>
                    <a:pt x="3" y="12"/>
                    <a:pt x="6" y="12"/>
                    <a:pt x="8" y="12"/>
                  </a:cubicBezTo>
                  <a:cubicBezTo>
                    <a:pt x="10" y="9"/>
                    <a:pt x="11" y="4"/>
                    <a:pt x="11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9" name="Freeform 378"/>
            <p:cNvSpPr/>
            <p:nvPr/>
          </p:nvSpPr>
          <p:spPr bwMode="auto">
            <a:xfrm>
              <a:off x="2248558" y="2908180"/>
              <a:ext cx="121396" cy="130735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0 h 12"/>
                <a:gd name="T4" fmla="*/ 8 w 11"/>
                <a:gd name="T5" fmla="*/ 12 h 12"/>
                <a:gd name="T6" fmla="*/ 10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0" y="7"/>
                    <a:pt x="0" y="10"/>
                  </a:cubicBezTo>
                  <a:cubicBezTo>
                    <a:pt x="2" y="11"/>
                    <a:pt x="5" y="12"/>
                    <a:pt x="8" y="12"/>
                  </a:cubicBezTo>
                  <a:cubicBezTo>
                    <a:pt x="9" y="9"/>
                    <a:pt x="11" y="4"/>
                    <a:pt x="10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0" name="Freeform 379"/>
            <p:cNvSpPr/>
            <p:nvPr/>
          </p:nvSpPr>
          <p:spPr bwMode="auto">
            <a:xfrm>
              <a:off x="2538041" y="2497300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1" name="Freeform 380"/>
            <p:cNvSpPr/>
            <p:nvPr/>
          </p:nvSpPr>
          <p:spPr bwMode="auto">
            <a:xfrm>
              <a:off x="2524034" y="2553329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2" name="Freeform 381"/>
            <p:cNvSpPr/>
            <p:nvPr/>
          </p:nvSpPr>
          <p:spPr bwMode="auto">
            <a:xfrm>
              <a:off x="2514696" y="2609358"/>
              <a:ext cx="275476" cy="56029"/>
            </a:xfrm>
            <a:custGeom>
              <a:avLst/>
              <a:gdLst>
                <a:gd name="T0" fmla="*/ 0 w 25"/>
                <a:gd name="T1" fmla="*/ 0 h 5"/>
                <a:gd name="T2" fmla="*/ 25 w 25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3" y="2"/>
                    <a:pt x="21" y="5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3" name="Freeform 382"/>
            <p:cNvSpPr/>
            <p:nvPr/>
          </p:nvSpPr>
          <p:spPr bwMode="auto">
            <a:xfrm>
              <a:off x="2491350" y="2721416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3" y="2"/>
                    <a:pt x="21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4" name="Freeform 383"/>
            <p:cNvSpPr/>
            <p:nvPr/>
          </p:nvSpPr>
          <p:spPr bwMode="auto">
            <a:xfrm>
              <a:off x="2482012" y="278678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1"/>
                    <a:pt x="20" y="4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5" name="Freeform 384"/>
            <p:cNvSpPr/>
            <p:nvPr/>
          </p:nvSpPr>
          <p:spPr bwMode="auto">
            <a:xfrm>
              <a:off x="2468005" y="284281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6" name="Freeform 385"/>
            <p:cNvSpPr/>
            <p:nvPr/>
          </p:nvSpPr>
          <p:spPr bwMode="auto">
            <a:xfrm>
              <a:off x="2449329" y="2950202"/>
              <a:ext cx="266138" cy="70036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7" name="Freeform 386"/>
            <p:cNvSpPr/>
            <p:nvPr/>
          </p:nvSpPr>
          <p:spPr bwMode="auto">
            <a:xfrm>
              <a:off x="2435321" y="3006231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8" name="Freeform 387"/>
            <p:cNvSpPr/>
            <p:nvPr/>
          </p:nvSpPr>
          <p:spPr bwMode="auto">
            <a:xfrm>
              <a:off x="2425983" y="3076267"/>
              <a:ext cx="266138" cy="51360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9" name="Freeform 388"/>
            <p:cNvSpPr/>
            <p:nvPr/>
          </p:nvSpPr>
          <p:spPr bwMode="auto">
            <a:xfrm>
              <a:off x="2271903" y="2665387"/>
              <a:ext cx="186764" cy="107389"/>
            </a:xfrm>
            <a:custGeom>
              <a:avLst/>
              <a:gdLst>
                <a:gd name="T0" fmla="*/ 0 w 17"/>
                <a:gd name="T1" fmla="*/ 3 h 10"/>
                <a:gd name="T2" fmla="*/ 5 w 17"/>
                <a:gd name="T3" fmla="*/ 10 h 10"/>
                <a:gd name="T4" fmla="*/ 17 w 1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0">
                  <a:moveTo>
                    <a:pt x="0" y="3"/>
                  </a:moveTo>
                  <a:cubicBezTo>
                    <a:pt x="1" y="5"/>
                    <a:pt x="3" y="9"/>
                    <a:pt x="5" y="10"/>
                  </a:cubicBezTo>
                  <a:cubicBezTo>
                    <a:pt x="9" y="8"/>
                    <a:pt x="14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5" name="组合 1494"/>
          <p:cNvGrpSpPr/>
          <p:nvPr/>
        </p:nvGrpSpPr>
        <p:grpSpPr>
          <a:xfrm>
            <a:off x="788072" y="4842308"/>
            <a:ext cx="691025" cy="1199956"/>
            <a:chOff x="236180" y="5023278"/>
            <a:chExt cx="691025" cy="1199956"/>
          </a:xfrm>
        </p:grpSpPr>
        <p:sp>
          <p:nvSpPr>
            <p:cNvPr id="1410" name="Freeform 389"/>
            <p:cNvSpPr/>
            <p:nvPr/>
          </p:nvSpPr>
          <p:spPr bwMode="auto">
            <a:xfrm>
              <a:off x="236180" y="5611583"/>
              <a:ext cx="457571" cy="611651"/>
            </a:xfrm>
            <a:custGeom>
              <a:avLst/>
              <a:gdLst>
                <a:gd name="T0" fmla="*/ 1 w 41"/>
                <a:gd name="T1" fmla="*/ 7 h 55"/>
                <a:gd name="T2" fmla="*/ 9 w 41"/>
                <a:gd name="T3" fmla="*/ 52 h 55"/>
                <a:gd name="T4" fmla="*/ 41 w 41"/>
                <a:gd name="T5" fmla="*/ 47 h 55"/>
                <a:gd name="T6" fmla="*/ 32 w 41"/>
                <a:gd name="T7" fmla="*/ 1 h 55"/>
                <a:gd name="T8" fmla="*/ 1 w 41"/>
                <a:gd name="T9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5">
                  <a:moveTo>
                    <a:pt x="1" y="7"/>
                  </a:moveTo>
                  <a:cubicBezTo>
                    <a:pt x="0" y="10"/>
                    <a:pt x="7" y="50"/>
                    <a:pt x="9" y="52"/>
                  </a:cubicBezTo>
                  <a:cubicBezTo>
                    <a:pt x="10" y="55"/>
                    <a:pt x="41" y="50"/>
                    <a:pt x="41" y="47"/>
                  </a:cubicBezTo>
                  <a:cubicBezTo>
                    <a:pt x="38" y="30"/>
                    <a:pt x="34" y="6"/>
                    <a:pt x="32" y="1"/>
                  </a:cubicBezTo>
                  <a:cubicBezTo>
                    <a:pt x="28" y="0"/>
                    <a:pt x="1" y="5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1" name="Freeform 390"/>
            <p:cNvSpPr/>
            <p:nvPr/>
          </p:nvSpPr>
          <p:spPr bwMode="auto">
            <a:xfrm>
              <a:off x="292209" y="5667612"/>
              <a:ext cx="345513" cy="443564"/>
            </a:xfrm>
            <a:custGeom>
              <a:avLst/>
              <a:gdLst>
                <a:gd name="T0" fmla="*/ 0 w 31"/>
                <a:gd name="T1" fmla="*/ 5 h 40"/>
                <a:gd name="T2" fmla="*/ 6 w 31"/>
                <a:gd name="T3" fmla="*/ 38 h 40"/>
                <a:gd name="T4" fmla="*/ 31 w 31"/>
                <a:gd name="T5" fmla="*/ 34 h 40"/>
                <a:gd name="T6" fmla="*/ 24 w 31"/>
                <a:gd name="T7" fmla="*/ 1 h 40"/>
                <a:gd name="T8" fmla="*/ 0 w 31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0">
                  <a:moveTo>
                    <a:pt x="0" y="5"/>
                  </a:moveTo>
                  <a:cubicBezTo>
                    <a:pt x="0" y="7"/>
                    <a:pt x="5" y="37"/>
                    <a:pt x="6" y="38"/>
                  </a:cubicBezTo>
                  <a:cubicBezTo>
                    <a:pt x="7" y="40"/>
                    <a:pt x="31" y="36"/>
                    <a:pt x="31" y="34"/>
                  </a:cubicBezTo>
                  <a:cubicBezTo>
                    <a:pt x="29" y="22"/>
                    <a:pt x="26" y="5"/>
                    <a:pt x="24" y="1"/>
                  </a:cubicBezTo>
                  <a:cubicBezTo>
                    <a:pt x="21" y="0"/>
                    <a:pt x="0" y="4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2" name="Freeform 391"/>
            <p:cNvSpPr/>
            <p:nvPr/>
          </p:nvSpPr>
          <p:spPr bwMode="auto">
            <a:xfrm>
              <a:off x="469635" y="6097168"/>
              <a:ext cx="112058" cy="70036"/>
            </a:xfrm>
            <a:custGeom>
              <a:avLst/>
              <a:gdLst>
                <a:gd name="T0" fmla="*/ 0 w 10"/>
                <a:gd name="T1" fmla="*/ 3 h 6"/>
                <a:gd name="T2" fmla="*/ 9 w 10"/>
                <a:gd name="T3" fmla="*/ 2 h 6"/>
                <a:gd name="T4" fmla="*/ 0 w 10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2"/>
                    <a:pt x="8" y="0"/>
                    <a:pt x="9" y="2"/>
                  </a:cubicBezTo>
                  <a:cubicBezTo>
                    <a:pt x="10" y="4"/>
                    <a:pt x="0" y="6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3" name="Freeform 392"/>
            <p:cNvSpPr/>
            <p:nvPr/>
          </p:nvSpPr>
          <p:spPr bwMode="auto">
            <a:xfrm>
              <a:off x="329562" y="5676950"/>
              <a:ext cx="219447" cy="233454"/>
            </a:xfrm>
            <a:custGeom>
              <a:avLst/>
              <a:gdLst>
                <a:gd name="T0" fmla="*/ 0 w 20"/>
                <a:gd name="T1" fmla="*/ 21 h 21"/>
                <a:gd name="T2" fmla="*/ 20 w 20"/>
                <a:gd name="T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2" y="21"/>
                    <a:pt x="17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4" name="Freeform 393"/>
            <p:cNvSpPr/>
            <p:nvPr/>
          </p:nvSpPr>
          <p:spPr bwMode="auto">
            <a:xfrm>
              <a:off x="338900" y="5756325"/>
              <a:ext cx="242793" cy="252131"/>
            </a:xfrm>
            <a:custGeom>
              <a:avLst/>
              <a:gdLst>
                <a:gd name="T0" fmla="*/ 0 w 22"/>
                <a:gd name="T1" fmla="*/ 23 h 23"/>
                <a:gd name="T2" fmla="*/ 22 w 22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3" y="21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5" name="Freeform 394"/>
            <p:cNvSpPr/>
            <p:nvPr/>
          </p:nvSpPr>
          <p:spPr bwMode="auto">
            <a:xfrm>
              <a:off x="450958" y="5919743"/>
              <a:ext cx="154080" cy="168087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2" y="12"/>
                    <a:pt x="12" y="2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9" name="组合 1488"/>
            <p:cNvGrpSpPr/>
            <p:nvPr/>
          </p:nvGrpSpPr>
          <p:grpSpPr>
            <a:xfrm>
              <a:off x="282871" y="5023278"/>
              <a:ext cx="644334" cy="508931"/>
              <a:chOff x="282871" y="5023278"/>
              <a:chExt cx="644334" cy="508931"/>
            </a:xfrm>
          </p:grpSpPr>
          <p:sp>
            <p:nvSpPr>
              <p:cNvPr id="1416" name="Freeform 395"/>
              <p:cNvSpPr/>
              <p:nvPr/>
            </p:nvSpPr>
            <p:spPr bwMode="auto">
              <a:xfrm>
                <a:off x="282871" y="5023278"/>
                <a:ext cx="644334" cy="508931"/>
              </a:xfrm>
              <a:custGeom>
                <a:avLst/>
                <a:gdLst>
                  <a:gd name="T0" fmla="*/ 17 w 58"/>
                  <a:gd name="T1" fmla="*/ 39 h 46"/>
                  <a:gd name="T2" fmla="*/ 2 w 58"/>
                  <a:gd name="T3" fmla="*/ 28 h 46"/>
                  <a:gd name="T4" fmla="*/ 13 w 58"/>
                  <a:gd name="T5" fmla="*/ 5 h 46"/>
                  <a:gd name="T6" fmla="*/ 43 w 58"/>
                  <a:gd name="T7" fmla="*/ 4 h 46"/>
                  <a:gd name="T8" fmla="*/ 49 w 58"/>
                  <a:gd name="T9" fmla="*/ 31 h 46"/>
                  <a:gd name="T10" fmla="*/ 24 w 58"/>
                  <a:gd name="T11" fmla="*/ 40 h 46"/>
                  <a:gd name="T12" fmla="*/ 22 w 58"/>
                  <a:gd name="T13" fmla="*/ 46 h 46"/>
                  <a:gd name="T14" fmla="*/ 17 w 58"/>
                  <a:gd name="T15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46">
                    <a:moveTo>
                      <a:pt x="17" y="39"/>
                    </a:moveTo>
                    <a:cubicBezTo>
                      <a:pt x="10" y="38"/>
                      <a:pt x="4" y="34"/>
                      <a:pt x="2" y="28"/>
                    </a:cubicBezTo>
                    <a:cubicBezTo>
                      <a:pt x="1" y="23"/>
                      <a:pt x="0" y="9"/>
                      <a:pt x="13" y="5"/>
                    </a:cubicBezTo>
                    <a:cubicBezTo>
                      <a:pt x="21" y="2"/>
                      <a:pt x="35" y="0"/>
                      <a:pt x="43" y="4"/>
                    </a:cubicBezTo>
                    <a:cubicBezTo>
                      <a:pt x="53" y="8"/>
                      <a:pt x="58" y="22"/>
                      <a:pt x="49" y="31"/>
                    </a:cubicBezTo>
                    <a:cubicBezTo>
                      <a:pt x="42" y="38"/>
                      <a:pt x="26" y="39"/>
                      <a:pt x="24" y="40"/>
                    </a:cubicBezTo>
                    <a:cubicBezTo>
                      <a:pt x="23" y="41"/>
                      <a:pt x="22" y="44"/>
                      <a:pt x="22" y="46"/>
                    </a:cubicBezTo>
                    <a:cubicBezTo>
                      <a:pt x="19" y="45"/>
                      <a:pt x="17" y="39"/>
                      <a:pt x="17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7" name="Freeform 396"/>
              <p:cNvSpPr/>
              <p:nvPr/>
            </p:nvSpPr>
            <p:spPr bwMode="auto">
              <a:xfrm>
                <a:off x="362246" y="5135336"/>
                <a:ext cx="364189" cy="112058"/>
              </a:xfrm>
              <a:custGeom>
                <a:avLst/>
                <a:gdLst>
                  <a:gd name="T0" fmla="*/ 0 w 33"/>
                  <a:gd name="T1" fmla="*/ 6 h 10"/>
                  <a:gd name="T2" fmla="*/ 5 w 33"/>
                  <a:gd name="T3" fmla="*/ 9 h 10"/>
                  <a:gd name="T4" fmla="*/ 8 w 33"/>
                  <a:gd name="T5" fmla="*/ 5 h 10"/>
                  <a:gd name="T6" fmla="*/ 11 w 33"/>
                  <a:gd name="T7" fmla="*/ 7 h 10"/>
                  <a:gd name="T8" fmla="*/ 14 w 33"/>
                  <a:gd name="T9" fmla="*/ 4 h 10"/>
                  <a:gd name="T10" fmla="*/ 18 w 33"/>
                  <a:gd name="T11" fmla="*/ 5 h 10"/>
                  <a:gd name="T12" fmla="*/ 20 w 33"/>
                  <a:gd name="T13" fmla="*/ 3 h 10"/>
                  <a:gd name="T14" fmla="*/ 23 w 33"/>
                  <a:gd name="T15" fmla="*/ 4 h 10"/>
                  <a:gd name="T16" fmla="*/ 26 w 33"/>
                  <a:gd name="T17" fmla="*/ 2 h 10"/>
                  <a:gd name="T18" fmla="*/ 33 w 33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0">
                    <a:moveTo>
                      <a:pt x="0" y="6"/>
                    </a:moveTo>
                    <a:cubicBezTo>
                      <a:pt x="2" y="7"/>
                      <a:pt x="3" y="10"/>
                      <a:pt x="5" y="9"/>
                    </a:cubicBezTo>
                    <a:cubicBezTo>
                      <a:pt x="6" y="9"/>
                      <a:pt x="7" y="6"/>
                      <a:pt x="8" y="5"/>
                    </a:cubicBezTo>
                    <a:cubicBezTo>
                      <a:pt x="8" y="6"/>
                      <a:pt x="11" y="7"/>
                      <a:pt x="11" y="7"/>
                    </a:cubicBezTo>
                    <a:cubicBezTo>
                      <a:pt x="13" y="7"/>
                      <a:pt x="13" y="5"/>
                      <a:pt x="14" y="4"/>
                    </a:cubicBezTo>
                    <a:cubicBezTo>
                      <a:pt x="16" y="4"/>
                      <a:pt x="16" y="5"/>
                      <a:pt x="18" y="5"/>
                    </a:cubicBezTo>
                    <a:cubicBezTo>
                      <a:pt x="19" y="4"/>
                      <a:pt x="18" y="3"/>
                      <a:pt x="20" y="3"/>
                    </a:cubicBezTo>
                    <a:cubicBezTo>
                      <a:pt x="20" y="3"/>
                      <a:pt x="22" y="4"/>
                      <a:pt x="23" y="4"/>
                    </a:cubicBezTo>
                    <a:cubicBezTo>
                      <a:pt x="24" y="4"/>
                      <a:pt x="25" y="3"/>
                      <a:pt x="26" y="2"/>
                    </a:cubicBezTo>
                    <a:cubicBezTo>
                      <a:pt x="28" y="1"/>
                      <a:pt x="31" y="1"/>
                      <a:pt x="33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8" name="Freeform 397"/>
              <p:cNvSpPr/>
              <p:nvPr/>
            </p:nvSpPr>
            <p:spPr bwMode="auto">
              <a:xfrm>
                <a:off x="404268" y="5200703"/>
                <a:ext cx="401542" cy="112058"/>
              </a:xfrm>
              <a:custGeom>
                <a:avLst/>
                <a:gdLst>
                  <a:gd name="T0" fmla="*/ 0 w 36"/>
                  <a:gd name="T1" fmla="*/ 10 h 10"/>
                  <a:gd name="T2" fmla="*/ 22 w 36"/>
                  <a:gd name="T3" fmla="*/ 5 h 10"/>
                  <a:gd name="T4" fmla="*/ 25 w 36"/>
                  <a:gd name="T5" fmla="*/ 2 h 10"/>
                  <a:gd name="T6" fmla="*/ 29 w 36"/>
                  <a:gd name="T7" fmla="*/ 3 h 10"/>
                  <a:gd name="T8" fmla="*/ 36 w 3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0">
                    <a:moveTo>
                      <a:pt x="0" y="10"/>
                    </a:moveTo>
                    <a:cubicBezTo>
                      <a:pt x="7" y="9"/>
                      <a:pt x="17" y="8"/>
                      <a:pt x="22" y="5"/>
                    </a:cubicBezTo>
                    <a:cubicBezTo>
                      <a:pt x="23" y="4"/>
                      <a:pt x="23" y="2"/>
                      <a:pt x="25" y="2"/>
                    </a:cubicBezTo>
                    <a:cubicBezTo>
                      <a:pt x="27" y="2"/>
                      <a:pt x="27" y="3"/>
                      <a:pt x="29" y="3"/>
                    </a:cubicBezTo>
                    <a:cubicBezTo>
                      <a:pt x="32" y="2"/>
                      <a:pt x="32" y="0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9" name="Freeform 398"/>
              <p:cNvSpPr/>
              <p:nvPr/>
            </p:nvSpPr>
            <p:spPr bwMode="auto">
              <a:xfrm>
                <a:off x="460297" y="5303423"/>
                <a:ext cx="298822" cy="74705"/>
              </a:xfrm>
              <a:custGeom>
                <a:avLst/>
                <a:gdLst>
                  <a:gd name="T0" fmla="*/ 0 w 27"/>
                  <a:gd name="T1" fmla="*/ 7 h 7"/>
                  <a:gd name="T2" fmla="*/ 9 w 27"/>
                  <a:gd name="T3" fmla="*/ 5 h 7"/>
                  <a:gd name="T4" fmla="*/ 14 w 27"/>
                  <a:gd name="T5" fmla="*/ 5 h 7"/>
                  <a:gd name="T6" fmla="*/ 19 w 27"/>
                  <a:gd name="T7" fmla="*/ 3 h 7"/>
                  <a:gd name="T8" fmla="*/ 27 w 2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0" y="7"/>
                    </a:moveTo>
                    <a:cubicBezTo>
                      <a:pt x="2" y="7"/>
                      <a:pt x="8" y="5"/>
                      <a:pt x="9" y="5"/>
                    </a:cubicBezTo>
                    <a:cubicBezTo>
                      <a:pt x="11" y="4"/>
                      <a:pt x="13" y="5"/>
                      <a:pt x="14" y="5"/>
                    </a:cubicBezTo>
                    <a:cubicBezTo>
                      <a:pt x="16" y="5"/>
                      <a:pt x="18" y="3"/>
                      <a:pt x="19" y="3"/>
                    </a:cubicBezTo>
                    <a:cubicBezTo>
                      <a:pt x="22" y="2"/>
                      <a:pt x="24" y="1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92" name="组合 1491"/>
          <p:cNvGrpSpPr/>
          <p:nvPr/>
        </p:nvGrpSpPr>
        <p:grpSpPr>
          <a:xfrm>
            <a:off x="3769285" y="5591049"/>
            <a:ext cx="1185949" cy="1031869"/>
            <a:chOff x="3481197" y="5709634"/>
            <a:chExt cx="1185949" cy="1031869"/>
          </a:xfrm>
        </p:grpSpPr>
        <p:sp>
          <p:nvSpPr>
            <p:cNvPr id="1420" name="Freeform 399"/>
            <p:cNvSpPr/>
            <p:nvPr/>
          </p:nvSpPr>
          <p:spPr bwMode="auto">
            <a:xfrm>
              <a:off x="3481197" y="5910405"/>
              <a:ext cx="896465" cy="831098"/>
            </a:xfrm>
            <a:custGeom>
              <a:avLst/>
              <a:gdLst>
                <a:gd name="T0" fmla="*/ 3 w 81"/>
                <a:gd name="T1" fmla="*/ 67 h 75"/>
                <a:gd name="T2" fmla="*/ 80 w 81"/>
                <a:gd name="T3" fmla="*/ 75 h 75"/>
                <a:gd name="T4" fmla="*/ 81 w 81"/>
                <a:gd name="T5" fmla="*/ 53 h 75"/>
                <a:gd name="T6" fmla="*/ 63 w 81"/>
                <a:gd name="T7" fmla="*/ 51 h 75"/>
                <a:gd name="T8" fmla="*/ 62 w 81"/>
                <a:gd name="T9" fmla="*/ 38 h 75"/>
                <a:gd name="T10" fmla="*/ 41 w 81"/>
                <a:gd name="T11" fmla="*/ 35 h 75"/>
                <a:gd name="T12" fmla="*/ 39 w 81"/>
                <a:gd name="T13" fmla="*/ 18 h 75"/>
                <a:gd name="T14" fmla="*/ 22 w 81"/>
                <a:gd name="T15" fmla="*/ 17 h 75"/>
                <a:gd name="T16" fmla="*/ 21 w 81"/>
                <a:gd name="T17" fmla="*/ 1 h 75"/>
                <a:gd name="T18" fmla="*/ 0 w 81"/>
                <a:gd name="T19" fmla="*/ 0 h 75"/>
                <a:gd name="T20" fmla="*/ 3 w 81"/>
                <a:gd name="T21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75">
                  <a:moveTo>
                    <a:pt x="3" y="67"/>
                  </a:moveTo>
                  <a:cubicBezTo>
                    <a:pt x="3" y="67"/>
                    <a:pt x="71" y="75"/>
                    <a:pt x="80" y="75"/>
                  </a:cubicBezTo>
                  <a:cubicBezTo>
                    <a:pt x="80" y="69"/>
                    <a:pt x="81" y="60"/>
                    <a:pt x="81" y="53"/>
                  </a:cubicBezTo>
                  <a:cubicBezTo>
                    <a:pt x="73" y="53"/>
                    <a:pt x="69" y="52"/>
                    <a:pt x="63" y="51"/>
                  </a:cubicBezTo>
                  <a:cubicBezTo>
                    <a:pt x="61" y="47"/>
                    <a:pt x="62" y="42"/>
                    <a:pt x="62" y="38"/>
                  </a:cubicBezTo>
                  <a:cubicBezTo>
                    <a:pt x="55" y="37"/>
                    <a:pt x="47" y="35"/>
                    <a:pt x="41" y="35"/>
                  </a:cubicBezTo>
                  <a:cubicBezTo>
                    <a:pt x="39" y="30"/>
                    <a:pt x="40" y="24"/>
                    <a:pt x="39" y="18"/>
                  </a:cubicBezTo>
                  <a:cubicBezTo>
                    <a:pt x="32" y="17"/>
                    <a:pt x="30" y="17"/>
                    <a:pt x="22" y="17"/>
                  </a:cubicBezTo>
                  <a:cubicBezTo>
                    <a:pt x="22" y="11"/>
                    <a:pt x="21" y="6"/>
                    <a:pt x="21" y="1"/>
                  </a:cubicBezTo>
                  <a:cubicBezTo>
                    <a:pt x="18" y="0"/>
                    <a:pt x="5" y="0"/>
                    <a:pt x="0" y="0"/>
                  </a:cubicBezTo>
                  <a:cubicBezTo>
                    <a:pt x="0" y="8"/>
                    <a:pt x="3" y="54"/>
                    <a:pt x="3" y="6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1" name="Freeform 400"/>
            <p:cNvSpPr/>
            <p:nvPr/>
          </p:nvSpPr>
          <p:spPr bwMode="auto">
            <a:xfrm>
              <a:off x="3555903" y="5989779"/>
              <a:ext cx="37353" cy="107389"/>
            </a:xfrm>
            <a:custGeom>
              <a:avLst/>
              <a:gdLst>
                <a:gd name="T0" fmla="*/ 0 w 3"/>
                <a:gd name="T1" fmla="*/ 1 h 10"/>
                <a:gd name="T2" fmla="*/ 3 w 3"/>
                <a:gd name="T3" fmla="*/ 0 h 10"/>
                <a:gd name="T4" fmla="*/ 3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3" y="3"/>
                    <a:pt x="3" y="7"/>
                    <a:pt x="3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2" name="Freeform 401"/>
            <p:cNvSpPr/>
            <p:nvPr/>
          </p:nvSpPr>
          <p:spPr bwMode="auto">
            <a:xfrm>
              <a:off x="3546565" y="6097168"/>
              <a:ext cx="79375" cy="14007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5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3" name="Freeform 402"/>
            <p:cNvSpPr/>
            <p:nvPr/>
          </p:nvSpPr>
          <p:spPr bwMode="auto">
            <a:xfrm>
              <a:off x="3733328" y="6143859"/>
              <a:ext cx="70036" cy="144742"/>
            </a:xfrm>
            <a:custGeom>
              <a:avLst/>
              <a:gdLst>
                <a:gd name="T0" fmla="*/ 1 w 6"/>
                <a:gd name="T1" fmla="*/ 5 h 13"/>
                <a:gd name="T2" fmla="*/ 6 w 6"/>
                <a:gd name="T3" fmla="*/ 5 h 13"/>
                <a:gd name="T4" fmla="*/ 1 w 6"/>
                <a:gd name="T5" fmla="*/ 12 h 13"/>
                <a:gd name="T6" fmla="*/ 6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1" y="5"/>
                  </a:moveTo>
                  <a:cubicBezTo>
                    <a:pt x="0" y="2"/>
                    <a:pt x="5" y="0"/>
                    <a:pt x="6" y="5"/>
                  </a:cubicBezTo>
                  <a:cubicBezTo>
                    <a:pt x="6" y="7"/>
                    <a:pt x="2" y="9"/>
                    <a:pt x="1" y="12"/>
                  </a:cubicBezTo>
                  <a:cubicBezTo>
                    <a:pt x="3" y="13"/>
                    <a:pt x="4" y="12"/>
                    <a:pt x="6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4" name="Freeform 403"/>
            <p:cNvSpPr/>
            <p:nvPr/>
          </p:nvSpPr>
          <p:spPr bwMode="auto">
            <a:xfrm>
              <a:off x="3957444" y="6330623"/>
              <a:ext cx="121396" cy="224116"/>
            </a:xfrm>
            <a:custGeom>
              <a:avLst/>
              <a:gdLst>
                <a:gd name="T0" fmla="*/ 3 w 11"/>
                <a:gd name="T1" fmla="*/ 4 h 20"/>
                <a:gd name="T2" fmla="*/ 3 w 11"/>
                <a:gd name="T3" fmla="*/ 9 h 20"/>
                <a:gd name="T4" fmla="*/ 0 w 11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3" y="4"/>
                  </a:moveTo>
                  <a:cubicBezTo>
                    <a:pt x="6" y="0"/>
                    <a:pt x="10" y="6"/>
                    <a:pt x="3" y="9"/>
                  </a:cubicBezTo>
                  <a:cubicBezTo>
                    <a:pt x="11" y="11"/>
                    <a:pt x="5" y="20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5" name="Freeform 404"/>
            <p:cNvSpPr/>
            <p:nvPr/>
          </p:nvSpPr>
          <p:spPr bwMode="auto">
            <a:xfrm>
              <a:off x="4190899" y="6554739"/>
              <a:ext cx="98051" cy="56029"/>
            </a:xfrm>
            <a:custGeom>
              <a:avLst/>
              <a:gdLst>
                <a:gd name="T0" fmla="*/ 5 w 9"/>
                <a:gd name="T1" fmla="*/ 0 h 5"/>
                <a:gd name="T2" fmla="*/ 0 w 9"/>
                <a:gd name="T3" fmla="*/ 4 h 5"/>
                <a:gd name="T4" fmla="*/ 9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3" y="5"/>
                    <a:pt x="6" y="5"/>
                    <a:pt x="9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6" name="Freeform 405"/>
            <p:cNvSpPr/>
            <p:nvPr/>
          </p:nvSpPr>
          <p:spPr bwMode="auto">
            <a:xfrm>
              <a:off x="4246928" y="6554739"/>
              <a:ext cx="9338" cy="98051"/>
            </a:xfrm>
            <a:custGeom>
              <a:avLst/>
              <a:gdLst>
                <a:gd name="T0" fmla="*/ 0 w 1"/>
                <a:gd name="T1" fmla="*/ 0 h 9"/>
                <a:gd name="T2" fmla="*/ 1 w 1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9">
                  <a:moveTo>
                    <a:pt x="0" y="0"/>
                  </a:moveTo>
                  <a:cubicBezTo>
                    <a:pt x="0" y="3"/>
                    <a:pt x="1" y="7"/>
                    <a:pt x="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7" name="Freeform 406"/>
            <p:cNvSpPr/>
            <p:nvPr/>
          </p:nvSpPr>
          <p:spPr bwMode="auto">
            <a:xfrm>
              <a:off x="3481197" y="5709634"/>
              <a:ext cx="564960" cy="210109"/>
            </a:xfrm>
            <a:custGeom>
              <a:avLst/>
              <a:gdLst>
                <a:gd name="T0" fmla="*/ 0 w 51"/>
                <a:gd name="T1" fmla="*/ 18 h 19"/>
                <a:gd name="T2" fmla="*/ 30 w 51"/>
                <a:gd name="T3" fmla="*/ 1 h 19"/>
                <a:gd name="T4" fmla="*/ 51 w 51"/>
                <a:gd name="T5" fmla="*/ 1 h 19"/>
                <a:gd name="T6" fmla="*/ 21 w 5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9">
                  <a:moveTo>
                    <a:pt x="0" y="18"/>
                  </a:moveTo>
                  <a:cubicBezTo>
                    <a:pt x="6" y="16"/>
                    <a:pt x="26" y="2"/>
                    <a:pt x="30" y="1"/>
                  </a:cubicBezTo>
                  <a:cubicBezTo>
                    <a:pt x="30" y="1"/>
                    <a:pt x="45" y="0"/>
                    <a:pt x="51" y="1"/>
                  </a:cubicBezTo>
                  <a:cubicBezTo>
                    <a:pt x="49" y="5"/>
                    <a:pt x="27" y="17"/>
                    <a:pt x="21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8" name="Freeform 407"/>
            <p:cNvSpPr/>
            <p:nvPr/>
          </p:nvSpPr>
          <p:spPr bwMode="auto">
            <a:xfrm>
              <a:off x="3733328" y="5887059"/>
              <a:ext cx="536945" cy="224116"/>
            </a:xfrm>
            <a:custGeom>
              <a:avLst/>
              <a:gdLst>
                <a:gd name="T0" fmla="*/ 0 w 48"/>
                <a:gd name="T1" fmla="*/ 18 h 20"/>
                <a:gd name="T2" fmla="*/ 29 w 48"/>
                <a:gd name="T3" fmla="*/ 1 h 20"/>
                <a:gd name="T4" fmla="*/ 48 w 48"/>
                <a:gd name="T5" fmla="*/ 1 h 20"/>
                <a:gd name="T6" fmla="*/ 16 w 4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0">
                  <a:moveTo>
                    <a:pt x="0" y="18"/>
                  </a:moveTo>
                  <a:cubicBezTo>
                    <a:pt x="6" y="15"/>
                    <a:pt x="24" y="3"/>
                    <a:pt x="29" y="1"/>
                  </a:cubicBezTo>
                  <a:cubicBezTo>
                    <a:pt x="29" y="1"/>
                    <a:pt x="42" y="0"/>
                    <a:pt x="48" y="1"/>
                  </a:cubicBezTo>
                  <a:cubicBezTo>
                    <a:pt x="46" y="4"/>
                    <a:pt x="22" y="18"/>
                    <a:pt x="16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9" name="Freeform 408"/>
            <p:cNvSpPr/>
            <p:nvPr/>
          </p:nvSpPr>
          <p:spPr bwMode="auto">
            <a:xfrm>
              <a:off x="4181561" y="6321285"/>
              <a:ext cx="485585" cy="177425"/>
            </a:xfrm>
            <a:custGeom>
              <a:avLst/>
              <a:gdLst>
                <a:gd name="T0" fmla="*/ 0 w 44"/>
                <a:gd name="T1" fmla="*/ 14 h 16"/>
                <a:gd name="T2" fmla="*/ 28 w 44"/>
                <a:gd name="T3" fmla="*/ 0 h 16"/>
                <a:gd name="T4" fmla="*/ 44 w 44"/>
                <a:gd name="T5" fmla="*/ 1 h 16"/>
                <a:gd name="T6" fmla="*/ 18 w 4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0" y="14"/>
                  </a:moveTo>
                  <a:cubicBezTo>
                    <a:pt x="6" y="11"/>
                    <a:pt x="23" y="2"/>
                    <a:pt x="28" y="0"/>
                  </a:cubicBezTo>
                  <a:cubicBezTo>
                    <a:pt x="28" y="0"/>
                    <a:pt x="37" y="0"/>
                    <a:pt x="44" y="1"/>
                  </a:cubicBezTo>
                  <a:cubicBezTo>
                    <a:pt x="42" y="4"/>
                    <a:pt x="24" y="14"/>
                    <a:pt x="18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0" name="Freeform 409"/>
            <p:cNvSpPr/>
            <p:nvPr/>
          </p:nvSpPr>
          <p:spPr bwMode="auto">
            <a:xfrm>
              <a:off x="3934099" y="6087830"/>
              <a:ext cx="546283" cy="242793"/>
            </a:xfrm>
            <a:custGeom>
              <a:avLst/>
              <a:gdLst>
                <a:gd name="T0" fmla="*/ 0 w 49"/>
                <a:gd name="T1" fmla="*/ 18 h 22"/>
                <a:gd name="T2" fmla="*/ 30 w 49"/>
                <a:gd name="T3" fmla="*/ 0 h 22"/>
                <a:gd name="T4" fmla="*/ 49 w 49"/>
                <a:gd name="T5" fmla="*/ 3 h 22"/>
                <a:gd name="T6" fmla="*/ 21 w 49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2">
                  <a:moveTo>
                    <a:pt x="0" y="18"/>
                  </a:moveTo>
                  <a:cubicBezTo>
                    <a:pt x="6" y="16"/>
                    <a:pt x="26" y="2"/>
                    <a:pt x="30" y="0"/>
                  </a:cubicBezTo>
                  <a:cubicBezTo>
                    <a:pt x="30" y="0"/>
                    <a:pt x="42" y="2"/>
                    <a:pt x="49" y="3"/>
                  </a:cubicBezTo>
                  <a:cubicBezTo>
                    <a:pt x="47" y="6"/>
                    <a:pt x="26" y="18"/>
                    <a:pt x="21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1" name="Freeform 410"/>
            <p:cNvSpPr/>
            <p:nvPr/>
          </p:nvSpPr>
          <p:spPr bwMode="auto">
            <a:xfrm>
              <a:off x="4368324" y="6330623"/>
              <a:ext cx="298822" cy="410880"/>
            </a:xfrm>
            <a:custGeom>
              <a:avLst/>
              <a:gdLst>
                <a:gd name="T0" fmla="*/ 27 w 27"/>
                <a:gd name="T1" fmla="*/ 0 h 37"/>
                <a:gd name="T2" fmla="*/ 27 w 27"/>
                <a:gd name="T3" fmla="*/ 21 h 37"/>
                <a:gd name="T4" fmla="*/ 0 w 27"/>
                <a:gd name="T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cubicBezTo>
                    <a:pt x="27" y="7"/>
                    <a:pt x="27" y="16"/>
                    <a:pt x="27" y="21"/>
                  </a:cubicBezTo>
                  <a:cubicBezTo>
                    <a:pt x="27" y="21"/>
                    <a:pt x="11" y="32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2" name="Freeform 411"/>
            <p:cNvSpPr/>
            <p:nvPr/>
          </p:nvSpPr>
          <p:spPr bwMode="auto">
            <a:xfrm>
              <a:off x="4046157" y="5723641"/>
              <a:ext cx="9338" cy="177425"/>
            </a:xfrm>
            <a:custGeom>
              <a:avLst/>
              <a:gdLst>
                <a:gd name="T0" fmla="*/ 0 w 1"/>
                <a:gd name="T1" fmla="*/ 0 h 16"/>
                <a:gd name="T2" fmla="*/ 1 w 1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0" y="12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3" name="Freeform 412"/>
            <p:cNvSpPr/>
            <p:nvPr/>
          </p:nvSpPr>
          <p:spPr bwMode="auto">
            <a:xfrm>
              <a:off x="4270273" y="5901066"/>
              <a:ext cx="0" cy="186764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4" name="Freeform 413"/>
            <p:cNvSpPr/>
            <p:nvPr/>
          </p:nvSpPr>
          <p:spPr bwMode="auto">
            <a:xfrm>
              <a:off x="4480382" y="6120514"/>
              <a:ext cx="0" cy="191433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5" name="Freeform 414"/>
            <p:cNvSpPr/>
            <p:nvPr/>
          </p:nvSpPr>
          <p:spPr bwMode="auto">
            <a:xfrm>
              <a:off x="3957444" y="5732979"/>
              <a:ext cx="88713" cy="224116"/>
            </a:xfrm>
            <a:custGeom>
              <a:avLst/>
              <a:gdLst>
                <a:gd name="T0" fmla="*/ 8 w 8"/>
                <a:gd name="T1" fmla="*/ 0 h 20"/>
                <a:gd name="T2" fmla="*/ 0 w 8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6" y="6"/>
                    <a:pt x="2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6" name="Freeform 415"/>
            <p:cNvSpPr/>
            <p:nvPr/>
          </p:nvSpPr>
          <p:spPr bwMode="auto">
            <a:xfrm>
              <a:off x="3868732" y="5798346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7" y="3"/>
                    <a:pt x="1" y="16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7" name="Freeform 416"/>
            <p:cNvSpPr/>
            <p:nvPr/>
          </p:nvSpPr>
          <p:spPr bwMode="auto">
            <a:xfrm>
              <a:off x="3789357" y="5845037"/>
              <a:ext cx="7937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8" name="Freeform 417"/>
            <p:cNvSpPr/>
            <p:nvPr/>
          </p:nvSpPr>
          <p:spPr bwMode="auto">
            <a:xfrm>
              <a:off x="3723990" y="5887059"/>
              <a:ext cx="56029" cy="200771"/>
            </a:xfrm>
            <a:custGeom>
              <a:avLst/>
              <a:gdLst>
                <a:gd name="T0" fmla="*/ 5 w 5"/>
                <a:gd name="T1" fmla="*/ 0 h 18"/>
                <a:gd name="T2" fmla="*/ 0 w 5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3" y="5"/>
                    <a:pt x="2" y="13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9" name="Freeform 418"/>
            <p:cNvSpPr/>
            <p:nvPr/>
          </p:nvSpPr>
          <p:spPr bwMode="auto">
            <a:xfrm>
              <a:off x="4167553" y="5933750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6" y="6"/>
                    <a:pt x="3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0" name="Freeform 419"/>
            <p:cNvSpPr/>
            <p:nvPr/>
          </p:nvSpPr>
          <p:spPr bwMode="auto">
            <a:xfrm>
              <a:off x="4092848" y="5975772"/>
              <a:ext cx="74705" cy="224116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3"/>
                    <a:pt x="1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1" name="Freeform 420"/>
            <p:cNvSpPr/>
            <p:nvPr/>
          </p:nvSpPr>
          <p:spPr bwMode="auto">
            <a:xfrm>
              <a:off x="4004135" y="6022463"/>
              <a:ext cx="74705" cy="219447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7" y="5"/>
                    <a:pt x="2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2" name="Freeform 421"/>
            <p:cNvSpPr/>
            <p:nvPr/>
          </p:nvSpPr>
          <p:spPr bwMode="auto">
            <a:xfrm>
              <a:off x="3934099" y="6087830"/>
              <a:ext cx="56029" cy="186764"/>
            </a:xfrm>
            <a:custGeom>
              <a:avLst/>
              <a:gdLst>
                <a:gd name="T0" fmla="*/ 5 w 5"/>
                <a:gd name="T1" fmla="*/ 0 h 17"/>
                <a:gd name="T2" fmla="*/ 0 w 5"/>
                <a:gd name="T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7">
                  <a:moveTo>
                    <a:pt x="5" y="0"/>
                  </a:moveTo>
                  <a:cubicBezTo>
                    <a:pt x="3" y="5"/>
                    <a:pt x="2" y="1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3" name="Freeform 422"/>
            <p:cNvSpPr/>
            <p:nvPr/>
          </p:nvSpPr>
          <p:spPr bwMode="auto">
            <a:xfrm>
              <a:off x="4401008" y="6134521"/>
              <a:ext cx="65367" cy="219447"/>
            </a:xfrm>
            <a:custGeom>
              <a:avLst/>
              <a:gdLst>
                <a:gd name="T0" fmla="*/ 6 w 6"/>
                <a:gd name="T1" fmla="*/ 0 h 20"/>
                <a:gd name="T2" fmla="*/ 0 w 6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4" y="6"/>
                    <a:pt x="3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4" name="Freeform 423"/>
            <p:cNvSpPr/>
            <p:nvPr/>
          </p:nvSpPr>
          <p:spPr bwMode="auto">
            <a:xfrm>
              <a:off x="4326302" y="6185881"/>
              <a:ext cx="7470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2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5" name="Freeform 424"/>
            <p:cNvSpPr/>
            <p:nvPr/>
          </p:nvSpPr>
          <p:spPr bwMode="auto">
            <a:xfrm>
              <a:off x="4256266" y="6232572"/>
              <a:ext cx="70036" cy="200771"/>
            </a:xfrm>
            <a:custGeom>
              <a:avLst/>
              <a:gdLst>
                <a:gd name="T0" fmla="*/ 6 w 6"/>
                <a:gd name="T1" fmla="*/ 0 h 18"/>
                <a:gd name="T2" fmla="*/ 0 w 6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5" y="4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6" name="Freeform 425"/>
            <p:cNvSpPr/>
            <p:nvPr/>
          </p:nvSpPr>
          <p:spPr bwMode="auto">
            <a:xfrm>
              <a:off x="4190899" y="6288601"/>
              <a:ext cx="42022" cy="177425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5"/>
                    <a:pt x="2" y="12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7" name="Freeform 426"/>
            <p:cNvSpPr/>
            <p:nvPr/>
          </p:nvSpPr>
          <p:spPr bwMode="auto">
            <a:xfrm>
              <a:off x="4601779" y="6353968"/>
              <a:ext cx="56029" cy="256800"/>
            </a:xfrm>
            <a:custGeom>
              <a:avLst/>
              <a:gdLst>
                <a:gd name="T0" fmla="*/ 5 w 5"/>
                <a:gd name="T1" fmla="*/ 0 h 23"/>
                <a:gd name="T2" fmla="*/ 0 w 5"/>
                <a:gd name="T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3" y="5"/>
                    <a:pt x="1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8" name="Freeform 427"/>
            <p:cNvSpPr/>
            <p:nvPr/>
          </p:nvSpPr>
          <p:spPr bwMode="auto">
            <a:xfrm>
              <a:off x="4513066" y="6400659"/>
              <a:ext cx="79375" cy="261469"/>
            </a:xfrm>
            <a:custGeom>
              <a:avLst/>
              <a:gdLst>
                <a:gd name="T0" fmla="*/ 7 w 7"/>
                <a:gd name="T1" fmla="*/ 0 h 24"/>
                <a:gd name="T2" fmla="*/ 0 w 7"/>
                <a:gd name="T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6" y="3"/>
                    <a:pt x="2" y="21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9" name="Freeform 428"/>
            <p:cNvSpPr/>
            <p:nvPr/>
          </p:nvSpPr>
          <p:spPr bwMode="auto">
            <a:xfrm>
              <a:off x="4447699" y="6433343"/>
              <a:ext cx="74705" cy="275476"/>
            </a:xfrm>
            <a:custGeom>
              <a:avLst/>
              <a:gdLst>
                <a:gd name="T0" fmla="*/ 7 w 7"/>
                <a:gd name="T1" fmla="*/ 0 h 25"/>
                <a:gd name="T2" fmla="*/ 0 w 7"/>
                <a:gd name="T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7" y="4"/>
                    <a:pt x="1" y="2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0" name="Freeform 429"/>
            <p:cNvSpPr/>
            <p:nvPr/>
          </p:nvSpPr>
          <p:spPr bwMode="auto">
            <a:xfrm>
              <a:off x="4377662" y="6475365"/>
              <a:ext cx="79375" cy="242793"/>
            </a:xfrm>
            <a:custGeom>
              <a:avLst/>
              <a:gdLst>
                <a:gd name="T0" fmla="*/ 7 w 7"/>
                <a:gd name="T1" fmla="*/ 0 h 22"/>
                <a:gd name="T2" fmla="*/ 0 w 7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6" y="4"/>
                    <a:pt x="1" y="18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6" name="组合 1495"/>
          <p:cNvGrpSpPr/>
          <p:nvPr/>
        </p:nvGrpSpPr>
        <p:grpSpPr>
          <a:xfrm>
            <a:off x="822449" y="3751099"/>
            <a:ext cx="499593" cy="373527"/>
            <a:chOff x="1361431" y="5069968"/>
            <a:chExt cx="499593" cy="373527"/>
          </a:xfrm>
        </p:grpSpPr>
        <p:sp>
          <p:nvSpPr>
            <p:cNvPr id="1451" name="Freeform 430"/>
            <p:cNvSpPr/>
            <p:nvPr/>
          </p:nvSpPr>
          <p:spPr bwMode="auto">
            <a:xfrm>
              <a:off x="1380107" y="5102652"/>
              <a:ext cx="233454" cy="219447"/>
            </a:xfrm>
            <a:custGeom>
              <a:avLst/>
              <a:gdLst>
                <a:gd name="T0" fmla="*/ 0 w 21"/>
                <a:gd name="T1" fmla="*/ 10 h 20"/>
                <a:gd name="T2" fmla="*/ 13 w 21"/>
                <a:gd name="T3" fmla="*/ 20 h 20"/>
                <a:gd name="T4" fmla="*/ 21 w 21"/>
                <a:gd name="T5" fmla="*/ 9 h 20"/>
                <a:gd name="T6" fmla="*/ 8 w 2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4" y="14"/>
                    <a:pt x="10" y="18"/>
                    <a:pt x="13" y="20"/>
                  </a:cubicBezTo>
                  <a:cubicBezTo>
                    <a:pt x="17" y="18"/>
                    <a:pt x="20" y="14"/>
                    <a:pt x="21" y="9"/>
                  </a:cubicBezTo>
                  <a:cubicBezTo>
                    <a:pt x="17" y="6"/>
                    <a:pt x="13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2" name="Freeform 431"/>
            <p:cNvSpPr/>
            <p:nvPr/>
          </p:nvSpPr>
          <p:spPr bwMode="auto">
            <a:xfrm>
              <a:off x="1361431" y="5069968"/>
              <a:ext cx="163418" cy="154080"/>
            </a:xfrm>
            <a:custGeom>
              <a:avLst/>
              <a:gdLst>
                <a:gd name="T0" fmla="*/ 8 w 15"/>
                <a:gd name="T1" fmla="*/ 3 h 14"/>
                <a:gd name="T2" fmla="*/ 2 w 15"/>
                <a:gd name="T3" fmla="*/ 14 h 14"/>
                <a:gd name="T4" fmla="*/ 8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8" y="3"/>
                  </a:moveTo>
                  <a:cubicBezTo>
                    <a:pt x="15" y="0"/>
                    <a:pt x="4" y="14"/>
                    <a:pt x="2" y="14"/>
                  </a:cubicBezTo>
                  <a:cubicBezTo>
                    <a:pt x="0" y="13"/>
                    <a:pt x="2" y="6"/>
                    <a:pt x="8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3" name="Freeform 432"/>
            <p:cNvSpPr/>
            <p:nvPr/>
          </p:nvSpPr>
          <p:spPr bwMode="auto">
            <a:xfrm>
              <a:off x="1482827" y="5144674"/>
              <a:ext cx="186764" cy="247462"/>
            </a:xfrm>
            <a:custGeom>
              <a:avLst/>
              <a:gdLst>
                <a:gd name="T0" fmla="*/ 3 w 17"/>
                <a:gd name="T1" fmla="*/ 15 h 22"/>
                <a:gd name="T2" fmla="*/ 4 w 17"/>
                <a:gd name="T3" fmla="*/ 21 h 22"/>
                <a:gd name="T4" fmla="*/ 17 w 17"/>
                <a:gd name="T5" fmla="*/ 4 h 22"/>
                <a:gd name="T6" fmla="*/ 12 w 17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3" y="15"/>
                  </a:moveTo>
                  <a:cubicBezTo>
                    <a:pt x="1" y="17"/>
                    <a:pt x="0" y="22"/>
                    <a:pt x="4" y="21"/>
                  </a:cubicBezTo>
                  <a:cubicBezTo>
                    <a:pt x="9" y="19"/>
                    <a:pt x="17" y="8"/>
                    <a:pt x="17" y="4"/>
                  </a:cubicBezTo>
                  <a:cubicBezTo>
                    <a:pt x="17" y="0"/>
                    <a:pt x="13" y="2"/>
                    <a:pt x="1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4" name="Freeform 433"/>
            <p:cNvSpPr/>
            <p:nvPr/>
          </p:nvSpPr>
          <p:spPr bwMode="auto">
            <a:xfrm>
              <a:off x="1613562" y="5280077"/>
              <a:ext cx="247462" cy="163418"/>
            </a:xfrm>
            <a:custGeom>
              <a:avLst/>
              <a:gdLst>
                <a:gd name="T0" fmla="*/ 0 w 22"/>
                <a:gd name="T1" fmla="*/ 2 h 15"/>
                <a:gd name="T2" fmla="*/ 16 w 22"/>
                <a:gd name="T3" fmla="*/ 13 h 15"/>
                <a:gd name="T4" fmla="*/ 22 w 22"/>
                <a:gd name="T5" fmla="*/ 15 h 15"/>
                <a:gd name="T6" fmla="*/ 18 w 22"/>
                <a:gd name="T7" fmla="*/ 10 h 15"/>
                <a:gd name="T8" fmla="*/ 2 w 2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0" y="2"/>
                  </a:moveTo>
                  <a:cubicBezTo>
                    <a:pt x="4" y="5"/>
                    <a:pt x="16" y="13"/>
                    <a:pt x="16" y="13"/>
                  </a:cubicBezTo>
                  <a:cubicBezTo>
                    <a:pt x="16" y="13"/>
                    <a:pt x="21" y="14"/>
                    <a:pt x="22" y="15"/>
                  </a:cubicBezTo>
                  <a:cubicBezTo>
                    <a:pt x="21" y="13"/>
                    <a:pt x="18" y="10"/>
                    <a:pt x="18" y="10"/>
                  </a:cubicBezTo>
                  <a:cubicBezTo>
                    <a:pt x="18" y="10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7" name="组合 1496"/>
          <p:cNvGrpSpPr/>
          <p:nvPr/>
        </p:nvGrpSpPr>
        <p:grpSpPr>
          <a:xfrm>
            <a:off x="1817406" y="2661842"/>
            <a:ext cx="345513" cy="630327"/>
            <a:chOff x="1580878" y="4570376"/>
            <a:chExt cx="345513" cy="630327"/>
          </a:xfrm>
        </p:grpSpPr>
        <p:sp>
          <p:nvSpPr>
            <p:cNvPr id="1455" name="Freeform 434"/>
            <p:cNvSpPr/>
            <p:nvPr/>
          </p:nvSpPr>
          <p:spPr bwMode="auto">
            <a:xfrm>
              <a:off x="1627569" y="4612398"/>
              <a:ext cx="210109" cy="247462"/>
            </a:xfrm>
            <a:custGeom>
              <a:avLst/>
              <a:gdLst>
                <a:gd name="T0" fmla="*/ 0 w 19"/>
                <a:gd name="T1" fmla="*/ 2 h 22"/>
                <a:gd name="T2" fmla="*/ 4 w 19"/>
                <a:gd name="T3" fmla="*/ 20 h 22"/>
                <a:gd name="T4" fmla="*/ 19 w 19"/>
                <a:gd name="T5" fmla="*/ 18 h 22"/>
                <a:gd name="T6" fmla="*/ 16 w 1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2">
                  <a:moveTo>
                    <a:pt x="0" y="2"/>
                  </a:moveTo>
                  <a:cubicBezTo>
                    <a:pt x="1" y="8"/>
                    <a:pt x="2" y="17"/>
                    <a:pt x="4" y="20"/>
                  </a:cubicBezTo>
                  <a:cubicBezTo>
                    <a:pt x="9" y="22"/>
                    <a:pt x="15" y="21"/>
                    <a:pt x="19" y="18"/>
                  </a:cubicBezTo>
                  <a:cubicBezTo>
                    <a:pt x="18" y="12"/>
                    <a:pt x="17" y="6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6" name="Freeform 435"/>
            <p:cNvSpPr/>
            <p:nvPr/>
          </p:nvSpPr>
          <p:spPr bwMode="auto">
            <a:xfrm>
              <a:off x="1613562" y="4570376"/>
              <a:ext cx="256800" cy="88713"/>
            </a:xfrm>
            <a:custGeom>
              <a:avLst/>
              <a:gdLst>
                <a:gd name="T0" fmla="*/ 15 w 23"/>
                <a:gd name="T1" fmla="*/ 3 h 8"/>
                <a:gd name="T2" fmla="*/ 2 w 23"/>
                <a:gd name="T3" fmla="*/ 6 h 8"/>
                <a:gd name="T4" fmla="*/ 15 w 23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8">
                  <a:moveTo>
                    <a:pt x="15" y="3"/>
                  </a:moveTo>
                  <a:cubicBezTo>
                    <a:pt x="23" y="5"/>
                    <a:pt x="3" y="8"/>
                    <a:pt x="2" y="6"/>
                  </a:cubicBezTo>
                  <a:cubicBezTo>
                    <a:pt x="0" y="5"/>
                    <a:pt x="8" y="0"/>
                    <a:pt x="15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7" name="Freeform 436"/>
            <p:cNvSpPr/>
            <p:nvPr/>
          </p:nvSpPr>
          <p:spPr bwMode="auto">
            <a:xfrm>
              <a:off x="1580878" y="4789823"/>
              <a:ext cx="345513" cy="121396"/>
            </a:xfrm>
            <a:custGeom>
              <a:avLst/>
              <a:gdLst>
                <a:gd name="T0" fmla="*/ 7 w 31"/>
                <a:gd name="T1" fmla="*/ 3 h 11"/>
                <a:gd name="T2" fmla="*/ 4 w 31"/>
                <a:gd name="T3" fmla="*/ 8 h 11"/>
                <a:gd name="T4" fmla="*/ 28 w 31"/>
                <a:gd name="T5" fmla="*/ 5 h 11"/>
                <a:gd name="T6" fmla="*/ 24 w 3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1">
                  <a:moveTo>
                    <a:pt x="7" y="3"/>
                  </a:moveTo>
                  <a:cubicBezTo>
                    <a:pt x="4" y="3"/>
                    <a:pt x="0" y="6"/>
                    <a:pt x="4" y="8"/>
                  </a:cubicBezTo>
                  <a:cubicBezTo>
                    <a:pt x="9" y="11"/>
                    <a:pt x="25" y="8"/>
                    <a:pt x="28" y="5"/>
                  </a:cubicBezTo>
                  <a:cubicBezTo>
                    <a:pt x="31" y="2"/>
                    <a:pt x="26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8" name="Freeform 437"/>
            <p:cNvSpPr/>
            <p:nvPr/>
          </p:nvSpPr>
          <p:spPr bwMode="auto">
            <a:xfrm>
              <a:off x="1748965" y="4892543"/>
              <a:ext cx="112058" cy="308160"/>
            </a:xfrm>
            <a:custGeom>
              <a:avLst/>
              <a:gdLst>
                <a:gd name="T0" fmla="*/ 0 w 10"/>
                <a:gd name="T1" fmla="*/ 0 h 28"/>
                <a:gd name="T2" fmla="*/ 5 w 10"/>
                <a:gd name="T3" fmla="*/ 22 h 28"/>
                <a:gd name="T4" fmla="*/ 9 w 10"/>
                <a:gd name="T5" fmla="*/ 28 h 28"/>
                <a:gd name="T6" fmla="*/ 9 w 10"/>
                <a:gd name="T7" fmla="*/ 20 h 28"/>
                <a:gd name="T8" fmla="*/ 3 w 10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2" y="6"/>
                    <a:pt x="5" y="22"/>
                    <a:pt x="5" y="22"/>
                  </a:cubicBezTo>
                  <a:cubicBezTo>
                    <a:pt x="5" y="22"/>
                    <a:pt x="8" y="26"/>
                    <a:pt x="9" y="28"/>
                  </a:cubicBezTo>
                  <a:cubicBezTo>
                    <a:pt x="10" y="25"/>
                    <a:pt x="9" y="20"/>
                    <a:pt x="9" y="20"/>
                  </a:cubicBezTo>
                  <a:cubicBezTo>
                    <a:pt x="9" y="20"/>
                    <a:pt x="4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1" name="组合 1500"/>
          <p:cNvGrpSpPr/>
          <p:nvPr/>
        </p:nvGrpSpPr>
        <p:grpSpPr>
          <a:xfrm>
            <a:off x="1705584" y="4177800"/>
            <a:ext cx="298822" cy="635628"/>
            <a:chOff x="3849774" y="4209465"/>
            <a:chExt cx="298822" cy="635628"/>
          </a:xfrm>
        </p:grpSpPr>
        <p:sp>
          <p:nvSpPr>
            <p:cNvPr id="1459" name="Freeform 438"/>
            <p:cNvSpPr/>
            <p:nvPr/>
          </p:nvSpPr>
          <p:spPr bwMode="auto">
            <a:xfrm>
              <a:off x="3849774" y="4209465"/>
              <a:ext cx="298822" cy="429556"/>
            </a:xfrm>
            <a:custGeom>
              <a:avLst/>
              <a:gdLst>
                <a:gd name="T0" fmla="*/ 4 w 27"/>
                <a:gd name="T1" fmla="*/ 6 h 39"/>
                <a:gd name="T2" fmla="*/ 20 w 27"/>
                <a:gd name="T3" fmla="*/ 5 h 39"/>
                <a:gd name="T4" fmla="*/ 17 w 27"/>
                <a:gd name="T5" fmla="*/ 23 h 39"/>
                <a:gd name="T6" fmla="*/ 13 w 27"/>
                <a:gd name="T7" fmla="*/ 37 h 39"/>
                <a:gd name="T8" fmla="*/ 11 w 27"/>
                <a:gd name="T9" fmla="*/ 22 h 39"/>
                <a:gd name="T10" fmla="*/ 17 w 27"/>
                <a:gd name="T11" fmla="*/ 13 h 39"/>
                <a:gd name="T12" fmla="*/ 10 w 27"/>
                <a:gd name="T13" fmla="*/ 11 h 39"/>
                <a:gd name="T14" fmla="*/ 4 w 27"/>
                <a:gd name="T1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9">
                  <a:moveTo>
                    <a:pt x="4" y="6"/>
                  </a:moveTo>
                  <a:cubicBezTo>
                    <a:pt x="8" y="0"/>
                    <a:pt x="16" y="1"/>
                    <a:pt x="20" y="5"/>
                  </a:cubicBezTo>
                  <a:cubicBezTo>
                    <a:pt x="27" y="11"/>
                    <a:pt x="22" y="18"/>
                    <a:pt x="17" y="23"/>
                  </a:cubicBezTo>
                  <a:cubicBezTo>
                    <a:pt x="11" y="29"/>
                    <a:pt x="18" y="35"/>
                    <a:pt x="13" y="37"/>
                  </a:cubicBezTo>
                  <a:cubicBezTo>
                    <a:pt x="7" y="39"/>
                    <a:pt x="7" y="27"/>
                    <a:pt x="11" y="22"/>
                  </a:cubicBezTo>
                  <a:cubicBezTo>
                    <a:pt x="13" y="20"/>
                    <a:pt x="17" y="17"/>
                    <a:pt x="17" y="13"/>
                  </a:cubicBezTo>
                  <a:cubicBezTo>
                    <a:pt x="16" y="9"/>
                    <a:pt x="12" y="8"/>
                    <a:pt x="10" y="11"/>
                  </a:cubicBezTo>
                  <a:cubicBezTo>
                    <a:pt x="7" y="14"/>
                    <a:pt x="0" y="12"/>
                    <a:pt x="4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0" name="Freeform 439"/>
            <p:cNvSpPr/>
            <p:nvPr/>
          </p:nvSpPr>
          <p:spPr bwMode="auto">
            <a:xfrm>
              <a:off x="3915555" y="4700351"/>
              <a:ext cx="154080" cy="144742"/>
            </a:xfrm>
            <a:custGeom>
              <a:avLst/>
              <a:gdLst>
                <a:gd name="T0" fmla="*/ 10 w 14"/>
                <a:gd name="T1" fmla="*/ 5 h 13"/>
                <a:gd name="T2" fmla="*/ 3 w 14"/>
                <a:gd name="T3" fmla="*/ 10 h 13"/>
                <a:gd name="T4" fmla="*/ 10 w 14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0" y="5"/>
                  </a:moveTo>
                  <a:cubicBezTo>
                    <a:pt x="14" y="10"/>
                    <a:pt x="7" y="13"/>
                    <a:pt x="3" y="10"/>
                  </a:cubicBezTo>
                  <a:cubicBezTo>
                    <a:pt x="0" y="6"/>
                    <a:pt x="6" y="0"/>
                    <a:pt x="1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1" name="组合 1490"/>
          <p:cNvGrpSpPr/>
          <p:nvPr/>
        </p:nvGrpSpPr>
        <p:grpSpPr>
          <a:xfrm>
            <a:off x="3214651" y="689219"/>
            <a:ext cx="345513" cy="387534"/>
            <a:chOff x="4489721" y="5644267"/>
            <a:chExt cx="345513" cy="387534"/>
          </a:xfrm>
        </p:grpSpPr>
        <p:sp>
          <p:nvSpPr>
            <p:cNvPr id="1461" name="Freeform 440"/>
            <p:cNvSpPr/>
            <p:nvPr/>
          </p:nvSpPr>
          <p:spPr bwMode="auto">
            <a:xfrm>
              <a:off x="4489721" y="5644267"/>
              <a:ext cx="345513" cy="387534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2" name="Freeform 441"/>
            <p:cNvSpPr/>
            <p:nvPr/>
          </p:nvSpPr>
          <p:spPr bwMode="auto">
            <a:xfrm>
              <a:off x="4634462" y="5812354"/>
              <a:ext cx="56029" cy="74705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8" name="组合 1487"/>
          <p:cNvGrpSpPr/>
          <p:nvPr/>
        </p:nvGrpSpPr>
        <p:grpSpPr>
          <a:xfrm>
            <a:off x="169961" y="3869295"/>
            <a:ext cx="522938" cy="709702"/>
            <a:chOff x="-352125" y="4336921"/>
            <a:chExt cx="522938" cy="709702"/>
          </a:xfrm>
        </p:grpSpPr>
        <p:sp>
          <p:nvSpPr>
            <p:cNvPr id="246" name="Freeform 446"/>
            <p:cNvSpPr/>
            <p:nvPr/>
          </p:nvSpPr>
          <p:spPr bwMode="auto">
            <a:xfrm>
              <a:off x="-352125" y="4336921"/>
              <a:ext cx="522938" cy="709702"/>
            </a:xfrm>
            <a:custGeom>
              <a:avLst/>
              <a:gdLst>
                <a:gd name="T0" fmla="*/ 47 w 47"/>
                <a:gd name="T1" fmla="*/ 8 h 64"/>
                <a:gd name="T2" fmla="*/ 32 w 47"/>
                <a:gd name="T3" fmla="*/ 0 h 64"/>
                <a:gd name="T4" fmla="*/ 0 w 47"/>
                <a:gd name="T5" fmla="*/ 55 h 64"/>
                <a:gd name="T6" fmla="*/ 17 w 47"/>
                <a:gd name="T7" fmla="*/ 64 h 64"/>
                <a:gd name="T8" fmla="*/ 47 w 47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4">
                  <a:moveTo>
                    <a:pt x="47" y="8"/>
                  </a:moveTo>
                  <a:cubicBezTo>
                    <a:pt x="42" y="5"/>
                    <a:pt x="38" y="3"/>
                    <a:pt x="32" y="0"/>
                  </a:cubicBezTo>
                  <a:cubicBezTo>
                    <a:pt x="21" y="18"/>
                    <a:pt x="12" y="38"/>
                    <a:pt x="0" y="55"/>
                  </a:cubicBezTo>
                  <a:cubicBezTo>
                    <a:pt x="5" y="58"/>
                    <a:pt x="13" y="63"/>
                    <a:pt x="17" y="64"/>
                  </a:cubicBezTo>
                  <a:cubicBezTo>
                    <a:pt x="21" y="60"/>
                    <a:pt x="40" y="19"/>
                    <a:pt x="47" y="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7" name="Freeform 447"/>
            <p:cNvSpPr/>
            <p:nvPr/>
          </p:nvSpPr>
          <p:spPr bwMode="auto">
            <a:xfrm>
              <a:off x="7395" y="4425634"/>
              <a:ext cx="65367" cy="88713"/>
            </a:xfrm>
            <a:custGeom>
              <a:avLst/>
              <a:gdLst>
                <a:gd name="T0" fmla="*/ 0 w 6"/>
                <a:gd name="T1" fmla="*/ 4 h 8"/>
                <a:gd name="T2" fmla="*/ 6 w 6"/>
                <a:gd name="T3" fmla="*/ 4 h 8"/>
                <a:gd name="T4" fmla="*/ 0 w 6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1"/>
                    <a:pt x="5" y="0"/>
                    <a:pt x="6" y="4"/>
                  </a:cubicBezTo>
                  <a:cubicBezTo>
                    <a:pt x="6" y="8"/>
                    <a:pt x="0" y="7"/>
                    <a:pt x="0" y="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8" name="Freeform 448"/>
            <p:cNvSpPr/>
            <p:nvPr/>
          </p:nvSpPr>
          <p:spPr bwMode="auto">
            <a:xfrm>
              <a:off x="-104663" y="4561038"/>
              <a:ext cx="74705" cy="32684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9" name="Freeform 449"/>
            <p:cNvSpPr/>
            <p:nvPr/>
          </p:nvSpPr>
          <p:spPr bwMode="auto">
            <a:xfrm>
              <a:off x="-151354" y="4635743"/>
              <a:ext cx="79375" cy="46691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0" name="Freeform 450"/>
            <p:cNvSpPr/>
            <p:nvPr/>
          </p:nvSpPr>
          <p:spPr bwMode="auto">
            <a:xfrm>
              <a:off x="-137347" y="4593721"/>
              <a:ext cx="65367" cy="32684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6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1" name="Freeform 451"/>
            <p:cNvSpPr/>
            <p:nvPr/>
          </p:nvSpPr>
          <p:spPr bwMode="auto">
            <a:xfrm>
              <a:off x="-207383" y="4724456"/>
              <a:ext cx="88713" cy="46691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2" name="Freeform 452"/>
            <p:cNvSpPr/>
            <p:nvPr/>
          </p:nvSpPr>
          <p:spPr bwMode="auto">
            <a:xfrm>
              <a:off x="-184038" y="4682434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3" name="Freeform 453"/>
            <p:cNvSpPr/>
            <p:nvPr/>
          </p:nvSpPr>
          <p:spPr bwMode="auto">
            <a:xfrm>
              <a:off x="-249405" y="4803830"/>
              <a:ext cx="88713" cy="42022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4" name="Freeform 454"/>
            <p:cNvSpPr/>
            <p:nvPr/>
          </p:nvSpPr>
          <p:spPr bwMode="auto">
            <a:xfrm>
              <a:off x="-226059" y="4771147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5" name="Freeform 455"/>
            <p:cNvSpPr/>
            <p:nvPr/>
          </p:nvSpPr>
          <p:spPr bwMode="auto">
            <a:xfrm>
              <a:off x="-296096" y="4892543"/>
              <a:ext cx="79375" cy="42022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6" name="Freeform 456"/>
            <p:cNvSpPr/>
            <p:nvPr/>
          </p:nvSpPr>
          <p:spPr bwMode="auto">
            <a:xfrm>
              <a:off x="-282089" y="4845852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0" name="组合 1489"/>
          <p:cNvGrpSpPr/>
          <p:nvPr/>
        </p:nvGrpSpPr>
        <p:grpSpPr>
          <a:xfrm>
            <a:off x="-43585" y="4584642"/>
            <a:ext cx="873120" cy="761062"/>
            <a:chOff x="-636939" y="4948572"/>
            <a:chExt cx="873120" cy="761062"/>
          </a:xfrm>
        </p:grpSpPr>
        <p:sp>
          <p:nvSpPr>
            <p:cNvPr id="1217" name="Freeform 457"/>
            <p:cNvSpPr/>
            <p:nvPr/>
          </p:nvSpPr>
          <p:spPr bwMode="auto">
            <a:xfrm>
              <a:off x="-636939" y="4948572"/>
              <a:ext cx="873120" cy="761062"/>
            </a:xfrm>
            <a:custGeom>
              <a:avLst/>
              <a:gdLst>
                <a:gd name="T0" fmla="*/ 0 w 79"/>
                <a:gd name="T1" fmla="*/ 41 h 69"/>
                <a:gd name="T2" fmla="*/ 79 w 79"/>
                <a:gd name="T3" fmla="*/ 0 h 69"/>
                <a:gd name="T4" fmla="*/ 47 w 79"/>
                <a:gd name="T5" fmla="*/ 69 h 69"/>
                <a:gd name="T6" fmla="*/ 0 w 79"/>
                <a:gd name="T7" fmla="*/ 4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69">
                  <a:moveTo>
                    <a:pt x="0" y="41"/>
                  </a:moveTo>
                  <a:cubicBezTo>
                    <a:pt x="7" y="38"/>
                    <a:pt x="65" y="9"/>
                    <a:pt x="79" y="0"/>
                  </a:cubicBezTo>
                  <a:cubicBezTo>
                    <a:pt x="74" y="11"/>
                    <a:pt x="51" y="59"/>
                    <a:pt x="47" y="69"/>
                  </a:cubicBezTo>
                  <a:cubicBezTo>
                    <a:pt x="34" y="61"/>
                    <a:pt x="0" y="41"/>
                    <a:pt x="0" y="4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8" name="Freeform 458"/>
            <p:cNvSpPr/>
            <p:nvPr/>
          </p:nvSpPr>
          <p:spPr bwMode="auto">
            <a:xfrm>
              <a:off x="-440838" y="5200703"/>
              <a:ext cx="401542" cy="331505"/>
            </a:xfrm>
            <a:custGeom>
              <a:avLst/>
              <a:gdLst>
                <a:gd name="T0" fmla="*/ 0 w 36"/>
                <a:gd name="T1" fmla="*/ 17 h 30"/>
                <a:gd name="T2" fmla="*/ 36 w 36"/>
                <a:gd name="T3" fmla="*/ 0 h 30"/>
                <a:gd name="T4" fmla="*/ 23 w 36"/>
                <a:gd name="T5" fmla="*/ 30 h 30"/>
                <a:gd name="T6" fmla="*/ 0 w 36"/>
                <a:gd name="T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0">
                  <a:moveTo>
                    <a:pt x="0" y="17"/>
                  </a:moveTo>
                  <a:cubicBezTo>
                    <a:pt x="2" y="17"/>
                    <a:pt x="27" y="6"/>
                    <a:pt x="36" y="0"/>
                  </a:cubicBezTo>
                  <a:cubicBezTo>
                    <a:pt x="33" y="9"/>
                    <a:pt x="25" y="25"/>
                    <a:pt x="23" y="30"/>
                  </a:cubicBezTo>
                  <a:cubicBezTo>
                    <a:pt x="16" y="26"/>
                    <a:pt x="0" y="17"/>
                    <a:pt x="0" y="1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9" name="Freeform 459"/>
            <p:cNvSpPr/>
            <p:nvPr/>
          </p:nvSpPr>
          <p:spPr bwMode="auto">
            <a:xfrm>
              <a:off x="96108" y="5111990"/>
              <a:ext cx="51360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0" name="Freeform 460"/>
            <p:cNvSpPr/>
            <p:nvPr/>
          </p:nvSpPr>
          <p:spPr bwMode="auto">
            <a:xfrm>
              <a:off x="40079" y="5233387"/>
              <a:ext cx="42022" cy="23345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1" name="Line 461"/>
            <p:cNvSpPr>
              <a:spLocks noChangeShapeType="1"/>
            </p:cNvSpPr>
            <p:nvPr/>
          </p:nvSpPr>
          <p:spPr bwMode="auto">
            <a:xfrm flipH="1" flipV="1">
              <a:off x="72762" y="5177358"/>
              <a:ext cx="42022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2" name="Freeform 462"/>
            <p:cNvSpPr/>
            <p:nvPr/>
          </p:nvSpPr>
          <p:spPr bwMode="auto">
            <a:xfrm>
              <a:off x="-15950" y="5345445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3" name="Line 463"/>
            <p:cNvSpPr>
              <a:spLocks noChangeShapeType="1"/>
            </p:cNvSpPr>
            <p:nvPr/>
          </p:nvSpPr>
          <p:spPr bwMode="auto">
            <a:xfrm flipH="1" flipV="1">
              <a:off x="26071" y="5303423"/>
              <a:ext cx="32684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4" name="Freeform 464"/>
            <p:cNvSpPr/>
            <p:nvPr/>
          </p:nvSpPr>
          <p:spPr bwMode="auto">
            <a:xfrm>
              <a:off x="-71980" y="5457503"/>
              <a:ext cx="56029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5" name="Line 465"/>
            <p:cNvSpPr>
              <a:spLocks noChangeShapeType="1"/>
            </p:cNvSpPr>
            <p:nvPr/>
          </p:nvSpPr>
          <p:spPr bwMode="auto">
            <a:xfrm flipH="1" flipV="1">
              <a:off x="-29958" y="5410812"/>
              <a:ext cx="37353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6" name="Freeform 466"/>
            <p:cNvSpPr/>
            <p:nvPr/>
          </p:nvSpPr>
          <p:spPr bwMode="auto">
            <a:xfrm>
              <a:off x="-118670" y="5569561"/>
              <a:ext cx="46691" cy="18676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7" name="Line 467"/>
            <p:cNvSpPr>
              <a:spLocks noChangeShapeType="1"/>
            </p:cNvSpPr>
            <p:nvPr/>
          </p:nvSpPr>
          <p:spPr bwMode="auto">
            <a:xfrm flipH="1" flipV="1">
              <a:off x="-81318" y="5522870"/>
              <a:ext cx="42022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3" name="组合 1492"/>
          <p:cNvGrpSpPr/>
          <p:nvPr/>
        </p:nvGrpSpPr>
        <p:grpSpPr>
          <a:xfrm>
            <a:off x="1278327" y="6093623"/>
            <a:ext cx="1055214" cy="798414"/>
            <a:chOff x="236180" y="6321285"/>
            <a:chExt cx="1055214" cy="798414"/>
          </a:xfrm>
        </p:grpSpPr>
        <p:sp>
          <p:nvSpPr>
            <p:cNvPr id="1228" name="Freeform 468"/>
            <p:cNvSpPr/>
            <p:nvPr/>
          </p:nvSpPr>
          <p:spPr bwMode="auto">
            <a:xfrm>
              <a:off x="236180" y="6564077"/>
              <a:ext cx="569629" cy="555622"/>
            </a:xfrm>
            <a:custGeom>
              <a:avLst/>
              <a:gdLst>
                <a:gd name="T0" fmla="*/ 2 w 51"/>
                <a:gd name="T1" fmla="*/ 0 h 50"/>
                <a:gd name="T2" fmla="*/ 0 w 51"/>
                <a:gd name="T3" fmla="*/ 5 h 50"/>
                <a:gd name="T4" fmla="*/ 7 w 51"/>
                <a:gd name="T5" fmla="*/ 50 h 50"/>
                <a:gd name="T6" fmla="*/ 30 w 51"/>
                <a:gd name="T7" fmla="*/ 36 h 50"/>
                <a:gd name="T8" fmla="*/ 51 w 51"/>
                <a:gd name="T9" fmla="*/ 44 h 50"/>
                <a:gd name="T10" fmla="*/ 51 w 51"/>
                <a:gd name="T1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0">
                  <a:moveTo>
                    <a:pt x="2" y="0"/>
                  </a:move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6" y="39"/>
                    <a:pt x="7" y="50"/>
                  </a:cubicBezTo>
                  <a:cubicBezTo>
                    <a:pt x="11" y="44"/>
                    <a:pt x="18" y="37"/>
                    <a:pt x="30" y="36"/>
                  </a:cubicBezTo>
                  <a:cubicBezTo>
                    <a:pt x="38" y="36"/>
                    <a:pt x="48" y="38"/>
                    <a:pt x="51" y="44"/>
                  </a:cubicBezTo>
                  <a:cubicBezTo>
                    <a:pt x="51" y="43"/>
                    <a:pt x="51" y="41"/>
                    <a:pt x="51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9" name="Freeform 469"/>
            <p:cNvSpPr/>
            <p:nvPr/>
          </p:nvSpPr>
          <p:spPr bwMode="auto">
            <a:xfrm>
              <a:off x="259526" y="6386652"/>
              <a:ext cx="546283" cy="644334"/>
            </a:xfrm>
            <a:custGeom>
              <a:avLst/>
              <a:gdLst>
                <a:gd name="T0" fmla="*/ 42 w 49"/>
                <a:gd name="T1" fmla="*/ 7 h 58"/>
                <a:gd name="T2" fmla="*/ 25 w 49"/>
                <a:gd name="T3" fmla="*/ 0 h 58"/>
                <a:gd name="T4" fmla="*/ 12 w 49"/>
                <a:gd name="T5" fmla="*/ 3 h 58"/>
                <a:gd name="T6" fmla="*/ 0 w 49"/>
                <a:gd name="T7" fmla="*/ 15 h 58"/>
                <a:gd name="T8" fmla="*/ 7 w 49"/>
                <a:gd name="T9" fmla="*/ 58 h 58"/>
                <a:gd name="T10" fmla="*/ 31 w 49"/>
                <a:gd name="T11" fmla="*/ 49 h 58"/>
                <a:gd name="T12" fmla="*/ 49 w 49"/>
                <a:gd name="T1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8">
                  <a:moveTo>
                    <a:pt x="42" y="7"/>
                  </a:moveTo>
                  <a:cubicBezTo>
                    <a:pt x="37" y="2"/>
                    <a:pt x="32" y="0"/>
                    <a:pt x="25" y="0"/>
                  </a:cubicBezTo>
                  <a:cubicBezTo>
                    <a:pt x="20" y="0"/>
                    <a:pt x="16" y="1"/>
                    <a:pt x="12" y="3"/>
                  </a:cubicBezTo>
                  <a:cubicBezTo>
                    <a:pt x="2" y="7"/>
                    <a:pt x="0" y="15"/>
                    <a:pt x="0" y="15"/>
                  </a:cubicBezTo>
                  <a:cubicBezTo>
                    <a:pt x="0" y="15"/>
                    <a:pt x="7" y="46"/>
                    <a:pt x="7" y="58"/>
                  </a:cubicBezTo>
                  <a:cubicBezTo>
                    <a:pt x="10" y="52"/>
                    <a:pt x="24" y="48"/>
                    <a:pt x="31" y="49"/>
                  </a:cubicBezTo>
                  <a:cubicBezTo>
                    <a:pt x="37" y="49"/>
                    <a:pt x="45" y="51"/>
                    <a:pt x="49" y="5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0" name="Freeform 470"/>
            <p:cNvSpPr/>
            <p:nvPr/>
          </p:nvSpPr>
          <p:spPr bwMode="auto">
            <a:xfrm>
              <a:off x="726435" y="6321285"/>
              <a:ext cx="522938" cy="686356"/>
            </a:xfrm>
            <a:custGeom>
              <a:avLst/>
              <a:gdLst>
                <a:gd name="T0" fmla="*/ 0 w 47"/>
                <a:gd name="T1" fmla="*/ 14 h 62"/>
                <a:gd name="T2" fmla="*/ 16 w 47"/>
                <a:gd name="T3" fmla="*/ 2 h 62"/>
                <a:gd name="T4" fmla="*/ 29 w 47"/>
                <a:gd name="T5" fmla="*/ 1 h 62"/>
                <a:gd name="T6" fmla="*/ 43 w 47"/>
                <a:gd name="T7" fmla="*/ 10 h 62"/>
                <a:gd name="T8" fmla="*/ 47 w 47"/>
                <a:gd name="T9" fmla="*/ 54 h 62"/>
                <a:gd name="T10" fmla="*/ 22 w 47"/>
                <a:gd name="T11" fmla="*/ 50 h 62"/>
                <a:gd name="T12" fmla="*/ 7 w 47"/>
                <a:gd name="T13" fmla="*/ 62 h 62"/>
                <a:gd name="T14" fmla="*/ 0 w 47"/>
                <a:gd name="T15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62">
                  <a:moveTo>
                    <a:pt x="0" y="14"/>
                  </a:moveTo>
                  <a:cubicBezTo>
                    <a:pt x="4" y="8"/>
                    <a:pt x="9" y="4"/>
                    <a:pt x="16" y="2"/>
                  </a:cubicBezTo>
                  <a:cubicBezTo>
                    <a:pt x="21" y="1"/>
                    <a:pt x="24" y="0"/>
                    <a:pt x="29" y="1"/>
                  </a:cubicBezTo>
                  <a:cubicBezTo>
                    <a:pt x="40" y="3"/>
                    <a:pt x="43" y="10"/>
                    <a:pt x="43" y="10"/>
                  </a:cubicBezTo>
                  <a:cubicBezTo>
                    <a:pt x="43" y="10"/>
                    <a:pt x="44" y="42"/>
                    <a:pt x="47" y="54"/>
                  </a:cubicBezTo>
                  <a:cubicBezTo>
                    <a:pt x="43" y="48"/>
                    <a:pt x="29" y="48"/>
                    <a:pt x="22" y="50"/>
                  </a:cubicBezTo>
                  <a:cubicBezTo>
                    <a:pt x="16" y="52"/>
                    <a:pt x="9" y="56"/>
                    <a:pt x="7" y="62"/>
                  </a:cubicBezTo>
                  <a:cubicBezTo>
                    <a:pt x="7" y="56"/>
                    <a:pt x="2" y="20"/>
                    <a:pt x="0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1" name="Freeform 471"/>
            <p:cNvSpPr/>
            <p:nvPr/>
          </p:nvSpPr>
          <p:spPr bwMode="auto">
            <a:xfrm>
              <a:off x="805809" y="6442681"/>
              <a:ext cx="485585" cy="611651"/>
            </a:xfrm>
            <a:custGeom>
              <a:avLst/>
              <a:gdLst>
                <a:gd name="T0" fmla="*/ 36 w 44"/>
                <a:gd name="T1" fmla="*/ 0 h 55"/>
                <a:gd name="T2" fmla="*/ 40 w 44"/>
                <a:gd name="T3" fmla="*/ 4 h 55"/>
                <a:gd name="T4" fmla="*/ 44 w 44"/>
                <a:gd name="T5" fmla="*/ 50 h 55"/>
                <a:gd name="T6" fmla="*/ 18 w 44"/>
                <a:gd name="T7" fmla="*/ 42 h 55"/>
                <a:gd name="T8" fmla="*/ 0 w 44"/>
                <a:gd name="T9" fmla="*/ 55 h 55"/>
                <a:gd name="T10" fmla="*/ 0 w 44"/>
                <a:gd name="T11" fmla="*/ 5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36" y="0"/>
                  </a:moveTo>
                  <a:cubicBezTo>
                    <a:pt x="39" y="2"/>
                    <a:pt x="40" y="4"/>
                    <a:pt x="40" y="4"/>
                  </a:cubicBezTo>
                  <a:cubicBezTo>
                    <a:pt x="40" y="4"/>
                    <a:pt x="42" y="38"/>
                    <a:pt x="44" y="50"/>
                  </a:cubicBezTo>
                  <a:cubicBezTo>
                    <a:pt x="39" y="45"/>
                    <a:pt x="31" y="40"/>
                    <a:pt x="18" y="42"/>
                  </a:cubicBezTo>
                  <a:cubicBezTo>
                    <a:pt x="11" y="44"/>
                    <a:pt x="2" y="48"/>
                    <a:pt x="0" y="55"/>
                  </a:cubicBezTo>
                  <a:cubicBezTo>
                    <a:pt x="0" y="54"/>
                    <a:pt x="0" y="52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2" name="Freeform 472"/>
            <p:cNvSpPr/>
            <p:nvPr/>
          </p:nvSpPr>
          <p:spPr bwMode="auto">
            <a:xfrm>
              <a:off x="348239" y="6508048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3" name="Freeform 473"/>
            <p:cNvSpPr/>
            <p:nvPr/>
          </p:nvSpPr>
          <p:spPr bwMode="auto">
            <a:xfrm>
              <a:off x="371584" y="6587423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2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2" y="1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4" name="Freeform 474"/>
            <p:cNvSpPr/>
            <p:nvPr/>
          </p:nvSpPr>
          <p:spPr bwMode="auto">
            <a:xfrm>
              <a:off x="371584" y="6676135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5" name="Freeform 475"/>
            <p:cNvSpPr/>
            <p:nvPr/>
          </p:nvSpPr>
          <p:spPr bwMode="auto">
            <a:xfrm>
              <a:off x="394929" y="6750841"/>
              <a:ext cx="308160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0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0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6" name="Freeform 476"/>
            <p:cNvSpPr/>
            <p:nvPr/>
          </p:nvSpPr>
          <p:spPr bwMode="auto">
            <a:xfrm>
              <a:off x="815147" y="6442681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7" name="Freeform 477"/>
            <p:cNvSpPr/>
            <p:nvPr/>
          </p:nvSpPr>
          <p:spPr bwMode="auto">
            <a:xfrm>
              <a:off x="838493" y="6522055"/>
              <a:ext cx="298822" cy="65367"/>
            </a:xfrm>
            <a:custGeom>
              <a:avLst/>
              <a:gdLst>
                <a:gd name="T0" fmla="*/ 0 w 27"/>
                <a:gd name="T1" fmla="*/ 6 h 6"/>
                <a:gd name="T2" fmla="*/ 12 w 27"/>
                <a:gd name="T3" fmla="*/ 0 h 6"/>
                <a:gd name="T4" fmla="*/ 27 w 2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6">
                  <a:moveTo>
                    <a:pt x="0" y="6"/>
                  </a:moveTo>
                  <a:cubicBezTo>
                    <a:pt x="2" y="2"/>
                    <a:pt x="9" y="1"/>
                    <a:pt x="12" y="0"/>
                  </a:cubicBezTo>
                  <a:cubicBezTo>
                    <a:pt x="18" y="0"/>
                    <a:pt x="23" y="0"/>
                    <a:pt x="2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8" name="Freeform 478"/>
            <p:cNvSpPr/>
            <p:nvPr/>
          </p:nvSpPr>
          <p:spPr bwMode="auto">
            <a:xfrm>
              <a:off x="838493" y="6610768"/>
              <a:ext cx="308160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9" name="Freeform 479"/>
            <p:cNvSpPr/>
            <p:nvPr/>
          </p:nvSpPr>
          <p:spPr bwMode="auto">
            <a:xfrm>
              <a:off x="847831" y="6685474"/>
              <a:ext cx="312829" cy="65367"/>
            </a:xfrm>
            <a:custGeom>
              <a:avLst/>
              <a:gdLst>
                <a:gd name="T0" fmla="*/ 0 w 28"/>
                <a:gd name="T1" fmla="*/ 6 h 6"/>
                <a:gd name="T2" fmla="*/ 13 w 28"/>
                <a:gd name="T3" fmla="*/ 0 h 6"/>
                <a:gd name="T4" fmla="*/ 28 w 28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cubicBezTo>
                    <a:pt x="2" y="2"/>
                    <a:pt x="9" y="1"/>
                    <a:pt x="13" y="0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240" name="Freeform 480"/>
          <p:cNvSpPr/>
          <p:nvPr/>
        </p:nvSpPr>
        <p:spPr bwMode="auto">
          <a:xfrm>
            <a:off x="1558472" y="3324853"/>
            <a:ext cx="308160" cy="322167"/>
          </a:xfrm>
          <a:custGeom>
            <a:avLst/>
            <a:gdLst>
              <a:gd name="T0" fmla="*/ 0 w 28"/>
              <a:gd name="T1" fmla="*/ 15 h 29"/>
              <a:gd name="T2" fmla="*/ 2 w 28"/>
              <a:gd name="T3" fmla="*/ 22 h 29"/>
              <a:gd name="T4" fmla="*/ 11 w 28"/>
              <a:gd name="T5" fmla="*/ 19 h 29"/>
              <a:gd name="T6" fmla="*/ 14 w 28"/>
              <a:gd name="T7" fmla="*/ 29 h 29"/>
              <a:gd name="T8" fmla="*/ 20 w 28"/>
              <a:gd name="T9" fmla="*/ 28 h 29"/>
              <a:gd name="T10" fmla="*/ 17 w 28"/>
              <a:gd name="T11" fmla="*/ 18 h 29"/>
              <a:gd name="T12" fmla="*/ 28 w 28"/>
              <a:gd name="T13" fmla="*/ 15 h 29"/>
              <a:gd name="T14" fmla="*/ 26 w 28"/>
              <a:gd name="T15" fmla="*/ 9 h 29"/>
              <a:gd name="T16" fmla="*/ 16 w 28"/>
              <a:gd name="T17" fmla="*/ 11 h 29"/>
              <a:gd name="T18" fmla="*/ 13 w 28"/>
              <a:gd name="T19" fmla="*/ 1 h 29"/>
              <a:gd name="T20" fmla="*/ 6 w 28"/>
              <a:gd name="T21" fmla="*/ 2 h 29"/>
              <a:gd name="T22" fmla="*/ 8 w 28"/>
              <a:gd name="T23" fmla="*/ 13 h 29"/>
              <a:gd name="T24" fmla="*/ 0 w 28"/>
              <a:gd name="T25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29">
                <a:moveTo>
                  <a:pt x="0" y="15"/>
                </a:moveTo>
                <a:cubicBezTo>
                  <a:pt x="0" y="18"/>
                  <a:pt x="0" y="19"/>
                  <a:pt x="2" y="22"/>
                </a:cubicBezTo>
                <a:cubicBezTo>
                  <a:pt x="5" y="21"/>
                  <a:pt x="8" y="20"/>
                  <a:pt x="11" y="19"/>
                </a:cubicBezTo>
                <a:cubicBezTo>
                  <a:pt x="12" y="23"/>
                  <a:pt x="13" y="26"/>
                  <a:pt x="14" y="29"/>
                </a:cubicBezTo>
                <a:cubicBezTo>
                  <a:pt x="16" y="29"/>
                  <a:pt x="18" y="29"/>
                  <a:pt x="20" y="28"/>
                </a:cubicBezTo>
                <a:cubicBezTo>
                  <a:pt x="20" y="25"/>
                  <a:pt x="18" y="22"/>
                  <a:pt x="17" y="18"/>
                </a:cubicBezTo>
                <a:cubicBezTo>
                  <a:pt x="22" y="18"/>
                  <a:pt x="28" y="15"/>
                  <a:pt x="28" y="15"/>
                </a:cubicBezTo>
                <a:cubicBezTo>
                  <a:pt x="28" y="15"/>
                  <a:pt x="26" y="10"/>
                  <a:pt x="26" y="9"/>
                </a:cubicBezTo>
                <a:cubicBezTo>
                  <a:pt x="23" y="8"/>
                  <a:pt x="19" y="10"/>
                  <a:pt x="16" y="11"/>
                </a:cubicBezTo>
                <a:cubicBezTo>
                  <a:pt x="15" y="8"/>
                  <a:pt x="14" y="4"/>
                  <a:pt x="13" y="1"/>
                </a:cubicBezTo>
                <a:cubicBezTo>
                  <a:pt x="11" y="0"/>
                  <a:pt x="8" y="1"/>
                  <a:pt x="6" y="2"/>
                </a:cubicBezTo>
                <a:cubicBezTo>
                  <a:pt x="6" y="5"/>
                  <a:pt x="7" y="11"/>
                  <a:pt x="8" y="13"/>
                </a:cubicBezTo>
                <a:cubicBezTo>
                  <a:pt x="6" y="13"/>
                  <a:pt x="0" y="15"/>
                  <a:pt x="0" y="15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99" name="组合 1498"/>
          <p:cNvGrpSpPr/>
          <p:nvPr/>
        </p:nvGrpSpPr>
        <p:grpSpPr>
          <a:xfrm>
            <a:off x="7193272" y="5945128"/>
            <a:ext cx="322167" cy="336174"/>
            <a:chOff x="1804994" y="6274594"/>
            <a:chExt cx="322167" cy="336174"/>
          </a:xfrm>
        </p:grpSpPr>
        <p:sp>
          <p:nvSpPr>
            <p:cNvPr id="1241" name="Freeform 481"/>
            <p:cNvSpPr/>
            <p:nvPr/>
          </p:nvSpPr>
          <p:spPr bwMode="auto">
            <a:xfrm>
              <a:off x="1903045" y="6377314"/>
              <a:ext cx="112058" cy="121396"/>
            </a:xfrm>
            <a:custGeom>
              <a:avLst/>
              <a:gdLst>
                <a:gd name="T0" fmla="*/ 9 w 10"/>
                <a:gd name="T1" fmla="*/ 3 h 11"/>
                <a:gd name="T2" fmla="*/ 10 w 10"/>
                <a:gd name="T3" fmla="*/ 5 h 11"/>
                <a:gd name="T4" fmla="*/ 2 w 10"/>
                <a:gd name="T5" fmla="*/ 9 h 11"/>
                <a:gd name="T6" fmla="*/ 3 w 10"/>
                <a:gd name="T7" fmla="*/ 1 h 11"/>
                <a:gd name="T8" fmla="*/ 8 w 10"/>
                <a:gd name="T9" fmla="*/ 2 h 11"/>
                <a:gd name="T10" fmla="*/ 9 w 10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9" y="3"/>
                  </a:moveTo>
                  <a:cubicBezTo>
                    <a:pt x="9" y="3"/>
                    <a:pt x="9" y="4"/>
                    <a:pt x="10" y="5"/>
                  </a:cubicBezTo>
                  <a:cubicBezTo>
                    <a:pt x="10" y="9"/>
                    <a:pt x="5" y="11"/>
                    <a:pt x="2" y="9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lnTo>
                    <a:pt x="9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42" name="Freeform 482"/>
            <p:cNvSpPr/>
            <p:nvPr/>
          </p:nvSpPr>
          <p:spPr bwMode="auto">
            <a:xfrm>
              <a:off x="1804994" y="6274594"/>
              <a:ext cx="322167" cy="336174"/>
            </a:xfrm>
            <a:custGeom>
              <a:avLst/>
              <a:gdLst>
                <a:gd name="T0" fmla="*/ 10 w 29"/>
                <a:gd name="T1" fmla="*/ 0 h 30"/>
                <a:gd name="T2" fmla="*/ 17 w 29"/>
                <a:gd name="T3" fmla="*/ 0 h 30"/>
                <a:gd name="T4" fmla="*/ 17 w 29"/>
                <a:gd name="T5" fmla="*/ 5 h 30"/>
                <a:gd name="T6" fmla="*/ 20 w 29"/>
                <a:gd name="T7" fmla="*/ 7 h 30"/>
                <a:gd name="T8" fmla="*/ 24 w 29"/>
                <a:gd name="T9" fmla="*/ 4 h 30"/>
                <a:gd name="T10" fmla="*/ 28 w 29"/>
                <a:gd name="T11" fmla="*/ 9 h 30"/>
                <a:gd name="T12" fmla="*/ 24 w 29"/>
                <a:gd name="T13" fmla="*/ 12 h 30"/>
                <a:gd name="T14" fmla="*/ 24 w 29"/>
                <a:gd name="T15" fmla="*/ 16 h 30"/>
                <a:gd name="T16" fmla="*/ 29 w 29"/>
                <a:gd name="T17" fmla="*/ 18 h 30"/>
                <a:gd name="T18" fmla="*/ 26 w 29"/>
                <a:gd name="T19" fmla="*/ 24 h 30"/>
                <a:gd name="T20" fmla="*/ 21 w 29"/>
                <a:gd name="T21" fmla="*/ 22 h 30"/>
                <a:gd name="T22" fmla="*/ 18 w 29"/>
                <a:gd name="T23" fmla="*/ 23 h 30"/>
                <a:gd name="T24" fmla="*/ 19 w 29"/>
                <a:gd name="T25" fmla="*/ 29 h 30"/>
                <a:gd name="T26" fmla="*/ 11 w 29"/>
                <a:gd name="T27" fmla="*/ 29 h 30"/>
                <a:gd name="T28" fmla="*/ 11 w 29"/>
                <a:gd name="T29" fmla="*/ 24 h 30"/>
                <a:gd name="T30" fmla="*/ 8 w 29"/>
                <a:gd name="T31" fmla="*/ 22 h 30"/>
                <a:gd name="T32" fmla="*/ 4 w 29"/>
                <a:gd name="T33" fmla="*/ 26 h 30"/>
                <a:gd name="T34" fmla="*/ 0 w 29"/>
                <a:gd name="T35" fmla="*/ 20 h 30"/>
                <a:gd name="T36" fmla="*/ 4 w 29"/>
                <a:gd name="T37" fmla="*/ 17 h 30"/>
                <a:gd name="T38" fmla="*/ 4 w 29"/>
                <a:gd name="T39" fmla="*/ 13 h 30"/>
                <a:gd name="T40" fmla="*/ 0 w 29"/>
                <a:gd name="T41" fmla="*/ 11 h 30"/>
                <a:gd name="T42" fmla="*/ 2 w 29"/>
                <a:gd name="T43" fmla="*/ 5 h 30"/>
                <a:gd name="T44" fmla="*/ 7 w 29"/>
                <a:gd name="T45" fmla="*/ 7 h 30"/>
                <a:gd name="T46" fmla="*/ 10 w 29"/>
                <a:gd name="T47" fmla="*/ 6 h 30"/>
                <a:gd name="T48" fmla="*/ 10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0" y="0"/>
                  </a:moveTo>
                  <a:cubicBezTo>
                    <a:pt x="12" y="0"/>
                    <a:pt x="14" y="0"/>
                    <a:pt x="17" y="0"/>
                  </a:cubicBezTo>
                  <a:cubicBezTo>
                    <a:pt x="17" y="1"/>
                    <a:pt x="17" y="4"/>
                    <a:pt x="17" y="5"/>
                  </a:cubicBezTo>
                  <a:cubicBezTo>
                    <a:pt x="18" y="5"/>
                    <a:pt x="19" y="6"/>
                    <a:pt x="20" y="7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6" y="5"/>
                    <a:pt x="27" y="7"/>
                    <a:pt x="28" y="9"/>
                  </a:cubicBezTo>
                  <a:cubicBezTo>
                    <a:pt x="27" y="10"/>
                    <a:pt x="25" y="11"/>
                    <a:pt x="24" y="12"/>
                  </a:cubicBezTo>
                  <a:cubicBezTo>
                    <a:pt x="24" y="13"/>
                    <a:pt x="24" y="15"/>
                    <a:pt x="24" y="16"/>
                  </a:cubicBezTo>
                  <a:cubicBezTo>
                    <a:pt x="25" y="16"/>
                    <a:pt x="27" y="18"/>
                    <a:pt x="29" y="18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4"/>
                    <a:pt x="22" y="22"/>
                    <a:pt x="21" y="22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8" y="25"/>
                    <a:pt x="18" y="28"/>
                    <a:pt x="19" y="29"/>
                  </a:cubicBezTo>
                  <a:cubicBezTo>
                    <a:pt x="16" y="29"/>
                    <a:pt x="14" y="30"/>
                    <a:pt x="11" y="29"/>
                  </a:cubicBezTo>
                  <a:cubicBezTo>
                    <a:pt x="11" y="28"/>
                    <a:pt x="11" y="26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7" y="23"/>
                    <a:pt x="5" y="25"/>
                    <a:pt x="4" y="26"/>
                  </a:cubicBezTo>
                  <a:cubicBezTo>
                    <a:pt x="2" y="24"/>
                    <a:pt x="1" y="22"/>
                    <a:pt x="0" y="20"/>
                  </a:cubicBezTo>
                  <a:cubicBezTo>
                    <a:pt x="1" y="19"/>
                    <a:pt x="3" y="18"/>
                    <a:pt x="4" y="17"/>
                  </a:cubicBezTo>
                  <a:cubicBezTo>
                    <a:pt x="4" y="16"/>
                    <a:pt x="4" y="13"/>
                    <a:pt x="4" y="13"/>
                  </a:cubicBezTo>
                  <a:cubicBezTo>
                    <a:pt x="3" y="13"/>
                    <a:pt x="1" y="12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5"/>
                    <a:pt x="6" y="7"/>
                    <a:pt x="7" y="7"/>
                  </a:cubicBezTo>
                  <a:cubicBezTo>
                    <a:pt x="7" y="7"/>
                    <a:pt x="9" y="6"/>
                    <a:pt x="10" y="6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4" name="组合 1493"/>
          <p:cNvGrpSpPr/>
          <p:nvPr/>
        </p:nvGrpSpPr>
        <p:grpSpPr>
          <a:xfrm>
            <a:off x="113374" y="5857834"/>
            <a:ext cx="578967" cy="854444"/>
            <a:chOff x="-296096" y="5798346"/>
            <a:chExt cx="578967" cy="854444"/>
          </a:xfrm>
        </p:grpSpPr>
        <p:sp>
          <p:nvSpPr>
            <p:cNvPr id="1258" name="Freeform 498"/>
            <p:cNvSpPr/>
            <p:nvPr/>
          </p:nvSpPr>
          <p:spPr bwMode="auto">
            <a:xfrm>
              <a:off x="-296096" y="5798346"/>
              <a:ext cx="312829" cy="322167"/>
            </a:xfrm>
            <a:custGeom>
              <a:avLst/>
              <a:gdLst>
                <a:gd name="T0" fmla="*/ 2 w 28"/>
                <a:gd name="T1" fmla="*/ 26 h 29"/>
                <a:gd name="T2" fmla="*/ 3 w 28"/>
                <a:gd name="T3" fmla="*/ 7 h 29"/>
                <a:gd name="T4" fmla="*/ 18 w 28"/>
                <a:gd name="T5" fmla="*/ 10 h 29"/>
                <a:gd name="T6" fmla="*/ 21 w 28"/>
                <a:gd name="T7" fmla="*/ 25 h 29"/>
                <a:gd name="T8" fmla="*/ 12 w 28"/>
                <a:gd name="T9" fmla="*/ 16 h 29"/>
                <a:gd name="T10" fmla="*/ 9 w 28"/>
                <a:gd name="T11" fmla="*/ 25 h 29"/>
                <a:gd name="T12" fmla="*/ 2 w 28"/>
                <a:gd name="T1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9">
                  <a:moveTo>
                    <a:pt x="2" y="26"/>
                  </a:moveTo>
                  <a:cubicBezTo>
                    <a:pt x="0" y="23"/>
                    <a:pt x="1" y="11"/>
                    <a:pt x="3" y="7"/>
                  </a:cubicBezTo>
                  <a:cubicBezTo>
                    <a:pt x="8" y="0"/>
                    <a:pt x="15" y="5"/>
                    <a:pt x="18" y="10"/>
                  </a:cubicBezTo>
                  <a:cubicBezTo>
                    <a:pt x="20" y="12"/>
                    <a:pt x="28" y="24"/>
                    <a:pt x="21" y="25"/>
                  </a:cubicBezTo>
                  <a:cubicBezTo>
                    <a:pt x="16" y="25"/>
                    <a:pt x="15" y="15"/>
                    <a:pt x="12" y="16"/>
                  </a:cubicBezTo>
                  <a:cubicBezTo>
                    <a:pt x="9" y="17"/>
                    <a:pt x="9" y="23"/>
                    <a:pt x="9" y="25"/>
                  </a:cubicBezTo>
                  <a:cubicBezTo>
                    <a:pt x="8" y="28"/>
                    <a:pt x="4" y="29"/>
                    <a:pt x="2" y="2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59" name="Freeform 499"/>
            <p:cNvSpPr/>
            <p:nvPr/>
          </p:nvSpPr>
          <p:spPr bwMode="auto">
            <a:xfrm>
              <a:off x="-226059" y="5854376"/>
              <a:ext cx="88713" cy="102720"/>
            </a:xfrm>
            <a:custGeom>
              <a:avLst/>
              <a:gdLst>
                <a:gd name="T0" fmla="*/ 2 w 8"/>
                <a:gd name="T1" fmla="*/ 7 h 9"/>
                <a:gd name="T2" fmla="*/ 5 w 8"/>
                <a:gd name="T3" fmla="*/ 3 h 9"/>
                <a:gd name="T4" fmla="*/ 2 w 8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7"/>
                  </a:moveTo>
                  <a:cubicBezTo>
                    <a:pt x="0" y="4"/>
                    <a:pt x="3" y="0"/>
                    <a:pt x="5" y="3"/>
                  </a:cubicBezTo>
                  <a:cubicBezTo>
                    <a:pt x="8" y="6"/>
                    <a:pt x="3" y="9"/>
                    <a:pt x="2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0" name="Freeform 500"/>
            <p:cNvSpPr/>
            <p:nvPr/>
          </p:nvSpPr>
          <p:spPr bwMode="auto">
            <a:xfrm>
              <a:off x="26071" y="6111175"/>
              <a:ext cx="256800" cy="322167"/>
            </a:xfrm>
            <a:custGeom>
              <a:avLst/>
              <a:gdLst>
                <a:gd name="T0" fmla="*/ 0 w 23"/>
                <a:gd name="T1" fmla="*/ 9 h 29"/>
                <a:gd name="T2" fmla="*/ 7 w 23"/>
                <a:gd name="T3" fmla="*/ 0 h 29"/>
                <a:gd name="T4" fmla="*/ 18 w 23"/>
                <a:gd name="T5" fmla="*/ 5 h 29"/>
                <a:gd name="T6" fmla="*/ 12 w 23"/>
                <a:gd name="T7" fmla="*/ 14 h 29"/>
                <a:gd name="T8" fmla="*/ 16 w 23"/>
                <a:gd name="T9" fmla="*/ 26 h 29"/>
                <a:gd name="T10" fmla="*/ 0 w 23"/>
                <a:gd name="T11" fmla="*/ 22 h 29"/>
                <a:gd name="T12" fmla="*/ 0 w 23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9">
                  <a:moveTo>
                    <a:pt x="0" y="9"/>
                  </a:moveTo>
                  <a:cubicBezTo>
                    <a:pt x="1" y="4"/>
                    <a:pt x="2" y="0"/>
                    <a:pt x="7" y="0"/>
                  </a:cubicBezTo>
                  <a:cubicBezTo>
                    <a:pt x="11" y="0"/>
                    <a:pt x="17" y="1"/>
                    <a:pt x="18" y="5"/>
                  </a:cubicBezTo>
                  <a:cubicBezTo>
                    <a:pt x="19" y="9"/>
                    <a:pt x="16" y="14"/>
                    <a:pt x="12" y="14"/>
                  </a:cubicBezTo>
                  <a:cubicBezTo>
                    <a:pt x="18" y="14"/>
                    <a:pt x="23" y="22"/>
                    <a:pt x="16" y="26"/>
                  </a:cubicBezTo>
                  <a:cubicBezTo>
                    <a:pt x="13" y="29"/>
                    <a:pt x="2" y="26"/>
                    <a:pt x="0" y="22"/>
                  </a:cubicBezTo>
                  <a:cubicBezTo>
                    <a:pt x="0" y="22"/>
                    <a:pt x="0" y="12"/>
                    <a:pt x="0" y="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1" name="Freeform 501"/>
            <p:cNvSpPr/>
            <p:nvPr/>
          </p:nvSpPr>
          <p:spPr bwMode="auto">
            <a:xfrm>
              <a:off x="105446" y="6143859"/>
              <a:ext cx="65367" cy="79375"/>
            </a:xfrm>
            <a:custGeom>
              <a:avLst/>
              <a:gdLst>
                <a:gd name="T0" fmla="*/ 0 w 6"/>
                <a:gd name="T1" fmla="*/ 5 h 7"/>
                <a:gd name="T2" fmla="*/ 5 w 6"/>
                <a:gd name="T3" fmla="*/ 3 h 7"/>
                <a:gd name="T4" fmla="*/ 0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0" y="3"/>
                    <a:pt x="4" y="0"/>
                    <a:pt x="5" y="3"/>
                  </a:cubicBezTo>
                  <a:cubicBezTo>
                    <a:pt x="6" y="7"/>
                    <a:pt x="1" y="7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2" name="Freeform 502"/>
            <p:cNvSpPr/>
            <p:nvPr/>
          </p:nvSpPr>
          <p:spPr bwMode="auto">
            <a:xfrm>
              <a:off x="114784" y="6288601"/>
              <a:ext cx="70036" cy="88713"/>
            </a:xfrm>
            <a:custGeom>
              <a:avLst/>
              <a:gdLst>
                <a:gd name="T0" fmla="*/ 0 w 6"/>
                <a:gd name="T1" fmla="*/ 6 h 8"/>
                <a:gd name="T2" fmla="*/ 5 w 6"/>
                <a:gd name="T3" fmla="*/ 4 h 8"/>
                <a:gd name="T4" fmla="*/ 0 w 6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0" y="3"/>
                    <a:pt x="4" y="0"/>
                    <a:pt x="5" y="4"/>
                  </a:cubicBezTo>
                  <a:cubicBezTo>
                    <a:pt x="6" y="8"/>
                    <a:pt x="0" y="8"/>
                    <a:pt x="0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3" name="Freeform 503"/>
            <p:cNvSpPr/>
            <p:nvPr/>
          </p:nvSpPr>
          <p:spPr bwMode="auto">
            <a:xfrm>
              <a:off x="-263412" y="6353968"/>
              <a:ext cx="312829" cy="298822"/>
            </a:xfrm>
            <a:custGeom>
              <a:avLst/>
              <a:gdLst>
                <a:gd name="T0" fmla="*/ 13 w 28"/>
                <a:gd name="T1" fmla="*/ 7 h 27"/>
                <a:gd name="T2" fmla="*/ 15 w 28"/>
                <a:gd name="T3" fmla="*/ 2 h 27"/>
                <a:gd name="T4" fmla="*/ 7 w 28"/>
                <a:gd name="T5" fmla="*/ 4 h 27"/>
                <a:gd name="T6" fmla="*/ 9 w 28"/>
                <a:gd name="T7" fmla="*/ 24 h 27"/>
                <a:gd name="T8" fmla="*/ 26 w 28"/>
                <a:gd name="T9" fmla="*/ 16 h 27"/>
                <a:gd name="T10" fmla="*/ 20 w 28"/>
                <a:gd name="T11" fmla="*/ 17 h 27"/>
                <a:gd name="T12" fmla="*/ 11 w 28"/>
                <a:gd name="T13" fmla="*/ 16 h 27"/>
                <a:gd name="T14" fmla="*/ 13 w 28"/>
                <a:gd name="T1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7">
                  <a:moveTo>
                    <a:pt x="13" y="7"/>
                  </a:moveTo>
                  <a:cubicBezTo>
                    <a:pt x="15" y="6"/>
                    <a:pt x="18" y="4"/>
                    <a:pt x="15" y="2"/>
                  </a:cubicBezTo>
                  <a:cubicBezTo>
                    <a:pt x="13" y="0"/>
                    <a:pt x="8" y="2"/>
                    <a:pt x="7" y="4"/>
                  </a:cubicBezTo>
                  <a:cubicBezTo>
                    <a:pt x="0" y="9"/>
                    <a:pt x="2" y="21"/>
                    <a:pt x="9" y="24"/>
                  </a:cubicBezTo>
                  <a:cubicBezTo>
                    <a:pt x="15" y="27"/>
                    <a:pt x="28" y="21"/>
                    <a:pt x="26" y="16"/>
                  </a:cubicBezTo>
                  <a:cubicBezTo>
                    <a:pt x="24" y="12"/>
                    <a:pt x="22" y="16"/>
                    <a:pt x="20" y="17"/>
                  </a:cubicBezTo>
                  <a:cubicBezTo>
                    <a:pt x="16" y="19"/>
                    <a:pt x="13" y="18"/>
                    <a:pt x="11" y="16"/>
                  </a:cubicBezTo>
                  <a:cubicBezTo>
                    <a:pt x="9" y="12"/>
                    <a:pt x="9" y="10"/>
                    <a:pt x="13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502" name="矩形 1501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7" name="任意多边形 546"/>
          <p:cNvSpPr/>
          <p:nvPr/>
        </p:nvSpPr>
        <p:spPr>
          <a:xfrm>
            <a:off x="-43584" y="-18950"/>
            <a:ext cx="12227407" cy="6914324"/>
          </a:xfrm>
          <a:custGeom>
            <a:avLst/>
            <a:gdLst>
              <a:gd name="connsiteX0" fmla="*/ 259241 w 12227407"/>
              <a:gd name="connsiteY0" fmla="*/ 210566 h 6914324"/>
              <a:gd name="connsiteX1" fmla="*/ 259241 w 12227407"/>
              <a:gd name="connsiteY1" fmla="*/ 6703758 h 6914324"/>
              <a:gd name="connsiteX2" fmla="*/ 12030985 w 12227407"/>
              <a:gd name="connsiteY2" fmla="*/ 6703758 h 6914324"/>
              <a:gd name="connsiteX3" fmla="*/ 12030985 w 12227407"/>
              <a:gd name="connsiteY3" fmla="*/ 210566 h 6914324"/>
              <a:gd name="connsiteX4" fmla="*/ 38733 w 12227407"/>
              <a:gd name="connsiteY4" fmla="*/ 0 h 6914324"/>
              <a:gd name="connsiteX5" fmla="*/ 12096694 w 12227407"/>
              <a:gd name="connsiteY5" fmla="*/ 0 h 6914324"/>
              <a:gd name="connsiteX6" fmla="*/ 12096694 w 12227407"/>
              <a:gd name="connsiteY6" fmla="*/ 17534 h 6914324"/>
              <a:gd name="connsiteX7" fmla="*/ 12227407 w 12227407"/>
              <a:gd name="connsiteY7" fmla="*/ 17534 h 6914324"/>
              <a:gd name="connsiteX8" fmla="*/ 12227407 w 12227407"/>
              <a:gd name="connsiteY8" fmla="*/ 6875534 h 6914324"/>
              <a:gd name="connsiteX9" fmla="*/ 12057960 w 12227407"/>
              <a:gd name="connsiteY9" fmla="*/ 6875534 h 6914324"/>
              <a:gd name="connsiteX10" fmla="*/ 12057960 w 12227407"/>
              <a:gd name="connsiteY10" fmla="*/ 6914324 h 6914324"/>
              <a:gd name="connsiteX11" fmla="*/ 0 w 12227407"/>
              <a:gd name="connsiteY11" fmla="*/ 6914324 h 6914324"/>
              <a:gd name="connsiteX12" fmla="*/ 0 w 12227407"/>
              <a:gd name="connsiteY12" fmla="*/ 6703758 h 6914324"/>
              <a:gd name="connsiteX13" fmla="*/ 43585 w 12227407"/>
              <a:gd name="connsiteY13" fmla="*/ 6703758 h 6914324"/>
              <a:gd name="connsiteX14" fmla="*/ 43585 w 12227407"/>
              <a:gd name="connsiteY14" fmla="*/ 210566 h 6914324"/>
              <a:gd name="connsiteX15" fmla="*/ 38733 w 12227407"/>
              <a:gd name="connsiteY15" fmla="*/ 210566 h 691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227407" h="6914324">
                <a:moveTo>
                  <a:pt x="259241" y="210566"/>
                </a:moveTo>
                <a:lnTo>
                  <a:pt x="259241" y="6703758"/>
                </a:lnTo>
                <a:lnTo>
                  <a:pt x="12030985" y="6703758"/>
                </a:lnTo>
                <a:lnTo>
                  <a:pt x="12030985" y="210566"/>
                </a:lnTo>
                <a:close/>
                <a:moveTo>
                  <a:pt x="38733" y="0"/>
                </a:moveTo>
                <a:lnTo>
                  <a:pt x="12096694" y="0"/>
                </a:lnTo>
                <a:lnTo>
                  <a:pt x="12096694" y="17534"/>
                </a:lnTo>
                <a:lnTo>
                  <a:pt x="12227407" y="17534"/>
                </a:lnTo>
                <a:lnTo>
                  <a:pt x="12227407" y="6875534"/>
                </a:lnTo>
                <a:lnTo>
                  <a:pt x="12057960" y="6875534"/>
                </a:lnTo>
                <a:lnTo>
                  <a:pt x="12057960" y="6914324"/>
                </a:lnTo>
                <a:lnTo>
                  <a:pt x="0" y="6914324"/>
                </a:lnTo>
                <a:lnTo>
                  <a:pt x="0" y="6703758"/>
                </a:lnTo>
                <a:lnTo>
                  <a:pt x="43585" y="6703758"/>
                </a:lnTo>
                <a:lnTo>
                  <a:pt x="43585" y="210566"/>
                </a:lnTo>
                <a:lnTo>
                  <a:pt x="38733" y="2105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8" name="文本框 547"/>
          <p:cNvSpPr txBox="1"/>
          <p:nvPr/>
        </p:nvSpPr>
        <p:spPr>
          <a:xfrm>
            <a:off x="4060718" y="1895470"/>
            <a:ext cx="4077964" cy="14452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rgbClr val="4D4D4D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202X</a:t>
            </a:r>
            <a:endParaRPr lang="zh-CN" altLang="en-US" sz="8800" dirty="0">
              <a:solidFill>
                <a:srgbClr val="4D4D4D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549" name="文本框 548"/>
          <p:cNvSpPr txBox="1"/>
          <p:nvPr/>
        </p:nvSpPr>
        <p:spPr>
          <a:xfrm>
            <a:off x="2872669" y="3564813"/>
            <a:ext cx="646410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校园手绘风模板</a:t>
            </a:r>
          </a:p>
        </p:txBody>
      </p:sp>
      <p:sp>
        <p:nvSpPr>
          <p:cNvPr id="550" name="Freeform 21"/>
          <p:cNvSpPr/>
          <p:nvPr/>
        </p:nvSpPr>
        <p:spPr bwMode="auto">
          <a:xfrm>
            <a:off x="4486030" y="3221046"/>
            <a:ext cx="3225427" cy="163290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D4D4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D4D4D"/>
              </a:solidFill>
            </a:endParaRPr>
          </a:p>
        </p:txBody>
      </p:sp>
      <p:sp>
        <p:nvSpPr>
          <p:cNvPr id="598" name="矩形 597"/>
          <p:cNvSpPr/>
          <p:nvPr/>
        </p:nvSpPr>
        <p:spPr>
          <a:xfrm>
            <a:off x="4859660" y="4521455"/>
            <a:ext cx="3020316" cy="3987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汇报人</a:t>
            </a:r>
            <a:r>
              <a:rPr lang="en-US" altLang="zh-CN" sz="20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/xiazaii</a:t>
            </a:r>
            <a:endParaRPr lang="zh-CN" altLang="en-US" sz="2000" b="1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301035" y="647506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860006" y="2207827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661848" y="2237052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08" name="稻壳儿小白白(http://dwz.cn/Wu2UP)"/>
          <p:cNvSpPr txBox="1">
            <a:spLocks noChangeArrowheads="1"/>
          </p:cNvSpPr>
          <p:nvPr/>
        </p:nvSpPr>
        <p:spPr bwMode="auto">
          <a:xfrm>
            <a:off x="2980589" y="3628619"/>
            <a:ext cx="2962331" cy="1231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办公资源</a:t>
            </a:r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建议您在展示时采用新蒂下午茶基本版字体。建议您在展示时采用新蒂下午茶基本版字体。</a:t>
            </a:r>
            <a:endParaRPr lang="en-US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  <a:p>
            <a:endParaRPr lang="en-US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</p:txBody>
      </p:sp>
      <p:sp>
        <p:nvSpPr>
          <p:cNvPr id="112" name="文本框 48"/>
          <p:cNvSpPr>
            <a:spLocks noChangeArrowheads="1"/>
          </p:cNvSpPr>
          <p:nvPr/>
        </p:nvSpPr>
        <p:spPr bwMode="auto">
          <a:xfrm>
            <a:off x="4034631" y="2936449"/>
            <a:ext cx="985515" cy="40011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标题一</a:t>
            </a:r>
            <a:endParaRPr lang="zh-CN" altLang="en-US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113" name="Freeform 30"/>
          <p:cNvSpPr>
            <a:spLocks noEditPoints="1"/>
          </p:cNvSpPr>
          <p:nvPr/>
        </p:nvSpPr>
        <p:spPr bwMode="auto">
          <a:xfrm>
            <a:off x="3771550" y="292494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14" name="稻壳儿小白白(http://dwz.cn/Wu2UP)"/>
          <p:cNvSpPr txBox="1">
            <a:spLocks noChangeArrowheads="1"/>
          </p:cNvSpPr>
          <p:nvPr/>
        </p:nvSpPr>
        <p:spPr bwMode="auto">
          <a:xfrm>
            <a:off x="6253993" y="3628619"/>
            <a:ext cx="2962331" cy="1231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办公资源</a:t>
            </a:r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建议您在展示时采用新蒂下午茶基本版字体。建议您在展示时采用新蒂下午茶基本版字体。</a:t>
            </a:r>
            <a:endParaRPr lang="en-US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  <a:p>
            <a:endParaRPr lang="en-US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</p:txBody>
      </p:sp>
      <p:sp>
        <p:nvSpPr>
          <p:cNvPr id="115" name="文本框 48"/>
          <p:cNvSpPr>
            <a:spLocks noChangeArrowheads="1"/>
          </p:cNvSpPr>
          <p:nvPr/>
        </p:nvSpPr>
        <p:spPr bwMode="auto">
          <a:xfrm>
            <a:off x="7308035" y="2936449"/>
            <a:ext cx="985515" cy="40011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标题二</a:t>
            </a:r>
            <a:endParaRPr lang="zh-CN" altLang="en-US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116" name="Freeform 30"/>
          <p:cNvSpPr>
            <a:spLocks noEditPoints="1"/>
          </p:cNvSpPr>
          <p:nvPr/>
        </p:nvSpPr>
        <p:spPr bwMode="auto">
          <a:xfrm>
            <a:off x="7044954" y="292494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18" name="组合 117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119" name="组合 118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121" name="任意多边形 120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22" name="任意多边形 121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23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25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26" name="任意多边形 125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27" name="任意多边形 126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28" name="任意多边形 127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120" name="文本框 119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129" name="组合 128"/>
          <p:cNvGrpSpPr/>
          <p:nvPr/>
        </p:nvGrpSpPr>
        <p:grpSpPr>
          <a:xfrm>
            <a:off x="9167281" y="4173420"/>
            <a:ext cx="1597050" cy="1493538"/>
            <a:chOff x="1426798" y="3603874"/>
            <a:chExt cx="1008523" cy="943156"/>
          </a:xfrm>
          <a:solidFill>
            <a:schemeClr val="bg1"/>
          </a:solidFill>
        </p:grpSpPr>
        <p:sp>
          <p:nvSpPr>
            <p:cNvPr id="130" name="Freeform 308"/>
            <p:cNvSpPr/>
            <p:nvPr/>
          </p:nvSpPr>
          <p:spPr bwMode="auto">
            <a:xfrm>
              <a:off x="1426798" y="3603874"/>
              <a:ext cx="742385" cy="644334"/>
            </a:xfrm>
            <a:custGeom>
              <a:avLst/>
              <a:gdLst>
                <a:gd name="T0" fmla="*/ 13 w 67"/>
                <a:gd name="T1" fmla="*/ 14 h 58"/>
                <a:gd name="T2" fmla="*/ 54 w 67"/>
                <a:gd name="T3" fmla="*/ 20 h 58"/>
                <a:gd name="T4" fmla="*/ 24 w 67"/>
                <a:gd name="T5" fmla="*/ 53 h 58"/>
                <a:gd name="T6" fmla="*/ 13 w 67"/>
                <a:gd name="T7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8">
                  <a:moveTo>
                    <a:pt x="13" y="14"/>
                  </a:moveTo>
                  <a:cubicBezTo>
                    <a:pt x="25" y="0"/>
                    <a:pt x="45" y="5"/>
                    <a:pt x="54" y="20"/>
                  </a:cubicBezTo>
                  <a:cubicBezTo>
                    <a:pt x="67" y="38"/>
                    <a:pt x="41" y="58"/>
                    <a:pt x="24" y="53"/>
                  </a:cubicBezTo>
                  <a:cubicBezTo>
                    <a:pt x="13" y="50"/>
                    <a:pt x="0" y="29"/>
                    <a:pt x="13" y="14"/>
                  </a:cubicBezTo>
                  <a:close/>
                </a:path>
              </a:pathLst>
            </a:custGeom>
            <a:grpFill/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" name="Freeform 309"/>
            <p:cNvSpPr/>
            <p:nvPr/>
          </p:nvSpPr>
          <p:spPr bwMode="auto">
            <a:xfrm>
              <a:off x="1492165" y="3659903"/>
              <a:ext cx="611651" cy="532276"/>
            </a:xfrm>
            <a:custGeom>
              <a:avLst/>
              <a:gdLst>
                <a:gd name="T0" fmla="*/ 10 w 55"/>
                <a:gd name="T1" fmla="*/ 12 h 48"/>
                <a:gd name="T2" fmla="*/ 45 w 55"/>
                <a:gd name="T3" fmla="*/ 16 h 48"/>
                <a:gd name="T4" fmla="*/ 19 w 55"/>
                <a:gd name="T5" fmla="*/ 44 h 48"/>
                <a:gd name="T6" fmla="*/ 10 w 55"/>
                <a:gd name="T7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8">
                  <a:moveTo>
                    <a:pt x="10" y="12"/>
                  </a:moveTo>
                  <a:cubicBezTo>
                    <a:pt x="20" y="0"/>
                    <a:pt x="37" y="4"/>
                    <a:pt x="45" y="16"/>
                  </a:cubicBezTo>
                  <a:cubicBezTo>
                    <a:pt x="55" y="32"/>
                    <a:pt x="33" y="48"/>
                    <a:pt x="19" y="44"/>
                  </a:cubicBezTo>
                  <a:cubicBezTo>
                    <a:pt x="10" y="41"/>
                    <a:pt x="0" y="24"/>
                    <a:pt x="10" y="12"/>
                  </a:cubicBezTo>
                  <a:close/>
                </a:path>
              </a:pathLst>
            </a:custGeom>
            <a:grpFill/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2" name="Freeform 310"/>
            <p:cNvSpPr/>
            <p:nvPr/>
          </p:nvSpPr>
          <p:spPr bwMode="auto">
            <a:xfrm>
              <a:off x="1991758" y="4094129"/>
              <a:ext cx="46691" cy="32684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" name="Freeform 311"/>
            <p:cNvSpPr/>
            <p:nvPr/>
          </p:nvSpPr>
          <p:spPr bwMode="auto">
            <a:xfrm>
              <a:off x="1959074" y="4136150"/>
              <a:ext cx="46691" cy="3268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2"/>
                    <a:pt x="4" y="3"/>
                  </a:cubicBezTo>
                </a:path>
              </a:pathLst>
            </a:custGeom>
            <a:grpFill/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4" name="Freeform 312"/>
            <p:cNvSpPr/>
            <p:nvPr/>
          </p:nvSpPr>
          <p:spPr bwMode="auto">
            <a:xfrm>
              <a:off x="1991758" y="4117474"/>
              <a:ext cx="443563" cy="429556"/>
            </a:xfrm>
            <a:custGeom>
              <a:avLst/>
              <a:gdLst>
                <a:gd name="T0" fmla="*/ 37 w 40"/>
                <a:gd name="T1" fmla="*/ 38 h 39"/>
                <a:gd name="T2" fmla="*/ 40 w 40"/>
                <a:gd name="T3" fmla="*/ 33 h 39"/>
                <a:gd name="T4" fmla="*/ 6 w 40"/>
                <a:gd name="T5" fmla="*/ 1 h 39"/>
                <a:gd name="T6" fmla="*/ 0 w 40"/>
                <a:gd name="T7" fmla="*/ 6 h 39"/>
                <a:gd name="T8" fmla="*/ 37 w 40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7" y="38"/>
                  </a:moveTo>
                  <a:cubicBezTo>
                    <a:pt x="37" y="37"/>
                    <a:pt x="40" y="34"/>
                    <a:pt x="40" y="33"/>
                  </a:cubicBezTo>
                  <a:cubicBezTo>
                    <a:pt x="38" y="31"/>
                    <a:pt x="9" y="3"/>
                    <a:pt x="6" y="1"/>
                  </a:cubicBezTo>
                  <a:cubicBezTo>
                    <a:pt x="5" y="0"/>
                    <a:pt x="2" y="4"/>
                    <a:pt x="0" y="6"/>
                  </a:cubicBezTo>
                  <a:cubicBezTo>
                    <a:pt x="4" y="11"/>
                    <a:pt x="35" y="39"/>
                    <a:pt x="37" y="38"/>
                  </a:cubicBezTo>
                  <a:close/>
                </a:path>
              </a:pathLst>
            </a:custGeom>
            <a:grpFill/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5" name="Freeform 313"/>
            <p:cNvSpPr/>
            <p:nvPr/>
          </p:nvSpPr>
          <p:spPr bwMode="auto">
            <a:xfrm>
              <a:off x="2080471" y="4248209"/>
              <a:ext cx="23345" cy="933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grpFill/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6" name="Freeform 314"/>
            <p:cNvSpPr/>
            <p:nvPr/>
          </p:nvSpPr>
          <p:spPr bwMode="auto">
            <a:xfrm>
              <a:off x="2103816" y="4271554"/>
              <a:ext cx="32684" cy="2334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grpFill/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7" name="Freeform 315"/>
            <p:cNvSpPr/>
            <p:nvPr/>
          </p:nvSpPr>
          <p:spPr bwMode="auto">
            <a:xfrm>
              <a:off x="2136500" y="4294900"/>
              <a:ext cx="23345" cy="32684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grpFill/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" name="Freeform 316"/>
            <p:cNvSpPr/>
            <p:nvPr/>
          </p:nvSpPr>
          <p:spPr bwMode="auto">
            <a:xfrm>
              <a:off x="1646245" y="3729940"/>
              <a:ext cx="126065" cy="387534"/>
            </a:xfrm>
            <a:custGeom>
              <a:avLst/>
              <a:gdLst>
                <a:gd name="T0" fmla="*/ 0 w 11"/>
                <a:gd name="T1" fmla="*/ 35 h 35"/>
                <a:gd name="T2" fmla="*/ 11 w 11"/>
                <a:gd name="T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5">
                  <a:moveTo>
                    <a:pt x="0" y="35"/>
                  </a:moveTo>
                  <a:cubicBezTo>
                    <a:pt x="1" y="33"/>
                    <a:pt x="8" y="4"/>
                    <a:pt x="11" y="0"/>
                  </a:cubicBezTo>
                </a:path>
              </a:pathLst>
            </a:custGeom>
            <a:grpFill/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" name="Freeform 317"/>
            <p:cNvSpPr/>
            <p:nvPr/>
          </p:nvSpPr>
          <p:spPr bwMode="auto">
            <a:xfrm>
              <a:off x="1716282" y="3729940"/>
              <a:ext cx="121396" cy="420218"/>
            </a:xfrm>
            <a:custGeom>
              <a:avLst/>
              <a:gdLst>
                <a:gd name="T0" fmla="*/ 0 w 11"/>
                <a:gd name="T1" fmla="*/ 38 h 38"/>
                <a:gd name="T2" fmla="*/ 11 w 11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8">
                  <a:moveTo>
                    <a:pt x="0" y="38"/>
                  </a:moveTo>
                  <a:cubicBezTo>
                    <a:pt x="2" y="31"/>
                    <a:pt x="10" y="6"/>
                    <a:pt x="11" y="0"/>
                  </a:cubicBezTo>
                </a:path>
              </a:pathLst>
            </a:custGeom>
            <a:grpFill/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" name="Freeform 318"/>
            <p:cNvSpPr/>
            <p:nvPr/>
          </p:nvSpPr>
          <p:spPr bwMode="auto">
            <a:xfrm>
              <a:off x="1879700" y="3827991"/>
              <a:ext cx="88713" cy="298822"/>
            </a:xfrm>
            <a:custGeom>
              <a:avLst/>
              <a:gdLst>
                <a:gd name="T0" fmla="*/ 0 w 8"/>
                <a:gd name="T1" fmla="*/ 27 h 27"/>
                <a:gd name="T2" fmla="*/ 8 w 8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7">
                  <a:moveTo>
                    <a:pt x="0" y="27"/>
                  </a:moveTo>
                  <a:cubicBezTo>
                    <a:pt x="2" y="22"/>
                    <a:pt x="6" y="5"/>
                    <a:pt x="8" y="0"/>
                  </a:cubicBezTo>
                </a:path>
              </a:pathLst>
            </a:custGeom>
            <a:grpFill/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1260771" y="4002898"/>
            <a:ext cx="1458161" cy="1788582"/>
            <a:chOff x="2057125" y="2175133"/>
            <a:chExt cx="947825" cy="1162603"/>
          </a:xfrm>
        </p:grpSpPr>
        <p:sp>
          <p:nvSpPr>
            <p:cNvPr id="142" name="Freeform 372"/>
            <p:cNvSpPr/>
            <p:nvPr/>
          </p:nvSpPr>
          <p:spPr bwMode="auto">
            <a:xfrm>
              <a:off x="2057125" y="2207816"/>
              <a:ext cx="947825" cy="1129920"/>
            </a:xfrm>
            <a:custGeom>
              <a:avLst/>
              <a:gdLst>
                <a:gd name="T0" fmla="*/ 0 w 85"/>
                <a:gd name="T1" fmla="*/ 87 h 102"/>
                <a:gd name="T2" fmla="*/ 68 w 85"/>
                <a:gd name="T3" fmla="*/ 102 h 102"/>
                <a:gd name="T4" fmla="*/ 85 w 85"/>
                <a:gd name="T5" fmla="*/ 17 h 102"/>
                <a:gd name="T6" fmla="*/ 16 w 85"/>
                <a:gd name="T7" fmla="*/ 0 h 102"/>
                <a:gd name="T8" fmla="*/ 0 w 85"/>
                <a:gd name="T9" fmla="*/ 8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02">
                  <a:moveTo>
                    <a:pt x="0" y="87"/>
                  </a:moveTo>
                  <a:cubicBezTo>
                    <a:pt x="5" y="90"/>
                    <a:pt x="61" y="102"/>
                    <a:pt x="68" y="102"/>
                  </a:cubicBezTo>
                  <a:cubicBezTo>
                    <a:pt x="74" y="87"/>
                    <a:pt x="85" y="27"/>
                    <a:pt x="85" y="17"/>
                  </a:cubicBezTo>
                  <a:cubicBezTo>
                    <a:pt x="77" y="11"/>
                    <a:pt x="19" y="0"/>
                    <a:pt x="16" y="0"/>
                  </a:cubicBezTo>
                  <a:cubicBezTo>
                    <a:pt x="15" y="2"/>
                    <a:pt x="1" y="61"/>
                    <a:pt x="0" y="87"/>
                  </a:cubicBezTo>
                  <a:close/>
                </a:path>
              </a:pathLst>
            </a:custGeom>
            <a:solidFill>
              <a:srgbClr val="FFFFFF"/>
            </a:solidFill>
            <a:ln w="7938" cap="rnd">
              <a:solidFill>
                <a:srgbClr val="4D4D4D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" name="Freeform 373"/>
            <p:cNvSpPr/>
            <p:nvPr/>
          </p:nvSpPr>
          <p:spPr bwMode="auto">
            <a:xfrm>
              <a:off x="2136500" y="2287191"/>
              <a:ext cx="789076" cy="985178"/>
            </a:xfrm>
            <a:custGeom>
              <a:avLst/>
              <a:gdLst>
                <a:gd name="T0" fmla="*/ 0 w 71"/>
                <a:gd name="T1" fmla="*/ 77 h 89"/>
                <a:gd name="T2" fmla="*/ 56 w 71"/>
                <a:gd name="T3" fmla="*/ 89 h 89"/>
                <a:gd name="T4" fmla="*/ 71 w 71"/>
                <a:gd name="T5" fmla="*/ 13 h 89"/>
                <a:gd name="T6" fmla="*/ 14 w 71"/>
                <a:gd name="T7" fmla="*/ 0 h 89"/>
                <a:gd name="T8" fmla="*/ 0 w 71"/>
                <a:gd name="T9" fmla="*/ 7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89">
                  <a:moveTo>
                    <a:pt x="0" y="77"/>
                  </a:moveTo>
                  <a:cubicBezTo>
                    <a:pt x="4" y="79"/>
                    <a:pt x="50" y="89"/>
                    <a:pt x="56" y="89"/>
                  </a:cubicBezTo>
                  <a:cubicBezTo>
                    <a:pt x="61" y="75"/>
                    <a:pt x="71" y="23"/>
                    <a:pt x="71" y="13"/>
                  </a:cubicBezTo>
                  <a:cubicBezTo>
                    <a:pt x="65" y="8"/>
                    <a:pt x="17" y="0"/>
                    <a:pt x="14" y="0"/>
                  </a:cubicBezTo>
                  <a:cubicBezTo>
                    <a:pt x="13" y="2"/>
                    <a:pt x="1" y="53"/>
                    <a:pt x="0" y="7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" name="Freeform 374"/>
            <p:cNvSpPr/>
            <p:nvPr/>
          </p:nvSpPr>
          <p:spPr bwMode="auto">
            <a:xfrm>
              <a:off x="2425983" y="2207816"/>
              <a:ext cx="364189" cy="200771"/>
            </a:xfrm>
            <a:custGeom>
              <a:avLst/>
              <a:gdLst>
                <a:gd name="T0" fmla="*/ 3 w 33"/>
                <a:gd name="T1" fmla="*/ 2 h 18"/>
                <a:gd name="T2" fmla="*/ 2 w 33"/>
                <a:gd name="T3" fmla="*/ 10 h 18"/>
                <a:gd name="T4" fmla="*/ 29 w 33"/>
                <a:gd name="T5" fmla="*/ 16 h 18"/>
                <a:gd name="T6" fmla="*/ 31 w 33"/>
                <a:gd name="T7" fmla="*/ 8 h 18"/>
                <a:gd name="T8" fmla="*/ 3 w 33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" y="2"/>
                  </a:moveTo>
                  <a:cubicBezTo>
                    <a:pt x="0" y="4"/>
                    <a:pt x="0" y="8"/>
                    <a:pt x="2" y="10"/>
                  </a:cubicBezTo>
                  <a:cubicBezTo>
                    <a:pt x="7" y="14"/>
                    <a:pt x="24" y="18"/>
                    <a:pt x="29" y="16"/>
                  </a:cubicBezTo>
                  <a:cubicBezTo>
                    <a:pt x="32" y="15"/>
                    <a:pt x="33" y="11"/>
                    <a:pt x="31" y="8"/>
                  </a:cubicBezTo>
                  <a:cubicBezTo>
                    <a:pt x="29" y="6"/>
                    <a:pt x="6" y="0"/>
                    <a:pt x="3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" name="Freeform 375"/>
            <p:cNvSpPr/>
            <p:nvPr/>
          </p:nvSpPr>
          <p:spPr bwMode="auto">
            <a:xfrm>
              <a:off x="2547379" y="2175133"/>
              <a:ext cx="135404" cy="102720"/>
            </a:xfrm>
            <a:custGeom>
              <a:avLst/>
              <a:gdLst>
                <a:gd name="T0" fmla="*/ 0 w 12"/>
                <a:gd name="T1" fmla="*/ 6 h 9"/>
                <a:gd name="T2" fmla="*/ 7 w 12"/>
                <a:gd name="T3" fmla="*/ 1 h 9"/>
                <a:gd name="T4" fmla="*/ 11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0" y="6"/>
                  </a:moveTo>
                  <a:cubicBezTo>
                    <a:pt x="1" y="3"/>
                    <a:pt x="3" y="0"/>
                    <a:pt x="7" y="1"/>
                  </a:cubicBezTo>
                  <a:cubicBezTo>
                    <a:pt x="11" y="2"/>
                    <a:pt x="12" y="6"/>
                    <a:pt x="1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" name="Freeform 376"/>
            <p:cNvSpPr/>
            <p:nvPr/>
          </p:nvSpPr>
          <p:spPr bwMode="auto">
            <a:xfrm>
              <a:off x="2337270" y="2455278"/>
              <a:ext cx="121396" cy="140073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11 h 13"/>
                <a:gd name="T4" fmla="*/ 8 w 11"/>
                <a:gd name="T5" fmla="*/ 12 h 13"/>
                <a:gd name="T6" fmla="*/ 10 w 11"/>
                <a:gd name="T7" fmla="*/ 2 h 13"/>
                <a:gd name="T8" fmla="*/ 2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1" y="2"/>
                    <a:pt x="0" y="7"/>
                    <a:pt x="0" y="11"/>
                  </a:cubicBezTo>
                  <a:cubicBezTo>
                    <a:pt x="2" y="12"/>
                    <a:pt x="5" y="13"/>
                    <a:pt x="8" y="12"/>
                  </a:cubicBezTo>
                  <a:cubicBezTo>
                    <a:pt x="9" y="10"/>
                    <a:pt x="11" y="4"/>
                    <a:pt x="10" y="2"/>
                  </a:cubicBezTo>
                  <a:cubicBezTo>
                    <a:pt x="8" y="1"/>
                    <a:pt x="5" y="1"/>
                    <a:pt x="2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7" name="Freeform 377"/>
            <p:cNvSpPr/>
            <p:nvPr/>
          </p:nvSpPr>
          <p:spPr bwMode="auto">
            <a:xfrm>
              <a:off x="2281241" y="2684063"/>
              <a:ext cx="121396" cy="135404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1 h 12"/>
                <a:gd name="T4" fmla="*/ 8 w 11"/>
                <a:gd name="T5" fmla="*/ 12 h 12"/>
                <a:gd name="T6" fmla="*/ 11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1" y="7"/>
                    <a:pt x="0" y="11"/>
                  </a:cubicBezTo>
                  <a:cubicBezTo>
                    <a:pt x="3" y="12"/>
                    <a:pt x="6" y="12"/>
                    <a:pt x="8" y="12"/>
                  </a:cubicBezTo>
                  <a:cubicBezTo>
                    <a:pt x="10" y="9"/>
                    <a:pt x="11" y="4"/>
                    <a:pt x="11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8" name="Freeform 378"/>
            <p:cNvSpPr/>
            <p:nvPr/>
          </p:nvSpPr>
          <p:spPr bwMode="auto">
            <a:xfrm>
              <a:off x="2248558" y="2908180"/>
              <a:ext cx="121396" cy="130735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0 h 12"/>
                <a:gd name="T4" fmla="*/ 8 w 11"/>
                <a:gd name="T5" fmla="*/ 12 h 12"/>
                <a:gd name="T6" fmla="*/ 10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0" y="7"/>
                    <a:pt x="0" y="10"/>
                  </a:cubicBezTo>
                  <a:cubicBezTo>
                    <a:pt x="2" y="11"/>
                    <a:pt x="5" y="12"/>
                    <a:pt x="8" y="12"/>
                  </a:cubicBezTo>
                  <a:cubicBezTo>
                    <a:pt x="9" y="9"/>
                    <a:pt x="11" y="4"/>
                    <a:pt x="10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9" name="Freeform 379"/>
            <p:cNvSpPr/>
            <p:nvPr/>
          </p:nvSpPr>
          <p:spPr bwMode="auto">
            <a:xfrm>
              <a:off x="2538041" y="2497300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0" name="Freeform 380"/>
            <p:cNvSpPr/>
            <p:nvPr/>
          </p:nvSpPr>
          <p:spPr bwMode="auto">
            <a:xfrm>
              <a:off x="2524034" y="2553329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1" name="Freeform 381"/>
            <p:cNvSpPr/>
            <p:nvPr/>
          </p:nvSpPr>
          <p:spPr bwMode="auto">
            <a:xfrm>
              <a:off x="2514696" y="2609358"/>
              <a:ext cx="275476" cy="56029"/>
            </a:xfrm>
            <a:custGeom>
              <a:avLst/>
              <a:gdLst>
                <a:gd name="T0" fmla="*/ 0 w 25"/>
                <a:gd name="T1" fmla="*/ 0 h 5"/>
                <a:gd name="T2" fmla="*/ 25 w 25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3" y="2"/>
                    <a:pt x="21" y="5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2" name="Freeform 382"/>
            <p:cNvSpPr/>
            <p:nvPr/>
          </p:nvSpPr>
          <p:spPr bwMode="auto">
            <a:xfrm>
              <a:off x="2491350" y="2721416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3" y="2"/>
                    <a:pt x="21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3" name="Freeform 383"/>
            <p:cNvSpPr/>
            <p:nvPr/>
          </p:nvSpPr>
          <p:spPr bwMode="auto">
            <a:xfrm>
              <a:off x="2482012" y="278678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1"/>
                    <a:pt x="20" y="4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4" name="Freeform 384"/>
            <p:cNvSpPr/>
            <p:nvPr/>
          </p:nvSpPr>
          <p:spPr bwMode="auto">
            <a:xfrm>
              <a:off x="2468005" y="284281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5" name="Freeform 385"/>
            <p:cNvSpPr/>
            <p:nvPr/>
          </p:nvSpPr>
          <p:spPr bwMode="auto">
            <a:xfrm>
              <a:off x="2449329" y="2950202"/>
              <a:ext cx="266138" cy="70036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6" name="Freeform 386"/>
            <p:cNvSpPr/>
            <p:nvPr/>
          </p:nvSpPr>
          <p:spPr bwMode="auto">
            <a:xfrm>
              <a:off x="2435321" y="3006231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7" name="Freeform 387"/>
            <p:cNvSpPr/>
            <p:nvPr/>
          </p:nvSpPr>
          <p:spPr bwMode="auto">
            <a:xfrm>
              <a:off x="2425983" y="3076267"/>
              <a:ext cx="266138" cy="51360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8" name="Freeform 388"/>
            <p:cNvSpPr/>
            <p:nvPr/>
          </p:nvSpPr>
          <p:spPr bwMode="auto">
            <a:xfrm>
              <a:off x="2271903" y="2665387"/>
              <a:ext cx="186764" cy="107389"/>
            </a:xfrm>
            <a:custGeom>
              <a:avLst/>
              <a:gdLst>
                <a:gd name="T0" fmla="*/ 0 w 17"/>
                <a:gd name="T1" fmla="*/ 3 h 10"/>
                <a:gd name="T2" fmla="*/ 5 w 17"/>
                <a:gd name="T3" fmla="*/ 10 h 10"/>
                <a:gd name="T4" fmla="*/ 17 w 1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0">
                  <a:moveTo>
                    <a:pt x="0" y="3"/>
                  </a:moveTo>
                  <a:cubicBezTo>
                    <a:pt x="1" y="5"/>
                    <a:pt x="3" y="9"/>
                    <a:pt x="5" y="10"/>
                  </a:cubicBezTo>
                  <a:cubicBezTo>
                    <a:pt x="9" y="8"/>
                    <a:pt x="14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4124236" y="2672284"/>
            <a:ext cx="1440660" cy="1280131"/>
          </a:xfrm>
          <a:custGeom>
            <a:avLst/>
            <a:gdLst>
              <a:gd name="connsiteX0" fmla="*/ 330200 w 1558925"/>
              <a:gd name="connsiteY0" fmla="*/ 0 h 1343025"/>
              <a:gd name="connsiteX1" fmla="*/ 1209675 w 1558925"/>
              <a:gd name="connsiteY1" fmla="*/ 0 h 1343025"/>
              <a:gd name="connsiteX2" fmla="*/ 1558925 w 1558925"/>
              <a:gd name="connsiteY2" fmla="*/ 679450 h 1343025"/>
              <a:gd name="connsiteX3" fmla="*/ 1216025 w 1558925"/>
              <a:gd name="connsiteY3" fmla="*/ 1339850 h 1343025"/>
              <a:gd name="connsiteX4" fmla="*/ 339725 w 1558925"/>
              <a:gd name="connsiteY4" fmla="*/ 1343025 h 1343025"/>
              <a:gd name="connsiteX5" fmla="*/ 0 w 1558925"/>
              <a:gd name="connsiteY5" fmla="*/ 676275 h 1343025"/>
              <a:gd name="connsiteX6" fmla="*/ 330200 w 1558925"/>
              <a:gd name="connsiteY6" fmla="*/ 0 h 1343025"/>
              <a:gd name="connsiteX0-1" fmla="*/ 330214 w 1558939"/>
              <a:gd name="connsiteY0-2" fmla="*/ 84732 h 1427757"/>
              <a:gd name="connsiteX1-3" fmla="*/ 1209689 w 1558939"/>
              <a:gd name="connsiteY1-4" fmla="*/ 84732 h 1427757"/>
              <a:gd name="connsiteX2-5" fmla="*/ 1558939 w 1558939"/>
              <a:gd name="connsiteY2-6" fmla="*/ 764182 h 1427757"/>
              <a:gd name="connsiteX3-7" fmla="*/ 1216039 w 1558939"/>
              <a:gd name="connsiteY3-8" fmla="*/ 1424582 h 1427757"/>
              <a:gd name="connsiteX4-9" fmla="*/ 339739 w 1558939"/>
              <a:gd name="connsiteY4-10" fmla="*/ 1427757 h 1427757"/>
              <a:gd name="connsiteX5-11" fmla="*/ 14 w 1558939"/>
              <a:gd name="connsiteY5-12" fmla="*/ 761007 h 1427757"/>
              <a:gd name="connsiteX6-13" fmla="*/ 330214 w 1558939"/>
              <a:gd name="connsiteY6-14" fmla="*/ 84732 h 1427757"/>
              <a:gd name="connsiteX0-15" fmla="*/ 330207 w 1558932"/>
              <a:gd name="connsiteY0-16" fmla="*/ 56051 h 1399076"/>
              <a:gd name="connsiteX1-17" fmla="*/ 1209682 w 1558932"/>
              <a:gd name="connsiteY1-18" fmla="*/ 56051 h 1399076"/>
              <a:gd name="connsiteX2-19" fmla="*/ 1558932 w 1558932"/>
              <a:gd name="connsiteY2-20" fmla="*/ 735501 h 1399076"/>
              <a:gd name="connsiteX3-21" fmla="*/ 1216032 w 1558932"/>
              <a:gd name="connsiteY3-22" fmla="*/ 1395901 h 1399076"/>
              <a:gd name="connsiteX4-23" fmla="*/ 339732 w 1558932"/>
              <a:gd name="connsiteY4-24" fmla="*/ 1399076 h 1399076"/>
              <a:gd name="connsiteX5-25" fmla="*/ 7 w 1558932"/>
              <a:gd name="connsiteY5-26" fmla="*/ 732326 h 1399076"/>
              <a:gd name="connsiteX6-27" fmla="*/ 330207 w 1558932"/>
              <a:gd name="connsiteY6-28" fmla="*/ 56051 h 1399076"/>
              <a:gd name="connsiteX0-29" fmla="*/ 330207 w 1558932"/>
              <a:gd name="connsiteY0-30" fmla="*/ 106162 h 1449187"/>
              <a:gd name="connsiteX1-31" fmla="*/ 1209682 w 1558932"/>
              <a:gd name="connsiteY1-32" fmla="*/ 106162 h 1449187"/>
              <a:gd name="connsiteX2-33" fmla="*/ 1558932 w 1558932"/>
              <a:gd name="connsiteY2-34" fmla="*/ 785612 h 1449187"/>
              <a:gd name="connsiteX3-35" fmla="*/ 1216032 w 1558932"/>
              <a:gd name="connsiteY3-36" fmla="*/ 1446012 h 1449187"/>
              <a:gd name="connsiteX4-37" fmla="*/ 339732 w 1558932"/>
              <a:gd name="connsiteY4-38" fmla="*/ 1449187 h 1449187"/>
              <a:gd name="connsiteX5-39" fmla="*/ 7 w 1558932"/>
              <a:gd name="connsiteY5-40" fmla="*/ 782437 h 1449187"/>
              <a:gd name="connsiteX6-41" fmla="*/ 330207 w 1558932"/>
              <a:gd name="connsiteY6-42" fmla="*/ 106162 h 1449187"/>
              <a:gd name="connsiteX0-43" fmla="*/ 330207 w 1558932"/>
              <a:gd name="connsiteY0-44" fmla="*/ 27944 h 1370969"/>
              <a:gd name="connsiteX1-45" fmla="*/ 1209682 w 1558932"/>
              <a:gd name="connsiteY1-46" fmla="*/ 27944 h 1370969"/>
              <a:gd name="connsiteX2-47" fmla="*/ 1558932 w 1558932"/>
              <a:gd name="connsiteY2-48" fmla="*/ 707394 h 1370969"/>
              <a:gd name="connsiteX3-49" fmla="*/ 1216032 w 1558932"/>
              <a:gd name="connsiteY3-50" fmla="*/ 1367794 h 1370969"/>
              <a:gd name="connsiteX4-51" fmla="*/ 339732 w 1558932"/>
              <a:gd name="connsiteY4-52" fmla="*/ 1370969 h 1370969"/>
              <a:gd name="connsiteX5-53" fmla="*/ 7 w 1558932"/>
              <a:gd name="connsiteY5-54" fmla="*/ 704219 h 1370969"/>
              <a:gd name="connsiteX6-55" fmla="*/ 330207 w 1558932"/>
              <a:gd name="connsiteY6-56" fmla="*/ 27944 h 1370969"/>
              <a:gd name="connsiteX0-57" fmla="*/ 330207 w 1578929"/>
              <a:gd name="connsiteY0-58" fmla="*/ 27944 h 1370969"/>
              <a:gd name="connsiteX1-59" fmla="*/ 1209682 w 1578929"/>
              <a:gd name="connsiteY1-60" fmla="*/ 27944 h 1370969"/>
              <a:gd name="connsiteX2-61" fmla="*/ 1558932 w 1578929"/>
              <a:gd name="connsiteY2-62" fmla="*/ 707394 h 1370969"/>
              <a:gd name="connsiteX3-63" fmla="*/ 1216032 w 1578929"/>
              <a:gd name="connsiteY3-64" fmla="*/ 1367794 h 1370969"/>
              <a:gd name="connsiteX4-65" fmla="*/ 339732 w 1578929"/>
              <a:gd name="connsiteY4-66" fmla="*/ 1370969 h 1370969"/>
              <a:gd name="connsiteX5-67" fmla="*/ 7 w 1578929"/>
              <a:gd name="connsiteY5-68" fmla="*/ 704219 h 1370969"/>
              <a:gd name="connsiteX6-69" fmla="*/ 330207 w 1578929"/>
              <a:gd name="connsiteY6-70" fmla="*/ 27944 h 1370969"/>
              <a:gd name="connsiteX0-71" fmla="*/ 330207 w 1559149"/>
              <a:gd name="connsiteY0-72" fmla="*/ 27944 h 1370969"/>
              <a:gd name="connsiteX1-73" fmla="*/ 1209682 w 1559149"/>
              <a:gd name="connsiteY1-74" fmla="*/ 27944 h 1370969"/>
              <a:gd name="connsiteX2-75" fmla="*/ 1558932 w 1559149"/>
              <a:gd name="connsiteY2-76" fmla="*/ 707394 h 1370969"/>
              <a:gd name="connsiteX3-77" fmla="*/ 1216032 w 1559149"/>
              <a:gd name="connsiteY3-78" fmla="*/ 1367794 h 1370969"/>
              <a:gd name="connsiteX4-79" fmla="*/ 339732 w 1559149"/>
              <a:gd name="connsiteY4-80" fmla="*/ 1370969 h 1370969"/>
              <a:gd name="connsiteX5-81" fmla="*/ 7 w 1559149"/>
              <a:gd name="connsiteY5-82" fmla="*/ 704219 h 1370969"/>
              <a:gd name="connsiteX6-83" fmla="*/ 330207 w 1559149"/>
              <a:gd name="connsiteY6-84" fmla="*/ 27944 h 1370969"/>
              <a:gd name="connsiteX0-85" fmla="*/ 330207 w 1559149"/>
              <a:gd name="connsiteY0-86" fmla="*/ 27944 h 1370969"/>
              <a:gd name="connsiteX1-87" fmla="*/ 1209682 w 1559149"/>
              <a:gd name="connsiteY1-88" fmla="*/ 27944 h 1370969"/>
              <a:gd name="connsiteX2-89" fmla="*/ 1558932 w 1559149"/>
              <a:gd name="connsiteY2-90" fmla="*/ 707394 h 1370969"/>
              <a:gd name="connsiteX3-91" fmla="*/ 1216032 w 1559149"/>
              <a:gd name="connsiteY3-92" fmla="*/ 1367794 h 1370969"/>
              <a:gd name="connsiteX4-93" fmla="*/ 339732 w 1559149"/>
              <a:gd name="connsiteY4-94" fmla="*/ 1370969 h 1370969"/>
              <a:gd name="connsiteX5-95" fmla="*/ 7 w 1559149"/>
              <a:gd name="connsiteY5-96" fmla="*/ 704219 h 1370969"/>
              <a:gd name="connsiteX6-97" fmla="*/ 330207 w 1559149"/>
              <a:gd name="connsiteY6-98" fmla="*/ 27944 h 1370969"/>
              <a:gd name="connsiteX0-99" fmla="*/ 330207 w 1559149"/>
              <a:gd name="connsiteY0-100" fmla="*/ 27944 h 1377364"/>
              <a:gd name="connsiteX1-101" fmla="*/ 1209682 w 1559149"/>
              <a:gd name="connsiteY1-102" fmla="*/ 27944 h 1377364"/>
              <a:gd name="connsiteX2-103" fmla="*/ 1558932 w 1559149"/>
              <a:gd name="connsiteY2-104" fmla="*/ 707394 h 1377364"/>
              <a:gd name="connsiteX3-105" fmla="*/ 1216032 w 1559149"/>
              <a:gd name="connsiteY3-106" fmla="*/ 1367794 h 1377364"/>
              <a:gd name="connsiteX4-107" fmla="*/ 339732 w 1559149"/>
              <a:gd name="connsiteY4-108" fmla="*/ 1370969 h 1377364"/>
              <a:gd name="connsiteX5-109" fmla="*/ 7 w 1559149"/>
              <a:gd name="connsiteY5-110" fmla="*/ 704219 h 1377364"/>
              <a:gd name="connsiteX6-111" fmla="*/ 330207 w 1559149"/>
              <a:gd name="connsiteY6-112" fmla="*/ 27944 h 1377364"/>
              <a:gd name="connsiteX0-113" fmla="*/ 330207 w 1559149"/>
              <a:gd name="connsiteY0-114" fmla="*/ 27944 h 1473487"/>
              <a:gd name="connsiteX1-115" fmla="*/ 1209682 w 1559149"/>
              <a:gd name="connsiteY1-116" fmla="*/ 27944 h 1473487"/>
              <a:gd name="connsiteX2-117" fmla="*/ 1558932 w 1559149"/>
              <a:gd name="connsiteY2-118" fmla="*/ 707394 h 1473487"/>
              <a:gd name="connsiteX3-119" fmla="*/ 1216032 w 1559149"/>
              <a:gd name="connsiteY3-120" fmla="*/ 1367794 h 1473487"/>
              <a:gd name="connsiteX4-121" fmla="*/ 339732 w 1559149"/>
              <a:gd name="connsiteY4-122" fmla="*/ 1370969 h 1473487"/>
              <a:gd name="connsiteX5-123" fmla="*/ 7 w 1559149"/>
              <a:gd name="connsiteY5-124" fmla="*/ 704219 h 1473487"/>
              <a:gd name="connsiteX6-125" fmla="*/ 330207 w 1559149"/>
              <a:gd name="connsiteY6-126" fmla="*/ 27944 h 1473487"/>
              <a:gd name="connsiteX0-127" fmla="*/ 330207 w 1559149"/>
              <a:gd name="connsiteY0-128" fmla="*/ 27944 h 1385413"/>
              <a:gd name="connsiteX1-129" fmla="*/ 1209682 w 1559149"/>
              <a:gd name="connsiteY1-130" fmla="*/ 27944 h 1385413"/>
              <a:gd name="connsiteX2-131" fmla="*/ 1558932 w 1559149"/>
              <a:gd name="connsiteY2-132" fmla="*/ 707394 h 1385413"/>
              <a:gd name="connsiteX3-133" fmla="*/ 1216032 w 1559149"/>
              <a:gd name="connsiteY3-134" fmla="*/ 1367794 h 1385413"/>
              <a:gd name="connsiteX4-135" fmla="*/ 339732 w 1559149"/>
              <a:gd name="connsiteY4-136" fmla="*/ 1370969 h 1385413"/>
              <a:gd name="connsiteX5-137" fmla="*/ 7 w 1559149"/>
              <a:gd name="connsiteY5-138" fmla="*/ 704219 h 1385413"/>
              <a:gd name="connsiteX6-139" fmla="*/ 330207 w 1559149"/>
              <a:gd name="connsiteY6-140" fmla="*/ 27944 h 1385413"/>
              <a:gd name="connsiteX0-141" fmla="*/ 330207 w 1559149"/>
              <a:gd name="connsiteY0-142" fmla="*/ 27944 h 1385413"/>
              <a:gd name="connsiteX1-143" fmla="*/ 1209682 w 1559149"/>
              <a:gd name="connsiteY1-144" fmla="*/ 27944 h 1385413"/>
              <a:gd name="connsiteX2-145" fmla="*/ 1558932 w 1559149"/>
              <a:gd name="connsiteY2-146" fmla="*/ 707394 h 1385413"/>
              <a:gd name="connsiteX3-147" fmla="*/ 1216032 w 1559149"/>
              <a:gd name="connsiteY3-148" fmla="*/ 1367794 h 1385413"/>
              <a:gd name="connsiteX4-149" fmla="*/ 339732 w 1559149"/>
              <a:gd name="connsiteY4-150" fmla="*/ 1370969 h 1385413"/>
              <a:gd name="connsiteX5-151" fmla="*/ 7 w 1559149"/>
              <a:gd name="connsiteY5-152" fmla="*/ 704219 h 1385413"/>
              <a:gd name="connsiteX6-153" fmla="*/ 330207 w 1559149"/>
              <a:gd name="connsiteY6-154" fmla="*/ 27944 h 1385413"/>
              <a:gd name="connsiteX0-155" fmla="*/ 330206 w 1559148"/>
              <a:gd name="connsiteY0-156" fmla="*/ 27944 h 1385413"/>
              <a:gd name="connsiteX1-157" fmla="*/ 1209681 w 1559148"/>
              <a:gd name="connsiteY1-158" fmla="*/ 27944 h 1385413"/>
              <a:gd name="connsiteX2-159" fmla="*/ 1558931 w 1559148"/>
              <a:gd name="connsiteY2-160" fmla="*/ 707394 h 1385413"/>
              <a:gd name="connsiteX3-161" fmla="*/ 1216031 w 1559148"/>
              <a:gd name="connsiteY3-162" fmla="*/ 1367794 h 1385413"/>
              <a:gd name="connsiteX4-163" fmla="*/ 339731 w 1559148"/>
              <a:gd name="connsiteY4-164" fmla="*/ 1370969 h 1385413"/>
              <a:gd name="connsiteX5-165" fmla="*/ 6 w 1559148"/>
              <a:gd name="connsiteY5-166" fmla="*/ 704219 h 1385413"/>
              <a:gd name="connsiteX6-167" fmla="*/ 330206 w 1559148"/>
              <a:gd name="connsiteY6-168" fmla="*/ 27944 h 1385413"/>
              <a:gd name="connsiteX0-169" fmla="*/ 330206 w 1559148"/>
              <a:gd name="connsiteY0-170" fmla="*/ 27944 h 1385413"/>
              <a:gd name="connsiteX1-171" fmla="*/ 1209681 w 1559148"/>
              <a:gd name="connsiteY1-172" fmla="*/ 27944 h 1385413"/>
              <a:gd name="connsiteX2-173" fmla="*/ 1558931 w 1559148"/>
              <a:gd name="connsiteY2-174" fmla="*/ 707394 h 1385413"/>
              <a:gd name="connsiteX3-175" fmla="*/ 1216031 w 1559148"/>
              <a:gd name="connsiteY3-176" fmla="*/ 1367794 h 1385413"/>
              <a:gd name="connsiteX4-177" fmla="*/ 339731 w 1559148"/>
              <a:gd name="connsiteY4-178" fmla="*/ 1370969 h 1385413"/>
              <a:gd name="connsiteX5-179" fmla="*/ 6 w 1559148"/>
              <a:gd name="connsiteY5-180" fmla="*/ 704219 h 1385413"/>
              <a:gd name="connsiteX6-181" fmla="*/ 421646 w 1559148"/>
              <a:gd name="connsiteY6-182" fmla="*/ 119384 h 1385413"/>
              <a:gd name="connsiteX0-183" fmla="*/ 330206 w 1559148"/>
              <a:gd name="connsiteY0-184" fmla="*/ 27944 h 1385413"/>
              <a:gd name="connsiteX1-185" fmla="*/ 1209681 w 1559148"/>
              <a:gd name="connsiteY1-186" fmla="*/ 27944 h 1385413"/>
              <a:gd name="connsiteX2-187" fmla="*/ 1558931 w 1559148"/>
              <a:gd name="connsiteY2-188" fmla="*/ 707394 h 1385413"/>
              <a:gd name="connsiteX3-189" fmla="*/ 1216031 w 1559148"/>
              <a:gd name="connsiteY3-190" fmla="*/ 1367794 h 1385413"/>
              <a:gd name="connsiteX4-191" fmla="*/ 339731 w 1559148"/>
              <a:gd name="connsiteY4-192" fmla="*/ 1370969 h 1385413"/>
              <a:gd name="connsiteX5-193" fmla="*/ 6 w 1559148"/>
              <a:gd name="connsiteY5-194" fmla="*/ 704219 h 1385413"/>
              <a:gd name="connsiteX6-195" fmla="*/ 421646 w 1559148"/>
              <a:gd name="connsiteY6-196" fmla="*/ 119384 h 1385413"/>
              <a:gd name="connsiteX0-197" fmla="*/ 330206 w 1559148"/>
              <a:gd name="connsiteY0-198" fmla="*/ 27944 h 1385413"/>
              <a:gd name="connsiteX1-199" fmla="*/ 1209681 w 1559148"/>
              <a:gd name="connsiteY1-200" fmla="*/ 27944 h 1385413"/>
              <a:gd name="connsiteX2-201" fmla="*/ 1558931 w 1559148"/>
              <a:gd name="connsiteY2-202" fmla="*/ 707394 h 1385413"/>
              <a:gd name="connsiteX3-203" fmla="*/ 1216031 w 1559148"/>
              <a:gd name="connsiteY3-204" fmla="*/ 1367794 h 1385413"/>
              <a:gd name="connsiteX4-205" fmla="*/ 339731 w 1559148"/>
              <a:gd name="connsiteY4-206" fmla="*/ 1370969 h 1385413"/>
              <a:gd name="connsiteX5-207" fmla="*/ 6 w 1559148"/>
              <a:gd name="connsiteY5-208" fmla="*/ 704219 h 1385413"/>
              <a:gd name="connsiteX6-209" fmla="*/ 421646 w 1559148"/>
              <a:gd name="connsiteY6-210" fmla="*/ 119384 h 1385413"/>
              <a:gd name="connsiteX0-211" fmla="*/ 330236 w 1559178"/>
              <a:gd name="connsiteY0-212" fmla="*/ 27944 h 1385413"/>
              <a:gd name="connsiteX1-213" fmla="*/ 1209711 w 1559178"/>
              <a:gd name="connsiteY1-214" fmla="*/ 27944 h 1385413"/>
              <a:gd name="connsiteX2-215" fmla="*/ 1558961 w 1559178"/>
              <a:gd name="connsiteY2-216" fmla="*/ 707394 h 1385413"/>
              <a:gd name="connsiteX3-217" fmla="*/ 1216061 w 1559178"/>
              <a:gd name="connsiteY3-218" fmla="*/ 1367794 h 1385413"/>
              <a:gd name="connsiteX4-219" fmla="*/ 339761 w 1559178"/>
              <a:gd name="connsiteY4-220" fmla="*/ 1370969 h 1385413"/>
              <a:gd name="connsiteX5-221" fmla="*/ 36 w 1559178"/>
              <a:gd name="connsiteY5-222" fmla="*/ 704219 h 1385413"/>
              <a:gd name="connsiteX6-223" fmla="*/ 316901 w 1559178"/>
              <a:gd name="connsiteY6-224" fmla="*/ 68584 h 1385413"/>
              <a:gd name="connsiteX0-225" fmla="*/ 330236 w 1559178"/>
              <a:gd name="connsiteY0-226" fmla="*/ 27944 h 1385413"/>
              <a:gd name="connsiteX1-227" fmla="*/ 1209711 w 1559178"/>
              <a:gd name="connsiteY1-228" fmla="*/ 27944 h 1385413"/>
              <a:gd name="connsiteX2-229" fmla="*/ 1558961 w 1559178"/>
              <a:gd name="connsiteY2-230" fmla="*/ 707394 h 1385413"/>
              <a:gd name="connsiteX3-231" fmla="*/ 1216061 w 1559178"/>
              <a:gd name="connsiteY3-232" fmla="*/ 1367794 h 1385413"/>
              <a:gd name="connsiteX4-233" fmla="*/ 339761 w 1559178"/>
              <a:gd name="connsiteY4-234" fmla="*/ 1370969 h 1385413"/>
              <a:gd name="connsiteX5-235" fmla="*/ 36 w 1559178"/>
              <a:gd name="connsiteY5-236" fmla="*/ 704219 h 1385413"/>
              <a:gd name="connsiteX6-237" fmla="*/ 316901 w 1559178"/>
              <a:gd name="connsiteY6-238" fmla="*/ 68584 h 1385413"/>
              <a:gd name="connsiteX0-239" fmla="*/ 330202 w 1559144"/>
              <a:gd name="connsiteY0-240" fmla="*/ 27944 h 1385413"/>
              <a:gd name="connsiteX1-241" fmla="*/ 1209677 w 1559144"/>
              <a:gd name="connsiteY1-242" fmla="*/ 27944 h 1385413"/>
              <a:gd name="connsiteX2-243" fmla="*/ 1558927 w 1559144"/>
              <a:gd name="connsiteY2-244" fmla="*/ 707394 h 1385413"/>
              <a:gd name="connsiteX3-245" fmla="*/ 1216027 w 1559144"/>
              <a:gd name="connsiteY3-246" fmla="*/ 1367794 h 1385413"/>
              <a:gd name="connsiteX4-247" fmla="*/ 339727 w 1559144"/>
              <a:gd name="connsiteY4-248" fmla="*/ 1370969 h 1385413"/>
              <a:gd name="connsiteX5-249" fmla="*/ 2 w 1559144"/>
              <a:gd name="connsiteY5-250" fmla="*/ 704219 h 1385413"/>
              <a:gd name="connsiteX6-251" fmla="*/ 316867 w 1559144"/>
              <a:gd name="connsiteY6-252" fmla="*/ 68584 h 13854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559144" h="1385413">
                <a:moveTo>
                  <a:pt x="330202" y="27944"/>
                </a:moveTo>
                <a:cubicBezTo>
                  <a:pt x="350839" y="4132"/>
                  <a:pt x="1156760" y="-20739"/>
                  <a:pt x="1209677" y="27944"/>
                </a:cubicBezTo>
                <a:cubicBezTo>
                  <a:pt x="1262594" y="76627"/>
                  <a:pt x="1568452" y="655536"/>
                  <a:pt x="1558927" y="707394"/>
                </a:cubicBezTo>
                <a:cubicBezTo>
                  <a:pt x="1549402" y="759252"/>
                  <a:pt x="1257302" y="1347686"/>
                  <a:pt x="1216027" y="1367794"/>
                </a:cubicBezTo>
                <a:cubicBezTo>
                  <a:pt x="1174752" y="1387902"/>
                  <a:pt x="367244" y="1393194"/>
                  <a:pt x="339727" y="1370969"/>
                </a:cubicBezTo>
                <a:cubicBezTo>
                  <a:pt x="312210" y="1348744"/>
                  <a:pt x="637" y="759358"/>
                  <a:pt x="2" y="704219"/>
                </a:cubicBezTo>
                <a:cubicBezTo>
                  <a:pt x="-633" y="649080"/>
                  <a:pt x="293690" y="105731"/>
                  <a:pt x="316867" y="68584"/>
                </a:cubicBezTo>
              </a:path>
            </a:pathLst>
          </a:custGeom>
          <a:blipFill dpi="0" rotWithShape="1">
            <a:blip r:embed="rId2"/>
            <a:srcRect/>
            <a:stretch>
              <a:fillRect t="-2000" b="-67000"/>
            </a:stretch>
          </a:blipFill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48" name="任意多边形 47"/>
          <p:cNvSpPr/>
          <p:nvPr/>
        </p:nvSpPr>
        <p:spPr>
          <a:xfrm>
            <a:off x="2856868" y="3369336"/>
            <a:ext cx="1440660" cy="1280131"/>
          </a:xfrm>
          <a:custGeom>
            <a:avLst/>
            <a:gdLst>
              <a:gd name="connsiteX0" fmla="*/ 330200 w 1558925"/>
              <a:gd name="connsiteY0" fmla="*/ 0 h 1343025"/>
              <a:gd name="connsiteX1" fmla="*/ 1209675 w 1558925"/>
              <a:gd name="connsiteY1" fmla="*/ 0 h 1343025"/>
              <a:gd name="connsiteX2" fmla="*/ 1558925 w 1558925"/>
              <a:gd name="connsiteY2" fmla="*/ 679450 h 1343025"/>
              <a:gd name="connsiteX3" fmla="*/ 1216025 w 1558925"/>
              <a:gd name="connsiteY3" fmla="*/ 1339850 h 1343025"/>
              <a:gd name="connsiteX4" fmla="*/ 339725 w 1558925"/>
              <a:gd name="connsiteY4" fmla="*/ 1343025 h 1343025"/>
              <a:gd name="connsiteX5" fmla="*/ 0 w 1558925"/>
              <a:gd name="connsiteY5" fmla="*/ 676275 h 1343025"/>
              <a:gd name="connsiteX6" fmla="*/ 330200 w 1558925"/>
              <a:gd name="connsiteY6" fmla="*/ 0 h 1343025"/>
              <a:gd name="connsiteX0-1" fmla="*/ 330214 w 1558939"/>
              <a:gd name="connsiteY0-2" fmla="*/ 84732 h 1427757"/>
              <a:gd name="connsiteX1-3" fmla="*/ 1209689 w 1558939"/>
              <a:gd name="connsiteY1-4" fmla="*/ 84732 h 1427757"/>
              <a:gd name="connsiteX2-5" fmla="*/ 1558939 w 1558939"/>
              <a:gd name="connsiteY2-6" fmla="*/ 764182 h 1427757"/>
              <a:gd name="connsiteX3-7" fmla="*/ 1216039 w 1558939"/>
              <a:gd name="connsiteY3-8" fmla="*/ 1424582 h 1427757"/>
              <a:gd name="connsiteX4-9" fmla="*/ 339739 w 1558939"/>
              <a:gd name="connsiteY4-10" fmla="*/ 1427757 h 1427757"/>
              <a:gd name="connsiteX5-11" fmla="*/ 14 w 1558939"/>
              <a:gd name="connsiteY5-12" fmla="*/ 761007 h 1427757"/>
              <a:gd name="connsiteX6-13" fmla="*/ 330214 w 1558939"/>
              <a:gd name="connsiteY6-14" fmla="*/ 84732 h 1427757"/>
              <a:gd name="connsiteX0-15" fmla="*/ 330207 w 1558932"/>
              <a:gd name="connsiteY0-16" fmla="*/ 56051 h 1399076"/>
              <a:gd name="connsiteX1-17" fmla="*/ 1209682 w 1558932"/>
              <a:gd name="connsiteY1-18" fmla="*/ 56051 h 1399076"/>
              <a:gd name="connsiteX2-19" fmla="*/ 1558932 w 1558932"/>
              <a:gd name="connsiteY2-20" fmla="*/ 735501 h 1399076"/>
              <a:gd name="connsiteX3-21" fmla="*/ 1216032 w 1558932"/>
              <a:gd name="connsiteY3-22" fmla="*/ 1395901 h 1399076"/>
              <a:gd name="connsiteX4-23" fmla="*/ 339732 w 1558932"/>
              <a:gd name="connsiteY4-24" fmla="*/ 1399076 h 1399076"/>
              <a:gd name="connsiteX5-25" fmla="*/ 7 w 1558932"/>
              <a:gd name="connsiteY5-26" fmla="*/ 732326 h 1399076"/>
              <a:gd name="connsiteX6-27" fmla="*/ 330207 w 1558932"/>
              <a:gd name="connsiteY6-28" fmla="*/ 56051 h 1399076"/>
              <a:gd name="connsiteX0-29" fmla="*/ 330207 w 1558932"/>
              <a:gd name="connsiteY0-30" fmla="*/ 106162 h 1449187"/>
              <a:gd name="connsiteX1-31" fmla="*/ 1209682 w 1558932"/>
              <a:gd name="connsiteY1-32" fmla="*/ 106162 h 1449187"/>
              <a:gd name="connsiteX2-33" fmla="*/ 1558932 w 1558932"/>
              <a:gd name="connsiteY2-34" fmla="*/ 785612 h 1449187"/>
              <a:gd name="connsiteX3-35" fmla="*/ 1216032 w 1558932"/>
              <a:gd name="connsiteY3-36" fmla="*/ 1446012 h 1449187"/>
              <a:gd name="connsiteX4-37" fmla="*/ 339732 w 1558932"/>
              <a:gd name="connsiteY4-38" fmla="*/ 1449187 h 1449187"/>
              <a:gd name="connsiteX5-39" fmla="*/ 7 w 1558932"/>
              <a:gd name="connsiteY5-40" fmla="*/ 782437 h 1449187"/>
              <a:gd name="connsiteX6-41" fmla="*/ 330207 w 1558932"/>
              <a:gd name="connsiteY6-42" fmla="*/ 106162 h 1449187"/>
              <a:gd name="connsiteX0-43" fmla="*/ 330207 w 1558932"/>
              <a:gd name="connsiteY0-44" fmla="*/ 27944 h 1370969"/>
              <a:gd name="connsiteX1-45" fmla="*/ 1209682 w 1558932"/>
              <a:gd name="connsiteY1-46" fmla="*/ 27944 h 1370969"/>
              <a:gd name="connsiteX2-47" fmla="*/ 1558932 w 1558932"/>
              <a:gd name="connsiteY2-48" fmla="*/ 707394 h 1370969"/>
              <a:gd name="connsiteX3-49" fmla="*/ 1216032 w 1558932"/>
              <a:gd name="connsiteY3-50" fmla="*/ 1367794 h 1370969"/>
              <a:gd name="connsiteX4-51" fmla="*/ 339732 w 1558932"/>
              <a:gd name="connsiteY4-52" fmla="*/ 1370969 h 1370969"/>
              <a:gd name="connsiteX5-53" fmla="*/ 7 w 1558932"/>
              <a:gd name="connsiteY5-54" fmla="*/ 704219 h 1370969"/>
              <a:gd name="connsiteX6-55" fmla="*/ 330207 w 1558932"/>
              <a:gd name="connsiteY6-56" fmla="*/ 27944 h 1370969"/>
              <a:gd name="connsiteX0-57" fmla="*/ 330207 w 1578929"/>
              <a:gd name="connsiteY0-58" fmla="*/ 27944 h 1370969"/>
              <a:gd name="connsiteX1-59" fmla="*/ 1209682 w 1578929"/>
              <a:gd name="connsiteY1-60" fmla="*/ 27944 h 1370969"/>
              <a:gd name="connsiteX2-61" fmla="*/ 1558932 w 1578929"/>
              <a:gd name="connsiteY2-62" fmla="*/ 707394 h 1370969"/>
              <a:gd name="connsiteX3-63" fmla="*/ 1216032 w 1578929"/>
              <a:gd name="connsiteY3-64" fmla="*/ 1367794 h 1370969"/>
              <a:gd name="connsiteX4-65" fmla="*/ 339732 w 1578929"/>
              <a:gd name="connsiteY4-66" fmla="*/ 1370969 h 1370969"/>
              <a:gd name="connsiteX5-67" fmla="*/ 7 w 1578929"/>
              <a:gd name="connsiteY5-68" fmla="*/ 704219 h 1370969"/>
              <a:gd name="connsiteX6-69" fmla="*/ 330207 w 1578929"/>
              <a:gd name="connsiteY6-70" fmla="*/ 27944 h 1370969"/>
              <a:gd name="connsiteX0-71" fmla="*/ 330207 w 1559149"/>
              <a:gd name="connsiteY0-72" fmla="*/ 27944 h 1370969"/>
              <a:gd name="connsiteX1-73" fmla="*/ 1209682 w 1559149"/>
              <a:gd name="connsiteY1-74" fmla="*/ 27944 h 1370969"/>
              <a:gd name="connsiteX2-75" fmla="*/ 1558932 w 1559149"/>
              <a:gd name="connsiteY2-76" fmla="*/ 707394 h 1370969"/>
              <a:gd name="connsiteX3-77" fmla="*/ 1216032 w 1559149"/>
              <a:gd name="connsiteY3-78" fmla="*/ 1367794 h 1370969"/>
              <a:gd name="connsiteX4-79" fmla="*/ 339732 w 1559149"/>
              <a:gd name="connsiteY4-80" fmla="*/ 1370969 h 1370969"/>
              <a:gd name="connsiteX5-81" fmla="*/ 7 w 1559149"/>
              <a:gd name="connsiteY5-82" fmla="*/ 704219 h 1370969"/>
              <a:gd name="connsiteX6-83" fmla="*/ 330207 w 1559149"/>
              <a:gd name="connsiteY6-84" fmla="*/ 27944 h 1370969"/>
              <a:gd name="connsiteX0-85" fmla="*/ 330207 w 1559149"/>
              <a:gd name="connsiteY0-86" fmla="*/ 27944 h 1370969"/>
              <a:gd name="connsiteX1-87" fmla="*/ 1209682 w 1559149"/>
              <a:gd name="connsiteY1-88" fmla="*/ 27944 h 1370969"/>
              <a:gd name="connsiteX2-89" fmla="*/ 1558932 w 1559149"/>
              <a:gd name="connsiteY2-90" fmla="*/ 707394 h 1370969"/>
              <a:gd name="connsiteX3-91" fmla="*/ 1216032 w 1559149"/>
              <a:gd name="connsiteY3-92" fmla="*/ 1367794 h 1370969"/>
              <a:gd name="connsiteX4-93" fmla="*/ 339732 w 1559149"/>
              <a:gd name="connsiteY4-94" fmla="*/ 1370969 h 1370969"/>
              <a:gd name="connsiteX5-95" fmla="*/ 7 w 1559149"/>
              <a:gd name="connsiteY5-96" fmla="*/ 704219 h 1370969"/>
              <a:gd name="connsiteX6-97" fmla="*/ 330207 w 1559149"/>
              <a:gd name="connsiteY6-98" fmla="*/ 27944 h 1370969"/>
              <a:gd name="connsiteX0-99" fmla="*/ 330207 w 1559149"/>
              <a:gd name="connsiteY0-100" fmla="*/ 27944 h 1377364"/>
              <a:gd name="connsiteX1-101" fmla="*/ 1209682 w 1559149"/>
              <a:gd name="connsiteY1-102" fmla="*/ 27944 h 1377364"/>
              <a:gd name="connsiteX2-103" fmla="*/ 1558932 w 1559149"/>
              <a:gd name="connsiteY2-104" fmla="*/ 707394 h 1377364"/>
              <a:gd name="connsiteX3-105" fmla="*/ 1216032 w 1559149"/>
              <a:gd name="connsiteY3-106" fmla="*/ 1367794 h 1377364"/>
              <a:gd name="connsiteX4-107" fmla="*/ 339732 w 1559149"/>
              <a:gd name="connsiteY4-108" fmla="*/ 1370969 h 1377364"/>
              <a:gd name="connsiteX5-109" fmla="*/ 7 w 1559149"/>
              <a:gd name="connsiteY5-110" fmla="*/ 704219 h 1377364"/>
              <a:gd name="connsiteX6-111" fmla="*/ 330207 w 1559149"/>
              <a:gd name="connsiteY6-112" fmla="*/ 27944 h 1377364"/>
              <a:gd name="connsiteX0-113" fmla="*/ 330207 w 1559149"/>
              <a:gd name="connsiteY0-114" fmla="*/ 27944 h 1473487"/>
              <a:gd name="connsiteX1-115" fmla="*/ 1209682 w 1559149"/>
              <a:gd name="connsiteY1-116" fmla="*/ 27944 h 1473487"/>
              <a:gd name="connsiteX2-117" fmla="*/ 1558932 w 1559149"/>
              <a:gd name="connsiteY2-118" fmla="*/ 707394 h 1473487"/>
              <a:gd name="connsiteX3-119" fmla="*/ 1216032 w 1559149"/>
              <a:gd name="connsiteY3-120" fmla="*/ 1367794 h 1473487"/>
              <a:gd name="connsiteX4-121" fmla="*/ 339732 w 1559149"/>
              <a:gd name="connsiteY4-122" fmla="*/ 1370969 h 1473487"/>
              <a:gd name="connsiteX5-123" fmla="*/ 7 w 1559149"/>
              <a:gd name="connsiteY5-124" fmla="*/ 704219 h 1473487"/>
              <a:gd name="connsiteX6-125" fmla="*/ 330207 w 1559149"/>
              <a:gd name="connsiteY6-126" fmla="*/ 27944 h 1473487"/>
              <a:gd name="connsiteX0-127" fmla="*/ 330207 w 1559149"/>
              <a:gd name="connsiteY0-128" fmla="*/ 27944 h 1385413"/>
              <a:gd name="connsiteX1-129" fmla="*/ 1209682 w 1559149"/>
              <a:gd name="connsiteY1-130" fmla="*/ 27944 h 1385413"/>
              <a:gd name="connsiteX2-131" fmla="*/ 1558932 w 1559149"/>
              <a:gd name="connsiteY2-132" fmla="*/ 707394 h 1385413"/>
              <a:gd name="connsiteX3-133" fmla="*/ 1216032 w 1559149"/>
              <a:gd name="connsiteY3-134" fmla="*/ 1367794 h 1385413"/>
              <a:gd name="connsiteX4-135" fmla="*/ 339732 w 1559149"/>
              <a:gd name="connsiteY4-136" fmla="*/ 1370969 h 1385413"/>
              <a:gd name="connsiteX5-137" fmla="*/ 7 w 1559149"/>
              <a:gd name="connsiteY5-138" fmla="*/ 704219 h 1385413"/>
              <a:gd name="connsiteX6-139" fmla="*/ 330207 w 1559149"/>
              <a:gd name="connsiteY6-140" fmla="*/ 27944 h 1385413"/>
              <a:gd name="connsiteX0-141" fmla="*/ 330207 w 1559149"/>
              <a:gd name="connsiteY0-142" fmla="*/ 27944 h 1385413"/>
              <a:gd name="connsiteX1-143" fmla="*/ 1209682 w 1559149"/>
              <a:gd name="connsiteY1-144" fmla="*/ 27944 h 1385413"/>
              <a:gd name="connsiteX2-145" fmla="*/ 1558932 w 1559149"/>
              <a:gd name="connsiteY2-146" fmla="*/ 707394 h 1385413"/>
              <a:gd name="connsiteX3-147" fmla="*/ 1216032 w 1559149"/>
              <a:gd name="connsiteY3-148" fmla="*/ 1367794 h 1385413"/>
              <a:gd name="connsiteX4-149" fmla="*/ 339732 w 1559149"/>
              <a:gd name="connsiteY4-150" fmla="*/ 1370969 h 1385413"/>
              <a:gd name="connsiteX5-151" fmla="*/ 7 w 1559149"/>
              <a:gd name="connsiteY5-152" fmla="*/ 704219 h 1385413"/>
              <a:gd name="connsiteX6-153" fmla="*/ 330207 w 1559149"/>
              <a:gd name="connsiteY6-154" fmla="*/ 27944 h 1385413"/>
              <a:gd name="connsiteX0-155" fmla="*/ 330206 w 1559148"/>
              <a:gd name="connsiteY0-156" fmla="*/ 27944 h 1385413"/>
              <a:gd name="connsiteX1-157" fmla="*/ 1209681 w 1559148"/>
              <a:gd name="connsiteY1-158" fmla="*/ 27944 h 1385413"/>
              <a:gd name="connsiteX2-159" fmla="*/ 1558931 w 1559148"/>
              <a:gd name="connsiteY2-160" fmla="*/ 707394 h 1385413"/>
              <a:gd name="connsiteX3-161" fmla="*/ 1216031 w 1559148"/>
              <a:gd name="connsiteY3-162" fmla="*/ 1367794 h 1385413"/>
              <a:gd name="connsiteX4-163" fmla="*/ 339731 w 1559148"/>
              <a:gd name="connsiteY4-164" fmla="*/ 1370969 h 1385413"/>
              <a:gd name="connsiteX5-165" fmla="*/ 6 w 1559148"/>
              <a:gd name="connsiteY5-166" fmla="*/ 704219 h 1385413"/>
              <a:gd name="connsiteX6-167" fmla="*/ 330206 w 1559148"/>
              <a:gd name="connsiteY6-168" fmla="*/ 27944 h 1385413"/>
              <a:gd name="connsiteX0-169" fmla="*/ 330206 w 1559148"/>
              <a:gd name="connsiteY0-170" fmla="*/ 27944 h 1385413"/>
              <a:gd name="connsiteX1-171" fmla="*/ 1209681 w 1559148"/>
              <a:gd name="connsiteY1-172" fmla="*/ 27944 h 1385413"/>
              <a:gd name="connsiteX2-173" fmla="*/ 1558931 w 1559148"/>
              <a:gd name="connsiteY2-174" fmla="*/ 707394 h 1385413"/>
              <a:gd name="connsiteX3-175" fmla="*/ 1216031 w 1559148"/>
              <a:gd name="connsiteY3-176" fmla="*/ 1367794 h 1385413"/>
              <a:gd name="connsiteX4-177" fmla="*/ 339731 w 1559148"/>
              <a:gd name="connsiteY4-178" fmla="*/ 1370969 h 1385413"/>
              <a:gd name="connsiteX5-179" fmla="*/ 6 w 1559148"/>
              <a:gd name="connsiteY5-180" fmla="*/ 704219 h 1385413"/>
              <a:gd name="connsiteX6-181" fmla="*/ 421646 w 1559148"/>
              <a:gd name="connsiteY6-182" fmla="*/ 119384 h 1385413"/>
              <a:gd name="connsiteX0-183" fmla="*/ 330206 w 1559148"/>
              <a:gd name="connsiteY0-184" fmla="*/ 27944 h 1385413"/>
              <a:gd name="connsiteX1-185" fmla="*/ 1209681 w 1559148"/>
              <a:gd name="connsiteY1-186" fmla="*/ 27944 h 1385413"/>
              <a:gd name="connsiteX2-187" fmla="*/ 1558931 w 1559148"/>
              <a:gd name="connsiteY2-188" fmla="*/ 707394 h 1385413"/>
              <a:gd name="connsiteX3-189" fmla="*/ 1216031 w 1559148"/>
              <a:gd name="connsiteY3-190" fmla="*/ 1367794 h 1385413"/>
              <a:gd name="connsiteX4-191" fmla="*/ 339731 w 1559148"/>
              <a:gd name="connsiteY4-192" fmla="*/ 1370969 h 1385413"/>
              <a:gd name="connsiteX5-193" fmla="*/ 6 w 1559148"/>
              <a:gd name="connsiteY5-194" fmla="*/ 704219 h 1385413"/>
              <a:gd name="connsiteX6-195" fmla="*/ 421646 w 1559148"/>
              <a:gd name="connsiteY6-196" fmla="*/ 119384 h 1385413"/>
              <a:gd name="connsiteX0-197" fmla="*/ 330206 w 1559148"/>
              <a:gd name="connsiteY0-198" fmla="*/ 27944 h 1385413"/>
              <a:gd name="connsiteX1-199" fmla="*/ 1209681 w 1559148"/>
              <a:gd name="connsiteY1-200" fmla="*/ 27944 h 1385413"/>
              <a:gd name="connsiteX2-201" fmla="*/ 1558931 w 1559148"/>
              <a:gd name="connsiteY2-202" fmla="*/ 707394 h 1385413"/>
              <a:gd name="connsiteX3-203" fmla="*/ 1216031 w 1559148"/>
              <a:gd name="connsiteY3-204" fmla="*/ 1367794 h 1385413"/>
              <a:gd name="connsiteX4-205" fmla="*/ 339731 w 1559148"/>
              <a:gd name="connsiteY4-206" fmla="*/ 1370969 h 1385413"/>
              <a:gd name="connsiteX5-207" fmla="*/ 6 w 1559148"/>
              <a:gd name="connsiteY5-208" fmla="*/ 704219 h 1385413"/>
              <a:gd name="connsiteX6-209" fmla="*/ 421646 w 1559148"/>
              <a:gd name="connsiteY6-210" fmla="*/ 119384 h 1385413"/>
              <a:gd name="connsiteX0-211" fmla="*/ 330236 w 1559178"/>
              <a:gd name="connsiteY0-212" fmla="*/ 27944 h 1385413"/>
              <a:gd name="connsiteX1-213" fmla="*/ 1209711 w 1559178"/>
              <a:gd name="connsiteY1-214" fmla="*/ 27944 h 1385413"/>
              <a:gd name="connsiteX2-215" fmla="*/ 1558961 w 1559178"/>
              <a:gd name="connsiteY2-216" fmla="*/ 707394 h 1385413"/>
              <a:gd name="connsiteX3-217" fmla="*/ 1216061 w 1559178"/>
              <a:gd name="connsiteY3-218" fmla="*/ 1367794 h 1385413"/>
              <a:gd name="connsiteX4-219" fmla="*/ 339761 w 1559178"/>
              <a:gd name="connsiteY4-220" fmla="*/ 1370969 h 1385413"/>
              <a:gd name="connsiteX5-221" fmla="*/ 36 w 1559178"/>
              <a:gd name="connsiteY5-222" fmla="*/ 704219 h 1385413"/>
              <a:gd name="connsiteX6-223" fmla="*/ 316901 w 1559178"/>
              <a:gd name="connsiteY6-224" fmla="*/ 68584 h 1385413"/>
              <a:gd name="connsiteX0-225" fmla="*/ 330236 w 1559178"/>
              <a:gd name="connsiteY0-226" fmla="*/ 27944 h 1385413"/>
              <a:gd name="connsiteX1-227" fmla="*/ 1209711 w 1559178"/>
              <a:gd name="connsiteY1-228" fmla="*/ 27944 h 1385413"/>
              <a:gd name="connsiteX2-229" fmla="*/ 1558961 w 1559178"/>
              <a:gd name="connsiteY2-230" fmla="*/ 707394 h 1385413"/>
              <a:gd name="connsiteX3-231" fmla="*/ 1216061 w 1559178"/>
              <a:gd name="connsiteY3-232" fmla="*/ 1367794 h 1385413"/>
              <a:gd name="connsiteX4-233" fmla="*/ 339761 w 1559178"/>
              <a:gd name="connsiteY4-234" fmla="*/ 1370969 h 1385413"/>
              <a:gd name="connsiteX5-235" fmla="*/ 36 w 1559178"/>
              <a:gd name="connsiteY5-236" fmla="*/ 704219 h 1385413"/>
              <a:gd name="connsiteX6-237" fmla="*/ 316901 w 1559178"/>
              <a:gd name="connsiteY6-238" fmla="*/ 68584 h 1385413"/>
              <a:gd name="connsiteX0-239" fmla="*/ 330202 w 1559144"/>
              <a:gd name="connsiteY0-240" fmla="*/ 27944 h 1385413"/>
              <a:gd name="connsiteX1-241" fmla="*/ 1209677 w 1559144"/>
              <a:gd name="connsiteY1-242" fmla="*/ 27944 h 1385413"/>
              <a:gd name="connsiteX2-243" fmla="*/ 1558927 w 1559144"/>
              <a:gd name="connsiteY2-244" fmla="*/ 707394 h 1385413"/>
              <a:gd name="connsiteX3-245" fmla="*/ 1216027 w 1559144"/>
              <a:gd name="connsiteY3-246" fmla="*/ 1367794 h 1385413"/>
              <a:gd name="connsiteX4-247" fmla="*/ 339727 w 1559144"/>
              <a:gd name="connsiteY4-248" fmla="*/ 1370969 h 1385413"/>
              <a:gd name="connsiteX5-249" fmla="*/ 2 w 1559144"/>
              <a:gd name="connsiteY5-250" fmla="*/ 704219 h 1385413"/>
              <a:gd name="connsiteX6-251" fmla="*/ 316867 w 1559144"/>
              <a:gd name="connsiteY6-252" fmla="*/ 68584 h 13854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559144" h="1385413">
                <a:moveTo>
                  <a:pt x="330202" y="27944"/>
                </a:moveTo>
                <a:cubicBezTo>
                  <a:pt x="350839" y="4132"/>
                  <a:pt x="1156760" y="-20739"/>
                  <a:pt x="1209677" y="27944"/>
                </a:cubicBezTo>
                <a:cubicBezTo>
                  <a:pt x="1262594" y="76627"/>
                  <a:pt x="1568452" y="655536"/>
                  <a:pt x="1558927" y="707394"/>
                </a:cubicBezTo>
                <a:cubicBezTo>
                  <a:pt x="1549402" y="759252"/>
                  <a:pt x="1257302" y="1347686"/>
                  <a:pt x="1216027" y="1367794"/>
                </a:cubicBezTo>
                <a:cubicBezTo>
                  <a:pt x="1174752" y="1387902"/>
                  <a:pt x="367244" y="1393194"/>
                  <a:pt x="339727" y="1370969"/>
                </a:cubicBezTo>
                <a:cubicBezTo>
                  <a:pt x="312210" y="1348744"/>
                  <a:pt x="637" y="759358"/>
                  <a:pt x="2" y="704219"/>
                </a:cubicBezTo>
                <a:cubicBezTo>
                  <a:pt x="-633" y="649080"/>
                  <a:pt x="293690" y="105731"/>
                  <a:pt x="316867" y="68584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49" name="任意多边形 48"/>
          <p:cNvSpPr/>
          <p:nvPr/>
        </p:nvSpPr>
        <p:spPr>
          <a:xfrm>
            <a:off x="4124236" y="4066388"/>
            <a:ext cx="1440660" cy="1280131"/>
          </a:xfrm>
          <a:custGeom>
            <a:avLst/>
            <a:gdLst>
              <a:gd name="connsiteX0" fmla="*/ 330200 w 1558925"/>
              <a:gd name="connsiteY0" fmla="*/ 0 h 1343025"/>
              <a:gd name="connsiteX1" fmla="*/ 1209675 w 1558925"/>
              <a:gd name="connsiteY1" fmla="*/ 0 h 1343025"/>
              <a:gd name="connsiteX2" fmla="*/ 1558925 w 1558925"/>
              <a:gd name="connsiteY2" fmla="*/ 679450 h 1343025"/>
              <a:gd name="connsiteX3" fmla="*/ 1216025 w 1558925"/>
              <a:gd name="connsiteY3" fmla="*/ 1339850 h 1343025"/>
              <a:gd name="connsiteX4" fmla="*/ 339725 w 1558925"/>
              <a:gd name="connsiteY4" fmla="*/ 1343025 h 1343025"/>
              <a:gd name="connsiteX5" fmla="*/ 0 w 1558925"/>
              <a:gd name="connsiteY5" fmla="*/ 676275 h 1343025"/>
              <a:gd name="connsiteX6" fmla="*/ 330200 w 1558925"/>
              <a:gd name="connsiteY6" fmla="*/ 0 h 1343025"/>
              <a:gd name="connsiteX0-1" fmla="*/ 330214 w 1558939"/>
              <a:gd name="connsiteY0-2" fmla="*/ 84732 h 1427757"/>
              <a:gd name="connsiteX1-3" fmla="*/ 1209689 w 1558939"/>
              <a:gd name="connsiteY1-4" fmla="*/ 84732 h 1427757"/>
              <a:gd name="connsiteX2-5" fmla="*/ 1558939 w 1558939"/>
              <a:gd name="connsiteY2-6" fmla="*/ 764182 h 1427757"/>
              <a:gd name="connsiteX3-7" fmla="*/ 1216039 w 1558939"/>
              <a:gd name="connsiteY3-8" fmla="*/ 1424582 h 1427757"/>
              <a:gd name="connsiteX4-9" fmla="*/ 339739 w 1558939"/>
              <a:gd name="connsiteY4-10" fmla="*/ 1427757 h 1427757"/>
              <a:gd name="connsiteX5-11" fmla="*/ 14 w 1558939"/>
              <a:gd name="connsiteY5-12" fmla="*/ 761007 h 1427757"/>
              <a:gd name="connsiteX6-13" fmla="*/ 330214 w 1558939"/>
              <a:gd name="connsiteY6-14" fmla="*/ 84732 h 1427757"/>
              <a:gd name="connsiteX0-15" fmla="*/ 330207 w 1558932"/>
              <a:gd name="connsiteY0-16" fmla="*/ 56051 h 1399076"/>
              <a:gd name="connsiteX1-17" fmla="*/ 1209682 w 1558932"/>
              <a:gd name="connsiteY1-18" fmla="*/ 56051 h 1399076"/>
              <a:gd name="connsiteX2-19" fmla="*/ 1558932 w 1558932"/>
              <a:gd name="connsiteY2-20" fmla="*/ 735501 h 1399076"/>
              <a:gd name="connsiteX3-21" fmla="*/ 1216032 w 1558932"/>
              <a:gd name="connsiteY3-22" fmla="*/ 1395901 h 1399076"/>
              <a:gd name="connsiteX4-23" fmla="*/ 339732 w 1558932"/>
              <a:gd name="connsiteY4-24" fmla="*/ 1399076 h 1399076"/>
              <a:gd name="connsiteX5-25" fmla="*/ 7 w 1558932"/>
              <a:gd name="connsiteY5-26" fmla="*/ 732326 h 1399076"/>
              <a:gd name="connsiteX6-27" fmla="*/ 330207 w 1558932"/>
              <a:gd name="connsiteY6-28" fmla="*/ 56051 h 1399076"/>
              <a:gd name="connsiteX0-29" fmla="*/ 330207 w 1558932"/>
              <a:gd name="connsiteY0-30" fmla="*/ 106162 h 1449187"/>
              <a:gd name="connsiteX1-31" fmla="*/ 1209682 w 1558932"/>
              <a:gd name="connsiteY1-32" fmla="*/ 106162 h 1449187"/>
              <a:gd name="connsiteX2-33" fmla="*/ 1558932 w 1558932"/>
              <a:gd name="connsiteY2-34" fmla="*/ 785612 h 1449187"/>
              <a:gd name="connsiteX3-35" fmla="*/ 1216032 w 1558932"/>
              <a:gd name="connsiteY3-36" fmla="*/ 1446012 h 1449187"/>
              <a:gd name="connsiteX4-37" fmla="*/ 339732 w 1558932"/>
              <a:gd name="connsiteY4-38" fmla="*/ 1449187 h 1449187"/>
              <a:gd name="connsiteX5-39" fmla="*/ 7 w 1558932"/>
              <a:gd name="connsiteY5-40" fmla="*/ 782437 h 1449187"/>
              <a:gd name="connsiteX6-41" fmla="*/ 330207 w 1558932"/>
              <a:gd name="connsiteY6-42" fmla="*/ 106162 h 1449187"/>
              <a:gd name="connsiteX0-43" fmla="*/ 330207 w 1558932"/>
              <a:gd name="connsiteY0-44" fmla="*/ 27944 h 1370969"/>
              <a:gd name="connsiteX1-45" fmla="*/ 1209682 w 1558932"/>
              <a:gd name="connsiteY1-46" fmla="*/ 27944 h 1370969"/>
              <a:gd name="connsiteX2-47" fmla="*/ 1558932 w 1558932"/>
              <a:gd name="connsiteY2-48" fmla="*/ 707394 h 1370969"/>
              <a:gd name="connsiteX3-49" fmla="*/ 1216032 w 1558932"/>
              <a:gd name="connsiteY3-50" fmla="*/ 1367794 h 1370969"/>
              <a:gd name="connsiteX4-51" fmla="*/ 339732 w 1558932"/>
              <a:gd name="connsiteY4-52" fmla="*/ 1370969 h 1370969"/>
              <a:gd name="connsiteX5-53" fmla="*/ 7 w 1558932"/>
              <a:gd name="connsiteY5-54" fmla="*/ 704219 h 1370969"/>
              <a:gd name="connsiteX6-55" fmla="*/ 330207 w 1558932"/>
              <a:gd name="connsiteY6-56" fmla="*/ 27944 h 1370969"/>
              <a:gd name="connsiteX0-57" fmla="*/ 330207 w 1578929"/>
              <a:gd name="connsiteY0-58" fmla="*/ 27944 h 1370969"/>
              <a:gd name="connsiteX1-59" fmla="*/ 1209682 w 1578929"/>
              <a:gd name="connsiteY1-60" fmla="*/ 27944 h 1370969"/>
              <a:gd name="connsiteX2-61" fmla="*/ 1558932 w 1578929"/>
              <a:gd name="connsiteY2-62" fmla="*/ 707394 h 1370969"/>
              <a:gd name="connsiteX3-63" fmla="*/ 1216032 w 1578929"/>
              <a:gd name="connsiteY3-64" fmla="*/ 1367794 h 1370969"/>
              <a:gd name="connsiteX4-65" fmla="*/ 339732 w 1578929"/>
              <a:gd name="connsiteY4-66" fmla="*/ 1370969 h 1370969"/>
              <a:gd name="connsiteX5-67" fmla="*/ 7 w 1578929"/>
              <a:gd name="connsiteY5-68" fmla="*/ 704219 h 1370969"/>
              <a:gd name="connsiteX6-69" fmla="*/ 330207 w 1578929"/>
              <a:gd name="connsiteY6-70" fmla="*/ 27944 h 1370969"/>
              <a:gd name="connsiteX0-71" fmla="*/ 330207 w 1559149"/>
              <a:gd name="connsiteY0-72" fmla="*/ 27944 h 1370969"/>
              <a:gd name="connsiteX1-73" fmla="*/ 1209682 w 1559149"/>
              <a:gd name="connsiteY1-74" fmla="*/ 27944 h 1370969"/>
              <a:gd name="connsiteX2-75" fmla="*/ 1558932 w 1559149"/>
              <a:gd name="connsiteY2-76" fmla="*/ 707394 h 1370969"/>
              <a:gd name="connsiteX3-77" fmla="*/ 1216032 w 1559149"/>
              <a:gd name="connsiteY3-78" fmla="*/ 1367794 h 1370969"/>
              <a:gd name="connsiteX4-79" fmla="*/ 339732 w 1559149"/>
              <a:gd name="connsiteY4-80" fmla="*/ 1370969 h 1370969"/>
              <a:gd name="connsiteX5-81" fmla="*/ 7 w 1559149"/>
              <a:gd name="connsiteY5-82" fmla="*/ 704219 h 1370969"/>
              <a:gd name="connsiteX6-83" fmla="*/ 330207 w 1559149"/>
              <a:gd name="connsiteY6-84" fmla="*/ 27944 h 1370969"/>
              <a:gd name="connsiteX0-85" fmla="*/ 330207 w 1559149"/>
              <a:gd name="connsiteY0-86" fmla="*/ 27944 h 1370969"/>
              <a:gd name="connsiteX1-87" fmla="*/ 1209682 w 1559149"/>
              <a:gd name="connsiteY1-88" fmla="*/ 27944 h 1370969"/>
              <a:gd name="connsiteX2-89" fmla="*/ 1558932 w 1559149"/>
              <a:gd name="connsiteY2-90" fmla="*/ 707394 h 1370969"/>
              <a:gd name="connsiteX3-91" fmla="*/ 1216032 w 1559149"/>
              <a:gd name="connsiteY3-92" fmla="*/ 1367794 h 1370969"/>
              <a:gd name="connsiteX4-93" fmla="*/ 339732 w 1559149"/>
              <a:gd name="connsiteY4-94" fmla="*/ 1370969 h 1370969"/>
              <a:gd name="connsiteX5-95" fmla="*/ 7 w 1559149"/>
              <a:gd name="connsiteY5-96" fmla="*/ 704219 h 1370969"/>
              <a:gd name="connsiteX6-97" fmla="*/ 330207 w 1559149"/>
              <a:gd name="connsiteY6-98" fmla="*/ 27944 h 1370969"/>
              <a:gd name="connsiteX0-99" fmla="*/ 330207 w 1559149"/>
              <a:gd name="connsiteY0-100" fmla="*/ 27944 h 1377364"/>
              <a:gd name="connsiteX1-101" fmla="*/ 1209682 w 1559149"/>
              <a:gd name="connsiteY1-102" fmla="*/ 27944 h 1377364"/>
              <a:gd name="connsiteX2-103" fmla="*/ 1558932 w 1559149"/>
              <a:gd name="connsiteY2-104" fmla="*/ 707394 h 1377364"/>
              <a:gd name="connsiteX3-105" fmla="*/ 1216032 w 1559149"/>
              <a:gd name="connsiteY3-106" fmla="*/ 1367794 h 1377364"/>
              <a:gd name="connsiteX4-107" fmla="*/ 339732 w 1559149"/>
              <a:gd name="connsiteY4-108" fmla="*/ 1370969 h 1377364"/>
              <a:gd name="connsiteX5-109" fmla="*/ 7 w 1559149"/>
              <a:gd name="connsiteY5-110" fmla="*/ 704219 h 1377364"/>
              <a:gd name="connsiteX6-111" fmla="*/ 330207 w 1559149"/>
              <a:gd name="connsiteY6-112" fmla="*/ 27944 h 1377364"/>
              <a:gd name="connsiteX0-113" fmla="*/ 330207 w 1559149"/>
              <a:gd name="connsiteY0-114" fmla="*/ 27944 h 1473487"/>
              <a:gd name="connsiteX1-115" fmla="*/ 1209682 w 1559149"/>
              <a:gd name="connsiteY1-116" fmla="*/ 27944 h 1473487"/>
              <a:gd name="connsiteX2-117" fmla="*/ 1558932 w 1559149"/>
              <a:gd name="connsiteY2-118" fmla="*/ 707394 h 1473487"/>
              <a:gd name="connsiteX3-119" fmla="*/ 1216032 w 1559149"/>
              <a:gd name="connsiteY3-120" fmla="*/ 1367794 h 1473487"/>
              <a:gd name="connsiteX4-121" fmla="*/ 339732 w 1559149"/>
              <a:gd name="connsiteY4-122" fmla="*/ 1370969 h 1473487"/>
              <a:gd name="connsiteX5-123" fmla="*/ 7 w 1559149"/>
              <a:gd name="connsiteY5-124" fmla="*/ 704219 h 1473487"/>
              <a:gd name="connsiteX6-125" fmla="*/ 330207 w 1559149"/>
              <a:gd name="connsiteY6-126" fmla="*/ 27944 h 1473487"/>
              <a:gd name="connsiteX0-127" fmla="*/ 330207 w 1559149"/>
              <a:gd name="connsiteY0-128" fmla="*/ 27944 h 1385413"/>
              <a:gd name="connsiteX1-129" fmla="*/ 1209682 w 1559149"/>
              <a:gd name="connsiteY1-130" fmla="*/ 27944 h 1385413"/>
              <a:gd name="connsiteX2-131" fmla="*/ 1558932 w 1559149"/>
              <a:gd name="connsiteY2-132" fmla="*/ 707394 h 1385413"/>
              <a:gd name="connsiteX3-133" fmla="*/ 1216032 w 1559149"/>
              <a:gd name="connsiteY3-134" fmla="*/ 1367794 h 1385413"/>
              <a:gd name="connsiteX4-135" fmla="*/ 339732 w 1559149"/>
              <a:gd name="connsiteY4-136" fmla="*/ 1370969 h 1385413"/>
              <a:gd name="connsiteX5-137" fmla="*/ 7 w 1559149"/>
              <a:gd name="connsiteY5-138" fmla="*/ 704219 h 1385413"/>
              <a:gd name="connsiteX6-139" fmla="*/ 330207 w 1559149"/>
              <a:gd name="connsiteY6-140" fmla="*/ 27944 h 1385413"/>
              <a:gd name="connsiteX0-141" fmla="*/ 330207 w 1559149"/>
              <a:gd name="connsiteY0-142" fmla="*/ 27944 h 1385413"/>
              <a:gd name="connsiteX1-143" fmla="*/ 1209682 w 1559149"/>
              <a:gd name="connsiteY1-144" fmla="*/ 27944 h 1385413"/>
              <a:gd name="connsiteX2-145" fmla="*/ 1558932 w 1559149"/>
              <a:gd name="connsiteY2-146" fmla="*/ 707394 h 1385413"/>
              <a:gd name="connsiteX3-147" fmla="*/ 1216032 w 1559149"/>
              <a:gd name="connsiteY3-148" fmla="*/ 1367794 h 1385413"/>
              <a:gd name="connsiteX4-149" fmla="*/ 339732 w 1559149"/>
              <a:gd name="connsiteY4-150" fmla="*/ 1370969 h 1385413"/>
              <a:gd name="connsiteX5-151" fmla="*/ 7 w 1559149"/>
              <a:gd name="connsiteY5-152" fmla="*/ 704219 h 1385413"/>
              <a:gd name="connsiteX6-153" fmla="*/ 330207 w 1559149"/>
              <a:gd name="connsiteY6-154" fmla="*/ 27944 h 1385413"/>
              <a:gd name="connsiteX0-155" fmla="*/ 330206 w 1559148"/>
              <a:gd name="connsiteY0-156" fmla="*/ 27944 h 1385413"/>
              <a:gd name="connsiteX1-157" fmla="*/ 1209681 w 1559148"/>
              <a:gd name="connsiteY1-158" fmla="*/ 27944 h 1385413"/>
              <a:gd name="connsiteX2-159" fmla="*/ 1558931 w 1559148"/>
              <a:gd name="connsiteY2-160" fmla="*/ 707394 h 1385413"/>
              <a:gd name="connsiteX3-161" fmla="*/ 1216031 w 1559148"/>
              <a:gd name="connsiteY3-162" fmla="*/ 1367794 h 1385413"/>
              <a:gd name="connsiteX4-163" fmla="*/ 339731 w 1559148"/>
              <a:gd name="connsiteY4-164" fmla="*/ 1370969 h 1385413"/>
              <a:gd name="connsiteX5-165" fmla="*/ 6 w 1559148"/>
              <a:gd name="connsiteY5-166" fmla="*/ 704219 h 1385413"/>
              <a:gd name="connsiteX6-167" fmla="*/ 330206 w 1559148"/>
              <a:gd name="connsiteY6-168" fmla="*/ 27944 h 1385413"/>
              <a:gd name="connsiteX0-169" fmla="*/ 330206 w 1559148"/>
              <a:gd name="connsiteY0-170" fmla="*/ 27944 h 1385413"/>
              <a:gd name="connsiteX1-171" fmla="*/ 1209681 w 1559148"/>
              <a:gd name="connsiteY1-172" fmla="*/ 27944 h 1385413"/>
              <a:gd name="connsiteX2-173" fmla="*/ 1558931 w 1559148"/>
              <a:gd name="connsiteY2-174" fmla="*/ 707394 h 1385413"/>
              <a:gd name="connsiteX3-175" fmla="*/ 1216031 w 1559148"/>
              <a:gd name="connsiteY3-176" fmla="*/ 1367794 h 1385413"/>
              <a:gd name="connsiteX4-177" fmla="*/ 339731 w 1559148"/>
              <a:gd name="connsiteY4-178" fmla="*/ 1370969 h 1385413"/>
              <a:gd name="connsiteX5-179" fmla="*/ 6 w 1559148"/>
              <a:gd name="connsiteY5-180" fmla="*/ 704219 h 1385413"/>
              <a:gd name="connsiteX6-181" fmla="*/ 421646 w 1559148"/>
              <a:gd name="connsiteY6-182" fmla="*/ 119384 h 1385413"/>
              <a:gd name="connsiteX0-183" fmla="*/ 330206 w 1559148"/>
              <a:gd name="connsiteY0-184" fmla="*/ 27944 h 1385413"/>
              <a:gd name="connsiteX1-185" fmla="*/ 1209681 w 1559148"/>
              <a:gd name="connsiteY1-186" fmla="*/ 27944 h 1385413"/>
              <a:gd name="connsiteX2-187" fmla="*/ 1558931 w 1559148"/>
              <a:gd name="connsiteY2-188" fmla="*/ 707394 h 1385413"/>
              <a:gd name="connsiteX3-189" fmla="*/ 1216031 w 1559148"/>
              <a:gd name="connsiteY3-190" fmla="*/ 1367794 h 1385413"/>
              <a:gd name="connsiteX4-191" fmla="*/ 339731 w 1559148"/>
              <a:gd name="connsiteY4-192" fmla="*/ 1370969 h 1385413"/>
              <a:gd name="connsiteX5-193" fmla="*/ 6 w 1559148"/>
              <a:gd name="connsiteY5-194" fmla="*/ 704219 h 1385413"/>
              <a:gd name="connsiteX6-195" fmla="*/ 421646 w 1559148"/>
              <a:gd name="connsiteY6-196" fmla="*/ 119384 h 1385413"/>
              <a:gd name="connsiteX0-197" fmla="*/ 330206 w 1559148"/>
              <a:gd name="connsiteY0-198" fmla="*/ 27944 h 1385413"/>
              <a:gd name="connsiteX1-199" fmla="*/ 1209681 w 1559148"/>
              <a:gd name="connsiteY1-200" fmla="*/ 27944 h 1385413"/>
              <a:gd name="connsiteX2-201" fmla="*/ 1558931 w 1559148"/>
              <a:gd name="connsiteY2-202" fmla="*/ 707394 h 1385413"/>
              <a:gd name="connsiteX3-203" fmla="*/ 1216031 w 1559148"/>
              <a:gd name="connsiteY3-204" fmla="*/ 1367794 h 1385413"/>
              <a:gd name="connsiteX4-205" fmla="*/ 339731 w 1559148"/>
              <a:gd name="connsiteY4-206" fmla="*/ 1370969 h 1385413"/>
              <a:gd name="connsiteX5-207" fmla="*/ 6 w 1559148"/>
              <a:gd name="connsiteY5-208" fmla="*/ 704219 h 1385413"/>
              <a:gd name="connsiteX6-209" fmla="*/ 421646 w 1559148"/>
              <a:gd name="connsiteY6-210" fmla="*/ 119384 h 1385413"/>
              <a:gd name="connsiteX0-211" fmla="*/ 330236 w 1559178"/>
              <a:gd name="connsiteY0-212" fmla="*/ 27944 h 1385413"/>
              <a:gd name="connsiteX1-213" fmla="*/ 1209711 w 1559178"/>
              <a:gd name="connsiteY1-214" fmla="*/ 27944 h 1385413"/>
              <a:gd name="connsiteX2-215" fmla="*/ 1558961 w 1559178"/>
              <a:gd name="connsiteY2-216" fmla="*/ 707394 h 1385413"/>
              <a:gd name="connsiteX3-217" fmla="*/ 1216061 w 1559178"/>
              <a:gd name="connsiteY3-218" fmla="*/ 1367794 h 1385413"/>
              <a:gd name="connsiteX4-219" fmla="*/ 339761 w 1559178"/>
              <a:gd name="connsiteY4-220" fmla="*/ 1370969 h 1385413"/>
              <a:gd name="connsiteX5-221" fmla="*/ 36 w 1559178"/>
              <a:gd name="connsiteY5-222" fmla="*/ 704219 h 1385413"/>
              <a:gd name="connsiteX6-223" fmla="*/ 316901 w 1559178"/>
              <a:gd name="connsiteY6-224" fmla="*/ 68584 h 1385413"/>
              <a:gd name="connsiteX0-225" fmla="*/ 330236 w 1559178"/>
              <a:gd name="connsiteY0-226" fmla="*/ 27944 h 1385413"/>
              <a:gd name="connsiteX1-227" fmla="*/ 1209711 w 1559178"/>
              <a:gd name="connsiteY1-228" fmla="*/ 27944 h 1385413"/>
              <a:gd name="connsiteX2-229" fmla="*/ 1558961 w 1559178"/>
              <a:gd name="connsiteY2-230" fmla="*/ 707394 h 1385413"/>
              <a:gd name="connsiteX3-231" fmla="*/ 1216061 w 1559178"/>
              <a:gd name="connsiteY3-232" fmla="*/ 1367794 h 1385413"/>
              <a:gd name="connsiteX4-233" fmla="*/ 339761 w 1559178"/>
              <a:gd name="connsiteY4-234" fmla="*/ 1370969 h 1385413"/>
              <a:gd name="connsiteX5-235" fmla="*/ 36 w 1559178"/>
              <a:gd name="connsiteY5-236" fmla="*/ 704219 h 1385413"/>
              <a:gd name="connsiteX6-237" fmla="*/ 316901 w 1559178"/>
              <a:gd name="connsiteY6-238" fmla="*/ 68584 h 1385413"/>
              <a:gd name="connsiteX0-239" fmla="*/ 330202 w 1559144"/>
              <a:gd name="connsiteY0-240" fmla="*/ 27944 h 1385413"/>
              <a:gd name="connsiteX1-241" fmla="*/ 1209677 w 1559144"/>
              <a:gd name="connsiteY1-242" fmla="*/ 27944 h 1385413"/>
              <a:gd name="connsiteX2-243" fmla="*/ 1558927 w 1559144"/>
              <a:gd name="connsiteY2-244" fmla="*/ 707394 h 1385413"/>
              <a:gd name="connsiteX3-245" fmla="*/ 1216027 w 1559144"/>
              <a:gd name="connsiteY3-246" fmla="*/ 1367794 h 1385413"/>
              <a:gd name="connsiteX4-247" fmla="*/ 339727 w 1559144"/>
              <a:gd name="connsiteY4-248" fmla="*/ 1370969 h 1385413"/>
              <a:gd name="connsiteX5-249" fmla="*/ 2 w 1559144"/>
              <a:gd name="connsiteY5-250" fmla="*/ 704219 h 1385413"/>
              <a:gd name="connsiteX6-251" fmla="*/ 316867 w 1559144"/>
              <a:gd name="connsiteY6-252" fmla="*/ 68584 h 13854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559144" h="1385413">
                <a:moveTo>
                  <a:pt x="330202" y="27944"/>
                </a:moveTo>
                <a:cubicBezTo>
                  <a:pt x="350839" y="4132"/>
                  <a:pt x="1156760" y="-20739"/>
                  <a:pt x="1209677" y="27944"/>
                </a:cubicBezTo>
                <a:cubicBezTo>
                  <a:pt x="1262594" y="76627"/>
                  <a:pt x="1568452" y="655536"/>
                  <a:pt x="1558927" y="707394"/>
                </a:cubicBezTo>
                <a:cubicBezTo>
                  <a:pt x="1549402" y="759252"/>
                  <a:pt x="1257302" y="1347686"/>
                  <a:pt x="1216027" y="1367794"/>
                </a:cubicBezTo>
                <a:cubicBezTo>
                  <a:pt x="1174752" y="1387902"/>
                  <a:pt x="367244" y="1393194"/>
                  <a:pt x="339727" y="1370969"/>
                </a:cubicBezTo>
                <a:cubicBezTo>
                  <a:pt x="312210" y="1348744"/>
                  <a:pt x="637" y="759358"/>
                  <a:pt x="2" y="704219"/>
                </a:cubicBezTo>
                <a:cubicBezTo>
                  <a:pt x="-633" y="649080"/>
                  <a:pt x="293690" y="105731"/>
                  <a:pt x="316867" y="68584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3" name="任意多边形 52"/>
          <p:cNvSpPr/>
          <p:nvPr/>
        </p:nvSpPr>
        <p:spPr>
          <a:xfrm>
            <a:off x="5391604" y="1975232"/>
            <a:ext cx="1440660" cy="1280131"/>
          </a:xfrm>
          <a:custGeom>
            <a:avLst/>
            <a:gdLst>
              <a:gd name="connsiteX0" fmla="*/ 330200 w 1558925"/>
              <a:gd name="connsiteY0" fmla="*/ 0 h 1343025"/>
              <a:gd name="connsiteX1" fmla="*/ 1209675 w 1558925"/>
              <a:gd name="connsiteY1" fmla="*/ 0 h 1343025"/>
              <a:gd name="connsiteX2" fmla="*/ 1558925 w 1558925"/>
              <a:gd name="connsiteY2" fmla="*/ 679450 h 1343025"/>
              <a:gd name="connsiteX3" fmla="*/ 1216025 w 1558925"/>
              <a:gd name="connsiteY3" fmla="*/ 1339850 h 1343025"/>
              <a:gd name="connsiteX4" fmla="*/ 339725 w 1558925"/>
              <a:gd name="connsiteY4" fmla="*/ 1343025 h 1343025"/>
              <a:gd name="connsiteX5" fmla="*/ 0 w 1558925"/>
              <a:gd name="connsiteY5" fmla="*/ 676275 h 1343025"/>
              <a:gd name="connsiteX6" fmla="*/ 330200 w 1558925"/>
              <a:gd name="connsiteY6" fmla="*/ 0 h 1343025"/>
              <a:gd name="connsiteX0-1" fmla="*/ 330214 w 1558939"/>
              <a:gd name="connsiteY0-2" fmla="*/ 84732 h 1427757"/>
              <a:gd name="connsiteX1-3" fmla="*/ 1209689 w 1558939"/>
              <a:gd name="connsiteY1-4" fmla="*/ 84732 h 1427757"/>
              <a:gd name="connsiteX2-5" fmla="*/ 1558939 w 1558939"/>
              <a:gd name="connsiteY2-6" fmla="*/ 764182 h 1427757"/>
              <a:gd name="connsiteX3-7" fmla="*/ 1216039 w 1558939"/>
              <a:gd name="connsiteY3-8" fmla="*/ 1424582 h 1427757"/>
              <a:gd name="connsiteX4-9" fmla="*/ 339739 w 1558939"/>
              <a:gd name="connsiteY4-10" fmla="*/ 1427757 h 1427757"/>
              <a:gd name="connsiteX5-11" fmla="*/ 14 w 1558939"/>
              <a:gd name="connsiteY5-12" fmla="*/ 761007 h 1427757"/>
              <a:gd name="connsiteX6-13" fmla="*/ 330214 w 1558939"/>
              <a:gd name="connsiteY6-14" fmla="*/ 84732 h 1427757"/>
              <a:gd name="connsiteX0-15" fmla="*/ 330207 w 1558932"/>
              <a:gd name="connsiteY0-16" fmla="*/ 56051 h 1399076"/>
              <a:gd name="connsiteX1-17" fmla="*/ 1209682 w 1558932"/>
              <a:gd name="connsiteY1-18" fmla="*/ 56051 h 1399076"/>
              <a:gd name="connsiteX2-19" fmla="*/ 1558932 w 1558932"/>
              <a:gd name="connsiteY2-20" fmla="*/ 735501 h 1399076"/>
              <a:gd name="connsiteX3-21" fmla="*/ 1216032 w 1558932"/>
              <a:gd name="connsiteY3-22" fmla="*/ 1395901 h 1399076"/>
              <a:gd name="connsiteX4-23" fmla="*/ 339732 w 1558932"/>
              <a:gd name="connsiteY4-24" fmla="*/ 1399076 h 1399076"/>
              <a:gd name="connsiteX5-25" fmla="*/ 7 w 1558932"/>
              <a:gd name="connsiteY5-26" fmla="*/ 732326 h 1399076"/>
              <a:gd name="connsiteX6-27" fmla="*/ 330207 w 1558932"/>
              <a:gd name="connsiteY6-28" fmla="*/ 56051 h 1399076"/>
              <a:gd name="connsiteX0-29" fmla="*/ 330207 w 1558932"/>
              <a:gd name="connsiteY0-30" fmla="*/ 106162 h 1449187"/>
              <a:gd name="connsiteX1-31" fmla="*/ 1209682 w 1558932"/>
              <a:gd name="connsiteY1-32" fmla="*/ 106162 h 1449187"/>
              <a:gd name="connsiteX2-33" fmla="*/ 1558932 w 1558932"/>
              <a:gd name="connsiteY2-34" fmla="*/ 785612 h 1449187"/>
              <a:gd name="connsiteX3-35" fmla="*/ 1216032 w 1558932"/>
              <a:gd name="connsiteY3-36" fmla="*/ 1446012 h 1449187"/>
              <a:gd name="connsiteX4-37" fmla="*/ 339732 w 1558932"/>
              <a:gd name="connsiteY4-38" fmla="*/ 1449187 h 1449187"/>
              <a:gd name="connsiteX5-39" fmla="*/ 7 w 1558932"/>
              <a:gd name="connsiteY5-40" fmla="*/ 782437 h 1449187"/>
              <a:gd name="connsiteX6-41" fmla="*/ 330207 w 1558932"/>
              <a:gd name="connsiteY6-42" fmla="*/ 106162 h 1449187"/>
              <a:gd name="connsiteX0-43" fmla="*/ 330207 w 1558932"/>
              <a:gd name="connsiteY0-44" fmla="*/ 27944 h 1370969"/>
              <a:gd name="connsiteX1-45" fmla="*/ 1209682 w 1558932"/>
              <a:gd name="connsiteY1-46" fmla="*/ 27944 h 1370969"/>
              <a:gd name="connsiteX2-47" fmla="*/ 1558932 w 1558932"/>
              <a:gd name="connsiteY2-48" fmla="*/ 707394 h 1370969"/>
              <a:gd name="connsiteX3-49" fmla="*/ 1216032 w 1558932"/>
              <a:gd name="connsiteY3-50" fmla="*/ 1367794 h 1370969"/>
              <a:gd name="connsiteX4-51" fmla="*/ 339732 w 1558932"/>
              <a:gd name="connsiteY4-52" fmla="*/ 1370969 h 1370969"/>
              <a:gd name="connsiteX5-53" fmla="*/ 7 w 1558932"/>
              <a:gd name="connsiteY5-54" fmla="*/ 704219 h 1370969"/>
              <a:gd name="connsiteX6-55" fmla="*/ 330207 w 1558932"/>
              <a:gd name="connsiteY6-56" fmla="*/ 27944 h 1370969"/>
              <a:gd name="connsiteX0-57" fmla="*/ 330207 w 1578929"/>
              <a:gd name="connsiteY0-58" fmla="*/ 27944 h 1370969"/>
              <a:gd name="connsiteX1-59" fmla="*/ 1209682 w 1578929"/>
              <a:gd name="connsiteY1-60" fmla="*/ 27944 h 1370969"/>
              <a:gd name="connsiteX2-61" fmla="*/ 1558932 w 1578929"/>
              <a:gd name="connsiteY2-62" fmla="*/ 707394 h 1370969"/>
              <a:gd name="connsiteX3-63" fmla="*/ 1216032 w 1578929"/>
              <a:gd name="connsiteY3-64" fmla="*/ 1367794 h 1370969"/>
              <a:gd name="connsiteX4-65" fmla="*/ 339732 w 1578929"/>
              <a:gd name="connsiteY4-66" fmla="*/ 1370969 h 1370969"/>
              <a:gd name="connsiteX5-67" fmla="*/ 7 w 1578929"/>
              <a:gd name="connsiteY5-68" fmla="*/ 704219 h 1370969"/>
              <a:gd name="connsiteX6-69" fmla="*/ 330207 w 1578929"/>
              <a:gd name="connsiteY6-70" fmla="*/ 27944 h 1370969"/>
              <a:gd name="connsiteX0-71" fmla="*/ 330207 w 1559149"/>
              <a:gd name="connsiteY0-72" fmla="*/ 27944 h 1370969"/>
              <a:gd name="connsiteX1-73" fmla="*/ 1209682 w 1559149"/>
              <a:gd name="connsiteY1-74" fmla="*/ 27944 h 1370969"/>
              <a:gd name="connsiteX2-75" fmla="*/ 1558932 w 1559149"/>
              <a:gd name="connsiteY2-76" fmla="*/ 707394 h 1370969"/>
              <a:gd name="connsiteX3-77" fmla="*/ 1216032 w 1559149"/>
              <a:gd name="connsiteY3-78" fmla="*/ 1367794 h 1370969"/>
              <a:gd name="connsiteX4-79" fmla="*/ 339732 w 1559149"/>
              <a:gd name="connsiteY4-80" fmla="*/ 1370969 h 1370969"/>
              <a:gd name="connsiteX5-81" fmla="*/ 7 w 1559149"/>
              <a:gd name="connsiteY5-82" fmla="*/ 704219 h 1370969"/>
              <a:gd name="connsiteX6-83" fmla="*/ 330207 w 1559149"/>
              <a:gd name="connsiteY6-84" fmla="*/ 27944 h 1370969"/>
              <a:gd name="connsiteX0-85" fmla="*/ 330207 w 1559149"/>
              <a:gd name="connsiteY0-86" fmla="*/ 27944 h 1370969"/>
              <a:gd name="connsiteX1-87" fmla="*/ 1209682 w 1559149"/>
              <a:gd name="connsiteY1-88" fmla="*/ 27944 h 1370969"/>
              <a:gd name="connsiteX2-89" fmla="*/ 1558932 w 1559149"/>
              <a:gd name="connsiteY2-90" fmla="*/ 707394 h 1370969"/>
              <a:gd name="connsiteX3-91" fmla="*/ 1216032 w 1559149"/>
              <a:gd name="connsiteY3-92" fmla="*/ 1367794 h 1370969"/>
              <a:gd name="connsiteX4-93" fmla="*/ 339732 w 1559149"/>
              <a:gd name="connsiteY4-94" fmla="*/ 1370969 h 1370969"/>
              <a:gd name="connsiteX5-95" fmla="*/ 7 w 1559149"/>
              <a:gd name="connsiteY5-96" fmla="*/ 704219 h 1370969"/>
              <a:gd name="connsiteX6-97" fmla="*/ 330207 w 1559149"/>
              <a:gd name="connsiteY6-98" fmla="*/ 27944 h 1370969"/>
              <a:gd name="connsiteX0-99" fmla="*/ 330207 w 1559149"/>
              <a:gd name="connsiteY0-100" fmla="*/ 27944 h 1377364"/>
              <a:gd name="connsiteX1-101" fmla="*/ 1209682 w 1559149"/>
              <a:gd name="connsiteY1-102" fmla="*/ 27944 h 1377364"/>
              <a:gd name="connsiteX2-103" fmla="*/ 1558932 w 1559149"/>
              <a:gd name="connsiteY2-104" fmla="*/ 707394 h 1377364"/>
              <a:gd name="connsiteX3-105" fmla="*/ 1216032 w 1559149"/>
              <a:gd name="connsiteY3-106" fmla="*/ 1367794 h 1377364"/>
              <a:gd name="connsiteX4-107" fmla="*/ 339732 w 1559149"/>
              <a:gd name="connsiteY4-108" fmla="*/ 1370969 h 1377364"/>
              <a:gd name="connsiteX5-109" fmla="*/ 7 w 1559149"/>
              <a:gd name="connsiteY5-110" fmla="*/ 704219 h 1377364"/>
              <a:gd name="connsiteX6-111" fmla="*/ 330207 w 1559149"/>
              <a:gd name="connsiteY6-112" fmla="*/ 27944 h 1377364"/>
              <a:gd name="connsiteX0-113" fmla="*/ 330207 w 1559149"/>
              <a:gd name="connsiteY0-114" fmla="*/ 27944 h 1473487"/>
              <a:gd name="connsiteX1-115" fmla="*/ 1209682 w 1559149"/>
              <a:gd name="connsiteY1-116" fmla="*/ 27944 h 1473487"/>
              <a:gd name="connsiteX2-117" fmla="*/ 1558932 w 1559149"/>
              <a:gd name="connsiteY2-118" fmla="*/ 707394 h 1473487"/>
              <a:gd name="connsiteX3-119" fmla="*/ 1216032 w 1559149"/>
              <a:gd name="connsiteY3-120" fmla="*/ 1367794 h 1473487"/>
              <a:gd name="connsiteX4-121" fmla="*/ 339732 w 1559149"/>
              <a:gd name="connsiteY4-122" fmla="*/ 1370969 h 1473487"/>
              <a:gd name="connsiteX5-123" fmla="*/ 7 w 1559149"/>
              <a:gd name="connsiteY5-124" fmla="*/ 704219 h 1473487"/>
              <a:gd name="connsiteX6-125" fmla="*/ 330207 w 1559149"/>
              <a:gd name="connsiteY6-126" fmla="*/ 27944 h 1473487"/>
              <a:gd name="connsiteX0-127" fmla="*/ 330207 w 1559149"/>
              <a:gd name="connsiteY0-128" fmla="*/ 27944 h 1385413"/>
              <a:gd name="connsiteX1-129" fmla="*/ 1209682 w 1559149"/>
              <a:gd name="connsiteY1-130" fmla="*/ 27944 h 1385413"/>
              <a:gd name="connsiteX2-131" fmla="*/ 1558932 w 1559149"/>
              <a:gd name="connsiteY2-132" fmla="*/ 707394 h 1385413"/>
              <a:gd name="connsiteX3-133" fmla="*/ 1216032 w 1559149"/>
              <a:gd name="connsiteY3-134" fmla="*/ 1367794 h 1385413"/>
              <a:gd name="connsiteX4-135" fmla="*/ 339732 w 1559149"/>
              <a:gd name="connsiteY4-136" fmla="*/ 1370969 h 1385413"/>
              <a:gd name="connsiteX5-137" fmla="*/ 7 w 1559149"/>
              <a:gd name="connsiteY5-138" fmla="*/ 704219 h 1385413"/>
              <a:gd name="connsiteX6-139" fmla="*/ 330207 w 1559149"/>
              <a:gd name="connsiteY6-140" fmla="*/ 27944 h 1385413"/>
              <a:gd name="connsiteX0-141" fmla="*/ 330207 w 1559149"/>
              <a:gd name="connsiteY0-142" fmla="*/ 27944 h 1385413"/>
              <a:gd name="connsiteX1-143" fmla="*/ 1209682 w 1559149"/>
              <a:gd name="connsiteY1-144" fmla="*/ 27944 h 1385413"/>
              <a:gd name="connsiteX2-145" fmla="*/ 1558932 w 1559149"/>
              <a:gd name="connsiteY2-146" fmla="*/ 707394 h 1385413"/>
              <a:gd name="connsiteX3-147" fmla="*/ 1216032 w 1559149"/>
              <a:gd name="connsiteY3-148" fmla="*/ 1367794 h 1385413"/>
              <a:gd name="connsiteX4-149" fmla="*/ 339732 w 1559149"/>
              <a:gd name="connsiteY4-150" fmla="*/ 1370969 h 1385413"/>
              <a:gd name="connsiteX5-151" fmla="*/ 7 w 1559149"/>
              <a:gd name="connsiteY5-152" fmla="*/ 704219 h 1385413"/>
              <a:gd name="connsiteX6-153" fmla="*/ 330207 w 1559149"/>
              <a:gd name="connsiteY6-154" fmla="*/ 27944 h 1385413"/>
              <a:gd name="connsiteX0-155" fmla="*/ 330206 w 1559148"/>
              <a:gd name="connsiteY0-156" fmla="*/ 27944 h 1385413"/>
              <a:gd name="connsiteX1-157" fmla="*/ 1209681 w 1559148"/>
              <a:gd name="connsiteY1-158" fmla="*/ 27944 h 1385413"/>
              <a:gd name="connsiteX2-159" fmla="*/ 1558931 w 1559148"/>
              <a:gd name="connsiteY2-160" fmla="*/ 707394 h 1385413"/>
              <a:gd name="connsiteX3-161" fmla="*/ 1216031 w 1559148"/>
              <a:gd name="connsiteY3-162" fmla="*/ 1367794 h 1385413"/>
              <a:gd name="connsiteX4-163" fmla="*/ 339731 w 1559148"/>
              <a:gd name="connsiteY4-164" fmla="*/ 1370969 h 1385413"/>
              <a:gd name="connsiteX5-165" fmla="*/ 6 w 1559148"/>
              <a:gd name="connsiteY5-166" fmla="*/ 704219 h 1385413"/>
              <a:gd name="connsiteX6-167" fmla="*/ 330206 w 1559148"/>
              <a:gd name="connsiteY6-168" fmla="*/ 27944 h 1385413"/>
              <a:gd name="connsiteX0-169" fmla="*/ 330206 w 1559148"/>
              <a:gd name="connsiteY0-170" fmla="*/ 27944 h 1385413"/>
              <a:gd name="connsiteX1-171" fmla="*/ 1209681 w 1559148"/>
              <a:gd name="connsiteY1-172" fmla="*/ 27944 h 1385413"/>
              <a:gd name="connsiteX2-173" fmla="*/ 1558931 w 1559148"/>
              <a:gd name="connsiteY2-174" fmla="*/ 707394 h 1385413"/>
              <a:gd name="connsiteX3-175" fmla="*/ 1216031 w 1559148"/>
              <a:gd name="connsiteY3-176" fmla="*/ 1367794 h 1385413"/>
              <a:gd name="connsiteX4-177" fmla="*/ 339731 w 1559148"/>
              <a:gd name="connsiteY4-178" fmla="*/ 1370969 h 1385413"/>
              <a:gd name="connsiteX5-179" fmla="*/ 6 w 1559148"/>
              <a:gd name="connsiteY5-180" fmla="*/ 704219 h 1385413"/>
              <a:gd name="connsiteX6-181" fmla="*/ 421646 w 1559148"/>
              <a:gd name="connsiteY6-182" fmla="*/ 119384 h 1385413"/>
              <a:gd name="connsiteX0-183" fmla="*/ 330206 w 1559148"/>
              <a:gd name="connsiteY0-184" fmla="*/ 27944 h 1385413"/>
              <a:gd name="connsiteX1-185" fmla="*/ 1209681 w 1559148"/>
              <a:gd name="connsiteY1-186" fmla="*/ 27944 h 1385413"/>
              <a:gd name="connsiteX2-187" fmla="*/ 1558931 w 1559148"/>
              <a:gd name="connsiteY2-188" fmla="*/ 707394 h 1385413"/>
              <a:gd name="connsiteX3-189" fmla="*/ 1216031 w 1559148"/>
              <a:gd name="connsiteY3-190" fmla="*/ 1367794 h 1385413"/>
              <a:gd name="connsiteX4-191" fmla="*/ 339731 w 1559148"/>
              <a:gd name="connsiteY4-192" fmla="*/ 1370969 h 1385413"/>
              <a:gd name="connsiteX5-193" fmla="*/ 6 w 1559148"/>
              <a:gd name="connsiteY5-194" fmla="*/ 704219 h 1385413"/>
              <a:gd name="connsiteX6-195" fmla="*/ 421646 w 1559148"/>
              <a:gd name="connsiteY6-196" fmla="*/ 119384 h 1385413"/>
              <a:gd name="connsiteX0-197" fmla="*/ 330206 w 1559148"/>
              <a:gd name="connsiteY0-198" fmla="*/ 27944 h 1385413"/>
              <a:gd name="connsiteX1-199" fmla="*/ 1209681 w 1559148"/>
              <a:gd name="connsiteY1-200" fmla="*/ 27944 h 1385413"/>
              <a:gd name="connsiteX2-201" fmla="*/ 1558931 w 1559148"/>
              <a:gd name="connsiteY2-202" fmla="*/ 707394 h 1385413"/>
              <a:gd name="connsiteX3-203" fmla="*/ 1216031 w 1559148"/>
              <a:gd name="connsiteY3-204" fmla="*/ 1367794 h 1385413"/>
              <a:gd name="connsiteX4-205" fmla="*/ 339731 w 1559148"/>
              <a:gd name="connsiteY4-206" fmla="*/ 1370969 h 1385413"/>
              <a:gd name="connsiteX5-207" fmla="*/ 6 w 1559148"/>
              <a:gd name="connsiteY5-208" fmla="*/ 704219 h 1385413"/>
              <a:gd name="connsiteX6-209" fmla="*/ 421646 w 1559148"/>
              <a:gd name="connsiteY6-210" fmla="*/ 119384 h 1385413"/>
              <a:gd name="connsiteX0-211" fmla="*/ 330236 w 1559178"/>
              <a:gd name="connsiteY0-212" fmla="*/ 27944 h 1385413"/>
              <a:gd name="connsiteX1-213" fmla="*/ 1209711 w 1559178"/>
              <a:gd name="connsiteY1-214" fmla="*/ 27944 h 1385413"/>
              <a:gd name="connsiteX2-215" fmla="*/ 1558961 w 1559178"/>
              <a:gd name="connsiteY2-216" fmla="*/ 707394 h 1385413"/>
              <a:gd name="connsiteX3-217" fmla="*/ 1216061 w 1559178"/>
              <a:gd name="connsiteY3-218" fmla="*/ 1367794 h 1385413"/>
              <a:gd name="connsiteX4-219" fmla="*/ 339761 w 1559178"/>
              <a:gd name="connsiteY4-220" fmla="*/ 1370969 h 1385413"/>
              <a:gd name="connsiteX5-221" fmla="*/ 36 w 1559178"/>
              <a:gd name="connsiteY5-222" fmla="*/ 704219 h 1385413"/>
              <a:gd name="connsiteX6-223" fmla="*/ 316901 w 1559178"/>
              <a:gd name="connsiteY6-224" fmla="*/ 68584 h 1385413"/>
              <a:gd name="connsiteX0-225" fmla="*/ 330236 w 1559178"/>
              <a:gd name="connsiteY0-226" fmla="*/ 27944 h 1385413"/>
              <a:gd name="connsiteX1-227" fmla="*/ 1209711 w 1559178"/>
              <a:gd name="connsiteY1-228" fmla="*/ 27944 h 1385413"/>
              <a:gd name="connsiteX2-229" fmla="*/ 1558961 w 1559178"/>
              <a:gd name="connsiteY2-230" fmla="*/ 707394 h 1385413"/>
              <a:gd name="connsiteX3-231" fmla="*/ 1216061 w 1559178"/>
              <a:gd name="connsiteY3-232" fmla="*/ 1367794 h 1385413"/>
              <a:gd name="connsiteX4-233" fmla="*/ 339761 w 1559178"/>
              <a:gd name="connsiteY4-234" fmla="*/ 1370969 h 1385413"/>
              <a:gd name="connsiteX5-235" fmla="*/ 36 w 1559178"/>
              <a:gd name="connsiteY5-236" fmla="*/ 704219 h 1385413"/>
              <a:gd name="connsiteX6-237" fmla="*/ 316901 w 1559178"/>
              <a:gd name="connsiteY6-238" fmla="*/ 68584 h 1385413"/>
              <a:gd name="connsiteX0-239" fmla="*/ 330202 w 1559144"/>
              <a:gd name="connsiteY0-240" fmla="*/ 27944 h 1385413"/>
              <a:gd name="connsiteX1-241" fmla="*/ 1209677 w 1559144"/>
              <a:gd name="connsiteY1-242" fmla="*/ 27944 h 1385413"/>
              <a:gd name="connsiteX2-243" fmla="*/ 1558927 w 1559144"/>
              <a:gd name="connsiteY2-244" fmla="*/ 707394 h 1385413"/>
              <a:gd name="connsiteX3-245" fmla="*/ 1216027 w 1559144"/>
              <a:gd name="connsiteY3-246" fmla="*/ 1367794 h 1385413"/>
              <a:gd name="connsiteX4-247" fmla="*/ 339727 w 1559144"/>
              <a:gd name="connsiteY4-248" fmla="*/ 1370969 h 1385413"/>
              <a:gd name="connsiteX5-249" fmla="*/ 2 w 1559144"/>
              <a:gd name="connsiteY5-250" fmla="*/ 704219 h 1385413"/>
              <a:gd name="connsiteX6-251" fmla="*/ 316867 w 1559144"/>
              <a:gd name="connsiteY6-252" fmla="*/ 68584 h 13854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559144" h="1385413">
                <a:moveTo>
                  <a:pt x="330202" y="27944"/>
                </a:moveTo>
                <a:cubicBezTo>
                  <a:pt x="350839" y="4132"/>
                  <a:pt x="1156760" y="-20739"/>
                  <a:pt x="1209677" y="27944"/>
                </a:cubicBezTo>
                <a:cubicBezTo>
                  <a:pt x="1262594" y="76627"/>
                  <a:pt x="1568452" y="655536"/>
                  <a:pt x="1558927" y="707394"/>
                </a:cubicBezTo>
                <a:cubicBezTo>
                  <a:pt x="1549402" y="759252"/>
                  <a:pt x="1257302" y="1347686"/>
                  <a:pt x="1216027" y="1367794"/>
                </a:cubicBezTo>
                <a:cubicBezTo>
                  <a:pt x="1174752" y="1387902"/>
                  <a:pt x="367244" y="1393194"/>
                  <a:pt x="339727" y="1370969"/>
                </a:cubicBezTo>
                <a:cubicBezTo>
                  <a:pt x="312210" y="1348744"/>
                  <a:pt x="637" y="759358"/>
                  <a:pt x="2" y="704219"/>
                </a:cubicBezTo>
                <a:cubicBezTo>
                  <a:pt x="-633" y="649080"/>
                  <a:pt x="293690" y="105731"/>
                  <a:pt x="316867" y="68584"/>
                </a:cubicBezTo>
              </a:path>
            </a:pathLst>
          </a:custGeom>
          <a:blipFill dpi="0" rotWithShape="1">
            <a:blip r:embed="rId3"/>
            <a:srcRect/>
            <a:stretch>
              <a:fillRect l="-58000" t="-22000" r="-40000" b="-50000"/>
            </a:stretch>
          </a:blipFill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" name="任意多边形 53"/>
          <p:cNvSpPr/>
          <p:nvPr/>
        </p:nvSpPr>
        <p:spPr>
          <a:xfrm>
            <a:off x="5391604" y="3369336"/>
            <a:ext cx="1440660" cy="1280131"/>
          </a:xfrm>
          <a:custGeom>
            <a:avLst/>
            <a:gdLst>
              <a:gd name="connsiteX0" fmla="*/ 330200 w 1558925"/>
              <a:gd name="connsiteY0" fmla="*/ 0 h 1343025"/>
              <a:gd name="connsiteX1" fmla="*/ 1209675 w 1558925"/>
              <a:gd name="connsiteY1" fmla="*/ 0 h 1343025"/>
              <a:gd name="connsiteX2" fmla="*/ 1558925 w 1558925"/>
              <a:gd name="connsiteY2" fmla="*/ 679450 h 1343025"/>
              <a:gd name="connsiteX3" fmla="*/ 1216025 w 1558925"/>
              <a:gd name="connsiteY3" fmla="*/ 1339850 h 1343025"/>
              <a:gd name="connsiteX4" fmla="*/ 339725 w 1558925"/>
              <a:gd name="connsiteY4" fmla="*/ 1343025 h 1343025"/>
              <a:gd name="connsiteX5" fmla="*/ 0 w 1558925"/>
              <a:gd name="connsiteY5" fmla="*/ 676275 h 1343025"/>
              <a:gd name="connsiteX6" fmla="*/ 330200 w 1558925"/>
              <a:gd name="connsiteY6" fmla="*/ 0 h 1343025"/>
              <a:gd name="connsiteX0-1" fmla="*/ 330214 w 1558939"/>
              <a:gd name="connsiteY0-2" fmla="*/ 84732 h 1427757"/>
              <a:gd name="connsiteX1-3" fmla="*/ 1209689 w 1558939"/>
              <a:gd name="connsiteY1-4" fmla="*/ 84732 h 1427757"/>
              <a:gd name="connsiteX2-5" fmla="*/ 1558939 w 1558939"/>
              <a:gd name="connsiteY2-6" fmla="*/ 764182 h 1427757"/>
              <a:gd name="connsiteX3-7" fmla="*/ 1216039 w 1558939"/>
              <a:gd name="connsiteY3-8" fmla="*/ 1424582 h 1427757"/>
              <a:gd name="connsiteX4-9" fmla="*/ 339739 w 1558939"/>
              <a:gd name="connsiteY4-10" fmla="*/ 1427757 h 1427757"/>
              <a:gd name="connsiteX5-11" fmla="*/ 14 w 1558939"/>
              <a:gd name="connsiteY5-12" fmla="*/ 761007 h 1427757"/>
              <a:gd name="connsiteX6-13" fmla="*/ 330214 w 1558939"/>
              <a:gd name="connsiteY6-14" fmla="*/ 84732 h 1427757"/>
              <a:gd name="connsiteX0-15" fmla="*/ 330207 w 1558932"/>
              <a:gd name="connsiteY0-16" fmla="*/ 56051 h 1399076"/>
              <a:gd name="connsiteX1-17" fmla="*/ 1209682 w 1558932"/>
              <a:gd name="connsiteY1-18" fmla="*/ 56051 h 1399076"/>
              <a:gd name="connsiteX2-19" fmla="*/ 1558932 w 1558932"/>
              <a:gd name="connsiteY2-20" fmla="*/ 735501 h 1399076"/>
              <a:gd name="connsiteX3-21" fmla="*/ 1216032 w 1558932"/>
              <a:gd name="connsiteY3-22" fmla="*/ 1395901 h 1399076"/>
              <a:gd name="connsiteX4-23" fmla="*/ 339732 w 1558932"/>
              <a:gd name="connsiteY4-24" fmla="*/ 1399076 h 1399076"/>
              <a:gd name="connsiteX5-25" fmla="*/ 7 w 1558932"/>
              <a:gd name="connsiteY5-26" fmla="*/ 732326 h 1399076"/>
              <a:gd name="connsiteX6-27" fmla="*/ 330207 w 1558932"/>
              <a:gd name="connsiteY6-28" fmla="*/ 56051 h 1399076"/>
              <a:gd name="connsiteX0-29" fmla="*/ 330207 w 1558932"/>
              <a:gd name="connsiteY0-30" fmla="*/ 106162 h 1449187"/>
              <a:gd name="connsiteX1-31" fmla="*/ 1209682 w 1558932"/>
              <a:gd name="connsiteY1-32" fmla="*/ 106162 h 1449187"/>
              <a:gd name="connsiteX2-33" fmla="*/ 1558932 w 1558932"/>
              <a:gd name="connsiteY2-34" fmla="*/ 785612 h 1449187"/>
              <a:gd name="connsiteX3-35" fmla="*/ 1216032 w 1558932"/>
              <a:gd name="connsiteY3-36" fmla="*/ 1446012 h 1449187"/>
              <a:gd name="connsiteX4-37" fmla="*/ 339732 w 1558932"/>
              <a:gd name="connsiteY4-38" fmla="*/ 1449187 h 1449187"/>
              <a:gd name="connsiteX5-39" fmla="*/ 7 w 1558932"/>
              <a:gd name="connsiteY5-40" fmla="*/ 782437 h 1449187"/>
              <a:gd name="connsiteX6-41" fmla="*/ 330207 w 1558932"/>
              <a:gd name="connsiteY6-42" fmla="*/ 106162 h 1449187"/>
              <a:gd name="connsiteX0-43" fmla="*/ 330207 w 1558932"/>
              <a:gd name="connsiteY0-44" fmla="*/ 27944 h 1370969"/>
              <a:gd name="connsiteX1-45" fmla="*/ 1209682 w 1558932"/>
              <a:gd name="connsiteY1-46" fmla="*/ 27944 h 1370969"/>
              <a:gd name="connsiteX2-47" fmla="*/ 1558932 w 1558932"/>
              <a:gd name="connsiteY2-48" fmla="*/ 707394 h 1370969"/>
              <a:gd name="connsiteX3-49" fmla="*/ 1216032 w 1558932"/>
              <a:gd name="connsiteY3-50" fmla="*/ 1367794 h 1370969"/>
              <a:gd name="connsiteX4-51" fmla="*/ 339732 w 1558932"/>
              <a:gd name="connsiteY4-52" fmla="*/ 1370969 h 1370969"/>
              <a:gd name="connsiteX5-53" fmla="*/ 7 w 1558932"/>
              <a:gd name="connsiteY5-54" fmla="*/ 704219 h 1370969"/>
              <a:gd name="connsiteX6-55" fmla="*/ 330207 w 1558932"/>
              <a:gd name="connsiteY6-56" fmla="*/ 27944 h 1370969"/>
              <a:gd name="connsiteX0-57" fmla="*/ 330207 w 1578929"/>
              <a:gd name="connsiteY0-58" fmla="*/ 27944 h 1370969"/>
              <a:gd name="connsiteX1-59" fmla="*/ 1209682 w 1578929"/>
              <a:gd name="connsiteY1-60" fmla="*/ 27944 h 1370969"/>
              <a:gd name="connsiteX2-61" fmla="*/ 1558932 w 1578929"/>
              <a:gd name="connsiteY2-62" fmla="*/ 707394 h 1370969"/>
              <a:gd name="connsiteX3-63" fmla="*/ 1216032 w 1578929"/>
              <a:gd name="connsiteY3-64" fmla="*/ 1367794 h 1370969"/>
              <a:gd name="connsiteX4-65" fmla="*/ 339732 w 1578929"/>
              <a:gd name="connsiteY4-66" fmla="*/ 1370969 h 1370969"/>
              <a:gd name="connsiteX5-67" fmla="*/ 7 w 1578929"/>
              <a:gd name="connsiteY5-68" fmla="*/ 704219 h 1370969"/>
              <a:gd name="connsiteX6-69" fmla="*/ 330207 w 1578929"/>
              <a:gd name="connsiteY6-70" fmla="*/ 27944 h 1370969"/>
              <a:gd name="connsiteX0-71" fmla="*/ 330207 w 1559149"/>
              <a:gd name="connsiteY0-72" fmla="*/ 27944 h 1370969"/>
              <a:gd name="connsiteX1-73" fmla="*/ 1209682 w 1559149"/>
              <a:gd name="connsiteY1-74" fmla="*/ 27944 h 1370969"/>
              <a:gd name="connsiteX2-75" fmla="*/ 1558932 w 1559149"/>
              <a:gd name="connsiteY2-76" fmla="*/ 707394 h 1370969"/>
              <a:gd name="connsiteX3-77" fmla="*/ 1216032 w 1559149"/>
              <a:gd name="connsiteY3-78" fmla="*/ 1367794 h 1370969"/>
              <a:gd name="connsiteX4-79" fmla="*/ 339732 w 1559149"/>
              <a:gd name="connsiteY4-80" fmla="*/ 1370969 h 1370969"/>
              <a:gd name="connsiteX5-81" fmla="*/ 7 w 1559149"/>
              <a:gd name="connsiteY5-82" fmla="*/ 704219 h 1370969"/>
              <a:gd name="connsiteX6-83" fmla="*/ 330207 w 1559149"/>
              <a:gd name="connsiteY6-84" fmla="*/ 27944 h 1370969"/>
              <a:gd name="connsiteX0-85" fmla="*/ 330207 w 1559149"/>
              <a:gd name="connsiteY0-86" fmla="*/ 27944 h 1370969"/>
              <a:gd name="connsiteX1-87" fmla="*/ 1209682 w 1559149"/>
              <a:gd name="connsiteY1-88" fmla="*/ 27944 h 1370969"/>
              <a:gd name="connsiteX2-89" fmla="*/ 1558932 w 1559149"/>
              <a:gd name="connsiteY2-90" fmla="*/ 707394 h 1370969"/>
              <a:gd name="connsiteX3-91" fmla="*/ 1216032 w 1559149"/>
              <a:gd name="connsiteY3-92" fmla="*/ 1367794 h 1370969"/>
              <a:gd name="connsiteX4-93" fmla="*/ 339732 w 1559149"/>
              <a:gd name="connsiteY4-94" fmla="*/ 1370969 h 1370969"/>
              <a:gd name="connsiteX5-95" fmla="*/ 7 w 1559149"/>
              <a:gd name="connsiteY5-96" fmla="*/ 704219 h 1370969"/>
              <a:gd name="connsiteX6-97" fmla="*/ 330207 w 1559149"/>
              <a:gd name="connsiteY6-98" fmla="*/ 27944 h 1370969"/>
              <a:gd name="connsiteX0-99" fmla="*/ 330207 w 1559149"/>
              <a:gd name="connsiteY0-100" fmla="*/ 27944 h 1377364"/>
              <a:gd name="connsiteX1-101" fmla="*/ 1209682 w 1559149"/>
              <a:gd name="connsiteY1-102" fmla="*/ 27944 h 1377364"/>
              <a:gd name="connsiteX2-103" fmla="*/ 1558932 w 1559149"/>
              <a:gd name="connsiteY2-104" fmla="*/ 707394 h 1377364"/>
              <a:gd name="connsiteX3-105" fmla="*/ 1216032 w 1559149"/>
              <a:gd name="connsiteY3-106" fmla="*/ 1367794 h 1377364"/>
              <a:gd name="connsiteX4-107" fmla="*/ 339732 w 1559149"/>
              <a:gd name="connsiteY4-108" fmla="*/ 1370969 h 1377364"/>
              <a:gd name="connsiteX5-109" fmla="*/ 7 w 1559149"/>
              <a:gd name="connsiteY5-110" fmla="*/ 704219 h 1377364"/>
              <a:gd name="connsiteX6-111" fmla="*/ 330207 w 1559149"/>
              <a:gd name="connsiteY6-112" fmla="*/ 27944 h 1377364"/>
              <a:gd name="connsiteX0-113" fmla="*/ 330207 w 1559149"/>
              <a:gd name="connsiteY0-114" fmla="*/ 27944 h 1473487"/>
              <a:gd name="connsiteX1-115" fmla="*/ 1209682 w 1559149"/>
              <a:gd name="connsiteY1-116" fmla="*/ 27944 h 1473487"/>
              <a:gd name="connsiteX2-117" fmla="*/ 1558932 w 1559149"/>
              <a:gd name="connsiteY2-118" fmla="*/ 707394 h 1473487"/>
              <a:gd name="connsiteX3-119" fmla="*/ 1216032 w 1559149"/>
              <a:gd name="connsiteY3-120" fmla="*/ 1367794 h 1473487"/>
              <a:gd name="connsiteX4-121" fmla="*/ 339732 w 1559149"/>
              <a:gd name="connsiteY4-122" fmla="*/ 1370969 h 1473487"/>
              <a:gd name="connsiteX5-123" fmla="*/ 7 w 1559149"/>
              <a:gd name="connsiteY5-124" fmla="*/ 704219 h 1473487"/>
              <a:gd name="connsiteX6-125" fmla="*/ 330207 w 1559149"/>
              <a:gd name="connsiteY6-126" fmla="*/ 27944 h 1473487"/>
              <a:gd name="connsiteX0-127" fmla="*/ 330207 w 1559149"/>
              <a:gd name="connsiteY0-128" fmla="*/ 27944 h 1385413"/>
              <a:gd name="connsiteX1-129" fmla="*/ 1209682 w 1559149"/>
              <a:gd name="connsiteY1-130" fmla="*/ 27944 h 1385413"/>
              <a:gd name="connsiteX2-131" fmla="*/ 1558932 w 1559149"/>
              <a:gd name="connsiteY2-132" fmla="*/ 707394 h 1385413"/>
              <a:gd name="connsiteX3-133" fmla="*/ 1216032 w 1559149"/>
              <a:gd name="connsiteY3-134" fmla="*/ 1367794 h 1385413"/>
              <a:gd name="connsiteX4-135" fmla="*/ 339732 w 1559149"/>
              <a:gd name="connsiteY4-136" fmla="*/ 1370969 h 1385413"/>
              <a:gd name="connsiteX5-137" fmla="*/ 7 w 1559149"/>
              <a:gd name="connsiteY5-138" fmla="*/ 704219 h 1385413"/>
              <a:gd name="connsiteX6-139" fmla="*/ 330207 w 1559149"/>
              <a:gd name="connsiteY6-140" fmla="*/ 27944 h 1385413"/>
              <a:gd name="connsiteX0-141" fmla="*/ 330207 w 1559149"/>
              <a:gd name="connsiteY0-142" fmla="*/ 27944 h 1385413"/>
              <a:gd name="connsiteX1-143" fmla="*/ 1209682 w 1559149"/>
              <a:gd name="connsiteY1-144" fmla="*/ 27944 h 1385413"/>
              <a:gd name="connsiteX2-145" fmla="*/ 1558932 w 1559149"/>
              <a:gd name="connsiteY2-146" fmla="*/ 707394 h 1385413"/>
              <a:gd name="connsiteX3-147" fmla="*/ 1216032 w 1559149"/>
              <a:gd name="connsiteY3-148" fmla="*/ 1367794 h 1385413"/>
              <a:gd name="connsiteX4-149" fmla="*/ 339732 w 1559149"/>
              <a:gd name="connsiteY4-150" fmla="*/ 1370969 h 1385413"/>
              <a:gd name="connsiteX5-151" fmla="*/ 7 w 1559149"/>
              <a:gd name="connsiteY5-152" fmla="*/ 704219 h 1385413"/>
              <a:gd name="connsiteX6-153" fmla="*/ 330207 w 1559149"/>
              <a:gd name="connsiteY6-154" fmla="*/ 27944 h 1385413"/>
              <a:gd name="connsiteX0-155" fmla="*/ 330206 w 1559148"/>
              <a:gd name="connsiteY0-156" fmla="*/ 27944 h 1385413"/>
              <a:gd name="connsiteX1-157" fmla="*/ 1209681 w 1559148"/>
              <a:gd name="connsiteY1-158" fmla="*/ 27944 h 1385413"/>
              <a:gd name="connsiteX2-159" fmla="*/ 1558931 w 1559148"/>
              <a:gd name="connsiteY2-160" fmla="*/ 707394 h 1385413"/>
              <a:gd name="connsiteX3-161" fmla="*/ 1216031 w 1559148"/>
              <a:gd name="connsiteY3-162" fmla="*/ 1367794 h 1385413"/>
              <a:gd name="connsiteX4-163" fmla="*/ 339731 w 1559148"/>
              <a:gd name="connsiteY4-164" fmla="*/ 1370969 h 1385413"/>
              <a:gd name="connsiteX5-165" fmla="*/ 6 w 1559148"/>
              <a:gd name="connsiteY5-166" fmla="*/ 704219 h 1385413"/>
              <a:gd name="connsiteX6-167" fmla="*/ 330206 w 1559148"/>
              <a:gd name="connsiteY6-168" fmla="*/ 27944 h 1385413"/>
              <a:gd name="connsiteX0-169" fmla="*/ 330206 w 1559148"/>
              <a:gd name="connsiteY0-170" fmla="*/ 27944 h 1385413"/>
              <a:gd name="connsiteX1-171" fmla="*/ 1209681 w 1559148"/>
              <a:gd name="connsiteY1-172" fmla="*/ 27944 h 1385413"/>
              <a:gd name="connsiteX2-173" fmla="*/ 1558931 w 1559148"/>
              <a:gd name="connsiteY2-174" fmla="*/ 707394 h 1385413"/>
              <a:gd name="connsiteX3-175" fmla="*/ 1216031 w 1559148"/>
              <a:gd name="connsiteY3-176" fmla="*/ 1367794 h 1385413"/>
              <a:gd name="connsiteX4-177" fmla="*/ 339731 w 1559148"/>
              <a:gd name="connsiteY4-178" fmla="*/ 1370969 h 1385413"/>
              <a:gd name="connsiteX5-179" fmla="*/ 6 w 1559148"/>
              <a:gd name="connsiteY5-180" fmla="*/ 704219 h 1385413"/>
              <a:gd name="connsiteX6-181" fmla="*/ 421646 w 1559148"/>
              <a:gd name="connsiteY6-182" fmla="*/ 119384 h 1385413"/>
              <a:gd name="connsiteX0-183" fmla="*/ 330206 w 1559148"/>
              <a:gd name="connsiteY0-184" fmla="*/ 27944 h 1385413"/>
              <a:gd name="connsiteX1-185" fmla="*/ 1209681 w 1559148"/>
              <a:gd name="connsiteY1-186" fmla="*/ 27944 h 1385413"/>
              <a:gd name="connsiteX2-187" fmla="*/ 1558931 w 1559148"/>
              <a:gd name="connsiteY2-188" fmla="*/ 707394 h 1385413"/>
              <a:gd name="connsiteX3-189" fmla="*/ 1216031 w 1559148"/>
              <a:gd name="connsiteY3-190" fmla="*/ 1367794 h 1385413"/>
              <a:gd name="connsiteX4-191" fmla="*/ 339731 w 1559148"/>
              <a:gd name="connsiteY4-192" fmla="*/ 1370969 h 1385413"/>
              <a:gd name="connsiteX5-193" fmla="*/ 6 w 1559148"/>
              <a:gd name="connsiteY5-194" fmla="*/ 704219 h 1385413"/>
              <a:gd name="connsiteX6-195" fmla="*/ 421646 w 1559148"/>
              <a:gd name="connsiteY6-196" fmla="*/ 119384 h 1385413"/>
              <a:gd name="connsiteX0-197" fmla="*/ 330206 w 1559148"/>
              <a:gd name="connsiteY0-198" fmla="*/ 27944 h 1385413"/>
              <a:gd name="connsiteX1-199" fmla="*/ 1209681 w 1559148"/>
              <a:gd name="connsiteY1-200" fmla="*/ 27944 h 1385413"/>
              <a:gd name="connsiteX2-201" fmla="*/ 1558931 w 1559148"/>
              <a:gd name="connsiteY2-202" fmla="*/ 707394 h 1385413"/>
              <a:gd name="connsiteX3-203" fmla="*/ 1216031 w 1559148"/>
              <a:gd name="connsiteY3-204" fmla="*/ 1367794 h 1385413"/>
              <a:gd name="connsiteX4-205" fmla="*/ 339731 w 1559148"/>
              <a:gd name="connsiteY4-206" fmla="*/ 1370969 h 1385413"/>
              <a:gd name="connsiteX5-207" fmla="*/ 6 w 1559148"/>
              <a:gd name="connsiteY5-208" fmla="*/ 704219 h 1385413"/>
              <a:gd name="connsiteX6-209" fmla="*/ 421646 w 1559148"/>
              <a:gd name="connsiteY6-210" fmla="*/ 119384 h 1385413"/>
              <a:gd name="connsiteX0-211" fmla="*/ 330236 w 1559178"/>
              <a:gd name="connsiteY0-212" fmla="*/ 27944 h 1385413"/>
              <a:gd name="connsiteX1-213" fmla="*/ 1209711 w 1559178"/>
              <a:gd name="connsiteY1-214" fmla="*/ 27944 h 1385413"/>
              <a:gd name="connsiteX2-215" fmla="*/ 1558961 w 1559178"/>
              <a:gd name="connsiteY2-216" fmla="*/ 707394 h 1385413"/>
              <a:gd name="connsiteX3-217" fmla="*/ 1216061 w 1559178"/>
              <a:gd name="connsiteY3-218" fmla="*/ 1367794 h 1385413"/>
              <a:gd name="connsiteX4-219" fmla="*/ 339761 w 1559178"/>
              <a:gd name="connsiteY4-220" fmla="*/ 1370969 h 1385413"/>
              <a:gd name="connsiteX5-221" fmla="*/ 36 w 1559178"/>
              <a:gd name="connsiteY5-222" fmla="*/ 704219 h 1385413"/>
              <a:gd name="connsiteX6-223" fmla="*/ 316901 w 1559178"/>
              <a:gd name="connsiteY6-224" fmla="*/ 68584 h 1385413"/>
              <a:gd name="connsiteX0-225" fmla="*/ 330236 w 1559178"/>
              <a:gd name="connsiteY0-226" fmla="*/ 27944 h 1385413"/>
              <a:gd name="connsiteX1-227" fmla="*/ 1209711 w 1559178"/>
              <a:gd name="connsiteY1-228" fmla="*/ 27944 h 1385413"/>
              <a:gd name="connsiteX2-229" fmla="*/ 1558961 w 1559178"/>
              <a:gd name="connsiteY2-230" fmla="*/ 707394 h 1385413"/>
              <a:gd name="connsiteX3-231" fmla="*/ 1216061 w 1559178"/>
              <a:gd name="connsiteY3-232" fmla="*/ 1367794 h 1385413"/>
              <a:gd name="connsiteX4-233" fmla="*/ 339761 w 1559178"/>
              <a:gd name="connsiteY4-234" fmla="*/ 1370969 h 1385413"/>
              <a:gd name="connsiteX5-235" fmla="*/ 36 w 1559178"/>
              <a:gd name="connsiteY5-236" fmla="*/ 704219 h 1385413"/>
              <a:gd name="connsiteX6-237" fmla="*/ 316901 w 1559178"/>
              <a:gd name="connsiteY6-238" fmla="*/ 68584 h 1385413"/>
              <a:gd name="connsiteX0-239" fmla="*/ 330202 w 1559144"/>
              <a:gd name="connsiteY0-240" fmla="*/ 27944 h 1385413"/>
              <a:gd name="connsiteX1-241" fmla="*/ 1209677 w 1559144"/>
              <a:gd name="connsiteY1-242" fmla="*/ 27944 h 1385413"/>
              <a:gd name="connsiteX2-243" fmla="*/ 1558927 w 1559144"/>
              <a:gd name="connsiteY2-244" fmla="*/ 707394 h 1385413"/>
              <a:gd name="connsiteX3-245" fmla="*/ 1216027 w 1559144"/>
              <a:gd name="connsiteY3-246" fmla="*/ 1367794 h 1385413"/>
              <a:gd name="connsiteX4-247" fmla="*/ 339727 w 1559144"/>
              <a:gd name="connsiteY4-248" fmla="*/ 1370969 h 1385413"/>
              <a:gd name="connsiteX5-249" fmla="*/ 2 w 1559144"/>
              <a:gd name="connsiteY5-250" fmla="*/ 704219 h 1385413"/>
              <a:gd name="connsiteX6-251" fmla="*/ 316867 w 1559144"/>
              <a:gd name="connsiteY6-252" fmla="*/ 68584 h 13854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559144" h="1385413">
                <a:moveTo>
                  <a:pt x="330202" y="27944"/>
                </a:moveTo>
                <a:cubicBezTo>
                  <a:pt x="350839" y="4132"/>
                  <a:pt x="1156760" y="-20739"/>
                  <a:pt x="1209677" y="27944"/>
                </a:cubicBezTo>
                <a:cubicBezTo>
                  <a:pt x="1262594" y="76627"/>
                  <a:pt x="1568452" y="655536"/>
                  <a:pt x="1558927" y="707394"/>
                </a:cubicBezTo>
                <a:cubicBezTo>
                  <a:pt x="1549402" y="759252"/>
                  <a:pt x="1257302" y="1347686"/>
                  <a:pt x="1216027" y="1367794"/>
                </a:cubicBezTo>
                <a:cubicBezTo>
                  <a:pt x="1174752" y="1387902"/>
                  <a:pt x="367244" y="1393194"/>
                  <a:pt x="339727" y="1370969"/>
                </a:cubicBezTo>
                <a:cubicBezTo>
                  <a:pt x="312210" y="1348744"/>
                  <a:pt x="637" y="759358"/>
                  <a:pt x="2" y="704219"/>
                </a:cubicBezTo>
                <a:cubicBezTo>
                  <a:pt x="-633" y="649080"/>
                  <a:pt x="293690" y="105731"/>
                  <a:pt x="316867" y="68584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5" name="任意多边形 54"/>
          <p:cNvSpPr/>
          <p:nvPr/>
        </p:nvSpPr>
        <p:spPr>
          <a:xfrm>
            <a:off x="7926340" y="3369336"/>
            <a:ext cx="1440660" cy="1280131"/>
          </a:xfrm>
          <a:custGeom>
            <a:avLst/>
            <a:gdLst>
              <a:gd name="connsiteX0" fmla="*/ 330200 w 1558925"/>
              <a:gd name="connsiteY0" fmla="*/ 0 h 1343025"/>
              <a:gd name="connsiteX1" fmla="*/ 1209675 w 1558925"/>
              <a:gd name="connsiteY1" fmla="*/ 0 h 1343025"/>
              <a:gd name="connsiteX2" fmla="*/ 1558925 w 1558925"/>
              <a:gd name="connsiteY2" fmla="*/ 679450 h 1343025"/>
              <a:gd name="connsiteX3" fmla="*/ 1216025 w 1558925"/>
              <a:gd name="connsiteY3" fmla="*/ 1339850 h 1343025"/>
              <a:gd name="connsiteX4" fmla="*/ 339725 w 1558925"/>
              <a:gd name="connsiteY4" fmla="*/ 1343025 h 1343025"/>
              <a:gd name="connsiteX5" fmla="*/ 0 w 1558925"/>
              <a:gd name="connsiteY5" fmla="*/ 676275 h 1343025"/>
              <a:gd name="connsiteX6" fmla="*/ 330200 w 1558925"/>
              <a:gd name="connsiteY6" fmla="*/ 0 h 1343025"/>
              <a:gd name="connsiteX0-1" fmla="*/ 330214 w 1558939"/>
              <a:gd name="connsiteY0-2" fmla="*/ 84732 h 1427757"/>
              <a:gd name="connsiteX1-3" fmla="*/ 1209689 w 1558939"/>
              <a:gd name="connsiteY1-4" fmla="*/ 84732 h 1427757"/>
              <a:gd name="connsiteX2-5" fmla="*/ 1558939 w 1558939"/>
              <a:gd name="connsiteY2-6" fmla="*/ 764182 h 1427757"/>
              <a:gd name="connsiteX3-7" fmla="*/ 1216039 w 1558939"/>
              <a:gd name="connsiteY3-8" fmla="*/ 1424582 h 1427757"/>
              <a:gd name="connsiteX4-9" fmla="*/ 339739 w 1558939"/>
              <a:gd name="connsiteY4-10" fmla="*/ 1427757 h 1427757"/>
              <a:gd name="connsiteX5-11" fmla="*/ 14 w 1558939"/>
              <a:gd name="connsiteY5-12" fmla="*/ 761007 h 1427757"/>
              <a:gd name="connsiteX6-13" fmla="*/ 330214 w 1558939"/>
              <a:gd name="connsiteY6-14" fmla="*/ 84732 h 1427757"/>
              <a:gd name="connsiteX0-15" fmla="*/ 330207 w 1558932"/>
              <a:gd name="connsiteY0-16" fmla="*/ 56051 h 1399076"/>
              <a:gd name="connsiteX1-17" fmla="*/ 1209682 w 1558932"/>
              <a:gd name="connsiteY1-18" fmla="*/ 56051 h 1399076"/>
              <a:gd name="connsiteX2-19" fmla="*/ 1558932 w 1558932"/>
              <a:gd name="connsiteY2-20" fmla="*/ 735501 h 1399076"/>
              <a:gd name="connsiteX3-21" fmla="*/ 1216032 w 1558932"/>
              <a:gd name="connsiteY3-22" fmla="*/ 1395901 h 1399076"/>
              <a:gd name="connsiteX4-23" fmla="*/ 339732 w 1558932"/>
              <a:gd name="connsiteY4-24" fmla="*/ 1399076 h 1399076"/>
              <a:gd name="connsiteX5-25" fmla="*/ 7 w 1558932"/>
              <a:gd name="connsiteY5-26" fmla="*/ 732326 h 1399076"/>
              <a:gd name="connsiteX6-27" fmla="*/ 330207 w 1558932"/>
              <a:gd name="connsiteY6-28" fmla="*/ 56051 h 1399076"/>
              <a:gd name="connsiteX0-29" fmla="*/ 330207 w 1558932"/>
              <a:gd name="connsiteY0-30" fmla="*/ 106162 h 1449187"/>
              <a:gd name="connsiteX1-31" fmla="*/ 1209682 w 1558932"/>
              <a:gd name="connsiteY1-32" fmla="*/ 106162 h 1449187"/>
              <a:gd name="connsiteX2-33" fmla="*/ 1558932 w 1558932"/>
              <a:gd name="connsiteY2-34" fmla="*/ 785612 h 1449187"/>
              <a:gd name="connsiteX3-35" fmla="*/ 1216032 w 1558932"/>
              <a:gd name="connsiteY3-36" fmla="*/ 1446012 h 1449187"/>
              <a:gd name="connsiteX4-37" fmla="*/ 339732 w 1558932"/>
              <a:gd name="connsiteY4-38" fmla="*/ 1449187 h 1449187"/>
              <a:gd name="connsiteX5-39" fmla="*/ 7 w 1558932"/>
              <a:gd name="connsiteY5-40" fmla="*/ 782437 h 1449187"/>
              <a:gd name="connsiteX6-41" fmla="*/ 330207 w 1558932"/>
              <a:gd name="connsiteY6-42" fmla="*/ 106162 h 1449187"/>
              <a:gd name="connsiteX0-43" fmla="*/ 330207 w 1558932"/>
              <a:gd name="connsiteY0-44" fmla="*/ 27944 h 1370969"/>
              <a:gd name="connsiteX1-45" fmla="*/ 1209682 w 1558932"/>
              <a:gd name="connsiteY1-46" fmla="*/ 27944 h 1370969"/>
              <a:gd name="connsiteX2-47" fmla="*/ 1558932 w 1558932"/>
              <a:gd name="connsiteY2-48" fmla="*/ 707394 h 1370969"/>
              <a:gd name="connsiteX3-49" fmla="*/ 1216032 w 1558932"/>
              <a:gd name="connsiteY3-50" fmla="*/ 1367794 h 1370969"/>
              <a:gd name="connsiteX4-51" fmla="*/ 339732 w 1558932"/>
              <a:gd name="connsiteY4-52" fmla="*/ 1370969 h 1370969"/>
              <a:gd name="connsiteX5-53" fmla="*/ 7 w 1558932"/>
              <a:gd name="connsiteY5-54" fmla="*/ 704219 h 1370969"/>
              <a:gd name="connsiteX6-55" fmla="*/ 330207 w 1558932"/>
              <a:gd name="connsiteY6-56" fmla="*/ 27944 h 1370969"/>
              <a:gd name="connsiteX0-57" fmla="*/ 330207 w 1578929"/>
              <a:gd name="connsiteY0-58" fmla="*/ 27944 h 1370969"/>
              <a:gd name="connsiteX1-59" fmla="*/ 1209682 w 1578929"/>
              <a:gd name="connsiteY1-60" fmla="*/ 27944 h 1370969"/>
              <a:gd name="connsiteX2-61" fmla="*/ 1558932 w 1578929"/>
              <a:gd name="connsiteY2-62" fmla="*/ 707394 h 1370969"/>
              <a:gd name="connsiteX3-63" fmla="*/ 1216032 w 1578929"/>
              <a:gd name="connsiteY3-64" fmla="*/ 1367794 h 1370969"/>
              <a:gd name="connsiteX4-65" fmla="*/ 339732 w 1578929"/>
              <a:gd name="connsiteY4-66" fmla="*/ 1370969 h 1370969"/>
              <a:gd name="connsiteX5-67" fmla="*/ 7 w 1578929"/>
              <a:gd name="connsiteY5-68" fmla="*/ 704219 h 1370969"/>
              <a:gd name="connsiteX6-69" fmla="*/ 330207 w 1578929"/>
              <a:gd name="connsiteY6-70" fmla="*/ 27944 h 1370969"/>
              <a:gd name="connsiteX0-71" fmla="*/ 330207 w 1559149"/>
              <a:gd name="connsiteY0-72" fmla="*/ 27944 h 1370969"/>
              <a:gd name="connsiteX1-73" fmla="*/ 1209682 w 1559149"/>
              <a:gd name="connsiteY1-74" fmla="*/ 27944 h 1370969"/>
              <a:gd name="connsiteX2-75" fmla="*/ 1558932 w 1559149"/>
              <a:gd name="connsiteY2-76" fmla="*/ 707394 h 1370969"/>
              <a:gd name="connsiteX3-77" fmla="*/ 1216032 w 1559149"/>
              <a:gd name="connsiteY3-78" fmla="*/ 1367794 h 1370969"/>
              <a:gd name="connsiteX4-79" fmla="*/ 339732 w 1559149"/>
              <a:gd name="connsiteY4-80" fmla="*/ 1370969 h 1370969"/>
              <a:gd name="connsiteX5-81" fmla="*/ 7 w 1559149"/>
              <a:gd name="connsiteY5-82" fmla="*/ 704219 h 1370969"/>
              <a:gd name="connsiteX6-83" fmla="*/ 330207 w 1559149"/>
              <a:gd name="connsiteY6-84" fmla="*/ 27944 h 1370969"/>
              <a:gd name="connsiteX0-85" fmla="*/ 330207 w 1559149"/>
              <a:gd name="connsiteY0-86" fmla="*/ 27944 h 1370969"/>
              <a:gd name="connsiteX1-87" fmla="*/ 1209682 w 1559149"/>
              <a:gd name="connsiteY1-88" fmla="*/ 27944 h 1370969"/>
              <a:gd name="connsiteX2-89" fmla="*/ 1558932 w 1559149"/>
              <a:gd name="connsiteY2-90" fmla="*/ 707394 h 1370969"/>
              <a:gd name="connsiteX3-91" fmla="*/ 1216032 w 1559149"/>
              <a:gd name="connsiteY3-92" fmla="*/ 1367794 h 1370969"/>
              <a:gd name="connsiteX4-93" fmla="*/ 339732 w 1559149"/>
              <a:gd name="connsiteY4-94" fmla="*/ 1370969 h 1370969"/>
              <a:gd name="connsiteX5-95" fmla="*/ 7 w 1559149"/>
              <a:gd name="connsiteY5-96" fmla="*/ 704219 h 1370969"/>
              <a:gd name="connsiteX6-97" fmla="*/ 330207 w 1559149"/>
              <a:gd name="connsiteY6-98" fmla="*/ 27944 h 1370969"/>
              <a:gd name="connsiteX0-99" fmla="*/ 330207 w 1559149"/>
              <a:gd name="connsiteY0-100" fmla="*/ 27944 h 1377364"/>
              <a:gd name="connsiteX1-101" fmla="*/ 1209682 w 1559149"/>
              <a:gd name="connsiteY1-102" fmla="*/ 27944 h 1377364"/>
              <a:gd name="connsiteX2-103" fmla="*/ 1558932 w 1559149"/>
              <a:gd name="connsiteY2-104" fmla="*/ 707394 h 1377364"/>
              <a:gd name="connsiteX3-105" fmla="*/ 1216032 w 1559149"/>
              <a:gd name="connsiteY3-106" fmla="*/ 1367794 h 1377364"/>
              <a:gd name="connsiteX4-107" fmla="*/ 339732 w 1559149"/>
              <a:gd name="connsiteY4-108" fmla="*/ 1370969 h 1377364"/>
              <a:gd name="connsiteX5-109" fmla="*/ 7 w 1559149"/>
              <a:gd name="connsiteY5-110" fmla="*/ 704219 h 1377364"/>
              <a:gd name="connsiteX6-111" fmla="*/ 330207 w 1559149"/>
              <a:gd name="connsiteY6-112" fmla="*/ 27944 h 1377364"/>
              <a:gd name="connsiteX0-113" fmla="*/ 330207 w 1559149"/>
              <a:gd name="connsiteY0-114" fmla="*/ 27944 h 1473487"/>
              <a:gd name="connsiteX1-115" fmla="*/ 1209682 w 1559149"/>
              <a:gd name="connsiteY1-116" fmla="*/ 27944 h 1473487"/>
              <a:gd name="connsiteX2-117" fmla="*/ 1558932 w 1559149"/>
              <a:gd name="connsiteY2-118" fmla="*/ 707394 h 1473487"/>
              <a:gd name="connsiteX3-119" fmla="*/ 1216032 w 1559149"/>
              <a:gd name="connsiteY3-120" fmla="*/ 1367794 h 1473487"/>
              <a:gd name="connsiteX4-121" fmla="*/ 339732 w 1559149"/>
              <a:gd name="connsiteY4-122" fmla="*/ 1370969 h 1473487"/>
              <a:gd name="connsiteX5-123" fmla="*/ 7 w 1559149"/>
              <a:gd name="connsiteY5-124" fmla="*/ 704219 h 1473487"/>
              <a:gd name="connsiteX6-125" fmla="*/ 330207 w 1559149"/>
              <a:gd name="connsiteY6-126" fmla="*/ 27944 h 1473487"/>
              <a:gd name="connsiteX0-127" fmla="*/ 330207 w 1559149"/>
              <a:gd name="connsiteY0-128" fmla="*/ 27944 h 1385413"/>
              <a:gd name="connsiteX1-129" fmla="*/ 1209682 w 1559149"/>
              <a:gd name="connsiteY1-130" fmla="*/ 27944 h 1385413"/>
              <a:gd name="connsiteX2-131" fmla="*/ 1558932 w 1559149"/>
              <a:gd name="connsiteY2-132" fmla="*/ 707394 h 1385413"/>
              <a:gd name="connsiteX3-133" fmla="*/ 1216032 w 1559149"/>
              <a:gd name="connsiteY3-134" fmla="*/ 1367794 h 1385413"/>
              <a:gd name="connsiteX4-135" fmla="*/ 339732 w 1559149"/>
              <a:gd name="connsiteY4-136" fmla="*/ 1370969 h 1385413"/>
              <a:gd name="connsiteX5-137" fmla="*/ 7 w 1559149"/>
              <a:gd name="connsiteY5-138" fmla="*/ 704219 h 1385413"/>
              <a:gd name="connsiteX6-139" fmla="*/ 330207 w 1559149"/>
              <a:gd name="connsiteY6-140" fmla="*/ 27944 h 1385413"/>
              <a:gd name="connsiteX0-141" fmla="*/ 330207 w 1559149"/>
              <a:gd name="connsiteY0-142" fmla="*/ 27944 h 1385413"/>
              <a:gd name="connsiteX1-143" fmla="*/ 1209682 w 1559149"/>
              <a:gd name="connsiteY1-144" fmla="*/ 27944 h 1385413"/>
              <a:gd name="connsiteX2-145" fmla="*/ 1558932 w 1559149"/>
              <a:gd name="connsiteY2-146" fmla="*/ 707394 h 1385413"/>
              <a:gd name="connsiteX3-147" fmla="*/ 1216032 w 1559149"/>
              <a:gd name="connsiteY3-148" fmla="*/ 1367794 h 1385413"/>
              <a:gd name="connsiteX4-149" fmla="*/ 339732 w 1559149"/>
              <a:gd name="connsiteY4-150" fmla="*/ 1370969 h 1385413"/>
              <a:gd name="connsiteX5-151" fmla="*/ 7 w 1559149"/>
              <a:gd name="connsiteY5-152" fmla="*/ 704219 h 1385413"/>
              <a:gd name="connsiteX6-153" fmla="*/ 330207 w 1559149"/>
              <a:gd name="connsiteY6-154" fmla="*/ 27944 h 1385413"/>
              <a:gd name="connsiteX0-155" fmla="*/ 330206 w 1559148"/>
              <a:gd name="connsiteY0-156" fmla="*/ 27944 h 1385413"/>
              <a:gd name="connsiteX1-157" fmla="*/ 1209681 w 1559148"/>
              <a:gd name="connsiteY1-158" fmla="*/ 27944 h 1385413"/>
              <a:gd name="connsiteX2-159" fmla="*/ 1558931 w 1559148"/>
              <a:gd name="connsiteY2-160" fmla="*/ 707394 h 1385413"/>
              <a:gd name="connsiteX3-161" fmla="*/ 1216031 w 1559148"/>
              <a:gd name="connsiteY3-162" fmla="*/ 1367794 h 1385413"/>
              <a:gd name="connsiteX4-163" fmla="*/ 339731 w 1559148"/>
              <a:gd name="connsiteY4-164" fmla="*/ 1370969 h 1385413"/>
              <a:gd name="connsiteX5-165" fmla="*/ 6 w 1559148"/>
              <a:gd name="connsiteY5-166" fmla="*/ 704219 h 1385413"/>
              <a:gd name="connsiteX6-167" fmla="*/ 330206 w 1559148"/>
              <a:gd name="connsiteY6-168" fmla="*/ 27944 h 1385413"/>
              <a:gd name="connsiteX0-169" fmla="*/ 330206 w 1559148"/>
              <a:gd name="connsiteY0-170" fmla="*/ 27944 h 1385413"/>
              <a:gd name="connsiteX1-171" fmla="*/ 1209681 w 1559148"/>
              <a:gd name="connsiteY1-172" fmla="*/ 27944 h 1385413"/>
              <a:gd name="connsiteX2-173" fmla="*/ 1558931 w 1559148"/>
              <a:gd name="connsiteY2-174" fmla="*/ 707394 h 1385413"/>
              <a:gd name="connsiteX3-175" fmla="*/ 1216031 w 1559148"/>
              <a:gd name="connsiteY3-176" fmla="*/ 1367794 h 1385413"/>
              <a:gd name="connsiteX4-177" fmla="*/ 339731 w 1559148"/>
              <a:gd name="connsiteY4-178" fmla="*/ 1370969 h 1385413"/>
              <a:gd name="connsiteX5-179" fmla="*/ 6 w 1559148"/>
              <a:gd name="connsiteY5-180" fmla="*/ 704219 h 1385413"/>
              <a:gd name="connsiteX6-181" fmla="*/ 421646 w 1559148"/>
              <a:gd name="connsiteY6-182" fmla="*/ 119384 h 1385413"/>
              <a:gd name="connsiteX0-183" fmla="*/ 330206 w 1559148"/>
              <a:gd name="connsiteY0-184" fmla="*/ 27944 h 1385413"/>
              <a:gd name="connsiteX1-185" fmla="*/ 1209681 w 1559148"/>
              <a:gd name="connsiteY1-186" fmla="*/ 27944 h 1385413"/>
              <a:gd name="connsiteX2-187" fmla="*/ 1558931 w 1559148"/>
              <a:gd name="connsiteY2-188" fmla="*/ 707394 h 1385413"/>
              <a:gd name="connsiteX3-189" fmla="*/ 1216031 w 1559148"/>
              <a:gd name="connsiteY3-190" fmla="*/ 1367794 h 1385413"/>
              <a:gd name="connsiteX4-191" fmla="*/ 339731 w 1559148"/>
              <a:gd name="connsiteY4-192" fmla="*/ 1370969 h 1385413"/>
              <a:gd name="connsiteX5-193" fmla="*/ 6 w 1559148"/>
              <a:gd name="connsiteY5-194" fmla="*/ 704219 h 1385413"/>
              <a:gd name="connsiteX6-195" fmla="*/ 421646 w 1559148"/>
              <a:gd name="connsiteY6-196" fmla="*/ 119384 h 1385413"/>
              <a:gd name="connsiteX0-197" fmla="*/ 330206 w 1559148"/>
              <a:gd name="connsiteY0-198" fmla="*/ 27944 h 1385413"/>
              <a:gd name="connsiteX1-199" fmla="*/ 1209681 w 1559148"/>
              <a:gd name="connsiteY1-200" fmla="*/ 27944 h 1385413"/>
              <a:gd name="connsiteX2-201" fmla="*/ 1558931 w 1559148"/>
              <a:gd name="connsiteY2-202" fmla="*/ 707394 h 1385413"/>
              <a:gd name="connsiteX3-203" fmla="*/ 1216031 w 1559148"/>
              <a:gd name="connsiteY3-204" fmla="*/ 1367794 h 1385413"/>
              <a:gd name="connsiteX4-205" fmla="*/ 339731 w 1559148"/>
              <a:gd name="connsiteY4-206" fmla="*/ 1370969 h 1385413"/>
              <a:gd name="connsiteX5-207" fmla="*/ 6 w 1559148"/>
              <a:gd name="connsiteY5-208" fmla="*/ 704219 h 1385413"/>
              <a:gd name="connsiteX6-209" fmla="*/ 421646 w 1559148"/>
              <a:gd name="connsiteY6-210" fmla="*/ 119384 h 1385413"/>
              <a:gd name="connsiteX0-211" fmla="*/ 330236 w 1559178"/>
              <a:gd name="connsiteY0-212" fmla="*/ 27944 h 1385413"/>
              <a:gd name="connsiteX1-213" fmla="*/ 1209711 w 1559178"/>
              <a:gd name="connsiteY1-214" fmla="*/ 27944 h 1385413"/>
              <a:gd name="connsiteX2-215" fmla="*/ 1558961 w 1559178"/>
              <a:gd name="connsiteY2-216" fmla="*/ 707394 h 1385413"/>
              <a:gd name="connsiteX3-217" fmla="*/ 1216061 w 1559178"/>
              <a:gd name="connsiteY3-218" fmla="*/ 1367794 h 1385413"/>
              <a:gd name="connsiteX4-219" fmla="*/ 339761 w 1559178"/>
              <a:gd name="connsiteY4-220" fmla="*/ 1370969 h 1385413"/>
              <a:gd name="connsiteX5-221" fmla="*/ 36 w 1559178"/>
              <a:gd name="connsiteY5-222" fmla="*/ 704219 h 1385413"/>
              <a:gd name="connsiteX6-223" fmla="*/ 316901 w 1559178"/>
              <a:gd name="connsiteY6-224" fmla="*/ 68584 h 1385413"/>
              <a:gd name="connsiteX0-225" fmla="*/ 330236 w 1559178"/>
              <a:gd name="connsiteY0-226" fmla="*/ 27944 h 1385413"/>
              <a:gd name="connsiteX1-227" fmla="*/ 1209711 w 1559178"/>
              <a:gd name="connsiteY1-228" fmla="*/ 27944 h 1385413"/>
              <a:gd name="connsiteX2-229" fmla="*/ 1558961 w 1559178"/>
              <a:gd name="connsiteY2-230" fmla="*/ 707394 h 1385413"/>
              <a:gd name="connsiteX3-231" fmla="*/ 1216061 w 1559178"/>
              <a:gd name="connsiteY3-232" fmla="*/ 1367794 h 1385413"/>
              <a:gd name="connsiteX4-233" fmla="*/ 339761 w 1559178"/>
              <a:gd name="connsiteY4-234" fmla="*/ 1370969 h 1385413"/>
              <a:gd name="connsiteX5-235" fmla="*/ 36 w 1559178"/>
              <a:gd name="connsiteY5-236" fmla="*/ 704219 h 1385413"/>
              <a:gd name="connsiteX6-237" fmla="*/ 316901 w 1559178"/>
              <a:gd name="connsiteY6-238" fmla="*/ 68584 h 1385413"/>
              <a:gd name="connsiteX0-239" fmla="*/ 330202 w 1559144"/>
              <a:gd name="connsiteY0-240" fmla="*/ 27944 h 1385413"/>
              <a:gd name="connsiteX1-241" fmla="*/ 1209677 w 1559144"/>
              <a:gd name="connsiteY1-242" fmla="*/ 27944 h 1385413"/>
              <a:gd name="connsiteX2-243" fmla="*/ 1558927 w 1559144"/>
              <a:gd name="connsiteY2-244" fmla="*/ 707394 h 1385413"/>
              <a:gd name="connsiteX3-245" fmla="*/ 1216027 w 1559144"/>
              <a:gd name="connsiteY3-246" fmla="*/ 1367794 h 1385413"/>
              <a:gd name="connsiteX4-247" fmla="*/ 339727 w 1559144"/>
              <a:gd name="connsiteY4-248" fmla="*/ 1370969 h 1385413"/>
              <a:gd name="connsiteX5-249" fmla="*/ 2 w 1559144"/>
              <a:gd name="connsiteY5-250" fmla="*/ 704219 h 1385413"/>
              <a:gd name="connsiteX6-251" fmla="*/ 316867 w 1559144"/>
              <a:gd name="connsiteY6-252" fmla="*/ 68584 h 13854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559144" h="1385413">
                <a:moveTo>
                  <a:pt x="330202" y="27944"/>
                </a:moveTo>
                <a:cubicBezTo>
                  <a:pt x="350839" y="4132"/>
                  <a:pt x="1156760" y="-20739"/>
                  <a:pt x="1209677" y="27944"/>
                </a:cubicBezTo>
                <a:cubicBezTo>
                  <a:pt x="1262594" y="76627"/>
                  <a:pt x="1568452" y="655536"/>
                  <a:pt x="1558927" y="707394"/>
                </a:cubicBezTo>
                <a:cubicBezTo>
                  <a:pt x="1549402" y="759252"/>
                  <a:pt x="1257302" y="1347686"/>
                  <a:pt x="1216027" y="1367794"/>
                </a:cubicBezTo>
                <a:cubicBezTo>
                  <a:pt x="1174752" y="1387902"/>
                  <a:pt x="367244" y="1393194"/>
                  <a:pt x="339727" y="1370969"/>
                </a:cubicBezTo>
                <a:cubicBezTo>
                  <a:pt x="312210" y="1348744"/>
                  <a:pt x="637" y="759358"/>
                  <a:pt x="2" y="704219"/>
                </a:cubicBezTo>
                <a:cubicBezTo>
                  <a:pt x="-633" y="649080"/>
                  <a:pt x="293690" y="105731"/>
                  <a:pt x="316867" y="68584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6" name="任意多边形 55"/>
          <p:cNvSpPr/>
          <p:nvPr/>
        </p:nvSpPr>
        <p:spPr>
          <a:xfrm>
            <a:off x="6658971" y="2672283"/>
            <a:ext cx="1440660" cy="1280131"/>
          </a:xfrm>
          <a:custGeom>
            <a:avLst/>
            <a:gdLst>
              <a:gd name="connsiteX0" fmla="*/ 330200 w 1558925"/>
              <a:gd name="connsiteY0" fmla="*/ 0 h 1343025"/>
              <a:gd name="connsiteX1" fmla="*/ 1209675 w 1558925"/>
              <a:gd name="connsiteY1" fmla="*/ 0 h 1343025"/>
              <a:gd name="connsiteX2" fmla="*/ 1558925 w 1558925"/>
              <a:gd name="connsiteY2" fmla="*/ 679450 h 1343025"/>
              <a:gd name="connsiteX3" fmla="*/ 1216025 w 1558925"/>
              <a:gd name="connsiteY3" fmla="*/ 1339850 h 1343025"/>
              <a:gd name="connsiteX4" fmla="*/ 339725 w 1558925"/>
              <a:gd name="connsiteY4" fmla="*/ 1343025 h 1343025"/>
              <a:gd name="connsiteX5" fmla="*/ 0 w 1558925"/>
              <a:gd name="connsiteY5" fmla="*/ 676275 h 1343025"/>
              <a:gd name="connsiteX6" fmla="*/ 330200 w 1558925"/>
              <a:gd name="connsiteY6" fmla="*/ 0 h 1343025"/>
              <a:gd name="connsiteX0-1" fmla="*/ 330214 w 1558939"/>
              <a:gd name="connsiteY0-2" fmla="*/ 84732 h 1427757"/>
              <a:gd name="connsiteX1-3" fmla="*/ 1209689 w 1558939"/>
              <a:gd name="connsiteY1-4" fmla="*/ 84732 h 1427757"/>
              <a:gd name="connsiteX2-5" fmla="*/ 1558939 w 1558939"/>
              <a:gd name="connsiteY2-6" fmla="*/ 764182 h 1427757"/>
              <a:gd name="connsiteX3-7" fmla="*/ 1216039 w 1558939"/>
              <a:gd name="connsiteY3-8" fmla="*/ 1424582 h 1427757"/>
              <a:gd name="connsiteX4-9" fmla="*/ 339739 w 1558939"/>
              <a:gd name="connsiteY4-10" fmla="*/ 1427757 h 1427757"/>
              <a:gd name="connsiteX5-11" fmla="*/ 14 w 1558939"/>
              <a:gd name="connsiteY5-12" fmla="*/ 761007 h 1427757"/>
              <a:gd name="connsiteX6-13" fmla="*/ 330214 w 1558939"/>
              <a:gd name="connsiteY6-14" fmla="*/ 84732 h 1427757"/>
              <a:gd name="connsiteX0-15" fmla="*/ 330207 w 1558932"/>
              <a:gd name="connsiteY0-16" fmla="*/ 56051 h 1399076"/>
              <a:gd name="connsiteX1-17" fmla="*/ 1209682 w 1558932"/>
              <a:gd name="connsiteY1-18" fmla="*/ 56051 h 1399076"/>
              <a:gd name="connsiteX2-19" fmla="*/ 1558932 w 1558932"/>
              <a:gd name="connsiteY2-20" fmla="*/ 735501 h 1399076"/>
              <a:gd name="connsiteX3-21" fmla="*/ 1216032 w 1558932"/>
              <a:gd name="connsiteY3-22" fmla="*/ 1395901 h 1399076"/>
              <a:gd name="connsiteX4-23" fmla="*/ 339732 w 1558932"/>
              <a:gd name="connsiteY4-24" fmla="*/ 1399076 h 1399076"/>
              <a:gd name="connsiteX5-25" fmla="*/ 7 w 1558932"/>
              <a:gd name="connsiteY5-26" fmla="*/ 732326 h 1399076"/>
              <a:gd name="connsiteX6-27" fmla="*/ 330207 w 1558932"/>
              <a:gd name="connsiteY6-28" fmla="*/ 56051 h 1399076"/>
              <a:gd name="connsiteX0-29" fmla="*/ 330207 w 1558932"/>
              <a:gd name="connsiteY0-30" fmla="*/ 106162 h 1449187"/>
              <a:gd name="connsiteX1-31" fmla="*/ 1209682 w 1558932"/>
              <a:gd name="connsiteY1-32" fmla="*/ 106162 h 1449187"/>
              <a:gd name="connsiteX2-33" fmla="*/ 1558932 w 1558932"/>
              <a:gd name="connsiteY2-34" fmla="*/ 785612 h 1449187"/>
              <a:gd name="connsiteX3-35" fmla="*/ 1216032 w 1558932"/>
              <a:gd name="connsiteY3-36" fmla="*/ 1446012 h 1449187"/>
              <a:gd name="connsiteX4-37" fmla="*/ 339732 w 1558932"/>
              <a:gd name="connsiteY4-38" fmla="*/ 1449187 h 1449187"/>
              <a:gd name="connsiteX5-39" fmla="*/ 7 w 1558932"/>
              <a:gd name="connsiteY5-40" fmla="*/ 782437 h 1449187"/>
              <a:gd name="connsiteX6-41" fmla="*/ 330207 w 1558932"/>
              <a:gd name="connsiteY6-42" fmla="*/ 106162 h 1449187"/>
              <a:gd name="connsiteX0-43" fmla="*/ 330207 w 1558932"/>
              <a:gd name="connsiteY0-44" fmla="*/ 27944 h 1370969"/>
              <a:gd name="connsiteX1-45" fmla="*/ 1209682 w 1558932"/>
              <a:gd name="connsiteY1-46" fmla="*/ 27944 h 1370969"/>
              <a:gd name="connsiteX2-47" fmla="*/ 1558932 w 1558932"/>
              <a:gd name="connsiteY2-48" fmla="*/ 707394 h 1370969"/>
              <a:gd name="connsiteX3-49" fmla="*/ 1216032 w 1558932"/>
              <a:gd name="connsiteY3-50" fmla="*/ 1367794 h 1370969"/>
              <a:gd name="connsiteX4-51" fmla="*/ 339732 w 1558932"/>
              <a:gd name="connsiteY4-52" fmla="*/ 1370969 h 1370969"/>
              <a:gd name="connsiteX5-53" fmla="*/ 7 w 1558932"/>
              <a:gd name="connsiteY5-54" fmla="*/ 704219 h 1370969"/>
              <a:gd name="connsiteX6-55" fmla="*/ 330207 w 1558932"/>
              <a:gd name="connsiteY6-56" fmla="*/ 27944 h 1370969"/>
              <a:gd name="connsiteX0-57" fmla="*/ 330207 w 1578929"/>
              <a:gd name="connsiteY0-58" fmla="*/ 27944 h 1370969"/>
              <a:gd name="connsiteX1-59" fmla="*/ 1209682 w 1578929"/>
              <a:gd name="connsiteY1-60" fmla="*/ 27944 h 1370969"/>
              <a:gd name="connsiteX2-61" fmla="*/ 1558932 w 1578929"/>
              <a:gd name="connsiteY2-62" fmla="*/ 707394 h 1370969"/>
              <a:gd name="connsiteX3-63" fmla="*/ 1216032 w 1578929"/>
              <a:gd name="connsiteY3-64" fmla="*/ 1367794 h 1370969"/>
              <a:gd name="connsiteX4-65" fmla="*/ 339732 w 1578929"/>
              <a:gd name="connsiteY4-66" fmla="*/ 1370969 h 1370969"/>
              <a:gd name="connsiteX5-67" fmla="*/ 7 w 1578929"/>
              <a:gd name="connsiteY5-68" fmla="*/ 704219 h 1370969"/>
              <a:gd name="connsiteX6-69" fmla="*/ 330207 w 1578929"/>
              <a:gd name="connsiteY6-70" fmla="*/ 27944 h 1370969"/>
              <a:gd name="connsiteX0-71" fmla="*/ 330207 w 1559149"/>
              <a:gd name="connsiteY0-72" fmla="*/ 27944 h 1370969"/>
              <a:gd name="connsiteX1-73" fmla="*/ 1209682 w 1559149"/>
              <a:gd name="connsiteY1-74" fmla="*/ 27944 h 1370969"/>
              <a:gd name="connsiteX2-75" fmla="*/ 1558932 w 1559149"/>
              <a:gd name="connsiteY2-76" fmla="*/ 707394 h 1370969"/>
              <a:gd name="connsiteX3-77" fmla="*/ 1216032 w 1559149"/>
              <a:gd name="connsiteY3-78" fmla="*/ 1367794 h 1370969"/>
              <a:gd name="connsiteX4-79" fmla="*/ 339732 w 1559149"/>
              <a:gd name="connsiteY4-80" fmla="*/ 1370969 h 1370969"/>
              <a:gd name="connsiteX5-81" fmla="*/ 7 w 1559149"/>
              <a:gd name="connsiteY5-82" fmla="*/ 704219 h 1370969"/>
              <a:gd name="connsiteX6-83" fmla="*/ 330207 w 1559149"/>
              <a:gd name="connsiteY6-84" fmla="*/ 27944 h 1370969"/>
              <a:gd name="connsiteX0-85" fmla="*/ 330207 w 1559149"/>
              <a:gd name="connsiteY0-86" fmla="*/ 27944 h 1370969"/>
              <a:gd name="connsiteX1-87" fmla="*/ 1209682 w 1559149"/>
              <a:gd name="connsiteY1-88" fmla="*/ 27944 h 1370969"/>
              <a:gd name="connsiteX2-89" fmla="*/ 1558932 w 1559149"/>
              <a:gd name="connsiteY2-90" fmla="*/ 707394 h 1370969"/>
              <a:gd name="connsiteX3-91" fmla="*/ 1216032 w 1559149"/>
              <a:gd name="connsiteY3-92" fmla="*/ 1367794 h 1370969"/>
              <a:gd name="connsiteX4-93" fmla="*/ 339732 w 1559149"/>
              <a:gd name="connsiteY4-94" fmla="*/ 1370969 h 1370969"/>
              <a:gd name="connsiteX5-95" fmla="*/ 7 w 1559149"/>
              <a:gd name="connsiteY5-96" fmla="*/ 704219 h 1370969"/>
              <a:gd name="connsiteX6-97" fmla="*/ 330207 w 1559149"/>
              <a:gd name="connsiteY6-98" fmla="*/ 27944 h 1370969"/>
              <a:gd name="connsiteX0-99" fmla="*/ 330207 w 1559149"/>
              <a:gd name="connsiteY0-100" fmla="*/ 27944 h 1377364"/>
              <a:gd name="connsiteX1-101" fmla="*/ 1209682 w 1559149"/>
              <a:gd name="connsiteY1-102" fmla="*/ 27944 h 1377364"/>
              <a:gd name="connsiteX2-103" fmla="*/ 1558932 w 1559149"/>
              <a:gd name="connsiteY2-104" fmla="*/ 707394 h 1377364"/>
              <a:gd name="connsiteX3-105" fmla="*/ 1216032 w 1559149"/>
              <a:gd name="connsiteY3-106" fmla="*/ 1367794 h 1377364"/>
              <a:gd name="connsiteX4-107" fmla="*/ 339732 w 1559149"/>
              <a:gd name="connsiteY4-108" fmla="*/ 1370969 h 1377364"/>
              <a:gd name="connsiteX5-109" fmla="*/ 7 w 1559149"/>
              <a:gd name="connsiteY5-110" fmla="*/ 704219 h 1377364"/>
              <a:gd name="connsiteX6-111" fmla="*/ 330207 w 1559149"/>
              <a:gd name="connsiteY6-112" fmla="*/ 27944 h 1377364"/>
              <a:gd name="connsiteX0-113" fmla="*/ 330207 w 1559149"/>
              <a:gd name="connsiteY0-114" fmla="*/ 27944 h 1473487"/>
              <a:gd name="connsiteX1-115" fmla="*/ 1209682 w 1559149"/>
              <a:gd name="connsiteY1-116" fmla="*/ 27944 h 1473487"/>
              <a:gd name="connsiteX2-117" fmla="*/ 1558932 w 1559149"/>
              <a:gd name="connsiteY2-118" fmla="*/ 707394 h 1473487"/>
              <a:gd name="connsiteX3-119" fmla="*/ 1216032 w 1559149"/>
              <a:gd name="connsiteY3-120" fmla="*/ 1367794 h 1473487"/>
              <a:gd name="connsiteX4-121" fmla="*/ 339732 w 1559149"/>
              <a:gd name="connsiteY4-122" fmla="*/ 1370969 h 1473487"/>
              <a:gd name="connsiteX5-123" fmla="*/ 7 w 1559149"/>
              <a:gd name="connsiteY5-124" fmla="*/ 704219 h 1473487"/>
              <a:gd name="connsiteX6-125" fmla="*/ 330207 w 1559149"/>
              <a:gd name="connsiteY6-126" fmla="*/ 27944 h 1473487"/>
              <a:gd name="connsiteX0-127" fmla="*/ 330207 w 1559149"/>
              <a:gd name="connsiteY0-128" fmla="*/ 27944 h 1385413"/>
              <a:gd name="connsiteX1-129" fmla="*/ 1209682 w 1559149"/>
              <a:gd name="connsiteY1-130" fmla="*/ 27944 h 1385413"/>
              <a:gd name="connsiteX2-131" fmla="*/ 1558932 w 1559149"/>
              <a:gd name="connsiteY2-132" fmla="*/ 707394 h 1385413"/>
              <a:gd name="connsiteX3-133" fmla="*/ 1216032 w 1559149"/>
              <a:gd name="connsiteY3-134" fmla="*/ 1367794 h 1385413"/>
              <a:gd name="connsiteX4-135" fmla="*/ 339732 w 1559149"/>
              <a:gd name="connsiteY4-136" fmla="*/ 1370969 h 1385413"/>
              <a:gd name="connsiteX5-137" fmla="*/ 7 w 1559149"/>
              <a:gd name="connsiteY5-138" fmla="*/ 704219 h 1385413"/>
              <a:gd name="connsiteX6-139" fmla="*/ 330207 w 1559149"/>
              <a:gd name="connsiteY6-140" fmla="*/ 27944 h 1385413"/>
              <a:gd name="connsiteX0-141" fmla="*/ 330207 w 1559149"/>
              <a:gd name="connsiteY0-142" fmla="*/ 27944 h 1385413"/>
              <a:gd name="connsiteX1-143" fmla="*/ 1209682 w 1559149"/>
              <a:gd name="connsiteY1-144" fmla="*/ 27944 h 1385413"/>
              <a:gd name="connsiteX2-145" fmla="*/ 1558932 w 1559149"/>
              <a:gd name="connsiteY2-146" fmla="*/ 707394 h 1385413"/>
              <a:gd name="connsiteX3-147" fmla="*/ 1216032 w 1559149"/>
              <a:gd name="connsiteY3-148" fmla="*/ 1367794 h 1385413"/>
              <a:gd name="connsiteX4-149" fmla="*/ 339732 w 1559149"/>
              <a:gd name="connsiteY4-150" fmla="*/ 1370969 h 1385413"/>
              <a:gd name="connsiteX5-151" fmla="*/ 7 w 1559149"/>
              <a:gd name="connsiteY5-152" fmla="*/ 704219 h 1385413"/>
              <a:gd name="connsiteX6-153" fmla="*/ 330207 w 1559149"/>
              <a:gd name="connsiteY6-154" fmla="*/ 27944 h 1385413"/>
              <a:gd name="connsiteX0-155" fmla="*/ 330206 w 1559148"/>
              <a:gd name="connsiteY0-156" fmla="*/ 27944 h 1385413"/>
              <a:gd name="connsiteX1-157" fmla="*/ 1209681 w 1559148"/>
              <a:gd name="connsiteY1-158" fmla="*/ 27944 h 1385413"/>
              <a:gd name="connsiteX2-159" fmla="*/ 1558931 w 1559148"/>
              <a:gd name="connsiteY2-160" fmla="*/ 707394 h 1385413"/>
              <a:gd name="connsiteX3-161" fmla="*/ 1216031 w 1559148"/>
              <a:gd name="connsiteY3-162" fmla="*/ 1367794 h 1385413"/>
              <a:gd name="connsiteX4-163" fmla="*/ 339731 w 1559148"/>
              <a:gd name="connsiteY4-164" fmla="*/ 1370969 h 1385413"/>
              <a:gd name="connsiteX5-165" fmla="*/ 6 w 1559148"/>
              <a:gd name="connsiteY5-166" fmla="*/ 704219 h 1385413"/>
              <a:gd name="connsiteX6-167" fmla="*/ 330206 w 1559148"/>
              <a:gd name="connsiteY6-168" fmla="*/ 27944 h 1385413"/>
              <a:gd name="connsiteX0-169" fmla="*/ 330206 w 1559148"/>
              <a:gd name="connsiteY0-170" fmla="*/ 27944 h 1385413"/>
              <a:gd name="connsiteX1-171" fmla="*/ 1209681 w 1559148"/>
              <a:gd name="connsiteY1-172" fmla="*/ 27944 h 1385413"/>
              <a:gd name="connsiteX2-173" fmla="*/ 1558931 w 1559148"/>
              <a:gd name="connsiteY2-174" fmla="*/ 707394 h 1385413"/>
              <a:gd name="connsiteX3-175" fmla="*/ 1216031 w 1559148"/>
              <a:gd name="connsiteY3-176" fmla="*/ 1367794 h 1385413"/>
              <a:gd name="connsiteX4-177" fmla="*/ 339731 w 1559148"/>
              <a:gd name="connsiteY4-178" fmla="*/ 1370969 h 1385413"/>
              <a:gd name="connsiteX5-179" fmla="*/ 6 w 1559148"/>
              <a:gd name="connsiteY5-180" fmla="*/ 704219 h 1385413"/>
              <a:gd name="connsiteX6-181" fmla="*/ 421646 w 1559148"/>
              <a:gd name="connsiteY6-182" fmla="*/ 119384 h 1385413"/>
              <a:gd name="connsiteX0-183" fmla="*/ 330206 w 1559148"/>
              <a:gd name="connsiteY0-184" fmla="*/ 27944 h 1385413"/>
              <a:gd name="connsiteX1-185" fmla="*/ 1209681 w 1559148"/>
              <a:gd name="connsiteY1-186" fmla="*/ 27944 h 1385413"/>
              <a:gd name="connsiteX2-187" fmla="*/ 1558931 w 1559148"/>
              <a:gd name="connsiteY2-188" fmla="*/ 707394 h 1385413"/>
              <a:gd name="connsiteX3-189" fmla="*/ 1216031 w 1559148"/>
              <a:gd name="connsiteY3-190" fmla="*/ 1367794 h 1385413"/>
              <a:gd name="connsiteX4-191" fmla="*/ 339731 w 1559148"/>
              <a:gd name="connsiteY4-192" fmla="*/ 1370969 h 1385413"/>
              <a:gd name="connsiteX5-193" fmla="*/ 6 w 1559148"/>
              <a:gd name="connsiteY5-194" fmla="*/ 704219 h 1385413"/>
              <a:gd name="connsiteX6-195" fmla="*/ 421646 w 1559148"/>
              <a:gd name="connsiteY6-196" fmla="*/ 119384 h 1385413"/>
              <a:gd name="connsiteX0-197" fmla="*/ 330206 w 1559148"/>
              <a:gd name="connsiteY0-198" fmla="*/ 27944 h 1385413"/>
              <a:gd name="connsiteX1-199" fmla="*/ 1209681 w 1559148"/>
              <a:gd name="connsiteY1-200" fmla="*/ 27944 h 1385413"/>
              <a:gd name="connsiteX2-201" fmla="*/ 1558931 w 1559148"/>
              <a:gd name="connsiteY2-202" fmla="*/ 707394 h 1385413"/>
              <a:gd name="connsiteX3-203" fmla="*/ 1216031 w 1559148"/>
              <a:gd name="connsiteY3-204" fmla="*/ 1367794 h 1385413"/>
              <a:gd name="connsiteX4-205" fmla="*/ 339731 w 1559148"/>
              <a:gd name="connsiteY4-206" fmla="*/ 1370969 h 1385413"/>
              <a:gd name="connsiteX5-207" fmla="*/ 6 w 1559148"/>
              <a:gd name="connsiteY5-208" fmla="*/ 704219 h 1385413"/>
              <a:gd name="connsiteX6-209" fmla="*/ 421646 w 1559148"/>
              <a:gd name="connsiteY6-210" fmla="*/ 119384 h 1385413"/>
              <a:gd name="connsiteX0-211" fmla="*/ 330236 w 1559178"/>
              <a:gd name="connsiteY0-212" fmla="*/ 27944 h 1385413"/>
              <a:gd name="connsiteX1-213" fmla="*/ 1209711 w 1559178"/>
              <a:gd name="connsiteY1-214" fmla="*/ 27944 h 1385413"/>
              <a:gd name="connsiteX2-215" fmla="*/ 1558961 w 1559178"/>
              <a:gd name="connsiteY2-216" fmla="*/ 707394 h 1385413"/>
              <a:gd name="connsiteX3-217" fmla="*/ 1216061 w 1559178"/>
              <a:gd name="connsiteY3-218" fmla="*/ 1367794 h 1385413"/>
              <a:gd name="connsiteX4-219" fmla="*/ 339761 w 1559178"/>
              <a:gd name="connsiteY4-220" fmla="*/ 1370969 h 1385413"/>
              <a:gd name="connsiteX5-221" fmla="*/ 36 w 1559178"/>
              <a:gd name="connsiteY5-222" fmla="*/ 704219 h 1385413"/>
              <a:gd name="connsiteX6-223" fmla="*/ 316901 w 1559178"/>
              <a:gd name="connsiteY6-224" fmla="*/ 68584 h 1385413"/>
              <a:gd name="connsiteX0-225" fmla="*/ 330236 w 1559178"/>
              <a:gd name="connsiteY0-226" fmla="*/ 27944 h 1385413"/>
              <a:gd name="connsiteX1-227" fmla="*/ 1209711 w 1559178"/>
              <a:gd name="connsiteY1-228" fmla="*/ 27944 h 1385413"/>
              <a:gd name="connsiteX2-229" fmla="*/ 1558961 w 1559178"/>
              <a:gd name="connsiteY2-230" fmla="*/ 707394 h 1385413"/>
              <a:gd name="connsiteX3-231" fmla="*/ 1216061 w 1559178"/>
              <a:gd name="connsiteY3-232" fmla="*/ 1367794 h 1385413"/>
              <a:gd name="connsiteX4-233" fmla="*/ 339761 w 1559178"/>
              <a:gd name="connsiteY4-234" fmla="*/ 1370969 h 1385413"/>
              <a:gd name="connsiteX5-235" fmla="*/ 36 w 1559178"/>
              <a:gd name="connsiteY5-236" fmla="*/ 704219 h 1385413"/>
              <a:gd name="connsiteX6-237" fmla="*/ 316901 w 1559178"/>
              <a:gd name="connsiteY6-238" fmla="*/ 68584 h 1385413"/>
              <a:gd name="connsiteX0-239" fmla="*/ 330202 w 1559144"/>
              <a:gd name="connsiteY0-240" fmla="*/ 27944 h 1385413"/>
              <a:gd name="connsiteX1-241" fmla="*/ 1209677 w 1559144"/>
              <a:gd name="connsiteY1-242" fmla="*/ 27944 h 1385413"/>
              <a:gd name="connsiteX2-243" fmla="*/ 1558927 w 1559144"/>
              <a:gd name="connsiteY2-244" fmla="*/ 707394 h 1385413"/>
              <a:gd name="connsiteX3-245" fmla="*/ 1216027 w 1559144"/>
              <a:gd name="connsiteY3-246" fmla="*/ 1367794 h 1385413"/>
              <a:gd name="connsiteX4-247" fmla="*/ 339727 w 1559144"/>
              <a:gd name="connsiteY4-248" fmla="*/ 1370969 h 1385413"/>
              <a:gd name="connsiteX5-249" fmla="*/ 2 w 1559144"/>
              <a:gd name="connsiteY5-250" fmla="*/ 704219 h 1385413"/>
              <a:gd name="connsiteX6-251" fmla="*/ 316867 w 1559144"/>
              <a:gd name="connsiteY6-252" fmla="*/ 68584 h 13854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559144" h="1385413">
                <a:moveTo>
                  <a:pt x="330202" y="27944"/>
                </a:moveTo>
                <a:cubicBezTo>
                  <a:pt x="350839" y="4132"/>
                  <a:pt x="1156760" y="-20739"/>
                  <a:pt x="1209677" y="27944"/>
                </a:cubicBezTo>
                <a:cubicBezTo>
                  <a:pt x="1262594" y="76627"/>
                  <a:pt x="1568452" y="655536"/>
                  <a:pt x="1558927" y="707394"/>
                </a:cubicBezTo>
                <a:cubicBezTo>
                  <a:pt x="1549402" y="759252"/>
                  <a:pt x="1257302" y="1347686"/>
                  <a:pt x="1216027" y="1367794"/>
                </a:cubicBezTo>
                <a:cubicBezTo>
                  <a:pt x="1174752" y="1387902"/>
                  <a:pt x="367244" y="1393194"/>
                  <a:pt x="339727" y="1370969"/>
                </a:cubicBezTo>
                <a:cubicBezTo>
                  <a:pt x="312210" y="1348744"/>
                  <a:pt x="637" y="759358"/>
                  <a:pt x="2" y="704219"/>
                </a:cubicBezTo>
                <a:cubicBezTo>
                  <a:pt x="-633" y="649080"/>
                  <a:pt x="293690" y="105731"/>
                  <a:pt x="316867" y="68584"/>
                </a:cubicBezTo>
              </a:path>
            </a:pathLst>
          </a:custGeom>
          <a:blipFill dpi="0" rotWithShape="1">
            <a:blip r:embed="rId4"/>
            <a:srcRect/>
            <a:stretch>
              <a:fillRect t="-22000" b="-50000"/>
            </a:stretch>
          </a:blipFill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7" name="任意多边形 56"/>
          <p:cNvSpPr/>
          <p:nvPr/>
        </p:nvSpPr>
        <p:spPr>
          <a:xfrm>
            <a:off x="6658971" y="4066388"/>
            <a:ext cx="1440660" cy="1280131"/>
          </a:xfrm>
          <a:custGeom>
            <a:avLst/>
            <a:gdLst>
              <a:gd name="connsiteX0" fmla="*/ 330200 w 1558925"/>
              <a:gd name="connsiteY0" fmla="*/ 0 h 1343025"/>
              <a:gd name="connsiteX1" fmla="*/ 1209675 w 1558925"/>
              <a:gd name="connsiteY1" fmla="*/ 0 h 1343025"/>
              <a:gd name="connsiteX2" fmla="*/ 1558925 w 1558925"/>
              <a:gd name="connsiteY2" fmla="*/ 679450 h 1343025"/>
              <a:gd name="connsiteX3" fmla="*/ 1216025 w 1558925"/>
              <a:gd name="connsiteY3" fmla="*/ 1339850 h 1343025"/>
              <a:gd name="connsiteX4" fmla="*/ 339725 w 1558925"/>
              <a:gd name="connsiteY4" fmla="*/ 1343025 h 1343025"/>
              <a:gd name="connsiteX5" fmla="*/ 0 w 1558925"/>
              <a:gd name="connsiteY5" fmla="*/ 676275 h 1343025"/>
              <a:gd name="connsiteX6" fmla="*/ 330200 w 1558925"/>
              <a:gd name="connsiteY6" fmla="*/ 0 h 1343025"/>
              <a:gd name="connsiteX0-1" fmla="*/ 330214 w 1558939"/>
              <a:gd name="connsiteY0-2" fmla="*/ 84732 h 1427757"/>
              <a:gd name="connsiteX1-3" fmla="*/ 1209689 w 1558939"/>
              <a:gd name="connsiteY1-4" fmla="*/ 84732 h 1427757"/>
              <a:gd name="connsiteX2-5" fmla="*/ 1558939 w 1558939"/>
              <a:gd name="connsiteY2-6" fmla="*/ 764182 h 1427757"/>
              <a:gd name="connsiteX3-7" fmla="*/ 1216039 w 1558939"/>
              <a:gd name="connsiteY3-8" fmla="*/ 1424582 h 1427757"/>
              <a:gd name="connsiteX4-9" fmla="*/ 339739 w 1558939"/>
              <a:gd name="connsiteY4-10" fmla="*/ 1427757 h 1427757"/>
              <a:gd name="connsiteX5-11" fmla="*/ 14 w 1558939"/>
              <a:gd name="connsiteY5-12" fmla="*/ 761007 h 1427757"/>
              <a:gd name="connsiteX6-13" fmla="*/ 330214 w 1558939"/>
              <a:gd name="connsiteY6-14" fmla="*/ 84732 h 1427757"/>
              <a:gd name="connsiteX0-15" fmla="*/ 330207 w 1558932"/>
              <a:gd name="connsiteY0-16" fmla="*/ 56051 h 1399076"/>
              <a:gd name="connsiteX1-17" fmla="*/ 1209682 w 1558932"/>
              <a:gd name="connsiteY1-18" fmla="*/ 56051 h 1399076"/>
              <a:gd name="connsiteX2-19" fmla="*/ 1558932 w 1558932"/>
              <a:gd name="connsiteY2-20" fmla="*/ 735501 h 1399076"/>
              <a:gd name="connsiteX3-21" fmla="*/ 1216032 w 1558932"/>
              <a:gd name="connsiteY3-22" fmla="*/ 1395901 h 1399076"/>
              <a:gd name="connsiteX4-23" fmla="*/ 339732 w 1558932"/>
              <a:gd name="connsiteY4-24" fmla="*/ 1399076 h 1399076"/>
              <a:gd name="connsiteX5-25" fmla="*/ 7 w 1558932"/>
              <a:gd name="connsiteY5-26" fmla="*/ 732326 h 1399076"/>
              <a:gd name="connsiteX6-27" fmla="*/ 330207 w 1558932"/>
              <a:gd name="connsiteY6-28" fmla="*/ 56051 h 1399076"/>
              <a:gd name="connsiteX0-29" fmla="*/ 330207 w 1558932"/>
              <a:gd name="connsiteY0-30" fmla="*/ 106162 h 1449187"/>
              <a:gd name="connsiteX1-31" fmla="*/ 1209682 w 1558932"/>
              <a:gd name="connsiteY1-32" fmla="*/ 106162 h 1449187"/>
              <a:gd name="connsiteX2-33" fmla="*/ 1558932 w 1558932"/>
              <a:gd name="connsiteY2-34" fmla="*/ 785612 h 1449187"/>
              <a:gd name="connsiteX3-35" fmla="*/ 1216032 w 1558932"/>
              <a:gd name="connsiteY3-36" fmla="*/ 1446012 h 1449187"/>
              <a:gd name="connsiteX4-37" fmla="*/ 339732 w 1558932"/>
              <a:gd name="connsiteY4-38" fmla="*/ 1449187 h 1449187"/>
              <a:gd name="connsiteX5-39" fmla="*/ 7 w 1558932"/>
              <a:gd name="connsiteY5-40" fmla="*/ 782437 h 1449187"/>
              <a:gd name="connsiteX6-41" fmla="*/ 330207 w 1558932"/>
              <a:gd name="connsiteY6-42" fmla="*/ 106162 h 1449187"/>
              <a:gd name="connsiteX0-43" fmla="*/ 330207 w 1558932"/>
              <a:gd name="connsiteY0-44" fmla="*/ 27944 h 1370969"/>
              <a:gd name="connsiteX1-45" fmla="*/ 1209682 w 1558932"/>
              <a:gd name="connsiteY1-46" fmla="*/ 27944 h 1370969"/>
              <a:gd name="connsiteX2-47" fmla="*/ 1558932 w 1558932"/>
              <a:gd name="connsiteY2-48" fmla="*/ 707394 h 1370969"/>
              <a:gd name="connsiteX3-49" fmla="*/ 1216032 w 1558932"/>
              <a:gd name="connsiteY3-50" fmla="*/ 1367794 h 1370969"/>
              <a:gd name="connsiteX4-51" fmla="*/ 339732 w 1558932"/>
              <a:gd name="connsiteY4-52" fmla="*/ 1370969 h 1370969"/>
              <a:gd name="connsiteX5-53" fmla="*/ 7 w 1558932"/>
              <a:gd name="connsiteY5-54" fmla="*/ 704219 h 1370969"/>
              <a:gd name="connsiteX6-55" fmla="*/ 330207 w 1558932"/>
              <a:gd name="connsiteY6-56" fmla="*/ 27944 h 1370969"/>
              <a:gd name="connsiteX0-57" fmla="*/ 330207 w 1578929"/>
              <a:gd name="connsiteY0-58" fmla="*/ 27944 h 1370969"/>
              <a:gd name="connsiteX1-59" fmla="*/ 1209682 w 1578929"/>
              <a:gd name="connsiteY1-60" fmla="*/ 27944 h 1370969"/>
              <a:gd name="connsiteX2-61" fmla="*/ 1558932 w 1578929"/>
              <a:gd name="connsiteY2-62" fmla="*/ 707394 h 1370969"/>
              <a:gd name="connsiteX3-63" fmla="*/ 1216032 w 1578929"/>
              <a:gd name="connsiteY3-64" fmla="*/ 1367794 h 1370969"/>
              <a:gd name="connsiteX4-65" fmla="*/ 339732 w 1578929"/>
              <a:gd name="connsiteY4-66" fmla="*/ 1370969 h 1370969"/>
              <a:gd name="connsiteX5-67" fmla="*/ 7 w 1578929"/>
              <a:gd name="connsiteY5-68" fmla="*/ 704219 h 1370969"/>
              <a:gd name="connsiteX6-69" fmla="*/ 330207 w 1578929"/>
              <a:gd name="connsiteY6-70" fmla="*/ 27944 h 1370969"/>
              <a:gd name="connsiteX0-71" fmla="*/ 330207 w 1559149"/>
              <a:gd name="connsiteY0-72" fmla="*/ 27944 h 1370969"/>
              <a:gd name="connsiteX1-73" fmla="*/ 1209682 w 1559149"/>
              <a:gd name="connsiteY1-74" fmla="*/ 27944 h 1370969"/>
              <a:gd name="connsiteX2-75" fmla="*/ 1558932 w 1559149"/>
              <a:gd name="connsiteY2-76" fmla="*/ 707394 h 1370969"/>
              <a:gd name="connsiteX3-77" fmla="*/ 1216032 w 1559149"/>
              <a:gd name="connsiteY3-78" fmla="*/ 1367794 h 1370969"/>
              <a:gd name="connsiteX4-79" fmla="*/ 339732 w 1559149"/>
              <a:gd name="connsiteY4-80" fmla="*/ 1370969 h 1370969"/>
              <a:gd name="connsiteX5-81" fmla="*/ 7 w 1559149"/>
              <a:gd name="connsiteY5-82" fmla="*/ 704219 h 1370969"/>
              <a:gd name="connsiteX6-83" fmla="*/ 330207 w 1559149"/>
              <a:gd name="connsiteY6-84" fmla="*/ 27944 h 1370969"/>
              <a:gd name="connsiteX0-85" fmla="*/ 330207 w 1559149"/>
              <a:gd name="connsiteY0-86" fmla="*/ 27944 h 1370969"/>
              <a:gd name="connsiteX1-87" fmla="*/ 1209682 w 1559149"/>
              <a:gd name="connsiteY1-88" fmla="*/ 27944 h 1370969"/>
              <a:gd name="connsiteX2-89" fmla="*/ 1558932 w 1559149"/>
              <a:gd name="connsiteY2-90" fmla="*/ 707394 h 1370969"/>
              <a:gd name="connsiteX3-91" fmla="*/ 1216032 w 1559149"/>
              <a:gd name="connsiteY3-92" fmla="*/ 1367794 h 1370969"/>
              <a:gd name="connsiteX4-93" fmla="*/ 339732 w 1559149"/>
              <a:gd name="connsiteY4-94" fmla="*/ 1370969 h 1370969"/>
              <a:gd name="connsiteX5-95" fmla="*/ 7 w 1559149"/>
              <a:gd name="connsiteY5-96" fmla="*/ 704219 h 1370969"/>
              <a:gd name="connsiteX6-97" fmla="*/ 330207 w 1559149"/>
              <a:gd name="connsiteY6-98" fmla="*/ 27944 h 1370969"/>
              <a:gd name="connsiteX0-99" fmla="*/ 330207 w 1559149"/>
              <a:gd name="connsiteY0-100" fmla="*/ 27944 h 1377364"/>
              <a:gd name="connsiteX1-101" fmla="*/ 1209682 w 1559149"/>
              <a:gd name="connsiteY1-102" fmla="*/ 27944 h 1377364"/>
              <a:gd name="connsiteX2-103" fmla="*/ 1558932 w 1559149"/>
              <a:gd name="connsiteY2-104" fmla="*/ 707394 h 1377364"/>
              <a:gd name="connsiteX3-105" fmla="*/ 1216032 w 1559149"/>
              <a:gd name="connsiteY3-106" fmla="*/ 1367794 h 1377364"/>
              <a:gd name="connsiteX4-107" fmla="*/ 339732 w 1559149"/>
              <a:gd name="connsiteY4-108" fmla="*/ 1370969 h 1377364"/>
              <a:gd name="connsiteX5-109" fmla="*/ 7 w 1559149"/>
              <a:gd name="connsiteY5-110" fmla="*/ 704219 h 1377364"/>
              <a:gd name="connsiteX6-111" fmla="*/ 330207 w 1559149"/>
              <a:gd name="connsiteY6-112" fmla="*/ 27944 h 1377364"/>
              <a:gd name="connsiteX0-113" fmla="*/ 330207 w 1559149"/>
              <a:gd name="connsiteY0-114" fmla="*/ 27944 h 1473487"/>
              <a:gd name="connsiteX1-115" fmla="*/ 1209682 w 1559149"/>
              <a:gd name="connsiteY1-116" fmla="*/ 27944 h 1473487"/>
              <a:gd name="connsiteX2-117" fmla="*/ 1558932 w 1559149"/>
              <a:gd name="connsiteY2-118" fmla="*/ 707394 h 1473487"/>
              <a:gd name="connsiteX3-119" fmla="*/ 1216032 w 1559149"/>
              <a:gd name="connsiteY3-120" fmla="*/ 1367794 h 1473487"/>
              <a:gd name="connsiteX4-121" fmla="*/ 339732 w 1559149"/>
              <a:gd name="connsiteY4-122" fmla="*/ 1370969 h 1473487"/>
              <a:gd name="connsiteX5-123" fmla="*/ 7 w 1559149"/>
              <a:gd name="connsiteY5-124" fmla="*/ 704219 h 1473487"/>
              <a:gd name="connsiteX6-125" fmla="*/ 330207 w 1559149"/>
              <a:gd name="connsiteY6-126" fmla="*/ 27944 h 1473487"/>
              <a:gd name="connsiteX0-127" fmla="*/ 330207 w 1559149"/>
              <a:gd name="connsiteY0-128" fmla="*/ 27944 h 1385413"/>
              <a:gd name="connsiteX1-129" fmla="*/ 1209682 w 1559149"/>
              <a:gd name="connsiteY1-130" fmla="*/ 27944 h 1385413"/>
              <a:gd name="connsiteX2-131" fmla="*/ 1558932 w 1559149"/>
              <a:gd name="connsiteY2-132" fmla="*/ 707394 h 1385413"/>
              <a:gd name="connsiteX3-133" fmla="*/ 1216032 w 1559149"/>
              <a:gd name="connsiteY3-134" fmla="*/ 1367794 h 1385413"/>
              <a:gd name="connsiteX4-135" fmla="*/ 339732 w 1559149"/>
              <a:gd name="connsiteY4-136" fmla="*/ 1370969 h 1385413"/>
              <a:gd name="connsiteX5-137" fmla="*/ 7 w 1559149"/>
              <a:gd name="connsiteY5-138" fmla="*/ 704219 h 1385413"/>
              <a:gd name="connsiteX6-139" fmla="*/ 330207 w 1559149"/>
              <a:gd name="connsiteY6-140" fmla="*/ 27944 h 1385413"/>
              <a:gd name="connsiteX0-141" fmla="*/ 330207 w 1559149"/>
              <a:gd name="connsiteY0-142" fmla="*/ 27944 h 1385413"/>
              <a:gd name="connsiteX1-143" fmla="*/ 1209682 w 1559149"/>
              <a:gd name="connsiteY1-144" fmla="*/ 27944 h 1385413"/>
              <a:gd name="connsiteX2-145" fmla="*/ 1558932 w 1559149"/>
              <a:gd name="connsiteY2-146" fmla="*/ 707394 h 1385413"/>
              <a:gd name="connsiteX3-147" fmla="*/ 1216032 w 1559149"/>
              <a:gd name="connsiteY3-148" fmla="*/ 1367794 h 1385413"/>
              <a:gd name="connsiteX4-149" fmla="*/ 339732 w 1559149"/>
              <a:gd name="connsiteY4-150" fmla="*/ 1370969 h 1385413"/>
              <a:gd name="connsiteX5-151" fmla="*/ 7 w 1559149"/>
              <a:gd name="connsiteY5-152" fmla="*/ 704219 h 1385413"/>
              <a:gd name="connsiteX6-153" fmla="*/ 330207 w 1559149"/>
              <a:gd name="connsiteY6-154" fmla="*/ 27944 h 1385413"/>
              <a:gd name="connsiteX0-155" fmla="*/ 330206 w 1559148"/>
              <a:gd name="connsiteY0-156" fmla="*/ 27944 h 1385413"/>
              <a:gd name="connsiteX1-157" fmla="*/ 1209681 w 1559148"/>
              <a:gd name="connsiteY1-158" fmla="*/ 27944 h 1385413"/>
              <a:gd name="connsiteX2-159" fmla="*/ 1558931 w 1559148"/>
              <a:gd name="connsiteY2-160" fmla="*/ 707394 h 1385413"/>
              <a:gd name="connsiteX3-161" fmla="*/ 1216031 w 1559148"/>
              <a:gd name="connsiteY3-162" fmla="*/ 1367794 h 1385413"/>
              <a:gd name="connsiteX4-163" fmla="*/ 339731 w 1559148"/>
              <a:gd name="connsiteY4-164" fmla="*/ 1370969 h 1385413"/>
              <a:gd name="connsiteX5-165" fmla="*/ 6 w 1559148"/>
              <a:gd name="connsiteY5-166" fmla="*/ 704219 h 1385413"/>
              <a:gd name="connsiteX6-167" fmla="*/ 330206 w 1559148"/>
              <a:gd name="connsiteY6-168" fmla="*/ 27944 h 1385413"/>
              <a:gd name="connsiteX0-169" fmla="*/ 330206 w 1559148"/>
              <a:gd name="connsiteY0-170" fmla="*/ 27944 h 1385413"/>
              <a:gd name="connsiteX1-171" fmla="*/ 1209681 w 1559148"/>
              <a:gd name="connsiteY1-172" fmla="*/ 27944 h 1385413"/>
              <a:gd name="connsiteX2-173" fmla="*/ 1558931 w 1559148"/>
              <a:gd name="connsiteY2-174" fmla="*/ 707394 h 1385413"/>
              <a:gd name="connsiteX3-175" fmla="*/ 1216031 w 1559148"/>
              <a:gd name="connsiteY3-176" fmla="*/ 1367794 h 1385413"/>
              <a:gd name="connsiteX4-177" fmla="*/ 339731 w 1559148"/>
              <a:gd name="connsiteY4-178" fmla="*/ 1370969 h 1385413"/>
              <a:gd name="connsiteX5-179" fmla="*/ 6 w 1559148"/>
              <a:gd name="connsiteY5-180" fmla="*/ 704219 h 1385413"/>
              <a:gd name="connsiteX6-181" fmla="*/ 421646 w 1559148"/>
              <a:gd name="connsiteY6-182" fmla="*/ 119384 h 1385413"/>
              <a:gd name="connsiteX0-183" fmla="*/ 330206 w 1559148"/>
              <a:gd name="connsiteY0-184" fmla="*/ 27944 h 1385413"/>
              <a:gd name="connsiteX1-185" fmla="*/ 1209681 w 1559148"/>
              <a:gd name="connsiteY1-186" fmla="*/ 27944 h 1385413"/>
              <a:gd name="connsiteX2-187" fmla="*/ 1558931 w 1559148"/>
              <a:gd name="connsiteY2-188" fmla="*/ 707394 h 1385413"/>
              <a:gd name="connsiteX3-189" fmla="*/ 1216031 w 1559148"/>
              <a:gd name="connsiteY3-190" fmla="*/ 1367794 h 1385413"/>
              <a:gd name="connsiteX4-191" fmla="*/ 339731 w 1559148"/>
              <a:gd name="connsiteY4-192" fmla="*/ 1370969 h 1385413"/>
              <a:gd name="connsiteX5-193" fmla="*/ 6 w 1559148"/>
              <a:gd name="connsiteY5-194" fmla="*/ 704219 h 1385413"/>
              <a:gd name="connsiteX6-195" fmla="*/ 421646 w 1559148"/>
              <a:gd name="connsiteY6-196" fmla="*/ 119384 h 1385413"/>
              <a:gd name="connsiteX0-197" fmla="*/ 330206 w 1559148"/>
              <a:gd name="connsiteY0-198" fmla="*/ 27944 h 1385413"/>
              <a:gd name="connsiteX1-199" fmla="*/ 1209681 w 1559148"/>
              <a:gd name="connsiteY1-200" fmla="*/ 27944 h 1385413"/>
              <a:gd name="connsiteX2-201" fmla="*/ 1558931 w 1559148"/>
              <a:gd name="connsiteY2-202" fmla="*/ 707394 h 1385413"/>
              <a:gd name="connsiteX3-203" fmla="*/ 1216031 w 1559148"/>
              <a:gd name="connsiteY3-204" fmla="*/ 1367794 h 1385413"/>
              <a:gd name="connsiteX4-205" fmla="*/ 339731 w 1559148"/>
              <a:gd name="connsiteY4-206" fmla="*/ 1370969 h 1385413"/>
              <a:gd name="connsiteX5-207" fmla="*/ 6 w 1559148"/>
              <a:gd name="connsiteY5-208" fmla="*/ 704219 h 1385413"/>
              <a:gd name="connsiteX6-209" fmla="*/ 421646 w 1559148"/>
              <a:gd name="connsiteY6-210" fmla="*/ 119384 h 1385413"/>
              <a:gd name="connsiteX0-211" fmla="*/ 330236 w 1559178"/>
              <a:gd name="connsiteY0-212" fmla="*/ 27944 h 1385413"/>
              <a:gd name="connsiteX1-213" fmla="*/ 1209711 w 1559178"/>
              <a:gd name="connsiteY1-214" fmla="*/ 27944 h 1385413"/>
              <a:gd name="connsiteX2-215" fmla="*/ 1558961 w 1559178"/>
              <a:gd name="connsiteY2-216" fmla="*/ 707394 h 1385413"/>
              <a:gd name="connsiteX3-217" fmla="*/ 1216061 w 1559178"/>
              <a:gd name="connsiteY3-218" fmla="*/ 1367794 h 1385413"/>
              <a:gd name="connsiteX4-219" fmla="*/ 339761 w 1559178"/>
              <a:gd name="connsiteY4-220" fmla="*/ 1370969 h 1385413"/>
              <a:gd name="connsiteX5-221" fmla="*/ 36 w 1559178"/>
              <a:gd name="connsiteY5-222" fmla="*/ 704219 h 1385413"/>
              <a:gd name="connsiteX6-223" fmla="*/ 316901 w 1559178"/>
              <a:gd name="connsiteY6-224" fmla="*/ 68584 h 1385413"/>
              <a:gd name="connsiteX0-225" fmla="*/ 330236 w 1559178"/>
              <a:gd name="connsiteY0-226" fmla="*/ 27944 h 1385413"/>
              <a:gd name="connsiteX1-227" fmla="*/ 1209711 w 1559178"/>
              <a:gd name="connsiteY1-228" fmla="*/ 27944 h 1385413"/>
              <a:gd name="connsiteX2-229" fmla="*/ 1558961 w 1559178"/>
              <a:gd name="connsiteY2-230" fmla="*/ 707394 h 1385413"/>
              <a:gd name="connsiteX3-231" fmla="*/ 1216061 w 1559178"/>
              <a:gd name="connsiteY3-232" fmla="*/ 1367794 h 1385413"/>
              <a:gd name="connsiteX4-233" fmla="*/ 339761 w 1559178"/>
              <a:gd name="connsiteY4-234" fmla="*/ 1370969 h 1385413"/>
              <a:gd name="connsiteX5-235" fmla="*/ 36 w 1559178"/>
              <a:gd name="connsiteY5-236" fmla="*/ 704219 h 1385413"/>
              <a:gd name="connsiteX6-237" fmla="*/ 316901 w 1559178"/>
              <a:gd name="connsiteY6-238" fmla="*/ 68584 h 1385413"/>
              <a:gd name="connsiteX0-239" fmla="*/ 330202 w 1559144"/>
              <a:gd name="connsiteY0-240" fmla="*/ 27944 h 1385413"/>
              <a:gd name="connsiteX1-241" fmla="*/ 1209677 w 1559144"/>
              <a:gd name="connsiteY1-242" fmla="*/ 27944 h 1385413"/>
              <a:gd name="connsiteX2-243" fmla="*/ 1558927 w 1559144"/>
              <a:gd name="connsiteY2-244" fmla="*/ 707394 h 1385413"/>
              <a:gd name="connsiteX3-245" fmla="*/ 1216027 w 1559144"/>
              <a:gd name="connsiteY3-246" fmla="*/ 1367794 h 1385413"/>
              <a:gd name="connsiteX4-247" fmla="*/ 339727 w 1559144"/>
              <a:gd name="connsiteY4-248" fmla="*/ 1370969 h 1385413"/>
              <a:gd name="connsiteX5-249" fmla="*/ 2 w 1559144"/>
              <a:gd name="connsiteY5-250" fmla="*/ 704219 h 1385413"/>
              <a:gd name="connsiteX6-251" fmla="*/ 316867 w 1559144"/>
              <a:gd name="connsiteY6-252" fmla="*/ 68584 h 13854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559144" h="1385413">
                <a:moveTo>
                  <a:pt x="330202" y="27944"/>
                </a:moveTo>
                <a:cubicBezTo>
                  <a:pt x="350839" y="4132"/>
                  <a:pt x="1156760" y="-20739"/>
                  <a:pt x="1209677" y="27944"/>
                </a:cubicBezTo>
                <a:cubicBezTo>
                  <a:pt x="1262594" y="76627"/>
                  <a:pt x="1568452" y="655536"/>
                  <a:pt x="1558927" y="707394"/>
                </a:cubicBezTo>
                <a:cubicBezTo>
                  <a:pt x="1549402" y="759252"/>
                  <a:pt x="1257302" y="1347686"/>
                  <a:pt x="1216027" y="1367794"/>
                </a:cubicBezTo>
                <a:cubicBezTo>
                  <a:pt x="1174752" y="1387902"/>
                  <a:pt x="367244" y="1393194"/>
                  <a:pt x="339727" y="1370969"/>
                </a:cubicBezTo>
                <a:cubicBezTo>
                  <a:pt x="312210" y="1348744"/>
                  <a:pt x="637" y="759358"/>
                  <a:pt x="2" y="704219"/>
                </a:cubicBezTo>
                <a:cubicBezTo>
                  <a:pt x="-633" y="649080"/>
                  <a:pt x="293690" y="105731"/>
                  <a:pt x="316867" y="68584"/>
                </a:cubicBezTo>
              </a:path>
            </a:pathLst>
          </a:custGeom>
          <a:blipFill dpi="0" rotWithShape="1">
            <a:blip r:embed="rId5"/>
            <a:srcRect/>
            <a:stretch>
              <a:fillRect l="-32000" t="-61000" r="-23000" b="-14000"/>
            </a:stretch>
          </a:blipFill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8" name="任意多边形 57"/>
          <p:cNvSpPr/>
          <p:nvPr/>
        </p:nvSpPr>
        <p:spPr>
          <a:xfrm>
            <a:off x="5391604" y="4763440"/>
            <a:ext cx="1440660" cy="1280131"/>
          </a:xfrm>
          <a:custGeom>
            <a:avLst/>
            <a:gdLst>
              <a:gd name="connsiteX0" fmla="*/ 330200 w 1558925"/>
              <a:gd name="connsiteY0" fmla="*/ 0 h 1343025"/>
              <a:gd name="connsiteX1" fmla="*/ 1209675 w 1558925"/>
              <a:gd name="connsiteY1" fmla="*/ 0 h 1343025"/>
              <a:gd name="connsiteX2" fmla="*/ 1558925 w 1558925"/>
              <a:gd name="connsiteY2" fmla="*/ 679450 h 1343025"/>
              <a:gd name="connsiteX3" fmla="*/ 1216025 w 1558925"/>
              <a:gd name="connsiteY3" fmla="*/ 1339850 h 1343025"/>
              <a:gd name="connsiteX4" fmla="*/ 339725 w 1558925"/>
              <a:gd name="connsiteY4" fmla="*/ 1343025 h 1343025"/>
              <a:gd name="connsiteX5" fmla="*/ 0 w 1558925"/>
              <a:gd name="connsiteY5" fmla="*/ 676275 h 1343025"/>
              <a:gd name="connsiteX6" fmla="*/ 330200 w 1558925"/>
              <a:gd name="connsiteY6" fmla="*/ 0 h 1343025"/>
              <a:gd name="connsiteX0-1" fmla="*/ 330214 w 1558939"/>
              <a:gd name="connsiteY0-2" fmla="*/ 84732 h 1427757"/>
              <a:gd name="connsiteX1-3" fmla="*/ 1209689 w 1558939"/>
              <a:gd name="connsiteY1-4" fmla="*/ 84732 h 1427757"/>
              <a:gd name="connsiteX2-5" fmla="*/ 1558939 w 1558939"/>
              <a:gd name="connsiteY2-6" fmla="*/ 764182 h 1427757"/>
              <a:gd name="connsiteX3-7" fmla="*/ 1216039 w 1558939"/>
              <a:gd name="connsiteY3-8" fmla="*/ 1424582 h 1427757"/>
              <a:gd name="connsiteX4-9" fmla="*/ 339739 w 1558939"/>
              <a:gd name="connsiteY4-10" fmla="*/ 1427757 h 1427757"/>
              <a:gd name="connsiteX5-11" fmla="*/ 14 w 1558939"/>
              <a:gd name="connsiteY5-12" fmla="*/ 761007 h 1427757"/>
              <a:gd name="connsiteX6-13" fmla="*/ 330214 w 1558939"/>
              <a:gd name="connsiteY6-14" fmla="*/ 84732 h 1427757"/>
              <a:gd name="connsiteX0-15" fmla="*/ 330207 w 1558932"/>
              <a:gd name="connsiteY0-16" fmla="*/ 56051 h 1399076"/>
              <a:gd name="connsiteX1-17" fmla="*/ 1209682 w 1558932"/>
              <a:gd name="connsiteY1-18" fmla="*/ 56051 h 1399076"/>
              <a:gd name="connsiteX2-19" fmla="*/ 1558932 w 1558932"/>
              <a:gd name="connsiteY2-20" fmla="*/ 735501 h 1399076"/>
              <a:gd name="connsiteX3-21" fmla="*/ 1216032 w 1558932"/>
              <a:gd name="connsiteY3-22" fmla="*/ 1395901 h 1399076"/>
              <a:gd name="connsiteX4-23" fmla="*/ 339732 w 1558932"/>
              <a:gd name="connsiteY4-24" fmla="*/ 1399076 h 1399076"/>
              <a:gd name="connsiteX5-25" fmla="*/ 7 w 1558932"/>
              <a:gd name="connsiteY5-26" fmla="*/ 732326 h 1399076"/>
              <a:gd name="connsiteX6-27" fmla="*/ 330207 w 1558932"/>
              <a:gd name="connsiteY6-28" fmla="*/ 56051 h 1399076"/>
              <a:gd name="connsiteX0-29" fmla="*/ 330207 w 1558932"/>
              <a:gd name="connsiteY0-30" fmla="*/ 106162 h 1449187"/>
              <a:gd name="connsiteX1-31" fmla="*/ 1209682 w 1558932"/>
              <a:gd name="connsiteY1-32" fmla="*/ 106162 h 1449187"/>
              <a:gd name="connsiteX2-33" fmla="*/ 1558932 w 1558932"/>
              <a:gd name="connsiteY2-34" fmla="*/ 785612 h 1449187"/>
              <a:gd name="connsiteX3-35" fmla="*/ 1216032 w 1558932"/>
              <a:gd name="connsiteY3-36" fmla="*/ 1446012 h 1449187"/>
              <a:gd name="connsiteX4-37" fmla="*/ 339732 w 1558932"/>
              <a:gd name="connsiteY4-38" fmla="*/ 1449187 h 1449187"/>
              <a:gd name="connsiteX5-39" fmla="*/ 7 w 1558932"/>
              <a:gd name="connsiteY5-40" fmla="*/ 782437 h 1449187"/>
              <a:gd name="connsiteX6-41" fmla="*/ 330207 w 1558932"/>
              <a:gd name="connsiteY6-42" fmla="*/ 106162 h 1449187"/>
              <a:gd name="connsiteX0-43" fmla="*/ 330207 w 1558932"/>
              <a:gd name="connsiteY0-44" fmla="*/ 27944 h 1370969"/>
              <a:gd name="connsiteX1-45" fmla="*/ 1209682 w 1558932"/>
              <a:gd name="connsiteY1-46" fmla="*/ 27944 h 1370969"/>
              <a:gd name="connsiteX2-47" fmla="*/ 1558932 w 1558932"/>
              <a:gd name="connsiteY2-48" fmla="*/ 707394 h 1370969"/>
              <a:gd name="connsiteX3-49" fmla="*/ 1216032 w 1558932"/>
              <a:gd name="connsiteY3-50" fmla="*/ 1367794 h 1370969"/>
              <a:gd name="connsiteX4-51" fmla="*/ 339732 w 1558932"/>
              <a:gd name="connsiteY4-52" fmla="*/ 1370969 h 1370969"/>
              <a:gd name="connsiteX5-53" fmla="*/ 7 w 1558932"/>
              <a:gd name="connsiteY5-54" fmla="*/ 704219 h 1370969"/>
              <a:gd name="connsiteX6-55" fmla="*/ 330207 w 1558932"/>
              <a:gd name="connsiteY6-56" fmla="*/ 27944 h 1370969"/>
              <a:gd name="connsiteX0-57" fmla="*/ 330207 w 1578929"/>
              <a:gd name="connsiteY0-58" fmla="*/ 27944 h 1370969"/>
              <a:gd name="connsiteX1-59" fmla="*/ 1209682 w 1578929"/>
              <a:gd name="connsiteY1-60" fmla="*/ 27944 h 1370969"/>
              <a:gd name="connsiteX2-61" fmla="*/ 1558932 w 1578929"/>
              <a:gd name="connsiteY2-62" fmla="*/ 707394 h 1370969"/>
              <a:gd name="connsiteX3-63" fmla="*/ 1216032 w 1578929"/>
              <a:gd name="connsiteY3-64" fmla="*/ 1367794 h 1370969"/>
              <a:gd name="connsiteX4-65" fmla="*/ 339732 w 1578929"/>
              <a:gd name="connsiteY4-66" fmla="*/ 1370969 h 1370969"/>
              <a:gd name="connsiteX5-67" fmla="*/ 7 w 1578929"/>
              <a:gd name="connsiteY5-68" fmla="*/ 704219 h 1370969"/>
              <a:gd name="connsiteX6-69" fmla="*/ 330207 w 1578929"/>
              <a:gd name="connsiteY6-70" fmla="*/ 27944 h 1370969"/>
              <a:gd name="connsiteX0-71" fmla="*/ 330207 w 1559149"/>
              <a:gd name="connsiteY0-72" fmla="*/ 27944 h 1370969"/>
              <a:gd name="connsiteX1-73" fmla="*/ 1209682 w 1559149"/>
              <a:gd name="connsiteY1-74" fmla="*/ 27944 h 1370969"/>
              <a:gd name="connsiteX2-75" fmla="*/ 1558932 w 1559149"/>
              <a:gd name="connsiteY2-76" fmla="*/ 707394 h 1370969"/>
              <a:gd name="connsiteX3-77" fmla="*/ 1216032 w 1559149"/>
              <a:gd name="connsiteY3-78" fmla="*/ 1367794 h 1370969"/>
              <a:gd name="connsiteX4-79" fmla="*/ 339732 w 1559149"/>
              <a:gd name="connsiteY4-80" fmla="*/ 1370969 h 1370969"/>
              <a:gd name="connsiteX5-81" fmla="*/ 7 w 1559149"/>
              <a:gd name="connsiteY5-82" fmla="*/ 704219 h 1370969"/>
              <a:gd name="connsiteX6-83" fmla="*/ 330207 w 1559149"/>
              <a:gd name="connsiteY6-84" fmla="*/ 27944 h 1370969"/>
              <a:gd name="connsiteX0-85" fmla="*/ 330207 w 1559149"/>
              <a:gd name="connsiteY0-86" fmla="*/ 27944 h 1370969"/>
              <a:gd name="connsiteX1-87" fmla="*/ 1209682 w 1559149"/>
              <a:gd name="connsiteY1-88" fmla="*/ 27944 h 1370969"/>
              <a:gd name="connsiteX2-89" fmla="*/ 1558932 w 1559149"/>
              <a:gd name="connsiteY2-90" fmla="*/ 707394 h 1370969"/>
              <a:gd name="connsiteX3-91" fmla="*/ 1216032 w 1559149"/>
              <a:gd name="connsiteY3-92" fmla="*/ 1367794 h 1370969"/>
              <a:gd name="connsiteX4-93" fmla="*/ 339732 w 1559149"/>
              <a:gd name="connsiteY4-94" fmla="*/ 1370969 h 1370969"/>
              <a:gd name="connsiteX5-95" fmla="*/ 7 w 1559149"/>
              <a:gd name="connsiteY5-96" fmla="*/ 704219 h 1370969"/>
              <a:gd name="connsiteX6-97" fmla="*/ 330207 w 1559149"/>
              <a:gd name="connsiteY6-98" fmla="*/ 27944 h 1370969"/>
              <a:gd name="connsiteX0-99" fmla="*/ 330207 w 1559149"/>
              <a:gd name="connsiteY0-100" fmla="*/ 27944 h 1377364"/>
              <a:gd name="connsiteX1-101" fmla="*/ 1209682 w 1559149"/>
              <a:gd name="connsiteY1-102" fmla="*/ 27944 h 1377364"/>
              <a:gd name="connsiteX2-103" fmla="*/ 1558932 w 1559149"/>
              <a:gd name="connsiteY2-104" fmla="*/ 707394 h 1377364"/>
              <a:gd name="connsiteX3-105" fmla="*/ 1216032 w 1559149"/>
              <a:gd name="connsiteY3-106" fmla="*/ 1367794 h 1377364"/>
              <a:gd name="connsiteX4-107" fmla="*/ 339732 w 1559149"/>
              <a:gd name="connsiteY4-108" fmla="*/ 1370969 h 1377364"/>
              <a:gd name="connsiteX5-109" fmla="*/ 7 w 1559149"/>
              <a:gd name="connsiteY5-110" fmla="*/ 704219 h 1377364"/>
              <a:gd name="connsiteX6-111" fmla="*/ 330207 w 1559149"/>
              <a:gd name="connsiteY6-112" fmla="*/ 27944 h 1377364"/>
              <a:gd name="connsiteX0-113" fmla="*/ 330207 w 1559149"/>
              <a:gd name="connsiteY0-114" fmla="*/ 27944 h 1473487"/>
              <a:gd name="connsiteX1-115" fmla="*/ 1209682 w 1559149"/>
              <a:gd name="connsiteY1-116" fmla="*/ 27944 h 1473487"/>
              <a:gd name="connsiteX2-117" fmla="*/ 1558932 w 1559149"/>
              <a:gd name="connsiteY2-118" fmla="*/ 707394 h 1473487"/>
              <a:gd name="connsiteX3-119" fmla="*/ 1216032 w 1559149"/>
              <a:gd name="connsiteY3-120" fmla="*/ 1367794 h 1473487"/>
              <a:gd name="connsiteX4-121" fmla="*/ 339732 w 1559149"/>
              <a:gd name="connsiteY4-122" fmla="*/ 1370969 h 1473487"/>
              <a:gd name="connsiteX5-123" fmla="*/ 7 w 1559149"/>
              <a:gd name="connsiteY5-124" fmla="*/ 704219 h 1473487"/>
              <a:gd name="connsiteX6-125" fmla="*/ 330207 w 1559149"/>
              <a:gd name="connsiteY6-126" fmla="*/ 27944 h 1473487"/>
              <a:gd name="connsiteX0-127" fmla="*/ 330207 w 1559149"/>
              <a:gd name="connsiteY0-128" fmla="*/ 27944 h 1385413"/>
              <a:gd name="connsiteX1-129" fmla="*/ 1209682 w 1559149"/>
              <a:gd name="connsiteY1-130" fmla="*/ 27944 h 1385413"/>
              <a:gd name="connsiteX2-131" fmla="*/ 1558932 w 1559149"/>
              <a:gd name="connsiteY2-132" fmla="*/ 707394 h 1385413"/>
              <a:gd name="connsiteX3-133" fmla="*/ 1216032 w 1559149"/>
              <a:gd name="connsiteY3-134" fmla="*/ 1367794 h 1385413"/>
              <a:gd name="connsiteX4-135" fmla="*/ 339732 w 1559149"/>
              <a:gd name="connsiteY4-136" fmla="*/ 1370969 h 1385413"/>
              <a:gd name="connsiteX5-137" fmla="*/ 7 w 1559149"/>
              <a:gd name="connsiteY5-138" fmla="*/ 704219 h 1385413"/>
              <a:gd name="connsiteX6-139" fmla="*/ 330207 w 1559149"/>
              <a:gd name="connsiteY6-140" fmla="*/ 27944 h 1385413"/>
              <a:gd name="connsiteX0-141" fmla="*/ 330207 w 1559149"/>
              <a:gd name="connsiteY0-142" fmla="*/ 27944 h 1385413"/>
              <a:gd name="connsiteX1-143" fmla="*/ 1209682 w 1559149"/>
              <a:gd name="connsiteY1-144" fmla="*/ 27944 h 1385413"/>
              <a:gd name="connsiteX2-145" fmla="*/ 1558932 w 1559149"/>
              <a:gd name="connsiteY2-146" fmla="*/ 707394 h 1385413"/>
              <a:gd name="connsiteX3-147" fmla="*/ 1216032 w 1559149"/>
              <a:gd name="connsiteY3-148" fmla="*/ 1367794 h 1385413"/>
              <a:gd name="connsiteX4-149" fmla="*/ 339732 w 1559149"/>
              <a:gd name="connsiteY4-150" fmla="*/ 1370969 h 1385413"/>
              <a:gd name="connsiteX5-151" fmla="*/ 7 w 1559149"/>
              <a:gd name="connsiteY5-152" fmla="*/ 704219 h 1385413"/>
              <a:gd name="connsiteX6-153" fmla="*/ 330207 w 1559149"/>
              <a:gd name="connsiteY6-154" fmla="*/ 27944 h 1385413"/>
              <a:gd name="connsiteX0-155" fmla="*/ 330206 w 1559148"/>
              <a:gd name="connsiteY0-156" fmla="*/ 27944 h 1385413"/>
              <a:gd name="connsiteX1-157" fmla="*/ 1209681 w 1559148"/>
              <a:gd name="connsiteY1-158" fmla="*/ 27944 h 1385413"/>
              <a:gd name="connsiteX2-159" fmla="*/ 1558931 w 1559148"/>
              <a:gd name="connsiteY2-160" fmla="*/ 707394 h 1385413"/>
              <a:gd name="connsiteX3-161" fmla="*/ 1216031 w 1559148"/>
              <a:gd name="connsiteY3-162" fmla="*/ 1367794 h 1385413"/>
              <a:gd name="connsiteX4-163" fmla="*/ 339731 w 1559148"/>
              <a:gd name="connsiteY4-164" fmla="*/ 1370969 h 1385413"/>
              <a:gd name="connsiteX5-165" fmla="*/ 6 w 1559148"/>
              <a:gd name="connsiteY5-166" fmla="*/ 704219 h 1385413"/>
              <a:gd name="connsiteX6-167" fmla="*/ 330206 w 1559148"/>
              <a:gd name="connsiteY6-168" fmla="*/ 27944 h 1385413"/>
              <a:gd name="connsiteX0-169" fmla="*/ 330206 w 1559148"/>
              <a:gd name="connsiteY0-170" fmla="*/ 27944 h 1385413"/>
              <a:gd name="connsiteX1-171" fmla="*/ 1209681 w 1559148"/>
              <a:gd name="connsiteY1-172" fmla="*/ 27944 h 1385413"/>
              <a:gd name="connsiteX2-173" fmla="*/ 1558931 w 1559148"/>
              <a:gd name="connsiteY2-174" fmla="*/ 707394 h 1385413"/>
              <a:gd name="connsiteX3-175" fmla="*/ 1216031 w 1559148"/>
              <a:gd name="connsiteY3-176" fmla="*/ 1367794 h 1385413"/>
              <a:gd name="connsiteX4-177" fmla="*/ 339731 w 1559148"/>
              <a:gd name="connsiteY4-178" fmla="*/ 1370969 h 1385413"/>
              <a:gd name="connsiteX5-179" fmla="*/ 6 w 1559148"/>
              <a:gd name="connsiteY5-180" fmla="*/ 704219 h 1385413"/>
              <a:gd name="connsiteX6-181" fmla="*/ 421646 w 1559148"/>
              <a:gd name="connsiteY6-182" fmla="*/ 119384 h 1385413"/>
              <a:gd name="connsiteX0-183" fmla="*/ 330206 w 1559148"/>
              <a:gd name="connsiteY0-184" fmla="*/ 27944 h 1385413"/>
              <a:gd name="connsiteX1-185" fmla="*/ 1209681 w 1559148"/>
              <a:gd name="connsiteY1-186" fmla="*/ 27944 h 1385413"/>
              <a:gd name="connsiteX2-187" fmla="*/ 1558931 w 1559148"/>
              <a:gd name="connsiteY2-188" fmla="*/ 707394 h 1385413"/>
              <a:gd name="connsiteX3-189" fmla="*/ 1216031 w 1559148"/>
              <a:gd name="connsiteY3-190" fmla="*/ 1367794 h 1385413"/>
              <a:gd name="connsiteX4-191" fmla="*/ 339731 w 1559148"/>
              <a:gd name="connsiteY4-192" fmla="*/ 1370969 h 1385413"/>
              <a:gd name="connsiteX5-193" fmla="*/ 6 w 1559148"/>
              <a:gd name="connsiteY5-194" fmla="*/ 704219 h 1385413"/>
              <a:gd name="connsiteX6-195" fmla="*/ 421646 w 1559148"/>
              <a:gd name="connsiteY6-196" fmla="*/ 119384 h 1385413"/>
              <a:gd name="connsiteX0-197" fmla="*/ 330206 w 1559148"/>
              <a:gd name="connsiteY0-198" fmla="*/ 27944 h 1385413"/>
              <a:gd name="connsiteX1-199" fmla="*/ 1209681 w 1559148"/>
              <a:gd name="connsiteY1-200" fmla="*/ 27944 h 1385413"/>
              <a:gd name="connsiteX2-201" fmla="*/ 1558931 w 1559148"/>
              <a:gd name="connsiteY2-202" fmla="*/ 707394 h 1385413"/>
              <a:gd name="connsiteX3-203" fmla="*/ 1216031 w 1559148"/>
              <a:gd name="connsiteY3-204" fmla="*/ 1367794 h 1385413"/>
              <a:gd name="connsiteX4-205" fmla="*/ 339731 w 1559148"/>
              <a:gd name="connsiteY4-206" fmla="*/ 1370969 h 1385413"/>
              <a:gd name="connsiteX5-207" fmla="*/ 6 w 1559148"/>
              <a:gd name="connsiteY5-208" fmla="*/ 704219 h 1385413"/>
              <a:gd name="connsiteX6-209" fmla="*/ 421646 w 1559148"/>
              <a:gd name="connsiteY6-210" fmla="*/ 119384 h 1385413"/>
              <a:gd name="connsiteX0-211" fmla="*/ 330236 w 1559178"/>
              <a:gd name="connsiteY0-212" fmla="*/ 27944 h 1385413"/>
              <a:gd name="connsiteX1-213" fmla="*/ 1209711 w 1559178"/>
              <a:gd name="connsiteY1-214" fmla="*/ 27944 h 1385413"/>
              <a:gd name="connsiteX2-215" fmla="*/ 1558961 w 1559178"/>
              <a:gd name="connsiteY2-216" fmla="*/ 707394 h 1385413"/>
              <a:gd name="connsiteX3-217" fmla="*/ 1216061 w 1559178"/>
              <a:gd name="connsiteY3-218" fmla="*/ 1367794 h 1385413"/>
              <a:gd name="connsiteX4-219" fmla="*/ 339761 w 1559178"/>
              <a:gd name="connsiteY4-220" fmla="*/ 1370969 h 1385413"/>
              <a:gd name="connsiteX5-221" fmla="*/ 36 w 1559178"/>
              <a:gd name="connsiteY5-222" fmla="*/ 704219 h 1385413"/>
              <a:gd name="connsiteX6-223" fmla="*/ 316901 w 1559178"/>
              <a:gd name="connsiteY6-224" fmla="*/ 68584 h 1385413"/>
              <a:gd name="connsiteX0-225" fmla="*/ 330236 w 1559178"/>
              <a:gd name="connsiteY0-226" fmla="*/ 27944 h 1385413"/>
              <a:gd name="connsiteX1-227" fmla="*/ 1209711 w 1559178"/>
              <a:gd name="connsiteY1-228" fmla="*/ 27944 h 1385413"/>
              <a:gd name="connsiteX2-229" fmla="*/ 1558961 w 1559178"/>
              <a:gd name="connsiteY2-230" fmla="*/ 707394 h 1385413"/>
              <a:gd name="connsiteX3-231" fmla="*/ 1216061 w 1559178"/>
              <a:gd name="connsiteY3-232" fmla="*/ 1367794 h 1385413"/>
              <a:gd name="connsiteX4-233" fmla="*/ 339761 w 1559178"/>
              <a:gd name="connsiteY4-234" fmla="*/ 1370969 h 1385413"/>
              <a:gd name="connsiteX5-235" fmla="*/ 36 w 1559178"/>
              <a:gd name="connsiteY5-236" fmla="*/ 704219 h 1385413"/>
              <a:gd name="connsiteX6-237" fmla="*/ 316901 w 1559178"/>
              <a:gd name="connsiteY6-238" fmla="*/ 68584 h 1385413"/>
              <a:gd name="connsiteX0-239" fmla="*/ 330202 w 1559144"/>
              <a:gd name="connsiteY0-240" fmla="*/ 27944 h 1385413"/>
              <a:gd name="connsiteX1-241" fmla="*/ 1209677 w 1559144"/>
              <a:gd name="connsiteY1-242" fmla="*/ 27944 h 1385413"/>
              <a:gd name="connsiteX2-243" fmla="*/ 1558927 w 1559144"/>
              <a:gd name="connsiteY2-244" fmla="*/ 707394 h 1385413"/>
              <a:gd name="connsiteX3-245" fmla="*/ 1216027 w 1559144"/>
              <a:gd name="connsiteY3-246" fmla="*/ 1367794 h 1385413"/>
              <a:gd name="connsiteX4-247" fmla="*/ 339727 w 1559144"/>
              <a:gd name="connsiteY4-248" fmla="*/ 1370969 h 1385413"/>
              <a:gd name="connsiteX5-249" fmla="*/ 2 w 1559144"/>
              <a:gd name="connsiteY5-250" fmla="*/ 704219 h 1385413"/>
              <a:gd name="connsiteX6-251" fmla="*/ 316867 w 1559144"/>
              <a:gd name="connsiteY6-252" fmla="*/ 68584 h 13854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559144" h="1385413">
                <a:moveTo>
                  <a:pt x="330202" y="27944"/>
                </a:moveTo>
                <a:cubicBezTo>
                  <a:pt x="350839" y="4132"/>
                  <a:pt x="1156760" y="-20739"/>
                  <a:pt x="1209677" y="27944"/>
                </a:cubicBezTo>
                <a:cubicBezTo>
                  <a:pt x="1262594" y="76627"/>
                  <a:pt x="1568452" y="655536"/>
                  <a:pt x="1558927" y="707394"/>
                </a:cubicBezTo>
                <a:cubicBezTo>
                  <a:pt x="1549402" y="759252"/>
                  <a:pt x="1257302" y="1347686"/>
                  <a:pt x="1216027" y="1367794"/>
                </a:cubicBezTo>
                <a:cubicBezTo>
                  <a:pt x="1174752" y="1387902"/>
                  <a:pt x="367244" y="1393194"/>
                  <a:pt x="339727" y="1370969"/>
                </a:cubicBezTo>
                <a:cubicBezTo>
                  <a:pt x="312210" y="1348744"/>
                  <a:pt x="637" y="759358"/>
                  <a:pt x="2" y="704219"/>
                </a:cubicBezTo>
                <a:cubicBezTo>
                  <a:pt x="-633" y="649080"/>
                  <a:pt x="293690" y="105731"/>
                  <a:pt x="316867" y="68584"/>
                </a:cubicBezTo>
              </a:path>
            </a:pathLst>
          </a:custGeom>
          <a:blipFill dpi="0" rotWithShape="1">
            <a:blip r:embed="rId6"/>
            <a:srcRect/>
            <a:stretch>
              <a:fillRect l="-45000" b="-80000"/>
            </a:stretch>
          </a:blipFill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1298251" y="2207388"/>
            <a:ext cx="2589192" cy="10301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</a:pPr>
            <a:r>
              <a:rPr lang="zh-CN" altLang="en-US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5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1598427" y="1743300"/>
            <a:ext cx="143109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61" name="Freeform 30"/>
          <p:cNvSpPr>
            <a:spLocks noEditPoints="1"/>
          </p:cNvSpPr>
          <p:nvPr/>
        </p:nvSpPr>
        <p:spPr bwMode="auto">
          <a:xfrm>
            <a:off x="1339378" y="1808667"/>
            <a:ext cx="320824" cy="28361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8339548" y="3717529"/>
            <a:ext cx="614242" cy="627693"/>
            <a:chOff x="5268913" y="4124325"/>
            <a:chExt cx="652463" cy="666751"/>
          </a:xfrm>
          <a:solidFill>
            <a:srgbClr val="4D4D4D"/>
          </a:solidFill>
        </p:grpSpPr>
        <p:sp>
          <p:nvSpPr>
            <p:cNvPr id="6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5795782" y="3744685"/>
            <a:ext cx="665055" cy="584351"/>
            <a:chOff x="6208713" y="1243013"/>
            <a:chExt cx="706438" cy="620713"/>
          </a:xfrm>
          <a:solidFill>
            <a:srgbClr val="4D4D4D"/>
          </a:solidFill>
        </p:grpSpPr>
        <p:sp>
          <p:nvSpPr>
            <p:cNvPr id="84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5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6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7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8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9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0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1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2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3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4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5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6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7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8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9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0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1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2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3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4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5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6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7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8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109" name="组合 108"/>
          <p:cNvGrpSpPr/>
          <p:nvPr/>
        </p:nvGrpSpPr>
        <p:grpSpPr>
          <a:xfrm>
            <a:off x="3212634" y="3680931"/>
            <a:ext cx="696438" cy="681493"/>
            <a:chOff x="2159000" y="1141413"/>
            <a:chExt cx="739775" cy="723900"/>
          </a:xfrm>
          <a:solidFill>
            <a:srgbClr val="4D4D4D"/>
          </a:solidFill>
        </p:grpSpPr>
        <p:sp>
          <p:nvSpPr>
            <p:cNvPr id="110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1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2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3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4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5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6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7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8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9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0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1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2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3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4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5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6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7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8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9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0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1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2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3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4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5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6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7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8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9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0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1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2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4597378" y="4426429"/>
            <a:ext cx="657583" cy="674021"/>
            <a:chOff x="3282950" y="1154113"/>
            <a:chExt cx="698501" cy="715963"/>
          </a:xfrm>
          <a:solidFill>
            <a:srgbClr val="4D4D4D"/>
          </a:solidFill>
        </p:grpSpPr>
        <p:sp>
          <p:nvSpPr>
            <p:cNvPr id="14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sp>
        <p:nvSpPr>
          <p:cNvPr id="167" name="矩形 166"/>
          <p:cNvSpPr/>
          <p:nvPr/>
        </p:nvSpPr>
        <p:spPr>
          <a:xfrm>
            <a:off x="1243662" y="5040227"/>
            <a:ext cx="2589192" cy="10301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</a:pPr>
            <a:r>
              <a:rPr lang="zh-CN" altLang="en-US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5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8" name="矩形 167"/>
          <p:cNvSpPr/>
          <p:nvPr/>
        </p:nvSpPr>
        <p:spPr>
          <a:xfrm>
            <a:off x="1543837" y="4576139"/>
            <a:ext cx="143109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69" name="Freeform 30"/>
          <p:cNvSpPr>
            <a:spLocks noEditPoints="1"/>
          </p:cNvSpPr>
          <p:nvPr/>
        </p:nvSpPr>
        <p:spPr bwMode="auto">
          <a:xfrm>
            <a:off x="1284789" y="4641506"/>
            <a:ext cx="320824" cy="28361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0" name="矩形 169"/>
          <p:cNvSpPr/>
          <p:nvPr/>
        </p:nvSpPr>
        <p:spPr>
          <a:xfrm>
            <a:off x="8476739" y="2210691"/>
            <a:ext cx="2599286" cy="1030123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r">
              <a:lnSpc>
                <a:spcPct val="100000"/>
              </a:lnSpc>
            </a:pPr>
            <a:r>
              <a:rPr lang="zh-CN" altLang="en-US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5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1" name="矩形 170"/>
          <p:cNvSpPr/>
          <p:nvPr/>
        </p:nvSpPr>
        <p:spPr>
          <a:xfrm>
            <a:off x="9894127" y="1769209"/>
            <a:ext cx="143109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2" name="Freeform 30"/>
          <p:cNvSpPr>
            <a:spLocks noEditPoints="1"/>
          </p:cNvSpPr>
          <p:nvPr/>
        </p:nvSpPr>
        <p:spPr bwMode="auto">
          <a:xfrm>
            <a:off x="9635078" y="1834576"/>
            <a:ext cx="320824" cy="28361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3" name="矩形 172"/>
          <p:cNvSpPr/>
          <p:nvPr/>
        </p:nvSpPr>
        <p:spPr>
          <a:xfrm>
            <a:off x="8476739" y="5082715"/>
            <a:ext cx="2599286" cy="10301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00000"/>
              </a:lnSpc>
            </a:pPr>
            <a:r>
              <a:rPr lang="zh-CN" altLang="en-US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5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5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4" name="矩形 173"/>
          <p:cNvSpPr/>
          <p:nvPr/>
        </p:nvSpPr>
        <p:spPr>
          <a:xfrm>
            <a:off x="9894127" y="4641234"/>
            <a:ext cx="143109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5" name="Freeform 30"/>
          <p:cNvSpPr>
            <a:spLocks noEditPoints="1"/>
          </p:cNvSpPr>
          <p:nvPr/>
        </p:nvSpPr>
        <p:spPr bwMode="auto">
          <a:xfrm>
            <a:off x="9635078" y="4706601"/>
            <a:ext cx="320824" cy="283613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6" name="矩形 175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77" name="组合 176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178" name="组合 177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180" name="任意多边形 179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1" name="任意多边形 180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2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3" name="任意多边形 182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4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5" name="任意多边形 184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6" name="任意多边形 185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7" name="任意多边形 186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179" name="文本框 178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>
            <a:off x="1336818" y="2204864"/>
            <a:ext cx="9555602" cy="1777665"/>
            <a:chOff x="1336818" y="2451109"/>
            <a:chExt cx="9555602" cy="1777665"/>
          </a:xfrm>
        </p:grpSpPr>
        <p:sp>
          <p:nvSpPr>
            <p:cNvPr id="27" name="任意多边形 26"/>
            <p:cNvSpPr/>
            <p:nvPr/>
          </p:nvSpPr>
          <p:spPr>
            <a:xfrm flipV="1">
              <a:off x="1336818" y="2451109"/>
              <a:ext cx="8366993" cy="1777665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2957578"/>
                <a:gd name="connsiteY0-102" fmla="*/ 163901 h 1814312"/>
                <a:gd name="connsiteX1-103" fmla="*/ 95250 w 2957578"/>
                <a:gd name="connsiteY1-104" fmla="*/ 1783151 h 1814312"/>
                <a:gd name="connsiteX2-105" fmla="*/ 2895600 w 2957578"/>
                <a:gd name="connsiteY2-106" fmla="*/ 1735526 h 1814312"/>
                <a:gd name="connsiteX3-107" fmla="*/ 2876550 w 2957578"/>
                <a:gd name="connsiteY3-108" fmla="*/ 97226 h 1814312"/>
                <a:gd name="connsiteX4-109" fmla="*/ 57150 w 2957578"/>
                <a:gd name="connsiteY4-110" fmla="*/ 78176 h 1814312"/>
                <a:gd name="connsiteX0-111" fmla="*/ 0 w 2957578"/>
                <a:gd name="connsiteY0-112" fmla="*/ 156333 h 1806744"/>
                <a:gd name="connsiteX1-113" fmla="*/ 95250 w 2957578"/>
                <a:gd name="connsiteY1-114" fmla="*/ 1775583 h 1806744"/>
                <a:gd name="connsiteX2-115" fmla="*/ 2895600 w 2957578"/>
                <a:gd name="connsiteY2-116" fmla="*/ 1727958 h 1806744"/>
                <a:gd name="connsiteX3-117" fmla="*/ 2876550 w 2957578"/>
                <a:gd name="connsiteY3-118" fmla="*/ 89658 h 1806744"/>
                <a:gd name="connsiteX4-119" fmla="*/ 57150 w 2957578"/>
                <a:gd name="connsiteY4-120" fmla="*/ 70608 h 1806744"/>
                <a:gd name="connsiteX0-121" fmla="*/ 0 w 3121215"/>
                <a:gd name="connsiteY0-122" fmla="*/ 166108 h 1898656"/>
                <a:gd name="connsiteX1-123" fmla="*/ 95250 w 3121215"/>
                <a:gd name="connsiteY1-124" fmla="*/ 1785358 h 1898656"/>
                <a:gd name="connsiteX2-125" fmla="*/ 2895600 w 3121215"/>
                <a:gd name="connsiteY2-126" fmla="*/ 1737733 h 1898656"/>
                <a:gd name="connsiteX3-127" fmla="*/ 2909163 w 3121215"/>
                <a:gd name="connsiteY3-128" fmla="*/ 74937 h 1898656"/>
                <a:gd name="connsiteX4-129" fmla="*/ 57150 w 3121215"/>
                <a:gd name="connsiteY4-130" fmla="*/ 80383 h 1898656"/>
                <a:gd name="connsiteX0-131" fmla="*/ 0 w 3114234"/>
                <a:gd name="connsiteY0-132" fmla="*/ 166108 h 1898656"/>
                <a:gd name="connsiteX1-133" fmla="*/ 95250 w 3114234"/>
                <a:gd name="connsiteY1-134" fmla="*/ 1785358 h 1898656"/>
                <a:gd name="connsiteX2-135" fmla="*/ 2895600 w 3114234"/>
                <a:gd name="connsiteY2-136" fmla="*/ 1737733 h 1898656"/>
                <a:gd name="connsiteX3-137" fmla="*/ 2909163 w 3114234"/>
                <a:gd name="connsiteY3-138" fmla="*/ 74937 h 1898656"/>
                <a:gd name="connsiteX4-139" fmla="*/ 57150 w 3114234"/>
                <a:gd name="connsiteY4-140" fmla="*/ 80383 h 1898656"/>
                <a:gd name="connsiteX0-141" fmla="*/ 0 w 2940869"/>
                <a:gd name="connsiteY0-142" fmla="*/ 166108 h 1816513"/>
                <a:gd name="connsiteX1-143" fmla="*/ 95250 w 2940869"/>
                <a:gd name="connsiteY1-144" fmla="*/ 1785358 h 1816513"/>
                <a:gd name="connsiteX2-145" fmla="*/ 2895600 w 2940869"/>
                <a:gd name="connsiteY2-146" fmla="*/ 1737733 h 1816513"/>
                <a:gd name="connsiteX3-147" fmla="*/ 2909163 w 2940869"/>
                <a:gd name="connsiteY3-148" fmla="*/ 74937 h 1816513"/>
                <a:gd name="connsiteX4-149" fmla="*/ 57150 w 2940869"/>
                <a:gd name="connsiteY4-150" fmla="*/ 80383 h 1816513"/>
                <a:gd name="connsiteX0-151" fmla="*/ 0 w 2940869"/>
                <a:gd name="connsiteY0-152" fmla="*/ 166108 h 1789587"/>
                <a:gd name="connsiteX1-153" fmla="*/ 95250 w 2940869"/>
                <a:gd name="connsiteY1-154" fmla="*/ 1785358 h 1789587"/>
                <a:gd name="connsiteX2-155" fmla="*/ 2895600 w 2940869"/>
                <a:gd name="connsiteY2-156" fmla="*/ 1737733 h 1789587"/>
                <a:gd name="connsiteX3-157" fmla="*/ 2909163 w 2940869"/>
                <a:gd name="connsiteY3-158" fmla="*/ 74937 h 1789587"/>
                <a:gd name="connsiteX4-159" fmla="*/ 57150 w 2940869"/>
                <a:gd name="connsiteY4-160" fmla="*/ 80383 h 1789587"/>
                <a:gd name="connsiteX0-161" fmla="*/ 172875 w 3068959"/>
                <a:gd name="connsiteY0-162" fmla="*/ 152652 h 1902096"/>
                <a:gd name="connsiteX1-163" fmla="*/ 223340 w 3068959"/>
                <a:gd name="connsiteY1-164" fmla="*/ 1785358 h 1902096"/>
                <a:gd name="connsiteX2-165" fmla="*/ 3023690 w 3068959"/>
                <a:gd name="connsiteY2-166" fmla="*/ 1737733 h 1902096"/>
                <a:gd name="connsiteX3-167" fmla="*/ 3037253 w 3068959"/>
                <a:gd name="connsiteY3-168" fmla="*/ 74937 h 1902096"/>
                <a:gd name="connsiteX4-169" fmla="*/ 185240 w 3068959"/>
                <a:gd name="connsiteY4-170" fmla="*/ 80383 h 1902096"/>
                <a:gd name="connsiteX0-171" fmla="*/ 0 w 2896084"/>
                <a:gd name="connsiteY0-172" fmla="*/ 152652 h 1800594"/>
                <a:gd name="connsiteX1-173" fmla="*/ 50465 w 2896084"/>
                <a:gd name="connsiteY1-174" fmla="*/ 1785358 h 1800594"/>
                <a:gd name="connsiteX2-175" fmla="*/ 2850815 w 2896084"/>
                <a:gd name="connsiteY2-176" fmla="*/ 1737733 h 1800594"/>
                <a:gd name="connsiteX3-177" fmla="*/ 2864378 w 2896084"/>
                <a:gd name="connsiteY3-178" fmla="*/ 74937 h 1800594"/>
                <a:gd name="connsiteX4-179" fmla="*/ 12365 w 2896084"/>
                <a:gd name="connsiteY4-180" fmla="*/ 80383 h 1800594"/>
                <a:gd name="connsiteX0-181" fmla="*/ 4733 w 2900817"/>
                <a:gd name="connsiteY0-182" fmla="*/ 152652 h 1800594"/>
                <a:gd name="connsiteX1-183" fmla="*/ 55198 w 2900817"/>
                <a:gd name="connsiteY1-184" fmla="*/ 1785358 h 1800594"/>
                <a:gd name="connsiteX2-185" fmla="*/ 2855548 w 2900817"/>
                <a:gd name="connsiteY2-186" fmla="*/ 1737733 h 1800594"/>
                <a:gd name="connsiteX3-187" fmla="*/ 2869111 w 2900817"/>
                <a:gd name="connsiteY3-188" fmla="*/ 74937 h 1800594"/>
                <a:gd name="connsiteX4-189" fmla="*/ 17098 w 2900817"/>
                <a:gd name="connsiteY4-190" fmla="*/ 80383 h 1800594"/>
                <a:gd name="connsiteX0-191" fmla="*/ 176199 w 3072283"/>
                <a:gd name="connsiteY0-192" fmla="*/ 193018 h 1899107"/>
                <a:gd name="connsiteX1-193" fmla="*/ 226664 w 3072283"/>
                <a:gd name="connsiteY1-194" fmla="*/ 1785358 h 1899107"/>
                <a:gd name="connsiteX2-195" fmla="*/ 3027014 w 3072283"/>
                <a:gd name="connsiteY2-196" fmla="*/ 1737733 h 1899107"/>
                <a:gd name="connsiteX3-197" fmla="*/ 3040577 w 3072283"/>
                <a:gd name="connsiteY3-198" fmla="*/ 74937 h 1899107"/>
                <a:gd name="connsiteX4-199" fmla="*/ 188564 w 3072283"/>
                <a:gd name="connsiteY4-200" fmla="*/ 80383 h 1899107"/>
                <a:gd name="connsiteX0-201" fmla="*/ 5807 w 2901891"/>
                <a:gd name="connsiteY0-202" fmla="*/ 193018 h 1863241"/>
                <a:gd name="connsiteX1-203" fmla="*/ 56272 w 2901891"/>
                <a:gd name="connsiteY1-204" fmla="*/ 1785358 h 1863241"/>
                <a:gd name="connsiteX2-205" fmla="*/ 2856622 w 2901891"/>
                <a:gd name="connsiteY2-206" fmla="*/ 1737733 h 1863241"/>
                <a:gd name="connsiteX3-207" fmla="*/ 2870185 w 2901891"/>
                <a:gd name="connsiteY3-208" fmla="*/ 74937 h 1863241"/>
                <a:gd name="connsiteX4-209" fmla="*/ 18172 w 2901891"/>
                <a:gd name="connsiteY4-210" fmla="*/ 80383 h 1863241"/>
                <a:gd name="connsiteX0-211" fmla="*/ 9704 w 2905788"/>
                <a:gd name="connsiteY0-212" fmla="*/ 193018 h 1857264"/>
                <a:gd name="connsiteX1-213" fmla="*/ 60169 w 2905788"/>
                <a:gd name="connsiteY1-214" fmla="*/ 1785358 h 1857264"/>
                <a:gd name="connsiteX2-215" fmla="*/ 2860519 w 2905788"/>
                <a:gd name="connsiteY2-216" fmla="*/ 1737733 h 1857264"/>
                <a:gd name="connsiteX3-217" fmla="*/ 2874082 w 2905788"/>
                <a:gd name="connsiteY3-218" fmla="*/ 74937 h 1857264"/>
                <a:gd name="connsiteX4-219" fmla="*/ 22069 w 2905788"/>
                <a:gd name="connsiteY4-220" fmla="*/ 80383 h 1857264"/>
                <a:gd name="connsiteX0-221" fmla="*/ 13480 w 2909564"/>
                <a:gd name="connsiteY0-222" fmla="*/ 193018 h 1857264"/>
                <a:gd name="connsiteX1-223" fmla="*/ 63945 w 2909564"/>
                <a:gd name="connsiteY1-224" fmla="*/ 1785358 h 1857264"/>
                <a:gd name="connsiteX2-225" fmla="*/ 2864295 w 2909564"/>
                <a:gd name="connsiteY2-226" fmla="*/ 1737733 h 1857264"/>
                <a:gd name="connsiteX3-227" fmla="*/ 2877858 w 2909564"/>
                <a:gd name="connsiteY3-228" fmla="*/ 74937 h 1857264"/>
                <a:gd name="connsiteX4-229" fmla="*/ 25845 w 2909564"/>
                <a:gd name="connsiteY4-230" fmla="*/ 80383 h 18572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909564" h="1857264">
                  <a:moveTo>
                    <a:pt x="13480" y="193018"/>
                  </a:moveTo>
                  <a:cubicBezTo>
                    <a:pt x="-1769" y="629282"/>
                    <a:pt x="-21557" y="1622095"/>
                    <a:pt x="63945" y="1785358"/>
                  </a:cubicBezTo>
                  <a:cubicBezTo>
                    <a:pt x="149447" y="1948621"/>
                    <a:pt x="2790742" y="1790092"/>
                    <a:pt x="2864295" y="1737733"/>
                  </a:cubicBezTo>
                  <a:cubicBezTo>
                    <a:pt x="2937848" y="1685374"/>
                    <a:pt x="2906156" y="69480"/>
                    <a:pt x="2877858" y="74937"/>
                  </a:cubicBezTo>
                  <a:cubicBezTo>
                    <a:pt x="2837330" y="-5342"/>
                    <a:pt x="1227582" y="-45030"/>
                    <a:pt x="25845" y="80383"/>
                  </a:cubicBezTo>
                </a:path>
              </a:pathLst>
            </a:custGeom>
            <a:noFill/>
            <a:ln w="34925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>
                <a:solidFill>
                  <a:srgbClr val="4D4D4D"/>
                </a:solidFill>
              </a:endParaRPr>
            </a:p>
          </p:txBody>
        </p:sp>
        <p:sp>
          <p:nvSpPr>
            <p:cNvPr id="28" name="任意多边形 27"/>
            <p:cNvSpPr/>
            <p:nvPr/>
          </p:nvSpPr>
          <p:spPr>
            <a:xfrm rot="5333946" flipH="1">
              <a:off x="9465551" y="2709667"/>
              <a:ext cx="1574030" cy="1279709"/>
            </a:xfrm>
            <a:custGeom>
              <a:avLst/>
              <a:gdLst>
                <a:gd name="connsiteX0" fmla="*/ 114300 w 217195"/>
                <a:gd name="connsiteY0" fmla="*/ 0 h 201788"/>
                <a:gd name="connsiteX1" fmla="*/ 215900 w 217195"/>
                <a:gd name="connsiteY1" fmla="*/ 190500 h 201788"/>
                <a:gd name="connsiteX2" fmla="*/ 0 w 217195"/>
                <a:gd name="connsiteY2" fmla="*/ 190500 h 201788"/>
                <a:gd name="connsiteX3" fmla="*/ 114300 w 217195"/>
                <a:gd name="connsiteY3" fmla="*/ 0 h 201788"/>
                <a:gd name="connsiteX0-1" fmla="*/ 114300 w 217195"/>
                <a:gd name="connsiteY0-2" fmla="*/ 0 h 191961"/>
                <a:gd name="connsiteX1-3" fmla="*/ 215900 w 217195"/>
                <a:gd name="connsiteY1-4" fmla="*/ 190500 h 191961"/>
                <a:gd name="connsiteX2-5" fmla="*/ 0 w 217195"/>
                <a:gd name="connsiteY2-6" fmla="*/ 190500 h 191961"/>
                <a:gd name="connsiteX3-7" fmla="*/ 114300 w 217195"/>
                <a:gd name="connsiteY3-8" fmla="*/ 0 h 191961"/>
                <a:gd name="connsiteX0-9" fmla="*/ 114300 w 217195"/>
                <a:gd name="connsiteY0-10" fmla="*/ 0 h 191961"/>
                <a:gd name="connsiteX1-11" fmla="*/ 215900 w 217195"/>
                <a:gd name="connsiteY1-12" fmla="*/ 190500 h 191961"/>
                <a:gd name="connsiteX2-13" fmla="*/ 0 w 217195"/>
                <a:gd name="connsiteY2-14" fmla="*/ 190500 h 191961"/>
                <a:gd name="connsiteX3-15" fmla="*/ 114300 w 217195"/>
                <a:gd name="connsiteY3-16" fmla="*/ 0 h 191961"/>
                <a:gd name="connsiteX0-17" fmla="*/ 114300 w 215900"/>
                <a:gd name="connsiteY0-18" fmla="*/ 0 h 191961"/>
                <a:gd name="connsiteX1-19" fmla="*/ 215900 w 215900"/>
                <a:gd name="connsiteY1-20" fmla="*/ 190500 h 191961"/>
                <a:gd name="connsiteX2-21" fmla="*/ 0 w 215900"/>
                <a:gd name="connsiteY2-22" fmla="*/ 190500 h 191961"/>
                <a:gd name="connsiteX3-23" fmla="*/ 114300 w 215900"/>
                <a:gd name="connsiteY3-24" fmla="*/ 0 h 191961"/>
                <a:gd name="connsiteX0-25" fmla="*/ 114300 w 217681"/>
                <a:gd name="connsiteY0-26" fmla="*/ 0 h 191952"/>
                <a:gd name="connsiteX1-27" fmla="*/ 217681 w 217681"/>
                <a:gd name="connsiteY1-28" fmla="*/ 190463 h 191952"/>
                <a:gd name="connsiteX2-29" fmla="*/ 0 w 217681"/>
                <a:gd name="connsiteY2-30" fmla="*/ 190500 h 191952"/>
                <a:gd name="connsiteX3-31" fmla="*/ 114300 w 217681"/>
                <a:gd name="connsiteY3-32" fmla="*/ 0 h 1919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217681" h="191952">
                  <a:moveTo>
                    <a:pt x="114300" y="0"/>
                  </a:moveTo>
                  <a:cubicBezTo>
                    <a:pt x="170391" y="82550"/>
                    <a:pt x="210217" y="151914"/>
                    <a:pt x="217681" y="190463"/>
                  </a:cubicBezTo>
                  <a:cubicBezTo>
                    <a:pt x="145714" y="190463"/>
                    <a:pt x="67305" y="193789"/>
                    <a:pt x="0" y="190500"/>
                  </a:cubicBezTo>
                  <a:lnTo>
                    <a:pt x="114300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chemeClr val="bg1"/>
              </a:bgClr>
            </a:pattFill>
            <a:ln w="34925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9" name="任意多边形 28"/>
            <p:cNvSpPr/>
            <p:nvPr/>
          </p:nvSpPr>
          <p:spPr>
            <a:xfrm rot="5333946" flipH="1">
              <a:off x="10350778" y="3105345"/>
              <a:ext cx="462056" cy="395789"/>
            </a:xfrm>
            <a:custGeom>
              <a:avLst/>
              <a:gdLst>
                <a:gd name="connsiteX0" fmla="*/ 114300 w 217195"/>
                <a:gd name="connsiteY0" fmla="*/ 0 h 201788"/>
                <a:gd name="connsiteX1" fmla="*/ 215900 w 217195"/>
                <a:gd name="connsiteY1" fmla="*/ 190500 h 201788"/>
                <a:gd name="connsiteX2" fmla="*/ 0 w 217195"/>
                <a:gd name="connsiteY2" fmla="*/ 190500 h 201788"/>
                <a:gd name="connsiteX3" fmla="*/ 114300 w 217195"/>
                <a:gd name="connsiteY3" fmla="*/ 0 h 20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195" h="201788">
                  <a:moveTo>
                    <a:pt x="114300" y="0"/>
                  </a:moveTo>
                  <a:cubicBezTo>
                    <a:pt x="170391" y="82550"/>
                    <a:pt x="226483" y="165100"/>
                    <a:pt x="215900" y="190500"/>
                  </a:cubicBezTo>
                  <a:cubicBezTo>
                    <a:pt x="143933" y="190500"/>
                    <a:pt x="19050" y="215900"/>
                    <a:pt x="0" y="190500"/>
                  </a:cubicBezTo>
                  <a:lnTo>
                    <a:pt x="114300" y="0"/>
                  </a:lnTo>
                  <a:close/>
                </a:path>
              </a:pathLst>
            </a:custGeom>
            <a:solidFill>
              <a:srgbClr val="4D4D4D"/>
            </a:solidFill>
            <a:ln w="34925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30" name="任意多边形 29"/>
          <p:cNvSpPr/>
          <p:nvPr/>
        </p:nvSpPr>
        <p:spPr>
          <a:xfrm>
            <a:off x="1959748" y="3195537"/>
            <a:ext cx="108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808507" y="3388930"/>
            <a:ext cx="13824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步骤一</a:t>
            </a:r>
            <a:endParaRPr lang="zh-CN" altLang="en-US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2" name="任意多边形 31"/>
          <p:cNvSpPr/>
          <p:nvPr/>
        </p:nvSpPr>
        <p:spPr>
          <a:xfrm>
            <a:off x="5092763" y="3195537"/>
            <a:ext cx="108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4941522" y="3388930"/>
            <a:ext cx="13824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步骤二</a:t>
            </a:r>
            <a:endParaRPr lang="zh-CN" altLang="en-US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4" name="任意多边形 33"/>
          <p:cNvSpPr/>
          <p:nvPr/>
        </p:nvSpPr>
        <p:spPr>
          <a:xfrm>
            <a:off x="8038210" y="3195537"/>
            <a:ext cx="108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7886969" y="3388930"/>
            <a:ext cx="13824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步骤三</a:t>
            </a:r>
            <a:endParaRPr lang="zh-CN" altLang="en-US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grpSp>
        <p:nvGrpSpPr>
          <p:cNvPr id="36" name="组合 35"/>
          <p:cNvGrpSpPr/>
          <p:nvPr/>
        </p:nvGrpSpPr>
        <p:grpSpPr>
          <a:xfrm>
            <a:off x="3955489" y="2998715"/>
            <a:ext cx="325939" cy="293066"/>
            <a:chOff x="3825591" y="3026085"/>
            <a:chExt cx="552143" cy="496456"/>
          </a:xfrm>
        </p:grpSpPr>
        <p:sp>
          <p:nvSpPr>
            <p:cNvPr id="37" name="任意多边形 36"/>
            <p:cNvSpPr/>
            <p:nvPr/>
          </p:nvSpPr>
          <p:spPr>
            <a:xfrm>
              <a:off x="4085411" y="3039941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3825591" y="3026085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7025767" y="3042522"/>
            <a:ext cx="325939" cy="293066"/>
            <a:chOff x="3825591" y="3026085"/>
            <a:chExt cx="552143" cy="496456"/>
          </a:xfrm>
        </p:grpSpPr>
        <p:sp>
          <p:nvSpPr>
            <p:cNvPr id="40" name="任意多边形 39"/>
            <p:cNvSpPr/>
            <p:nvPr/>
          </p:nvSpPr>
          <p:spPr>
            <a:xfrm>
              <a:off x="4085411" y="3039941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1" name="任意多边形 40"/>
            <p:cNvSpPr/>
            <p:nvPr/>
          </p:nvSpPr>
          <p:spPr>
            <a:xfrm>
              <a:off x="3825591" y="3026085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42" name="任意多边形 41"/>
          <p:cNvSpPr/>
          <p:nvPr/>
        </p:nvSpPr>
        <p:spPr>
          <a:xfrm rot="5400000">
            <a:off x="3816861" y="2621923"/>
            <a:ext cx="540000" cy="18000"/>
          </a:xfrm>
          <a:custGeom>
            <a:avLst/>
            <a:gdLst>
              <a:gd name="connsiteX0" fmla="*/ 0 w 6074229"/>
              <a:gd name="connsiteY0" fmla="*/ 0 h 39188"/>
              <a:gd name="connsiteX1" fmla="*/ 1685109 w 6074229"/>
              <a:gd name="connsiteY1" fmla="*/ 13063 h 39188"/>
              <a:gd name="connsiteX2" fmla="*/ 3775166 w 6074229"/>
              <a:gd name="connsiteY2" fmla="*/ 39188 h 39188"/>
              <a:gd name="connsiteX3" fmla="*/ 5133703 w 6074229"/>
              <a:gd name="connsiteY3" fmla="*/ 26125 h 39188"/>
              <a:gd name="connsiteX4" fmla="*/ 6074229 w 6074229"/>
              <a:gd name="connsiteY4" fmla="*/ 13063 h 3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74229" h="39188">
                <a:moveTo>
                  <a:pt x="0" y="0"/>
                </a:moveTo>
                <a:lnTo>
                  <a:pt x="1685109" y="13063"/>
                </a:lnTo>
                <a:lnTo>
                  <a:pt x="3775166" y="39188"/>
                </a:lnTo>
                <a:lnTo>
                  <a:pt x="5133703" y="26125"/>
                </a:lnTo>
                <a:lnTo>
                  <a:pt x="6074229" y="13063"/>
                </a:lnTo>
              </a:path>
            </a:pathLst>
          </a:custGeom>
          <a:noFill/>
          <a:ln w="127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4D4D4D"/>
              </a:solidFill>
            </a:endParaRPr>
          </a:p>
        </p:txBody>
      </p:sp>
      <p:sp>
        <p:nvSpPr>
          <p:cNvPr id="43" name="任意多边形 42"/>
          <p:cNvSpPr/>
          <p:nvPr/>
        </p:nvSpPr>
        <p:spPr>
          <a:xfrm rot="5400000">
            <a:off x="3807861" y="3605696"/>
            <a:ext cx="540000" cy="18000"/>
          </a:xfrm>
          <a:custGeom>
            <a:avLst/>
            <a:gdLst>
              <a:gd name="connsiteX0" fmla="*/ 0 w 6074229"/>
              <a:gd name="connsiteY0" fmla="*/ 0 h 39188"/>
              <a:gd name="connsiteX1" fmla="*/ 1685109 w 6074229"/>
              <a:gd name="connsiteY1" fmla="*/ 13063 h 39188"/>
              <a:gd name="connsiteX2" fmla="*/ 3775166 w 6074229"/>
              <a:gd name="connsiteY2" fmla="*/ 39188 h 39188"/>
              <a:gd name="connsiteX3" fmla="*/ 5133703 w 6074229"/>
              <a:gd name="connsiteY3" fmla="*/ 26125 h 39188"/>
              <a:gd name="connsiteX4" fmla="*/ 6074229 w 6074229"/>
              <a:gd name="connsiteY4" fmla="*/ 13063 h 3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74229" h="39188">
                <a:moveTo>
                  <a:pt x="0" y="0"/>
                </a:moveTo>
                <a:lnTo>
                  <a:pt x="1685109" y="13063"/>
                </a:lnTo>
                <a:lnTo>
                  <a:pt x="3775166" y="39188"/>
                </a:lnTo>
                <a:lnTo>
                  <a:pt x="5133703" y="26125"/>
                </a:lnTo>
                <a:lnTo>
                  <a:pt x="6074229" y="13063"/>
                </a:lnTo>
              </a:path>
            </a:pathLst>
          </a:custGeom>
          <a:noFill/>
          <a:ln w="127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4D4D4D"/>
              </a:solidFill>
            </a:endParaRPr>
          </a:p>
        </p:txBody>
      </p:sp>
      <p:sp>
        <p:nvSpPr>
          <p:cNvPr id="44" name="任意多边形 43"/>
          <p:cNvSpPr/>
          <p:nvPr/>
        </p:nvSpPr>
        <p:spPr>
          <a:xfrm rot="5400000">
            <a:off x="6897172" y="2680346"/>
            <a:ext cx="540000" cy="18000"/>
          </a:xfrm>
          <a:custGeom>
            <a:avLst/>
            <a:gdLst>
              <a:gd name="connsiteX0" fmla="*/ 0 w 6074229"/>
              <a:gd name="connsiteY0" fmla="*/ 0 h 39188"/>
              <a:gd name="connsiteX1" fmla="*/ 1685109 w 6074229"/>
              <a:gd name="connsiteY1" fmla="*/ 13063 h 39188"/>
              <a:gd name="connsiteX2" fmla="*/ 3775166 w 6074229"/>
              <a:gd name="connsiteY2" fmla="*/ 39188 h 39188"/>
              <a:gd name="connsiteX3" fmla="*/ 5133703 w 6074229"/>
              <a:gd name="connsiteY3" fmla="*/ 26125 h 39188"/>
              <a:gd name="connsiteX4" fmla="*/ 6074229 w 6074229"/>
              <a:gd name="connsiteY4" fmla="*/ 13063 h 3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74229" h="39188">
                <a:moveTo>
                  <a:pt x="0" y="0"/>
                </a:moveTo>
                <a:lnTo>
                  <a:pt x="1685109" y="13063"/>
                </a:lnTo>
                <a:lnTo>
                  <a:pt x="3775166" y="39188"/>
                </a:lnTo>
                <a:lnTo>
                  <a:pt x="5133703" y="26125"/>
                </a:lnTo>
                <a:lnTo>
                  <a:pt x="6074229" y="13063"/>
                </a:lnTo>
              </a:path>
            </a:pathLst>
          </a:custGeom>
          <a:noFill/>
          <a:ln w="127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4D4D4D"/>
              </a:solidFill>
            </a:endParaRPr>
          </a:p>
        </p:txBody>
      </p:sp>
      <p:sp>
        <p:nvSpPr>
          <p:cNvPr id="45" name="任意多边形 44"/>
          <p:cNvSpPr/>
          <p:nvPr/>
        </p:nvSpPr>
        <p:spPr>
          <a:xfrm rot="5400000">
            <a:off x="6888172" y="3664119"/>
            <a:ext cx="540000" cy="18000"/>
          </a:xfrm>
          <a:custGeom>
            <a:avLst/>
            <a:gdLst>
              <a:gd name="connsiteX0" fmla="*/ 0 w 6074229"/>
              <a:gd name="connsiteY0" fmla="*/ 0 h 39188"/>
              <a:gd name="connsiteX1" fmla="*/ 1685109 w 6074229"/>
              <a:gd name="connsiteY1" fmla="*/ 13063 h 39188"/>
              <a:gd name="connsiteX2" fmla="*/ 3775166 w 6074229"/>
              <a:gd name="connsiteY2" fmla="*/ 39188 h 39188"/>
              <a:gd name="connsiteX3" fmla="*/ 5133703 w 6074229"/>
              <a:gd name="connsiteY3" fmla="*/ 26125 h 39188"/>
              <a:gd name="connsiteX4" fmla="*/ 6074229 w 6074229"/>
              <a:gd name="connsiteY4" fmla="*/ 13063 h 3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74229" h="39188">
                <a:moveTo>
                  <a:pt x="0" y="0"/>
                </a:moveTo>
                <a:lnTo>
                  <a:pt x="1685109" y="13063"/>
                </a:lnTo>
                <a:lnTo>
                  <a:pt x="3775166" y="39188"/>
                </a:lnTo>
                <a:lnTo>
                  <a:pt x="5133703" y="26125"/>
                </a:lnTo>
                <a:lnTo>
                  <a:pt x="6074229" y="13063"/>
                </a:lnTo>
              </a:path>
            </a:pathLst>
          </a:custGeom>
          <a:noFill/>
          <a:ln w="127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4D4D4D"/>
              </a:solidFill>
            </a:endParaRPr>
          </a:p>
        </p:txBody>
      </p:sp>
      <p:grpSp>
        <p:nvGrpSpPr>
          <p:cNvPr id="61" name="组合 60"/>
          <p:cNvGrpSpPr/>
          <p:nvPr/>
        </p:nvGrpSpPr>
        <p:grpSpPr>
          <a:xfrm>
            <a:off x="8201829" y="2445989"/>
            <a:ext cx="654001" cy="647231"/>
            <a:chOff x="3100388" y="1978025"/>
            <a:chExt cx="766763" cy="758826"/>
          </a:xfrm>
          <a:solidFill>
            <a:srgbClr val="4D4D4D"/>
          </a:solidFill>
        </p:grpSpPr>
        <p:sp>
          <p:nvSpPr>
            <p:cNvPr id="62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3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4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5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6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7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8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9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0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1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2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3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4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5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6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7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8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9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0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1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2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3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4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5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6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7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8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9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0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1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2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3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4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5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6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7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5329410" y="2488770"/>
            <a:ext cx="638965" cy="611912"/>
            <a:chOff x="6281738" y="4064000"/>
            <a:chExt cx="787400" cy="754063"/>
          </a:xfrm>
          <a:solidFill>
            <a:srgbClr val="4D4D4D"/>
          </a:solidFill>
        </p:grpSpPr>
        <p:sp>
          <p:nvSpPr>
            <p:cNvPr id="99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0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1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2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3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4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5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6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7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8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9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0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1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2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3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4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5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6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7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8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9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0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1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2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3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4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5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6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7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8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9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0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1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2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3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4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5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6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7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8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9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0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1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2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3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4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2096256" y="2457700"/>
            <a:ext cx="656220" cy="652152"/>
            <a:chOff x="6137276" y="2995613"/>
            <a:chExt cx="768350" cy="763588"/>
          </a:xfrm>
          <a:solidFill>
            <a:srgbClr val="4D4D4D"/>
          </a:solidFill>
        </p:grpSpPr>
        <p:sp>
          <p:nvSpPr>
            <p:cNvPr id="14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1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1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1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sp>
        <p:nvSpPr>
          <p:cNvPr id="213" name="文本框 212"/>
          <p:cNvSpPr txBox="1"/>
          <p:nvPr/>
        </p:nvSpPr>
        <p:spPr>
          <a:xfrm>
            <a:off x="2253662" y="444928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214" name="文本框 213"/>
          <p:cNvSpPr txBox="1"/>
          <p:nvPr/>
        </p:nvSpPr>
        <p:spPr>
          <a:xfrm>
            <a:off x="1536561" y="4964371"/>
            <a:ext cx="243344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15" name="Freeform 30"/>
          <p:cNvSpPr>
            <a:spLocks noEditPoints="1"/>
          </p:cNvSpPr>
          <p:nvPr/>
        </p:nvSpPr>
        <p:spPr bwMode="auto">
          <a:xfrm>
            <a:off x="1980538" y="44669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 b="1">
              <a:solidFill>
                <a:srgbClr val="4D4D4D"/>
              </a:solidFill>
            </a:endParaRPr>
          </a:p>
        </p:txBody>
      </p:sp>
      <p:sp>
        <p:nvSpPr>
          <p:cNvPr id="222" name="文本框 221"/>
          <p:cNvSpPr txBox="1"/>
          <p:nvPr/>
        </p:nvSpPr>
        <p:spPr>
          <a:xfrm>
            <a:off x="5171746" y="4449282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223" name="文本框 222"/>
          <p:cNvSpPr txBox="1"/>
          <p:nvPr/>
        </p:nvSpPr>
        <p:spPr>
          <a:xfrm>
            <a:off x="4454645" y="4964371"/>
            <a:ext cx="243344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24" name="Freeform 30"/>
          <p:cNvSpPr>
            <a:spLocks noEditPoints="1"/>
          </p:cNvSpPr>
          <p:nvPr/>
        </p:nvSpPr>
        <p:spPr bwMode="auto">
          <a:xfrm>
            <a:off x="4898622" y="446691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 b="1">
              <a:solidFill>
                <a:srgbClr val="4D4D4D"/>
              </a:solidFill>
            </a:endParaRPr>
          </a:p>
        </p:txBody>
      </p:sp>
      <p:sp>
        <p:nvSpPr>
          <p:cNvPr id="225" name="文本框 224"/>
          <p:cNvSpPr txBox="1"/>
          <p:nvPr/>
        </p:nvSpPr>
        <p:spPr>
          <a:xfrm>
            <a:off x="8196082" y="4463771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226" name="文本框 225"/>
          <p:cNvSpPr txBox="1"/>
          <p:nvPr/>
        </p:nvSpPr>
        <p:spPr>
          <a:xfrm>
            <a:off x="7478981" y="4978860"/>
            <a:ext cx="243344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27" name="Freeform 30"/>
          <p:cNvSpPr>
            <a:spLocks noEditPoints="1"/>
          </p:cNvSpPr>
          <p:nvPr/>
        </p:nvSpPr>
        <p:spPr bwMode="auto">
          <a:xfrm>
            <a:off x="7922958" y="448140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 b="1">
              <a:solidFill>
                <a:srgbClr val="4D4D4D"/>
              </a:solidFill>
            </a:endParaRPr>
          </a:p>
        </p:txBody>
      </p:sp>
      <p:sp>
        <p:nvSpPr>
          <p:cNvPr id="216" name="矩形 215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217" name="组合 216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218" name="组合 217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220" name="任意多边形 219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21" name="任意多边形 220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28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29" name="任意多边形 228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30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31" name="任意多边形 230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32" name="任意多边形 231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33" name="任意多边形 232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219" name="文本框 218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椭圆 31"/>
          <p:cNvSpPr/>
          <p:nvPr/>
        </p:nvSpPr>
        <p:spPr>
          <a:xfrm>
            <a:off x="4177765" y="2064619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0" name="椭圆 31"/>
          <p:cNvSpPr/>
          <p:nvPr/>
        </p:nvSpPr>
        <p:spPr>
          <a:xfrm>
            <a:off x="6686310" y="2022573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>
            <a:off x="6686310" y="4331209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>
            <a:off x="4177765" y="4331209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 rot="5400000">
            <a:off x="6902288" y="3763982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4D4D4D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16200000">
            <a:off x="4327682" y="3785390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4D4D4D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>
            <a:off x="5614985" y="2642694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4D4D4D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 rot="10800000">
            <a:off x="5614985" y="4951330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4D4D4D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4217608" y="2857857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6681322" y="2792789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87" name="文本框 86"/>
          <p:cNvSpPr txBox="1"/>
          <p:nvPr/>
        </p:nvSpPr>
        <p:spPr>
          <a:xfrm>
            <a:off x="6681322" y="5117122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4194123" y="5101854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grpSp>
        <p:nvGrpSpPr>
          <p:cNvPr id="89" name="组合 88"/>
          <p:cNvGrpSpPr/>
          <p:nvPr/>
        </p:nvGrpSpPr>
        <p:grpSpPr>
          <a:xfrm>
            <a:off x="7084298" y="4589254"/>
            <a:ext cx="464298" cy="489755"/>
            <a:chOff x="4197350" y="2182813"/>
            <a:chExt cx="608013" cy="641350"/>
          </a:xfrm>
          <a:solidFill>
            <a:srgbClr val="4D4D4D"/>
          </a:solidFill>
        </p:grpSpPr>
        <p:sp>
          <p:nvSpPr>
            <p:cNvPr id="9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4558498" y="4507434"/>
            <a:ext cx="498242" cy="509152"/>
            <a:chOff x="5268913" y="4124325"/>
            <a:chExt cx="652463" cy="666751"/>
          </a:xfrm>
          <a:solidFill>
            <a:srgbClr val="4D4D4D"/>
          </a:solidFill>
        </p:grpSpPr>
        <p:sp>
          <p:nvSpPr>
            <p:cNvPr id="14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2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3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4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5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6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7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8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9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0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171" name="组合 170"/>
          <p:cNvGrpSpPr/>
          <p:nvPr/>
        </p:nvGrpSpPr>
        <p:grpSpPr>
          <a:xfrm>
            <a:off x="7155909" y="2250753"/>
            <a:ext cx="432110" cy="447193"/>
            <a:chOff x="4194175" y="1193800"/>
            <a:chExt cx="669926" cy="677863"/>
          </a:xfrm>
          <a:solidFill>
            <a:srgbClr val="4D4D4D"/>
          </a:solidFill>
        </p:grpSpPr>
        <p:sp>
          <p:nvSpPr>
            <p:cNvPr id="172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3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4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5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6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7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8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9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0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1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2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3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4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5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6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7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8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9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0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1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2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3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4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5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6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7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8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9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0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1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2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3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4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5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6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7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8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9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210" name="组合 209"/>
          <p:cNvGrpSpPr/>
          <p:nvPr/>
        </p:nvGrpSpPr>
        <p:grpSpPr>
          <a:xfrm>
            <a:off x="4549182" y="2271026"/>
            <a:ext cx="533398" cy="546732"/>
            <a:chOff x="3282950" y="1154113"/>
            <a:chExt cx="698501" cy="715963"/>
          </a:xfrm>
          <a:solidFill>
            <a:srgbClr val="4D4D4D"/>
          </a:solidFill>
        </p:grpSpPr>
        <p:sp>
          <p:nvSpPr>
            <p:cNvPr id="211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12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13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14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15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16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17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18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19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0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1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2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3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4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5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6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7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8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9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0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1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2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3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sp>
        <p:nvSpPr>
          <p:cNvPr id="157" name="矩形 156"/>
          <p:cNvSpPr/>
          <p:nvPr/>
        </p:nvSpPr>
        <p:spPr>
          <a:xfrm>
            <a:off x="993048" y="2542324"/>
            <a:ext cx="287941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8" name="矩形 157"/>
          <p:cNvSpPr/>
          <p:nvPr/>
        </p:nvSpPr>
        <p:spPr>
          <a:xfrm>
            <a:off x="1377751" y="2027235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9" name="Freeform 30"/>
          <p:cNvSpPr>
            <a:spLocks noEditPoints="1"/>
          </p:cNvSpPr>
          <p:nvPr/>
        </p:nvSpPr>
        <p:spPr bwMode="auto">
          <a:xfrm>
            <a:off x="1036056" y="206692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983432" y="4705730"/>
            <a:ext cx="287941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1" name="矩形 160"/>
          <p:cNvSpPr/>
          <p:nvPr/>
        </p:nvSpPr>
        <p:spPr>
          <a:xfrm>
            <a:off x="1368135" y="4190641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34" name="Freeform 30"/>
          <p:cNvSpPr>
            <a:spLocks noEditPoints="1"/>
          </p:cNvSpPr>
          <p:nvPr/>
        </p:nvSpPr>
        <p:spPr bwMode="auto">
          <a:xfrm>
            <a:off x="1026440" y="423033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35" name="矩形 234"/>
          <p:cNvSpPr/>
          <p:nvPr/>
        </p:nvSpPr>
        <p:spPr>
          <a:xfrm>
            <a:off x="8401163" y="2615162"/>
            <a:ext cx="287941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36" name="矩形 235"/>
          <p:cNvSpPr/>
          <p:nvPr/>
        </p:nvSpPr>
        <p:spPr>
          <a:xfrm>
            <a:off x="8785866" y="2100073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37" name="Freeform 30"/>
          <p:cNvSpPr>
            <a:spLocks noEditPoints="1"/>
          </p:cNvSpPr>
          <p:nvPr/>
        </p:nvSpPr>
        <p:spPr bwMode="auto">
          <a:xfrm>
            <a:off x="8444171" y="213976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38" name="矩形 237"/>
          <p:cNvSpPr/>
          <p:nvPr/>
        </p:nvSpPr>
        <p:spPr>
          <a:xfrm>
            <a:off x="8391547" y="4778568"/>
            <a:ext cx="287941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39" name="矩形 238"/>
          <p:cNvSpPr/>
          <p:nvPr/>
        </p:nvSpPr>
        <p:spPr>
          <a:xfrm>
            <a:off x="8776250" y="4263479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40" name="Freeform 30"/>
          <p:cNvSpPr>
            <a:spLocks noEditPoints="1"/>
          </p:cNvSpPr>
          <p:nvPr/>
        </p:nvSpPr>
        <p:spPr bwMode="auto">
          <a:xfrm>
            <a:off x="8434555" y="430316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41" name="矩形 240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242" name="组合 241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243" name="组合 242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245" name="任意多边形 244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46" name="任意多边形 245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47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48" name="任意多边形 247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49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50" name="任意多边形 249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51" name="任意多边形 250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52" name="任意多边形 251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244" name="文本框 243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 rot="20434167">
            <a:off x="4088867" y="2513302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D4D4D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4D4D4D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 rot="19144893">
            <a:off x="1505994" y="1926626"/>
            <a:ext cx="1908135" cy="208764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D4D4D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4D4D4D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 rot="18803393">
            <a:off x="6397546" y="1983946"/>
            <a:ext cx="1848730" cy="2022651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D4D4D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800" kern="1200">
              <a:solidFill>
                <a:srgbClr val="4D4D4D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 rot="20820775">
            <a:off x="8863649" y="2204865"/>
            <a:ext cx="1751212" cy="1915959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D4D4D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800" kern="1200">
              <a:solidFill>
                <a:srgbClr val="4D4D4D"/>
              </a:solidFill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9480376" y="2636912"/>
            <a:ext cx="471705" cy="497568"/>
            <a:chOff x="4197350" y="2182813"/>
            <a:chExt cx="608013" cy="641350"/>
          </a:xfrm>
          <a:solidFill>
            <a:srgbClr val="4D4D4D"/>
          </a:solidFill>
        </p:grpSpPr>
        <p:sp>
          <p:nvSpPr>
            <p:cNvPr id="9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4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5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6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7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8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9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0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1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2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3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4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5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6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7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8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29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0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1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2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3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5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6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7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8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9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0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1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2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3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4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5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6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7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8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49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0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1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2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3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54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279576" y="2375211"/>
            <a:ext cx="549655" cy="561691"/>
            <a:chOff x="5268913" y="4124325"/>
            <a:chExt cx="652463" cy="666751"/>
          </a:xfrm>
          <a:solidFill>
            <a:srgbClr val="4D4D4D"/>
          </a:solidFill>
        </p:grpSpPr>
        <p:sp>
          <p:nvSpPr>
            <p:cNvPr id="56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57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58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59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60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61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62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63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64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65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66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67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68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69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70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71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72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73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74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  <p:sp>
          <p:nvSpPr>
            <p:cNvPr id="75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4872688" y="2996952"/>
            <a:ext cx="503232" cy="509193"/>
            <a:chOff x="4194175" y="1193800"/>
            <a:chExt cx="669926" cy="677863"/>
          </a:xfrm>
          <a:solidFill>
            <a:srgbClr val="4D4D4D"/>
          </a:solidFill>
        </p:grpSpPr>
        <p:sp>
          <p:nvSpPr>
            <p:cNvPr id="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7075745" y="2420888"/>
            <a:ext cx="529188" cy="542417"/>
            <a:chOff x="3282950" y="1154113"/>
            <a:chExt cx="698501" cy="715963"/>
          </a:xfrm>
          <a:solidFill>
            <a:srgbClr val="4D4D4D"/>
          </a:solidFill>
        </p:grpSpPr>
        <p:sp>
          <p:nvSpPr>
            <p:cNvPr id="11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1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2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13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00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sp>
        <p:nvSpPr>
          <p:cNvPr id="141" name="文本框 140"/>
          <p:cNvSpPr txBox="1"/>
          <p:nvPr/>
        </p:nvSpPr>
        <p:spPr>
          <a:xfrm>
            <a:off x="2074067" y="3123806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文字</a:t>
            </a:r>
          </a:p>
        </p:txBody>
      </p:sp>
      <p:sp>
        <p:nvSpPr>
          <p:cNvPr id="143" name="文本框 142"/>
          <p:cNvSpPr txBox="1"/>
          <p:nvPr/>
        </p:nvSpPr>
        <p:spPr>
          <a:xfrm>
            <a:off x="4641861" y="3687415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文字</a:t>
            </a:r>
          </a:p>
        </p:txBody>
      </p:sp>
      <p:sp>
        <p:nvSpPr>
          <p:cNvPr id="145" name="文本框 144"/>
          <p:cNvSpPr txBox="1"/>
          <p:nvPr/>
        </p:nvSpPr>
        <p:spPr>
          <a:xfrm>
            <a:off x="6988928" y="3142927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文字</a:t>
            </a:r>
          </a:p>
        </p:txBody>
      </p:sp>
      <p:sp>
        <p:nvSpPr>
          <p:cNvPr id="147" name="文本框 146"/>
          <p:cNvSpPr txBox="1"/>
          <p:nvPr/>
        </p:nvSpPr>
        <p:spPr>
          <a:xfrm>
            <a:off x="9356283" y="3246615"/>
            <a:ext cx="9161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文字</a:t>
            </a:r>
          </a:p>
        </p:txBody>
      </p:sp>
      <p:sp>
        <p:nvSpPr>
          <p:cNvPr id="157" name="文本框 156"/>
          <p:cNvSpPr txBox="1"/>
          <p:nvPr/>
        </p:nvSpPr>
        <p:spPr>
          <a:xfrm>
            <a:off x="2115535" y="424604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</a:p>
        </p:txBody>
      </p:sp>
      <p:sp>
        <p:nvSpPr>
          <p:cNvPr id="158" name="文本框 157"/>
          <p:cNvSpPr txBox="1"/>
          <p:nvPr/>
        </p:nvSpPr>
        <p:spPr>
          <a:xfrm>
            <a:off x="1419749" y="4720788"/>
            <a:ext cx="226929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9" name="Freeform 30"/>
          <p:cNvSpPr>
            <a:spLocks noEditPoints="1"/>
          </p:cNvSpPr>
          <p:nvPr/>
        </p:nvSpPr>
        <p:spPr bwMode="auto">
          <a:xfrm>
            <a:off x="1842411" y="434099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4631546" y="4643535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</a:p>
        </p:txBody>
      </p:sp>
      <p:sp>
        <p:nvSpPr>
          <p:cNvPr id="161" name="文本框 160"/>
          <p:cNvSpPr txBox="1"/>
          <p:nvPr/>
        </p:nvSpPr>
        <p:spPr>
          <a:xfrm>
            <a:off x="3935760" y="5118283"/>
            <a:ext cx="226929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2" name="Freeform 30"/>
          <p:cNvSpPr>
            <a:spLocks noEditPoints="1"/>
          </p:cNvSpPr>
          <p:nvPr/>
        </p:nvSpPr>
        <p:spPr bwMode="auto">
          <a:xfrm>
            <a:off x="4358422" y="473849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</a:endParaRPr>
          </a:p>
        </p:txBody>
      </p:sp>
      <p:sp>
        <p:nvSpPr>
          <p:cNvPr id="163" name="文本框 162"/>
          <p:cNvSpPr txBox="1"/>
          <p:nvPr/>
        </p:nvSpPr>
        <p:spPr>
          <a:xfrm>
            <a:off x="7079560" y="424399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</a:p>
        </p:txBody>
      </p:sp>
      <p:sp>
        <p:nvSpPr>
          <p:cNvPr id="164" name="文本框 163"/>
          <p:cNvSpPr txBox="1"/>
          <p:nvPr/>
        </p:nvSpPr>
        <p:spPr>
          <a:xfrm>
            <a:off x="6383774" y="4718747"/>
            <a:ext cx="226929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5" name="Freeform 30"/>
          <p:cNvSpPr>
            <a:spLocks noEditPoints="1"/>
          </p:cNvSpPr>
          <p:nvPr/>
        </p:nvSpPr>
        <p:spPr bwMode="auto">
          <a:xfrm>
            <a:off x="6806436" y="433895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</a:endParaRPr>
          </a:p>
        </p:txBody>
      </p:sp>
      <p:sp>
        <p:nvSpPr>
          <p:cNvPr id="166" name="文本框 165"/>
          <p:cNvSpPr txBox="1"/>
          <p:nvPr/>
        </p:nvSpPr>
        <p:spPr>
          <a:xfrm>
            <a:off x="9528090" y="436510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小标题</a:t>
            </a:r>
          </a:p>
        </p:txBody>
      </p:sp>
      <p:sp>
        <p:nvSpPr>
          <p:cNvPr id="167" name="文本框 166"/>
          <p:cNvSpPr txBox="1"/>
          <p:nvPr/>
        </p:nvSpPr>
        <p:spPr>
          <a:xfrm>
            <a:off x="8832304" y="4839852"/>
            <a:ext cx="226929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zh-CN" altLang="en-US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8" name="Freeform 30"/>
          <p:cNvSpPr>
            <a:spLocks noEditPoints="1"/>
          </p:cNvSpPr>
          <p:nvPr/>
        </p:nvSpPr>
        <p:spPr bwMode="auto">
          <a:xfrm>
            <a:off x="9254966" y="4460060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</a:endParaRPr>
          </a:p>
        </p:txBody>
      </p:sp>
      <p:cxnSp>
        <p:nvCxnSpPr>
          <p:cNvPr id="169" name="直接连接符 168"/>
          <p:cNvCxnSpPr/>
          <p:nvPr/>
        </p:nvCxnSpPr>
        <p:spPr>
          <a:xfrm>
            <a:off x="1919536" y="3004010"/>
            <a:ext cx="1079950" cy="0"/>
          </a:xfrm>
          <a:prstGeom prst="line">
            <a:avLst/>
          </a:prstGeom>
          <a:ln w="25400">
            <a:solidFill>
              <a:srgbClr val="4D4D4D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直接连接符 169"/>
          <p:cNvCxnSpPr/>
          <p:nvPr/>
        </p:nvCxnSpPr>
        <p:spPr>
          <a:xfrm>
            <a:off x="4490134" y="3604592"/>
            <a:ext cx="1079950" cy="0"/>
          </a:xfrm>
          <a:prstGeom prst="line">
            <a:avLst/>
          </a:prstGeom>
          <a:ln w="25400">
            <a:solidFill>
              <a:srgbClr val="4D4D4D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直接连接符 170"/>
          <p:cNvCxnSpPr/>
          <p:nvPr/>
        </p:nvCxnSpPr>
        <p:spPr>
          <a:xfrm>
            <a:off x="6806436" y="3075101"/>
            <a:ext cx="1079950" cy="0"/>
          </a:xfrm>
          <a:prstGeom prst="line">
            <a:avLst/>
          </a:prstGeom>
          <a:ln w="25400">
            <a:solidFill>
              <a:srgbClr val="4D4D4D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直接连接符 171"/>
          <p:cNvCxnSpPr/>
          <p:nvPr/>
        </p:nvCxnSpPr>
        <p:spPr>
          <a:xfrm>
            <a:off x="9235671" y="3174167"/>
            <a:ext cx="1079950" cy="0"/>
          </a:xfrm>
          <a:prstGeom prst="line">
            <a:avLst/>
          </a:prstGeom>
          <a:ln w="25400">
            <a:solidFill>
              <a:srgbClr val="4D4D4D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矩形 172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74" name="组合 173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175" name="组合 174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177" name="任意多边形 176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78" name="任意多边形 177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79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0" name="任意多边形 179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1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2" name="任意多边形 181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3" name="任意多边形 182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84" name="任意多边形 183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176" name="文本框 175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0" name="组合 1469"/>
          <p:cNvGrpSpPr/>
          <p:nvPr/>
        </p:nvGrpSpPr>
        <p:grpSpPr>
          <a:xfrm>
            <a:off x="11268481" y="315265"/>
            <a:ext cx="838013" cy="582576"/>
            <a:chOff x="8716754" y="533240"/>
            <a:chExt cx="838013" cy="582576"/>
          </a:xfrm>
        </p:grpSpPr>
        <p:sp>
          <p:nvSpPr>
            <p:cNvPr id="40" name="Freeform 5"/>
            <p:cNvSpPr/>
            <p:nvPr/>
          </p:nvSpPr>
          <p:spPr bwMode="auto">
            <a:xfrm>
              <a:off x="8716754" y="533240"/>
              <a:ext cx="820088" cy="573613"/>
            </a:xfrm>
            <a:custGeom>
              <a:avLst/>
              <a:gdLst>
                <a:gd name="T0" fmla="*/ 15 w 77"/>
                <a:gd name="T1" fmla="*/ 45 h 54"/>
                <a:gd name="T2" fmla="*/ 27 w 77"/>
                <a:gd name="T3" fmla="*/ 15 h 54"/>
                <a:gd name="T4" fmla="*/ 42 w 77"/>
                <a:gd name="T5" fmla="*/ 19 h 54"/>
                <a:gd name="T6" fmla="*/ 58 w 77"/>
                <a:gd name="T7" fmla="*/ 1 h 54"/>
                <a:gd name="T8" fmla="*/ 76 w 77"/>
                <a:gd name="T9" fmla="*/ 11 h 54"/>
                <a:gd name="T10" fmla="*/ 67 w 77"/>
                <a:gd name="T11" fmla="*/ 28 h 54"/>
                <a:gd name="T12" fmla="*/ 48 w 77"/>
                <a:gd name="T13" fmla="*/ 30 h 54"/>
                <a:gd name="T14" fmla="*/ 15 w 77"/>
                <a:gd name="T15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4">
                  <a:moveTo>
                    <a:pt x="15" y="45"/>
                  </a:moveTo>
                  <a:cubicBezTo>
                    <a:pt x="0" y="37"/>
                    <a:pt x="11" y="13"/>
                    <a:pt x="27" y="15"/>
                  </a:cubicBezTo>
                  <a:cubicBezTo>
                    <a:pt x="33" y="16"/>
                    <a:pt x="42" y="19"/>
                    <a:pt x="42" y="19"/>
                  </a:cubicBezTo>
                  <a:cubicBezTo>
                    <a:pt x="45" y="15"/>
                    <a:pt x="49" y="3"/>
                    <a:pt x="58" y="1"/>
                  </a:cubicBezTo>
                  <a:cubicBezTo>
                    <a:pt x="66" y="0"/>
                    <a:pt x="74" y="3"/>
                    <a:pt x="76" y="11"/>
                  </a:cubicBezTo>
                  <a:cubicBezTo>
                    <a:pt x="77" y="17"/>
                    <a:pt x="72" y="25"/>
                    <a:pt x="67" y="28"/>
                  </a:cubicBezTo>
                  <a:cubicBezTo>
                    <a:pt x="60" y="32"/>
                    <a:pt x="54" y="30"/>
                    <a:pt x="48" y="30"/>
                  </a:cubicBezTo>
                  <a:cubicBezTo>
                    <a:pt x="48" y="30"/>
                    <a:pt x="34" y="54"/>
                    <a:pt x="15" y="4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1" name="Freeform 6"/>
            <p:cNvSpPr/>
            <p:nvPr/>
          </p:nvSpPr>
          <p:spPr bwMode="auto">
            <a:xfrm>
              <a:off x="8887046" y="775233"/>
              <a:ext cx="340583" cy="215105"/>
            </a:xfrm>
            <a:custGeom>
              <a:avLst/>
              <a:gdLst>
                <a:gd name="T0" fmla="*/ 23 w 32"/>
                <a:gd name="T1" fmla="*/ 5 h 20"/>
                <a:gd name="T2" fmla="*/ 1 w 32"/>
                <a:gd name="T3" fmla="*/ 10 h 20"/>
                <a:gd name="T4" fmla="*/ 9 w 32"/>
                <a:gd name="T5" fmla="*/ 1 h 20"/>
                <a:gd name="T6" fmla="*/ 22 w 32"/>
                <a:gd name="T7" fmla="*/ 4 h 20"/>
                <a:gd name="T8" fmla="*/ 32 w 32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23" y="5"/>
                  </a:moveTo>
                  <a:cubicBezTo>
                    <a:pt x="20" y="11"/>
                    <a:pt x="4" y="20"/>
                    <a:pt x="1" y="10"/>
                  </a:cubicBezTo>
                  <a:cubicBezTo>
                    <a:pt x="0" y="6"/>
                    <a:pt x="5" y="1"/>
                    <a:pt x="9" y="1"/>
                  </a:cubicBezTo>
                  <a:cubicBezTo>
                    <a:pt x="13" y="0"/>
                    <a:pt x="18" y="3"/>
                    <a:pt x="22" y="4"/>
                  </a:cubicBezTo>
                  <a:cubicBezTo>
                    <a:pt x="26" y="5"/>
                    <a:pt x="29" y="6"/>
                    <a:pt x="32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2" name="Freeform 7"/>
            <p:cNvSpPr/>
            <p:nvPr/>
          </p:nvSpPr>
          <p:spPr bwMode="auto">
            <a:xfrm>
              <a:off x="9142483" y="604941"/>
              <a:ext cx="309213" cy="201661"/>
            </a:xfrm>
            <a:custGeom>
              <a:avLst/>
              <a:gdLst>
                <a:gd name="T0" fmla="*/ 0 w 29"/>
                <a:gd name="T1" fmla="*/ 11 h 19"/>
                <a:gd name="T2" fmla="*/ 25 w 29"/>
                <a:gd name="T3" fmla="*/ 13 h 19"/>
                <a:gd name="T4" fmla="*/ 22 w 29"/>
                <a:gd name="T5" fmla="*/ 2 h 19"/>
                <a:gd name="T6" fmla="*/ 9 w 29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0" y="11"/>
                  </a:moveTo>
                  <a:cubicBezTo>
                    <a:pt x="9" y="14"/>
                    <a:pt x="19" y="19"/>
                    <a:pt x="25" y="13"/>
                  </a:cubicBezTo>
                  <a:cubicBezTo>
                    <a:pt x="29" y="9"/>
                    <a:pt x="28" y="4"/>
                    <a:pt x="22" y="2"/>
                  </a:cubicBezTo>
                  <a:cubicBezTo>
                    <a:pt x="16" y="0"/>
                    <a:pt x="11" y="10"/>
                    <a:pt x="9" y="1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8801900" y="658718"/>
              <a:ext cx="752867" cy="457098"/>
            </a:xfrm>
            <a:custGeom>
              <a:avLst/>
              <a:gdLst>
                <a:gd name="T0" fmla="*/ 0 w 71"/>
                <a:gd name="T1" fmla="*/ 25 h 43"/>
                <a:gd name="T2" fmla="*/ 28 w 71"/>
                <a:gd name="T3" fmla="*/ 37 h 43"/>
                <a:gd name="T4" fmla="*/ 42 w 71"/>
                <a:gd name="T5" fmla="*/ 23 h 43"/>
                <a:gd name="T6" fmla="*/ 61 w 71"/>
                <a:gd name="T7" fmla="*/ 20 h 43"/>
                <a:gd name="T8" fmla="*/ 68 w 7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3">
                  <a:moveTo>
                    <a:pt x="0" y="25"/>
                  </a:moveTo>
                  <a:cubicBezTo>
                    <a:pt x="2" y="35"/>
                    <a:pt x="15" y="43"/>
                    <a:pt x="28" y="37"/>
                  </a:cubicBezTo>
                  <a:cubicBezTo>
                    <a:pt x="35" y="33"/>
                    <a:pt x="41" y="25"/>
                    <a:pt x="42" y="23"/>
                  </a:cubicBezTo>
                  <a:cubicBezTo>
                    <a:pt x="45" y="23"/>
                    <a:pt x="56" y="24"/>
                    <a:pt x="61" y="20"/>
                  </a:cubicBezTo>
                  <a:cubicBezTo>
                    <a:pt x="69" y="14"/>
                    <a:pt x="71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8896009" y="820046"/>
              <a:ext cx="201661" cy="85146"/>
            </a:xfrm>
            <a:custGeom>
              <a:avLst/>
              <a:gdLst>
                <a:gd name="T0" fmla="*/ 1 w 19"/>
                <a:gd name="T1" fmla="*/ 8 h 8"/>
                <a:gd name="T2" fmla="*/ 8 w 19"/>
                <a:gd name="T3" fmla="*/ 1 h 8"/>
                <a:gd name="T4" fmla="*/ 19 w 19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8">
                  <a:moveTo>
                    <a:pt x="1" y="8"/>
                  </a:moveTo>
                  <a:cubicBezTo>
                    <a:pt x="0" y="4"/>
                    <a:pt x="6" y="1"/>
                    <a:pt x="8" y="1"/>
                  </a:cubicBezTo>
                  <a:cubicBezTo>
                    <a:pt x="12" y="0"/>
                    <a:pt x="16" y="2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9267961" y="658718"/>
              <a:ext cx="170291" cy="98590"/>
            </a:xfrm>
            <a:custGeom>
              <a:avLst/>
              <a:gdLst>
                <a:gd name="T0" fmla="*/ 0 w 16"/>
                <a:gd name="T1" fmla="*/ 9 h 9"/>
                <a:gd name="T2" fmla="*/ 7 w 16"/>
                <a:gd name="T3" fmla="*/ 2 h 9"/>
                <a:gd name="T4" fmla="*/ 15 w 16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1" y="7"/>
                    <a:pt x="4" y="3"/>
                    <a:pt x="7" y="2"/>
                  </a:cubicBezTo>
                  <a:cubicBezTo>
                    <a:pt x="9" y="0"/>
                    <a:pt x="16" y="2"/>
                    <a:pt x="15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8940822" y="1030670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7" name="Freeform 12"/>
            <p:cNvSpPr/>
            <p:nvPr/>
          </p:nvSpPr>
          <p:spPr bwMode="auto">
            <a:xfrm>
              <a:off x="9012524" y="102170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9088707" y="999300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9" name="Freeform 14"/>
            <p:cNvSpPr/>
            <p:nvPr/>
          </p:nvSpPr>
          <p:spPr bwMode="auto">
            <a:xfrm>
              <a:off x="9142483" y="958968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0" name="Freeform 15"/>
            <p:cNvSpPr/>
            <p:nvPr/>
          </p:nvSpPr>
          <p:spPr bwMode="auto">
            <a:xfrm>
              <a:off x="9196259" y="90519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1" name="Freeform 16"/>
            <p:cNvSpPr/>
            <p:nvPr/>
          </p:nvSpPr>
          <p:spPr bwMode="auto">
            <a:xfrm>
              <a:off x="9227629" y="851416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1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2" name="Freeform 17"/>
            <p:cNvSpPr/>
            <p:nvPr/>
          </p:nvSpPr>
          <p:spPr bwMode="auto">
            <a:xfrm>
              <a:off x="9299330" y="860378"/>
              <a:ext cx="22407" cy="31369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3" name="Freeform 18"/>
            <p:cNvSpPr/>
            <p:nvPr/>
          </p:nvSpPr>
          <p:spPr bwMode="auto">
            <a:xfrm>
              <a:off x="9375513" y="851416"/>
              <a:ext cx="22407" cy="40332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9429290" y="829009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9483066" y="788677"/>
              <a:ext cx="22407" cy="179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8940822" y="80660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9003561" y="78867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2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9066300" y="806602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9258998" y="712494"/>
              <a:ext cx="22407" cy="89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9290368" y="672162"/>
              <a:ext cx="31369" cy="89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9344144" y="627348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2" name="组合 1481"/>
          <p:cNvGrpSpPr/>
          <p:nvPr/>
        </p:nvGrpSpPr>
        <p:grpSpPr>
          <a:xfrm>
            <a:off x="9428887" y="1228639"/>
            <a:ext cx="412285" cy="416766"/>
            <a:chOff x="9729540" y="573572"/>
            <a:chExt cx="412285" cy="416766"/>
          </a:xfrm>
        </p:grpSpPr>
        <p:sp>
          <p:nvSpPr>
            <p:cNvPr id="90" name="Freeform 55"/>
            <p:cNvSpPr/>
            <p:nvPr/>
          </p:nvSpPr>
          <p:spPr bwMode="auto">
            <a:xfrm>
              <a:off x="9729540" y="573572"/>
              <a:ext cx="403322" cy="277844"/>
            </a:xfrm>
            <a:custGeom>
              <a:avLst/>
              <a:gdLst>
                <a:gd name="T0" fmla="*/ 38 w 38"/>
                <a:gd name="T1" fmla="*/ 0 h 26"/>
                <a:gd name="T2" fmla="*/ 9 w 38"/>
                <a:gd name="T3" fmla="*/ 26 h 26"/>
                <a:gd name="T4" fmla="*/ 0 w 38"/>
                <a:gd name="T5" fmla="*/ 19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3" y="8"/>
                    <a:pt x="15" y="20"/>
                    <a:pt x="9" y="26"/>
                  </a:cubicBezTo>
                  <a:cubicBezTo>
                    <a:pt x="9" y="26"/>
                    <a:pt x="2" y="22"/>
                    <a:pt x="0" y="19"/>
                  </a:cubicBezTo>
                  <a:cubicBezTo>
                    <a:pt x="0" y="19"/>
                    <a:pt x="29" y="4"/>
                    <a:pt x="3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1" name="Freeform 56"/>
            <p:cNvSpPr/>
            <p:nvPr/>
          </p:nvSpPr>
          <p:spPr bwMode="auto">
            <a:xfrm>
              <a:off x="9877425" y="573572"/>
              <a:ext cx="264400" cy="362989"/>
            </a:xfrm>
            <a:custGeom>
              <a:avLst/>
              <a:gdLst>
                <a:gd name="T0" fmla="*/ 25 w 25"/>
                <a:gd name="T1" fmla="*/ 0 h 34"/>
                <a:gd name="T2" fmla="*/ 12 w 25"/>
                <a:gd name="T3" fmla="*/ 34 h 34"/>
                <a:gd name="T4" fmla="*/ 0 w 25"/>
                <a:gd name="T5" fmla="*/ 28 h 34"/>
                <a:gd name="T6" fmla="*/ 25 w 25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cubicBezTo>
                    <a:pt x="22" y="9"/>
                    <a:pt x="15" y="26"/>
                    <a:pt x="12" y="34"/>
                  </a:cubicBezTo>
                  <a:cubicBezTo>
                    <a:pt x="12" y="34"/>
                    <a:pt x="3" y="29"/>
                    <a:pt x="0" y="28"/>
                  </a:cubicBezTo>
                  <a:cubicBezTo>
                    <a:pt x="0" y="28"/>
                    <a:pt x="18" y="8"/>
                    <a:pt x="25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2" name="Freeform 57"/>
            <p:cNvSpPr/>
            <p:nvPr/>
          </p:nvSpPr>
          <p:spPr bwMode="auto">
            <a:xfrm>
              <a:off x="9823649" y="851416"/>
              <a:ext cx="53776" cy="138922"/>
            </a:xfrm>
            <a:custGeom>
              <a:avLst/>
              <a:gdLst>
                <a:gd name="T0" fmla="*/ 5 w 5"/>
                <a:gd name="T1" fmla="*/ 2 h 13"/>
                <a:gd name="T2" fmla="*/ 2 w 5"/>
                <a:gd name="T3" fmla="*/ 13 h 13"/>
                <a:gd name="T4" fmla="*/ 0 w 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2"/>
                    <a:pt x="3" y="12"/>
                    <a:pt x="2" y="13"/>
                  </a:cubicBezTo>
                  <a:cubicBezTo>
                    <a:pt x="2" y="13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3" name="Freeform 58"/>
            <p:cNvSpPr/>
            <p:nvPr/>
          </p:nvSpPr>
          <p:spPr bwMode="auto">
            <a:xfrm>
              <a:off x="9846056" y="914155"/>
              <a:ext cx="116515" cy="76183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5"/>
                    <a:pt x="9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1" name="组合 1470"/>
          <p:cNvGrpSpPr/>
          <p:nvPr/>
        </p:nvGrpSpPr>
        <p:grpSpPr>
          <a:xfrm>
            <a:off x="11579936" y="2851985"/>
            <a:ext cx="385396" cy="730461"/>
            <a:chOff x="12050882" y="2151007"/>
            <a:chExt cx="385396" cy="730461"/>
          </a:xfrm>
        </p:grpSpPr>
        <p:sp>
          <p:nvSpPr>
            <p:cNvPr id="160" name="Freeform 125"/>
            <p:cNvSpPr/>
            <p:nvPr/>
          </p:nvSpPr>
          <p:spPr bwMode="auto">
            <a:xfrm>
              <a:off x="12059844" y="2151007"/>
              <a:ext cx="354027" cy="676684"/>
            </a:xfrm>
            <a:custGeom>
              <a:avLst/>
              <a:gdLst>
                <a:gd name="T0" fmla="*/ 16 w 33"/>
                <a:gd name="T1" fmla="*/ 34 h 64"/>
                <a:gd name="T2" fmla="*/ 19 w 33"/>
                <a:gd name="T3" fmla="*/ 16 h 64"/>
                <a:gd name="T4" fmla="*/ 10 w 33"/>
                <a:gd name="T5" fmla="*/ 14 h 64"/>
                <a:gd name="T6" fmla="*/ 23 w 33"/>
                <a:gd name="T7" fmla="*/ 0 h 64"/>
                <a:gd name="T8" fmla="*/ 33 w 33"/>
                <a:gd name="T9" fmla="*/ 16 h 64"/>
                <a:gd name="T10" fmla="*/ 26 w 33"/>
                <a:gd name="T11" fmla="*/ 17 h 64"/>
                <a:gd name="T12" fmla="*/ 26 w 33"/>
                <a:gd name="T13" fmla="*/ 42 h 64"/>
                <a:gd name="T14" fmla="*/ 9 w 33"/>
                <a:gd name="T15" fmla="*/ 64 h 64"/>
                <a:gd name="T16" fmla="*/ 0 w 33"/>
                <a:gd name="T17" fmla="*/ 51 h 64"/>
                <a:gd name="T18" fmla="*/ 16 w 33"/>
                <a:gd name="T19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64">
                  <a:moveTo>
                    <a:pt x="16" y="34"/>
                  </a:moveTo>
                  <a:cubicBezTo>
                    <a:pt x="18" y="30"/>
                    <a:pt x="19" y="21"/>
                    <a:pt x="19" y="16"/>
                  </a:cubicBezTo>
                  <a:cubicBezTo>
                    <a:pt x="17" y="15"/>
                    <a:pt x="13" y="15"/>
                    <a:pt x="10" y="14"/>
                  </a:cubicBezTo>
                  <a:cubicBezTo>
                    <a:pt x="14" y="10"/>
                    <a:pt x="19" y="4"/>
                    <a:pt x="23" y="0"/>
                  </a:cubicBezTo>
                  <a:cubicBezTo>
                    <a:pt x="26" y="5"/>
                    <a:pt x="30" y="11"/>
                    <a:pt x="33" y="16"/>
                  </a:cubicBezTo>
                  <a:cubicBezTo>
                    <a:pt x="31" y="16"/>
                    <a:pt x="29" y="16"/>
                    <a:pt x="26" y="17"/>
                  </a:cubicBezTo>
                  <a:cubicBezTo>
                    <a:pt x="28" y="22"/>
                    <a:pt x="28" y="37"/>
                    <a:pt x="26" y="42"/>
                  </a:cubicBezTo>
                  <a:cubicBezTo>
                    <a:pt x="24" y="52"/>
                    <a:pt x="18" y="59"/>
                    <a:pt x="9" y="64"/>
                  </a:cubicBezTo>
                  <a:cubicBezTo>
                    <a:pt x="6" y="61"/>
                    <a:pt x="2" y="55"/>
                    <a:pt x="0" y="51"/>
                  </a:cubicBezTo>
                  <a:cubicBezTo>
                    <a:pt x="0" y="51"/>
                    <a:pt x="10" y="46"/>
                    <a:pt x="16" y="3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1" name="Freeform 126"/>
            <p:cNvSpPr/>
            <p:nvPr/>
          </p:nvSpPr>
          <p:spPr bwMode="auto">
            <a:xfrm>
              <a:off x="12050882" y="2693251"/>
              <a:ext cx="107552" cy="188217"/>
            </a:xfrm>
            <a:custGeom>
              <a:avLst/>
              <a:gdLst>
                <a:gd name="T0" fmla="*/ 1 w 10"/>
                <a:gd name="T1" fmla="*/ 0 h 18"/>
                <a:gd name="T2" fmla="*/ 0 w 10"/>
                <a:gd name="T3" fmla="*/ 6 h 18"/>
                <a:gd name="T4" fmla="*/ 10 w 10"/>
                <a:gd name="T5" fmla="*/ 18 h 18"/>
                <a:gd name="T6" fmla="*/ 10 w 10"/>
                <a:gd name="T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9"/>
                    <a:pt x="7" y="18"/>
                    <a:pt x="10" y="18"/>
                  </a:cubicBezTo>
                  <a:cubicBezTo>
                    <a:pt x="10" y="17"/>
                    <a:pt x="10" y="13"/>
                    <a:pt x="1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2" name="Freeform 127"/>
            <p:cNvSpPr/>
            <p:nvPr/>
          </p:nvSpPr>
          <p:spPr bwMode="auto">
            <a:xfrm>
              <a:off x="12158434" y="2321299"/>
              <a:ext cx="277844" cy="560169"/>
            </a:xfrm>
            <a:custGeom>
              <a:avLst/>
              <a:gdLst>
                <a:gd name="T0" fmla="*/ 0 w 26"/>
                <a:gd name="T1" fmla="*/ 53 h 53"/>
                <a:gd name="T2" fmla="*/ 20 w 26"/>
                <a:gd name="T3" fmla="*/ 32 h 53"/>
                <a:gd name="T4" fmla="*/ 21 w 26"/>
                <a:gd name="T5" fmla="*/ 5 h 53"/>
                <a:gd name="T6" fmla="*/ 26 w 26"/>
                <a:gd name="T7" fmla="*/ 4 h 53"/>
                <a:gd name="T8" fmla="*/ 24 w 2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3">
                  <a:moveTo>
                    <a:pt x="0" y="53"/>
                  </a:moveTo>
                  <a:cubicBezTo>
                    <a:pt x="2" y="53"/>
                    <a:pt x="17" y="42"/>
                    <a:pt x="20" y="32"/>
                  </a:cubicBezTo>
                  <a:cubicBezTo>
                    <a:pt x="23" y="21"/>
                    <a:pt x="21" y="6"/>
                    <a:pt x="21" y="5"/>
                  </a:cubicBezTo>
                  <a:cubicBezTo>
                    <a:pt x="23" y="4"/>
                    <a:pt x="25" y="4"/>
                    <a:pt x="26" y="4"/>
                  </a:cubicBezTo>
                  <a:cubicBezTo>
                    <a:pt x="25" y="2"/>
                    <a:pt x="24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3" name="Freeform 128"/>
            <p:cNvSpPr/>
            <p:nvPr/>
          </p:nvSpPr>
          <p:spPr bwMode="auto">
            <a:xfrm>
              <a:off x="12167397" y="2298892"/>
              <a:ext cx="85146" cy="62739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5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1"/>
                    <a:pt x="0" y="4"/>
                    <a:pt x="0" y="5"/>
                  </a:cubicBezTo>
                  <a:cubicBezTo>
                    <a:pt x="3" y="5"/>
                    <a:pt x="6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4" name="Freeform 129"/>
            <p:cNvSpPr/>
            <p:nvPr/>
          </p:nvSpPr>
          <p:spPr bwMode="auto">
            <a:xfrm>
              <a:off x="12050882" y="2702213"/>
              <a:ext cx="107552" cy="179254"/>
            </a:xfrm>
            <a:custGeom>
              <a:avLst/>
              <a:gdLst>
                <a:gd name="T0" fmla="*/ 0 w 24"/>
                <a:gd name="T1" fmla="*/ 12 h 40"/>
                <a:gd name="T2" fmla="*/ 2 w 24"/>
                <a:gd name="T3" fmla="*/ 0 h 40"/>
                <a:gd name="T4" fmla="*/ 24 w 24"/>
                <a:gd name="T5" fmla="*/ 28 h 40"/>
                <a:gd name="T6" fmla="*/ 21 w 24"/>
                <a:gd name="T7" fmla="*/ 40 h 40"/>
                <a:gd name="T8" fmla="*/ 0 w 24"/>
                <a:gd name="T9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0" y="12"/>
                  </a:moveTo>
                  <a:lnTo>
                    <a:pt x="2" y="0"/>
                  </a:lnTo>
                  <a:lnTo>
                    <a:pt x="24" y="28"/>
                  </a:lnTo>
                  <a:lnTo>
                    <a:pt x="21" y="4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0" name="组合 1479"/>
          <p:cNvGrpSpPr/>
          <p:nvPr/>
        </p:nvGrpSpPr>
        <p:grpSpPr>
          <a:xfrm>
            <a:off x="9823820" y="1658141"/>
            <a:ext cx="896270" cy="864901"/>
            <a:chOff x="10226971" y="690087"/>
            <a:chExt cx="896270" cy="864901"/>
          </a:xfrm>
        </p:grpSpPr>
        <p:sp>
          <p:nvSpPr>
            <p:cNvPr id="188" name="Freeform 153"/>
            <p:cNvSpPr/>
            <p:nvPr/>
          </p:nvSpPr>
          <p:spPr bwMode="auto">
            <a:xfrm>
              <a:off x="10482408" y="690087"/>
              <a:ext cx="152366" cy="864901"/>
            </a:xfrm>
            <a:custGeom>
              <a:avLst/>
              <a:gdLst>
                <a:gd name="T0" fmla="*/ 0 w 14"/>
                <a:gd name="T1" fmla="*/ 6 h 81"/>
                <a:gd name="T2" fmla="*/ 13 w 14"/>
                <a:gd name="T3" fmla="*/ 8 h 81"/>
                <a:gd name="T4" fmla="*/ 13 w 14"/>
                <a:gd name="T5" fmla="*/ 72 h 81"/>
                <a:gd name="T6" fmla="*/ 8 w 14"/>
                <a:gd name="T7" fmla="*/ 81 h 81"/>
                <a:gd name="T8" fmla="*/ 0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0" y="6"/>
                  </a:moveTo>
                  <a:cubicBezTo>
                    <a:pt x="5" y="0"/>
                    <a:pt x="12" y="4"/>
                    <a:pt x="13" y="8"/>
                  </a:cubicBezTo>
                  <a:cubicBezTo>
                    <a:pt x="14" y="13"/>
                    <a:pt x="14" y="66"/>
                    <a:pt x="13" y="72"/>
                  </a:cubicBezTo>
                  <a:cubicBezTo>
                    <a:pt x="12" y="75"/>
                    <a:pt x="12" y="80"/>
                    <a:pt x="8" y="81"/>
                  </a:cubicBezTo>
                  <a:cubicBezTo>
                    <a:pt x="4" y="81"/>
                    <a:pt x="0" y="81"/>
                    <a:pt x="0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9" name="Freeform 154"/>
            <p:cNvSpPr/>
            <p:nvPr/>
          </p:nvSpPr>
          <p:spPr bwMode="auto">
            <a:xfrm>
              <a:off x="10388299" y="1393659"/>
              <a:ext cx="179254" cy="116515"/>
            </a:xfrm>
            <a:custGeom>
              <a:avLst/>
              <a:gdLst>
                <a:gd name="T0" fmla="*/ 3 w 17"/>
                <a:gd name="T1" fmla="*/ 0 h 11"/>
                <a:gd name="T2" fmla="*/ 5 w 17"/>
                <a:gd name="T3" fmla="*/ 10 h 11"/>
                <a:gd name="T4" fmla="*/ 17 w 17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1" y="1"/>
                    <a:pt x="0" y="10"/>
                    <a:pt x="5" y="10"/>
                  </a:cubicBezTo>
                  <a:cubicBezTo>
                    <a:pt x="9" y="11"/>
                    <a:pt x="16" y="11"/>
                    <a:pt x="17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0" name="Freeform 155"/>
            <p:cNvSpPr/>
            <p:nvPr/>
          </p:nvSpPr>
          <p:spPr bwMode="auto">
            <a:xfrm>
              <a:off x="10294191" y="1254737"/>
              <a:ext cx="201661" cy="147885"/>
            </a:xfrm>
            <a:custGeom>
              <a:avLst/>
              <a:gdLst>
                <a:gd name="T0" fmla="*/ 3 w 19"/>
                <a:gd name="T1" fmla="*/ 0 h 14"/>
                <a:gd name="T2" fmla="*/ 6 w 19"/>
                <a:gd name="T3" fmla="*/ 13 h 14"/>
                <a:gd name="T4" fmla="*/ 19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0"/>
                  </a:moveTo>
                  <a:cubicBezTo>
                    <a:pt x="1" y="1"/>
                    <a:pt x="0" y="12"/>
                    <a:pt x="6" y="13"/>
                  </a:cubicBezTo>
                  <a:cubicBezTo>
                    <a:pt x="10" y="13"/>
                    <a:pt x="18" y="14"/>
                    <a:pt x="19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1" name="Freeform 156"/>
            <p:cNvSpPr/>
            <p:nvPr/>
          </p:nvSpPr>
          <p:spPr bwMode="auto">
            <a:xfrm>
              <a:off x="10388299" y="743863"/>
              <a:ext cx="179254" cy="116515"/>
            </a:xfrm>
            <a:custGeom>
              <a:avLst/>
              <a:gdLst>
                <a:gd name="T0" fmla="*/ 2 w 17"/>
                <a:gd name="T1" fmla="*/ 11 h 11"/>
                <a:gd name="T2" fmla="*/ 6 w 17"/>
                <a:gd name="T3" fmla="*/ 1 h 11"/>
                <a:gd name="T4" fmla="*/ 17 w 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2" y="11"/>
                  </a:moveTo>
                  <a:cubicBezTo>
                    <a:pt x="0" y="10"/>
                    <a:pt x="0" y="1"/>
                    <a:pt x="6" y="1"/>
                  </a:cubicBezTo>
                  <a:cubicBezTo>
                    <a:pt x="9" y="1"/>
                    <a:pt x="16" y="0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2" name="Freeform 157"/>
            <p:cNvSpPr/>
            <p:nvPr/>
          </p:nvSpPr>
          <p:spPr bwMode="auto">
            <a:xfrm>
              <a:off x="10294191" y="842453"/>
              <a:ext cx="210624" cy="156847"/>
            </a:xfrm>
            <a:custGeom>
              <a:avLst/>
              <a:gdLst>
                <a:gd name="T0" fmla="*/ 3 w 20"/>
                <a:gd name="T1" fmla="*/ 15 h 15"/>
                <a:gd name="T2" fmla="*/ 6 w 20"/>
                <a:gd name="T3" fmla="*/ 3 h 15"/>
                <a:gd name="T4" fmla="*/ 19 w 20"/>
                <a:gd name="T5" fmla="*/ 5 h 15"/>
                <a:gd name="T6" fmla="*/ 20 w 20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3" y="15"/>
                  </a:moveTo>
                  <a:cubicBezTo>
                    <a:pt x="1" y="14"/>
                    <a:pt x="0" y="4"/>
                    <a:pt x="6" y="3"/>
                  </a:cubicBezTo>
                  <a:cubicBezTo>
                    <a:pt x="10" y="3"/>
                    <a:pt x="18" y="0"/>
                    <a:pt x="19" y="5"/>
                  </a:cubicBezTo>
                  <a:cubicBezTo>
                    <a:pt x="20" y="7"/>
                    <a:pt x="20" y="10"/>
                    <a:pt x="2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3" name="Freeform 158"/>
            <p:cNvSpPr/>
            <p:nvPr/>
          </p:nvSpPr>
          <p:spPr bwMode="auto">
            <a:xfrm>
              <a:off x="10226971" y="999300"/>
              <a:ext cx="161329" cy="264400"/>
            </a:xfrm>
            <a:custGeom>
              <a:avLst/>
              <a:gdLst>
                <a:gd name="T0" fmla="*/ 15 w 15"/>
                <a:gd name="T1" fmla="*/ 3 h 25"/>
                <a:gd name="T2" fmla="*/ 5 w 15"/>
                <a:gd name="T3" fmla="*/ 1 h 25"/>
                <a:gd name="T4" fmla="*/ 1 w 15"/>
                <a:gd name="T5" fmla="*/ 9 h 25"/>
                <a:gd name="T6" fmla="*/ 6 w 15"/>
                <a:gd name="T7" fmla="*/ 12 h 25"/>
                <a:gd name="T8" fmla="*/ 1 w 15"/>
                <a:gd name="T9" fmla="*/ 14 h 25"/>
                <a:gd name="T10" fmla="*/ 5 w 15"/>
                <a:gd name="T11" fmla="*/ 24 h 25"/>
                <a:gd name="T12" fmla="*/ 15 w 15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">
                  <a:moveTo>
                    <a:pt x="15" y="3"/>
                  </a:moveTo>
                  <a:cubicBezTo>
                    <a:pt x="14" y="0"/>
                    <a:pt x="8" y="1"/>
                    <a:pt x="5" y="1"/>
                  </a:cubicBezTo>
                  <a:cubicBezTo>
                    <a:pt x="0" y="1"/>
                    <a:pt x="0" y="6"/>
                    <a:pt x="1" y="9"/>
                  </a:cubicBezTo>
                  <a:cubicBezTo>
                    <a:pt x="1" y="11"/>
                    <a:pt x="5" y="12"/>
                    <a:pt x="6" y="12"/>
                  </a:cubicBezTo>
                  <a:cubicBezTo>
                    <a:pt x="5" y="12"/>
                    <a:pt x="1" y="13"/>
                    <a:pt x="1" y="14"/>
                  </a:cubicBezTo>
                  <a:cubicBezTo>
                    <a:pt x="0" y="18"/>
                    <a:pt x="0" y="23"/>
                    <a:pt x="5" y="24"/>
                  </a:cubicBezTo>
                  <a:cubicBezTo>
                    <a:pt x="8" y="24"/>
                    <a:pt x="14" y="25"/>
                    <a:pt x="15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4" name="Freeform 159"/>
            <p:cNvSpPr/>
            <p:nvPr/>
          </p:nvSpPr>
          <p:spPr bwMode="auto">
            <a:xfrm>
              <a:off x="10303154" y="905192"/>
              <a:ext cx="147885" cy="179254"/>
            </a:xfrm>
            <a:custGeom>
              <a:avLst/>
              <a:gdLst>
                <a:gd name="T0" fmla="*/ 6 w 14"/>
                <a:gd name="T1" fmla="*/ 1 h 17"/>
                <a:gd name="T2" fmla="*/ 13 w 14"/>
                <a:gd name="T3" fmla="*/ 2 h 17"/>
                <a:gd name="T4" fmla="*/ 14 w 14"/>
                <a:gd name="T5" fmla="*/ 10 h 17"/>
                <a:gd name="T6" fmla="*/ 10 w 14"/>
                <a:gd name="T7" fmla="*/ 16 h 17"/>
                <a:gd name="T8" fmla="*/ 2 w 14"/>
                <a:gd name="T9" fmla="*/ 16 h 17"/>
                <a:gd name="T10" fmla="*/ 0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6" y="1"/>
                  </a:moveTo>
                  <a:cubicBezTo>
                    <a:pt x="6" y="1"/>
                    <a:pt x="11" y="0"/>
                    <a:pt x="13" y="2"/>
                  </a:cubicBezTo>
                  <a:cubicBezTo>
                    <a:pt x="14" y="4"/>
                    <a:pt x="14" y="8"/>
                    <a:pt x="14" y="10"/>
                  </a:cubicBezTo>
                  <a:cubicBezTo>
                    <a:pt x="14" y="12"/>
                    <a:pt x="13" y="15"/>
                    <a:pt x="10" y="16"/>
                  </a:cubicBezTo>
                  <a:cubicBezTo>
                    <a:pt x="8" y="17"/>
                    <a:pt x="5" y="16"/>
                    <a:pt x="2" y="16"/>
                  </a:cubicBezTo>
                  <a:cubicBezTo>
                    <a:pt x="2" y="16"/>
                    <a:pt x="1" y="1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5" name="Freeform 160"/>
            <p:cNvSpPr/>
            <p:nvPr/>
          </p:nvSpPr>
          <p:spPr bwMode="auto">
            <a:xfrm>
              <a:off x="10303154" y="1160629"/>
              <a:ext cx="147885" cy="170291"/>
            </a:xfrm>
            <a:custGeom>
              <a:avLst/>
              <a:gdLst>
                <a:gd name="T0" fmla="*/ 6 w 14"/>
                <a:gd name="T1" fmla="*/ 15 h 16"/>
                <a:gd name="T2" fmla="*/ 13 w 14"/>
                <a:gd name="T3" fmla="*/ 14 h 16"/>
                <a:gd name="T4" fmla="*/ 14 w 14"/>
                <a:gd name="T5" fmla="*/ 6 h 16"/>
                <a:gd name="T6" fmla="*/ 10 w 14"/>
                <a:gd name="T7" fmla="*/ 0 h 16"/>
                <a:gd name="T8" fmla="*/ 2 w 14"/>
                <a:gd name="T9" fmla="*/ 0 h 16"/>
                <a:gd name="T10" fmla="*/ 0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cubicBezTo>
                    <a:pt x="6" y="15"/>
                    <a:pt x="11" y="16"/>
                    <a:pt x="13" y="14"/>
                  </a:cubicBezTo>
                  <a:cubicBezTo>
                    <a:pt x="14" y="12"/>
                    <a:pt x="14" y="8"/>
                    <a:pt x="14" y="6"/>
                  </a:cubicBezTo>
                  <a:cubicBezTo>
                    <a:pt x="14" y="4"/>
                    <a:pt x="13" y="1"/>
                    <a:pt x="10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6" name="Freeform 161"/>
            <p:cNvSpPr/>
            <p:nvPr/>
          </p:nvSpPr>
          <p:spPr bwMode="auto">
            <a:xfrm>
              <a:off x="10451038" y="976893"/>
              <a:ext cx="107552" cy="85146"/>
            </a:xfrm>
            <a:custGeom>
              <a:avLst/>
              <a:gdLst>
                <a:gd name="T0" fmla="*/ 0 w 10"/>
                <a:gd name="T1" fmla="*/ 1 h 8"/>
                <a:gd name="T2" fmla="*/ 8 w 10"/>
                <a:gd name="T3" fmla="*/ 1 h 8"/>
                <a:gd name="T4" fmla="*/ 1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2" y="1"/>
                    <a:pt x="6" y="0"/>
                    <a:pt x="8" y="1"/>
                  </a:cubicBezTo>
                  <a:cubicBezTo>
                    <a:pt x="10" y="3"/>
                    <a:pt x="10" y="6"/>
                    <a:pt x="1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7" name="Freeform 162"/>
            <p:cNvSpPr/>
            <p:nvPr/>
          </p:nvSpPr>
          <p:spPr bwMode="auto">
            <a:xfrm>
              <a:off x="10495852" y="882785"/>
              <a:ext cx="71702" cy="44814"/>
            </a:xfrm>
            <a:custGeom>
              <a:avLst/>
              <a:gdLst>
                <a:gd name="T0" fmla="*/ 0 w 7"/>
                <a:gd name="T1" fmla="*/ 1 h 4"/>
                <a:gd name="T2" fmla="*/ 5 w 7"/>
                <a:gd name="T3" fmla="*/ 0 h 4"/>
                <a:gd name="T4" fmla="*/ 7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7" y="1"/>
                    <a:pt x="7" y="3"/>
                    <a:pt x="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8" name="Freeform 163"/>
            <p:cNvSpPr/>
            <p:nvPr/>
          </p:nvSpPr>
          <p:spPr bwMode="auto">
            <a:xfrm>
              <a:off x="10419669" y="1106853"/>
              <a:ext cx="138922" cy="156847"/>
            </a:xfrm>
            <a:custGeom>
              <a:avLst/>
              <a:gdLst>
                <a:gd name="T0" fmla="*/ 0 w 13"/>
                <a:gd name="T1" fmla="*/ 1 h 15"/>
                <a:gd name="T2" fmla="*/ 9 w 13"/>
                <a:gd name="T3" fmla="*/ 0 h 15"/>
                <a:gd name="T4" fmla="*/ 13 w 13"/>
                <a:gd name="T5" fmla="*/ 5 h 15"/>
                <a:gd name="T6" fmla="*/ 12 w 13"/>
                <a:gd name="T7" fmla="*/ 13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12" y="1"/>
                    <a:pt x="12" y="2"/>
                    <a:pt x="13" y="5"/>
                  </a:cubicBezTo>
                  <a:cubicBezTo>
                    <a:pt x="13" y="8"/>
                    <a:pt x="13" y="11"/>
                    <a:pt x="12" y="13"/>
                  </a:cubicBezTo>
                  <a:cubicBezTo>
                    <a:pt x="11" y="15"/>
                    <a:pt x="6" y="15"/>
                    <a:pt x="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9" name="Freeform 164"/>
            <p:cNvSpPr/>
            <p:nvPr/>
          </p:nvSpPr>
          <p:spPr bwMode="auto">
            <a:xfrm>
              <a:off x="10451038" y="1232330"/>
              <a:ext cx="107552" cy="237512"/>
            </a:xfrm>
            <a:custGeom>
              <a:avLst/>
              <a:gdLst>
                <a:gd name="T0" fmla="*/ 10 w 10"/>
                <a:gd name="T1" fmla="*/ 0 h 22"/>
                <a:gd name="T2" fmla="*/ 10 w 10"/>
                <a:gd name="T3" fmla="*/ 16 h 22"/>
                <a:gd name="T4" fmla="*/ 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5"/>
                    <a:pt x="10" y="11"/>
                    <a:pt x="10" y="16"/>
                  </a:cubicBezTo>
                  <a:cubicBezTo>
                    <a:pt x="9" y="22"/>
                    <a:pt x="4" y="20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0" name="Freeform 165"/>
            <p:cNvSpPr/>
            <p:nvPr/>
          </p:nvSpPr>
          <p:spPr bwMode="auto">
            <a:xfrm>
              <a:off x="10706475" y="690087"/>
              <a:ext cx="152366" cy="864901"/>
            </a:xfrm>
            <a:custGeom>
              <a:avLst/>
              <a:gdLst>
                <a:gd name="T0" fmla="*/ 14 w 14"/>
                <a:gd name="T1" fmla="*/ 6 h 81"/>
                <a:gd name="T2" fmla="*/ 1 w 14"/>
                <a:gd name="T3" fmla="*/ 8 h 81"/>
                <a:gd name="T4" fmla="*/ 1 w 14"/>
                <a:gd name="T5" fmla="*/ 72 h 81"/>
                <a:gd name="T6" fmla="*/ 6 w 14"/>
                <a:gd name="T7" fmla="*/ 81 h 81"/>
                <a:gd name="T8" fmla="*/ 14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14" y="6"/>
                  </a:moveTo>
                  <a:cubicBezTo>
                    <a:pt x="9" y="0"/>
                    <a:pt x="2" y="4"/>
                    <a:pt x="1" y="8"/>
                  </a:cubicBezTo>
                  <a:cubicBezTo>
                    <a:pt x="0" y="13"/>
                    <a:pt x="0" y="66"/>
                    <a:pt x="1" y="72"/>
                  </a:cubicBezTo>
                  <a:cubicBezTo>
                    <a:pt x="2" y="75"/>
                    <a:pt x="2" y="80"/>
                    <a:pt x="6" y="81"/>
                  </a:cubicBezTo>
                  <a:cubicBezTo>
                    <a:pt x="10" y="81"/>
                    <a:pt x="14" y="81"/>
                    <a:pt x="14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1" name="Freeform 166"/>
            <p:cNvSpPr/>
            <p:nvPr/>
          </p:nvSpPr>
          <p:spPr bwMode="auto">
            <a:xfrm>
              <a:off x="10782658" y="1393659"/>
              <a:ext cx="170291" cy="116515"/>
            </a:xfrm>
            <a:custGeom>
              <a:avLst/>
              <a:gdLst>
                <a:gd name="T0" fmla="*/ 13 w 16"/>
                <a:gd name="T1" fmla="*/ 0 h 11"/>
                <a:gd name="T2" fmla="*/ 11 w 16"/>
                <a:gd name="T3" fmla="*/ 10 h 11"/>
                <a:gd name="T4" fmla="*/ 0 w 16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cubicBezTo>
                    <a:pt x="16" y="1"/>
                    <a:pt x="16" y="10"/>
                    <a:pt x="11" y="10"/>
                  </a:cubicBezTo>
                  <a:cubicBezTo>
                    <a:pt x="7" y="11"/>
                    <a:pt x="0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2" name="Freeform 167"/>
            <p:cNvSpPr/>
            <p:nvPr/>
          </p:nvSpPr>
          <p:spPr bwMode="auto">
            <a:xfrm>
              <a:off x="10845397" y="1254737"/>
              <a:ext cx="201661" cy="147885"/>
            </a:xfrm>
            <a:custGeom>
              <a:avLst/>
              <a:gdLst>
                <a:gd name="T0" fmla="*/ 16 w 19"/>
                <a:gd name="T1" fmla="*/ 0 h 14"/>
                <a:gd name="T2" fmla="*/ 13 w 19"/>
                <a:gd name="T3" fmla="*/ 13 h 14"/>
                <a:gd name="T4" fmla="*/ 0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16" y="0"/>
                  </a:moveTo>
                  <a:cubicBezTo>
                    <a:pt x="19" y="1"/>
                    <a:pt x="19" y="12"/>
                    <a:pt x="13" y="13"/>
                  </a:cubicBezTo>
                  <a:cubicBezTo>
                    <a:pt x="10" y="13"/>
                    <a:pt x="1" y="14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3" name="Freeform 168"/>
            <p:cNvSpPr/>
            <p:nvPr/>
          </p:nvSpPr>
          <p:spPr bwMode="auto">
            <a:xfrm>
              <a:off x="10782658" y="743863"/>
              <a:ext cx="170291" cy="116515"/>
            </a:xfrm>
            <a:custGeom>
              <a:avLst/>
              <a:gdLst>
                <a:gd name="T0" fmla="*/ 14 w 16"/>
                <a:gd name="T1" fmla="*/ 11 h 11"/>
                <a:gd name="T2" fmla="*/ 10 w 16"/>
                <a:gd name="T3" fmla="*/ 1 h 11"/>
                <a:gd name="T4" fmla="*/ 0 w 1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4" y="11"/>
                  </a:moveTo>
                  <a:cubicBezTo>
                    <a:pt x="16" y="10"/>
                    <a:pt x="16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4" name="Freeform 169"/>
            <p:cNvSpPr/>
            <p:nvPr/>
          </p:nvSpPr>
          <p:spPr bwMode="auto">
            <a:xfrm>
              <a:off x="10845397" y="842453"/>
              <a:ext cx="201661" cy="156847"/>
            </a:xfrm>
            <a:custGeom>
              <a:avLst/>
              <a:gdLst>
                <a:gd name="T0" fmla="*/ 16 w 19"/>
                <a:gd name="T1" fmla="*/ 15 h 15"/>
                <a:gd name="T2" fmla="*/ 13 w 19"/>
                <a:gd name="T3" fmla="*/ 3 h 15"/>
                <a:gd name="T4" fmla="*/ 0 w 19"/>
                <a:gd name="T5" fmla="*/ 5 h 15"/>
                <a:gd name="T6" fmla="*/ 0 w 19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16" y="15"/>
                  </a:moveTo>
                  <a:cubicBezTo>
                    <a:pt x="19" y="14"/>
                    <a:pt x="19" y="4"/>
                    <a:pt x="13" y="3"/>
                  </a:cubicBezTo>
                  <a:cubicBezTo>
                    <a:pt x="10" y="3"/>
                    <a:pt x="1" y="0"/>
                    <a:pt x="0" y="5"/>
                  </a:cubicBezTo>
                  <a:cubicBezTo>
                    <a:pt x="0" y="7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5" name="Freeform 170"/>
            <p:cNvSpPr/>
            <p:nvPr/>
          </p:nvSpPr>
          <p:spPr bwMode="auto">
            <a:xfrm>
              <a:off x="10952950" y="999300"/>
              <a:ext cx="170291" cy="264400"/>
            </a:xfrm>
            <a:custGeom>
              <a:avLst/>
              <a:gdLst>
                <a:gd name="T0" fmla="*/ 0 w 16"/>
                <a:gd name="T1" fmla="*/ 3 h 25"/>
                <a:gd name="T2" fmla="*/ 10 w 16"/>
                <a:gd name="T3" fmla="*/ 1 h 25"/>
                <a:gd name="T4" fmla="*/ 14 w 16"/>
                <a:gd name="T5" fmla="*/ 9 h 25"/>
                <a:gd name="T6" fmla="*/ 9 w 16"/>
                <a:gd name="T7" fmla="*/ 12 h 25"/>
                <a:gd name="T8" fmla="*/ 14 w 16"/>
                <a:gd name="T9" fmla="*/ 14 h 25"/>
                <a:gd name="T10" fmla="*/ 10 w 16"/>
                <a:gd name="T11" fmla="*/ 24 h 25"/>
                <a:gd name="T12" fmla="*/ 0 w 16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0" y="3"/>
                  </a:moveTo>
                  <a:cubicBezTo>
                    <a:pt x="1" y="0"/>
                    <a:pt x="7" y="1"/>
                    <a:pt x="10" y="1"/>
                  </a:cubicBezTo>
                  <a:cubicBezTo>
                    <a:pt x="15" y="1"/>
                    <a:pt x="15" y="6"/>
                    <a:pt x="14" y="9"/>
                  </a:cubicBezTo>
                  <a:cubicBezTo>
                    <a:pt x="14" y="11"/>
                    <a:pt x="10" y="12"/>
                    <a:pt x="9" y="12"/>
                  </a:cubicBezTo>
                  <a:cubicBezTo>
                    <a:pt x="10" y="12"/>
                    <a:pt x="14" y="13"/>
                    <a:pt x="14" y="14"/>
                  </a:cubicBezTo>
                  <a:cubicBezTo>
                    <a:pt x="16" y="18"/>
                    <a:pt x="15" y="23"/>
                    <a:pt x="10" y="24"/>
                  </a:cubicBezTo>
                  <a:cubicBezTo>
                    <a:pt x="7" y="24"/>
                    <a:pt x="1" y="25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6" name="Freeform 171"/>
            <p:cNvSpPr/>
            <p:nvPr/>
          </p:nvSpPr>
          <p:spPr bwMode="auto">
            <a:xfrm>
              <a:off x="10890211" y="905192"/>
              <a:ext cx="147885" cy="179254"/>
            </a:xfrm>
            <a:custGeom>
              <a:avLst/>
              <a:gdLst>
                <a:gd name="T0" fmla="*/ 8 w 14"/>
                <a:gd name="T1" fmla="*/ 1 h 17"/>
                <a:gd name="T2" fmla="*/ 1 w 14"/>
                <a:gd name="T3" fmla="*/ 2 h 17"/>
                <a:gd name="T4" fmla="*/ 0 w 14"/>
                <a:gd name="T5" fmla="*/ 10 h 17"/>
                <a:gd name="T6" fmla="*/ 4 w 14"/>
                <a:gd name="T7" fmla="*/ 16 h 17"/>
                <a:gd name="T8" fmla="*/ 12 w 14"/>
                <a:gd name="T9" fmla="*/ 16 h 17"/>
                <a:gd name="T10" fmla="*/ 14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8" y="1"/>
                  </a:moveTo>
                  <a:cubicBezTo>
                    <a:pt x="8" y="1"/>
                    <a:pt x="3" y="0"/>
                    <a:pt x="1" y="2"/>
                  </a:cubicBezTo>
                  <a:cubicBezTo>
                    <a:pt x="0" y="4"/>
                    <a:pt x="0" y="8"/>
                    <a:pt x="0" y="10"/>
                  </a:cubicBezTo>
                  <a:cubicBezTo>
                    <a:pt x="0" y="12"/>
                    <a:pt x="1" y="15"/>
                    <a:pt x="4" y="16"/>
                  </a:cubicBezTo>
                  <a:cubicBezTo>
                    <a:pt x="6" y="17"/>
                    <a:pt x="9" y="16"/>
                    <a:pt x="12" y="16"/>
                  </a:cubicBezTo>
                  <a:cubicBezTo>
                    <a:pt x="12" y="16"/>
                    <a:pt x="13" y="16"/>
                    <a:pt x="14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7" name="Freeform 172"/>
            <p:cNvSpPr/>
            <p:nvPr/>
          </p:nvSpPr>
          <p:spPr bwMode="auto">
            <a:xfrm>
              <a:off x="10890211" y="1160629"/>
              <a:ext cx="147885" cy="170291"/>
            </a:xfrm>
            <a:custGeom>
              <a:avLst/>
              <a:gdLst>
                <a:gd name="T0" fmla="*/ 8 w 14"/>
                <a:gd name="T1" fmla="*/ 15 h 16"/>
                <a:gd name="T2" fmla="*/ 1 w 14"/>
                <a:gd name="T3" fmla="*/ 14 h 16"/>
                <a:gd name="T4" fmla="*/ 0 w 14"/>
                <a:gd name="T5" fmla="*/ 6 h 16"/>
                <a:gd name="T6" fmla="*/ 4 w 14"/>
                <a:gd name="T7" fmla="*/ 0 h 16"/>
                <a:gd name="T8" fmla="*/ 12 w 14"/>
                <a:gd name="T9" fmla="*/ 0 h 16"/>
                <a:gd name="T10" fmla="*/ 14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8" y="15"/>
                  </a:moveTo>
                  <a:cubicBezTo>
                    <a:pt x="8" y="15"/>
                    <a:pt x="3" y="16"/>
                    <a:pt x="1" y="14"/>
                  </a:cubicBezTo>
                  <a:cubicBezTo>
                    <a:pt x="0" y="12"/>
                    <a:pt x="0" y="8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0"/>
                    <a:pt x="13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8" name="Freeform 173"/>
            <p:cNvSpPr/>
            <p:nvPr/>
          </p:nvSpPr>
          <p:spPr bwMode="auto">
            <a:xfrm>
              <a:off x="10782658" y="976893"/>
              <a:ext cx="107552" cy="85146"/>
            </a:xfrm>
            <a:custGeom>
              <a:avLst/>
              <a:gdLst>
                <a:gd name="T0" fmla="*/ 10 w 10"/>
                <a:gd name="T1" fmla="*/ 1 h 8"/>
                <a:gd name="T2" fmla="*/ 2 w 10"/>
                <a:gd name="T3" fmla="*/ 1 h 8"/>
                <a:gd name="T4" fmla="*/ 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1"/>
                  </a:moveTo>
                  <a:cubicBezTo>
                    <a:pt x="8" y="1"/>
                    <a:pt x="4" y="0"/>
                    <a:pt x="2" y="1"/>
                  </a:cubicBezTo>
                  <a:cubicBezTo>
                    <a:pt x="0" y="3"/>
                    <a:pt x="1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9" name="Freeform 174"/>
            <p:cNvSpPr/>
            <p:nvPr/>
          </p:nvSpPr>
          <p:spPr bwMode="auto">
            <a:xfrm>
              <a:off x="10773696" y="882785"/>
              <a:ext cx="71702" cy="44814"/>
            </a:xfrm>
            <a:custGeom>
              <a:avLst/>
              <a:gdLst>
                <a:gd name="T0" fmla="*/ 7 w 7"/>
                <a:gd name="T1" fmla="*/ 1 h 4"/>
                <a:gd name="T2" fmla="*/ 2 w 7"/>
                <a:gd name="T3" fmla="*/ 0 h 4"/>
                <a:gd name="T4" fmla="*/ 0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0" name="Freeform 175"/>
            <p:cNvSpPr/>
            <p:nvPr/>
          </p:nvSpPr>
          <p:spPr bwMode="auto">
            <a:xfrm>
              <a:off x="10782658" y="1106853"/>
              <a:ext cx="138922" cy="156847"/>
            </a:xfrm>
            <a:custGeom>
              <a:avLst/>
              <a:gdLst>
                <a:gd name="T0" fmla="*/ 13 w 13"/>
                <a:gd name="T1" fmla="*/ 1 h 15"/>
                <a:gd name="T2" fmla="*/ 4 w 13"/>
                <a:gd name="T3" fmla="*/ 0 h 15"/>
                <a:gd name="T4" fmla="*/ 1 w 13"/>
                <a:gd name="T5" fmla="*/ 5 h 15"/>
                <a:gd name="T6" fmla="*/ 1 w 13"/>
                <a:gd name="T7" fmla="*/ 13 h 15"/>
                <a:gd name="T8" fmla="*/ 1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1" y="1"/>
                    <a:pt x="1" y="2"/>
                    <a:pt x="1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5"/>
                    <a:pt x="8" y="15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1" name="Freeform 176"/>
            <p:cNvSpPr/>
            <p:nvPr/>
          </p:nvSpPr>
          <p:spPr bwMode="auto">
            <a:xfrm>
              <a:off x="10782658" y="1232330"/>
              <a:ext cx="107552" cy="237512"/>
            </a:xfrm>
            <a:custGeom>
              <a:avLst/>
              <a:gdLst>
                <a:gd name="T0" fmla="*/ 0 w 10"/>
                <a:gd name="T1" fmla="*/ 0 h 22"/>
                <a:gd name="T2" fmla="*/ 0 w 10"/>
                <a:gd name="T3" fmla="*/ 16 h 22"/>
                <a:gd name="T4" fmla="*/ 1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0" y="5"/>
                    <a:pt x="0" y="11"/>
                    <a:pt x="0" y="16"/>
                  </a:cubicBezTo>
                  <a:cubicBezTo>
                    <a:pt x="1" y="22"/>
                    <a:pt x="7" y="20"/>
                    <a:pt x="1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3" name="组合 1472"/>
          <p:cNvGrpSpPr/>
          <p:nvPr/>
        </p:nvGrpSpPr>
        <p:grpSpPr>
          <a:xfrm>
            <a:off x="10836648" y="1194167"/>
            <a:ext cx="1580816" cy="1522049"/>
            <a:chOff x="10567554" y="3266864"/>
            <a:chExt cx="1205484" cy="1160670"/>
          </a:xfrm>
        </p:grpSpPr>
        <p:sp>
          <p:nvSpPr>
            <p:cNvPr id="212" name="Freeform 177"/>
            <p:cNvSpPr/>
            <p:nvPr/>
          </p:nvSpPr>
          <p:spPr bwMode="auto">
            <a:xfrm>
              <a:off x="10751289" y="3423711"/>
              <a:ext cx="842494" cy="811124"/>
            </a:xfrm>
            <a:custGeom>
              <a:avLst/>
              <a:gdLst>
                <a:gd name="T0" fmla="*/ 66 w 79"/>
                <a:gd name="T1" fmla="*/ 19 h 76"/>
                <a:gd name="T2" fmla="*/ 73 w 79"/>
                <a:gd name="T3" fmla="*/ 35 h 76"/>
                <a:gd name="T4" fmla="*/ 19 w 79"/>
                <a:gd name="T5" fmla="*/ 62 h 76"/>
                <a:gd name="T6" fmla="*/ 23 w 79"/>
                <a:gd name="T7" fmla="*/ 8 h 76"/>
                <a:gd name="T8" fmla="*/ 63 w 79"/>
                <a:gd name="T9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6">
                  <a:moveTo>
                    <a:pt x="66" y="19"/>
                  </a:moveTo>
                  <a:cubicBezTo>
                    <a:pt x="69" y="23"/>
                    <a:pt x="71" y="29"/>
                    <a:pt x="73" y="35"/>
                  </a:cubicBezTo>
                  <a:cubicBezTo>
                    <a:pt x="79" y="64"/>
                    <a:pt x="37" y="76"/>
                    <a:pt x="19" y="62"/>
                  </a:cubicBezTo>
                  <a:cubicBezTo>
                    <a:pt x="6" y="52"/>
                    <a:pt x="0" y="21"/>
                    <a:pt x="23" y="8"/>
                  </a:cubicBezTo>
                  <a:cubicBezTo>
                    <a:pt x="38" y="0"/>
                    <a:pt x="53" y="5"/>
                    <a:pt x="6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3" name="Freeform 178"/>
            <p:cNvSpPr/>
            <p:nvPr/>
          </p:nvSpPr>
          <p:spPr bwMode="auto">
            <a:xfrm>
              <a:off x="11006726" y="3661222"/>
              <a:ext cx="349546" cy="327139"/>
            </a:xfrm>
            <a:custGeom>
              <a:avLst/>
              <a:gdLst>
                <a:gd name="T0" fmla="*/ 27 w 33"/>
                <a:gd name="T1" fmla="*/ 7 h 31"/>
                <a:gd name="T2" fmla="*/ 30 w 33"/>
                <a:gd name="T3" fmla="*/ 14 h 31"/>
                <a:gd name="T4" fmla="*/ 7 w 33"/>
                <a:gd name="T5" fmla="*/ 25 h 31"/>
                <a:gd name="T6" fmla="*/ 9 w 33"/>
                <a:gd name="T7" fmla="*/ 3 h 31"/>
                <a:gd name="T8" fmla="*/ 24 w 33"/>
                <a:gd name="T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1">
                  <a:moveTo>
                    <a:pt x="27" y="7"/>
                  </a:moveTo>
                  <a:cubicBezTo>
                    <a:pt x="28" y="9"/>
                    <a:pt x="29" y="11"/>
                    <a:pt x="30" y="14"/>
                  </a:cubicBezTo>
                  <a:cubicBezTo>
                    <a:pt x="33" y="26"/>
                    <a:pt x="15" y="31"/>
                    <a:pt x="7" y="25"/>
                  </a:cubicBezTo>
                  <a:cubicBezTo>
                    <a:pt x="2" y="21"/>
                    <a:pt x="0" y="8"/>
                    <a:pt x="9" y="3"/>
                  </a:cubicBezTo>
                  <a:cubicBezTo>
                    <a:pt x="15" y="0"/>
                    <a:pt x="20" y="1"/>
                    <a:pt x="24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4" name="Freeform 179"/>
            <p:cNvSpPr/>
            <p:nvPr/>
          </p:nvSpPr>
          <p:spPr bwMode="auto">
            <a:xfrm>
              <a:off x="10858841" y="3522300"/>
              <a:ext cx="636352" cy="618426"/>
            </a:xfrm>
            <a:custGeom>
              <a:avLst/>
              <a:gdLst>
                <a:gd name="T0" fmla="*/ 48 w 60"/>
                <a:gd name="T1" fmla="*/ 26 h 58"/>
                <a:gd name="T2" fmla="*/ 19 w 60"/>
                <a:gd name="T3" fmla="*/ 41 h 58"/>
                <a:gd name="T4" fmla="*/ 21 w 60"/>
                <a:gd name="T5" fmla="*/ 12 h 58"/>
                <a:gd name="T6" fmla="*/ 42 w 60"/>
                <a:gd name="T7" fmla="*/ 15 h 58"/>
                <a:gd name="T8" fmla="*/ 47 w 60"/>
                <a:gd name="T9" fmla="*/ 11 h 58"/>
                <a:gd name="T10" fmla="*/ 17 w 60"/>
                <a:gd name="T11" fmla="*/ 6 h 58"/>
                <a:gd name="T12" fmla="*/ 14 w 60"/>
                <a:gd name="T13" fmla="*/ 47 h 58"/>
                <a:gd name="T14" fmla="*/ 55 w 60"/>
                <a:gd name="T15" fmla="*/ 26 h 58"/>
                <a:gd name="T16" fmla="*/ 49 w 60"/>
                <a:gd name="T17" fmla="*/ 13 h 58"/>
                <a:gd name="T18" fmla="*/ 44 w 60"/>
                <a:gd name="T19" fmla="*/ 17 h 58"/>
                <a:gd name="T20" fmla="*/ 48 w 60"/>
                <a:gd name="T21" fmla="*/ 2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8">
                  <a:moveTo>
                    <a:pt x="48" y="26"/>
                  </a:moveTo>
                  <a:cubicBezTo>
                    <a:pt x="52" y="42"/>
                    <a:pt x="29" y="49"/>
                    <a:pt x="19" y="41"/>
                  </a:cubicBezTo>
                  <a:cubicBezTo>
                    <a:pt x="12" y="36"/>
                    <a:pt x="9" y="19"/>
                    <a:pt x="21" y="12"/>
                  </a:cubicBezTo>
                  <a:cubicBezTo>
                    <a:pt x="29" y="8"/>
                    <a:pt x="37" y="10"/>
                    <a:pt x="42" y="15"/>
                  </a:cubicBezTo>
                  <a:cubicBezTo>
                    <a:pt x="44" y="14"/>
                    <a:pt x="46" y="12"/>
                    <a:pt x="47" y="11"/>
                  </a:cubicBezTo>
                  <a:cubicBezTo>
                    <a:pt x="40" y="3"/>
                    <a:pt x="28" y="0"/>
                    <a:pt x="17" y="6"/>
                  </a:cubicBezTo>
                  <a:cubicBezTo>
                    <a:pt x="0" y="15"/>
                    <a:pt x="4" y="40"/>
                    <a:pt x="14" y="47"/>
                  </a:cubicBezTo>
                  <a:cubicBezTo>
                    <a:pt x="28" y="58"/>
                    <a:pt x="60" y="49"/>
                    <a:pt x="55" y="26"/>
                  </a:cubicBezTo>
                  <a:cubicBezTo>
                    <a:pt x="54" y="21"/>
                    <a:pt x="52" y="17"/>
                    <a:pt x="49" y="13"/>
                  </a:cubicBezTo>
                  <a:cubicBezTo>
                    <a:pt x="48" y="14"/>
                    <a:pt x="46" y="16"/>
                    <a:pt x="44" y="17"/>
                  </a:cubicBezTo>
                  <a:cubicBezTo>
                    <a:pt x="46" y="20"/>
                    <a:pt x="47" y="23"/>
                    <a:pt x="48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5" name="Freeform 180"/>
            <p:cNvSpPr/>
            <p:nvPr/>
          </p:nvSpPr>
          <p:spPr bwMode="auto">
            <a:xfrm>
              <a:off x="10567554" y="3266864"/>
              <a:ext cx="1205484" cy="1160670"/>
            </a:xfrm>
            <a:custGeom>
              <a:avLst/>
              <a:gdLst>
                <a:gd name="T0" fmla="*/ 97 w 113"/>
                <a:gd name="T1" fmla="*/ 49 h 109"/>
                <a:gd name="T2" fmla="*/ 31 w 113"/>
                <a:gd name="T3" fmla="*/ 82 h 109"/>
                <a:gd name="T4" fmla="*/ 37 w 113"/>
                <a:gd name="T5" fmla="*/ 17 h 109"/>
                <a:gd name="T6" fmla="*/ 85 w 113"/>
                <a:gd name="T7" fmla="*/ 26 h 109"/>
                <a:gd name="T8" fmla="*/ 90 w 113"/>
                <a:gd name="T9" fmla="*/ 22 h 109"/>
                <a:gd name="T10" fmla="*/ 33 w 113"/>
                <a:gd name="T11" fmla="*/ 11 h 109"/>
                <a:gd name="T12" fmla="*/ 26 w 113"/>
                <a:gd name="T13" fmla="*/ 88 h 109"/>
                <a:gd name="T14" fmla="*/ 104 w 113"/>
                <a:gd name="T15" fmla="*/ 49 h 109"/>
                <a:gd name="T16" fmla="*/ 93 w 113"/>
                <a:gd name="T17" fmla="*/ 25 h 109"/>
                <a:gd name="T18" fmla="*/ 87 w 113"/>
                <a:gd name="T19" fmla="*/ 29 h 109"/>
                <a:gd name="T20" fmla="*/ 97 w 113"/>
                <a:gd name="T21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09">
                  <a:moveTo>
                    <a:pt x="97" y="49"/>
                  </a:moveTo>
                  <a:cubicBezTo>
                    <a:pt x="105" y="85"/>
                    <a:pt x="54" y="100"/>
                    <a:pt x="31" y="82"/>
                  </a:cubicBezTo>
                  <a:cubicBezTo>
                    <a:pt x="16" y="71"/>
                    <a:pt x="9" y="33"/>
                    <a:pt x="37" y="17"/>
                  </a:cubicBezTo>
                  <a:cubicBezTo>
                    <a:pt x="55" y="8"/>
                    <a:pt x="73" y="13"/>
                    <a:pt x="85" y="26"/>
                  </a:cubicBezTo>
                  <a:cubicBezTo>
                    <a:pt x="87" y="25"/>
                    <a:pt x="89" y="24"/>
                    <a:pt x="90" y="22"/>
                  </a:cubicBezTo>
                  <a:cubicBezTo>
                    <a:pt x="76" y="6"/>
                    <a:pt x="54" y="0"/>
                    <a:pt x="33" y="11"/>
                  </a:cubicBezTo>
                  <a:cubicBezTo>
                    <a:pt x="0" y="29"/>
                    <a:pt x="8" y="74"/>
                    <a:pt x="26" y="88"/>
                  </a:cubicBezTo>
                  <a:cubicBezTo>
                    <a:pt x="53" y="109"/>
                    <a:pt x="113" y="91"/>
                    <a:pt x="104" y="49"/>
                  </a:cubicBezTo>
                  <a:cubicBezTo>
                    <a:pt x="102" y="40"/>
                    <a:pt x="98" y="32"/>
                    <a:pt x="93" y="25"/>
                  </a:cubicBezTo>
                  <a:cubicBezTo>
                    <a:pt x="91" y="26"/>
                    <a:pt x="89" y="28"/>
                    <a:pt x="87" y="29"/>
                  </a:cubicBezTo>
                  <a:cubicBezTo>
                    <a:pt x="92" y="35"/>
                    <a:pt x="95" y="42"/>
                    <a:pt x="97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6" name="Freeform 181"/>
            <p:cNvSpPr/>
            <p:nvPr/>
          </p:nvSpPr>
          <p:spPr bwMode="auto">
            <a:xfrm>
              <a:off x="11091872" y="3732924"/>
              <a:ext cx="179254" cy="170291"/>
            </a:xfrm>
            <a:custGeom>
              <a:avLst/>
              <a:gdLst>
                <a:gd name="T0" fmla="*/ 5 w 17"/>
                <a:gd name="T1" fmla="*/ 1 h 16"/>
                <a:gd name="T2" fmla="*/ 12 w 17"/>
                <a:gd name="T3" fmla="*/ 1 h 16"/>
                <a:gd name="T4" fmla="*/ 10 w 17"/>
                <a:gd name="T5" fmla="*/ 6 h 16"/>
                <a:gd name="T6" fmla="*/ 15 w 17"/>
                <a:gd name="T7" fmla="*/ 4 h 16"/>
                <a:gd name="T8" fmla="*/ 16 w 17"/>
                <a:gd name="T9" fmla="*/ 7 h 16"/>
                <a:gd name="T10" fmla="*/ 4 w 17"/>
                <a:gd name="T11" fmla="*/ 13 h 16"/>
                <a:gd name="T12" fmla="*/ 5 w 17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5" y="1"/>
                  </a:moveTo>
                  <a:cubicBezTo>
                    <a:pt x="7" y="0"/>
                    <a:pt x="10" y="0"/>
                    <a:pt x="12" y="1"/>
                  </a:cubicBezTo>
                  <a:cubicBezTo>
                    <a:pt x="12" y="1"/>
                    <a:pt x="9" y="5"/>
                    <a:pt x="10" y="6"/>
                  </a:cubicBezTo>
                  <a:cubicBezTo>
                    <a:pt x="11" y="7"/>
                    <a:pt x="14" y="3"/>
                    <a:pt x="15" y="4"/>
                  </a:cubicBezTo>
                  <a:cubicBezTo>
                    <a:pt x="15" y="5"/>
                    <a:pt x="16" y="6"/>
                    <a:pt x="16" y="7"/>
                  </a:cubicBezTo>
                  <a:cubicBezTo>
                    <a:pt x="17" y="13"/>
                    <a:pt x="8" y="16"/>
                    <a:pt x="4" y="13"/>
                  </a:cubicBezTo>
                  <a:cubicBezTo>
                    <a:pt x="1" y="11"/>
                    <a:pt x="0" y="4"/>
                    <a:pt x="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7" name="Freeform 182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8" name="Freeform 183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9" name="Freeform 184"/>
            <p:cNvSpPr/>
            <p:nvPr/>
          </p:nvSpPr>
          <p:spPr bwMode="auto">
            <a:xfrm>
              <a:off x="11580339" y="3338565"/>
              <a:ext cx="98590" cy="120996"/>
            </a:xfrm>
            <a:custGeom>
              <a:avLst/>
              <a:gdLst>
                <a:gd name="T0" fmla="*/ 0 w 9"/>
                <a:gd name="T1" fmla="*/ 11 h 11"/>
                <a:gd name="T2" fmla="*/ 1 w 9"/>
                <a:gd name="T3" fmla="*/ 3 h 11"/>
                <a:gd name="T4" fmla="*/ 9 w 9"/>
                <a:gd name="T5" fmla="*/ 0 h 11"/>
                <a:gd name="T6" fmla="*/ 8 w 9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10"/>
                    <a:pt x="1" y="4"/>
                    <a:pt x="1" y="3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9" y="2"/>
                    <a:pt x="8" y="5"/>
                    <a:pt x="8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0" name="Freeform 185"/>
            <p:cNvSpPr/>
            <p:nvPr/>
          </p:nvSpPr>
          <p:spPr bwMode="auto">
            <a:xfrm>
              <a:off x="11593784" y="3459562"/>
              <a:ext cx="147885" cy="85146"/>
            </a:xfrm>
            <a:custGeom>
              <a:avLst/>
              <a:gdLst>
                <a:gd name="T0" fmla="*/ 0 w 14"/>
                <a:gd name="T1" fmla="*/ 5 h 8"/>
                <a:gd name="T2" fmla="*/ 8 w 14"/>
                <a:gd name="T3" fmla="*/ 8 h 8"/>
                <a:gd name="T4" fmla="*/ 14 w 14"/>
                <a:gd name="T5" fmla="*/ 3 h 8"/>
                <a:gd name="T6" fmla="*/ 7 w 1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5"/>
                  </a:moveTo>
                  <a:cubicBezTo>
                    <a:pt x="1" y="5"/>
                    <a:pt x="7" y="8"/>
                    <a:pt x="8" y="8"/>
                  </a:cubicBezTo>
                  <a:cubicBezTo>
                    <a:pt x="9" y="8"/>
                    <a:pt x="13" y="5"/>
                    <a:pt x="14" y="3"/>
                  </a:cubicBezTo>
                  <a:cubicBezTo>
                    <a:pt x="12" y="2"/>
                    <a:pt x="10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1" name="Freeform 186"/>
            <p:cNvSpPr/>
            <p:nvPr/>
          </p:nvSpPr>
          <p:spPr bwMode="auto">
            <a:xfrm>
              <a:off x="11625153" y="3352009"/>
              <a:ext cx="0" cy="85146"/>
            </a:xfrm>
            <a:custGeom>
              <a:avLst/>
              <a:gdLst>
                <a:gd name="T0" fmla="*/ 0 h 8"/>
                <a:gd name="T1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3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2" name="Freeform 187"/>
            <p:cNvSpPr/>
            <p:nvPr/>
          </p:nvSpPr>
          <p:spPr bwMode="auto">
            <a:xfrm>
              <a:off x="11634116" y="3477487"/>
              <a:ext cx="76183" cy="31369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67" name="组合 1466"/>
          <p:cNvGrpSpPr/>
          <p:nvPr/>
        </p:nvGrpSpPr>
        <p:grpSpPr>
          <a:xfrm>
            <a:off x="9756026" y="4325252"/>
            <a:ext cx="331620" cy="371952"/>
            <a:chOff x="10056679" y="3670185"/>
            <a:chExt cx="331620" cy="371952"/>
          </a:xfrm>
        </p:grpSpPr>
        <p:sp>
          <p:nvSpPr>
            <p:cNvPr id="223" name="Freeform 188"/>
            <p:cNvSpPr/>
            <p:nvPr/>
          </p:nvSpPr>
          <p:spPr bwMode="auto">
            <a:xfrm>
              <a:off x="10056679" y="3670185"/>
              <a:ext cx="331620" cy="371952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4" name="Freeform 189"/>
            <p:cNvSpPr/>
            <p:nvPr/>
          </p:nvSpPr>
          <p:spPr bwMode="auto">
            <a:xfrm>
              <a:off x="10195601" y="3831514"/>
              <a:ext cx="53776" cy="71702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225" name="Freeform 190"/>
          <p:cNvSpPr/>
          <p:nvPr/>
        </p:nvSpPr>
        <p:spPr bwMode="auto">
          <a:xfrm>
            <a:off x="7941658" y="126899"/>
            <a:ext cx="694610" cy="596020"/>
          </a:xfrm>
          <a:custGeom>
            <a:avLst/>
            <a:gdLst>
              <a:gd name="T0" fmla="*/ 47 w 65"/>
              <a:gd name="T1" fmla="*/ 17 h 56"/>
              <a:gd name="T2" fmla="*/ 43 w 65"/>
              <a:gd name="T3" fmla="*/ 3 h 56"/>
              <a:gd name="T4" fmla="*/ 29 w 65"/>
              <a:gd name="T5" fmla="*/ 12 h 56"/>
              <a:gd name="T6" fmla="*/ 18 w 65"/>
              <a:gd name="T7" fmla="*/ 4 h 56"/>
              <a:gd name="T8" fmla="*/ 13 w 65"/>
              <a:gd name="T9" fmla="*/ 15 h 56"/>
              <a:gd name="T10" fmla="*/ 13 w 65"/>
              <a:gd name="T11" fmla="*/ 29 h 56"/>
              <a:gd name="T12" fmla="*/ 29 w 65"/>
              <a:gd name="T13" fmla="*/ 36 h 56"/>
              <a:gd name="T14" fmla="*/ 51 w 65"/>
              <a:gd name="T15" fmla="*/ 38 h 56"/>
              <a:gd name="T16" fmla="*/ 53 w 65"/>
              <a:gd name="T17" fmla="*/ 26 h 56"/>
              <a:gd name="T18" fmla="*/ 47 w 65"/>
              <a:gd name="T19" fmla="*/ 1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5" h="56">
                <a:moveTo>
                  <a:pt x="47" y="17"/>
                </a:moveTo>
                <a:cubicBezTo>
                  <a:pt x="50" y="12"/>
                  <a:pt x="48" y="6"/>
                  <a:pt x="43" y="3"/>
                </a:cubicBezTo>
                <a:cubicBezTo>
                  <a:pt x="35" y="0"/>
                  <a:pt x="32" y="5"/>
                  <a:pt x="29" y="12"/>
                </a:cubicBezTo>
                <a:cubicBezTo>
                  <a:pt x="27" y="8"/>
                  <a:pt x="22" y="3"/>
                  <a:pt x="18" y="4"/>
                </a:cubicBezTo>
                <a:cubicBezTo>
                  <a:pt x="13" y="5"/>
                  <a:pt x="10" y="11"/>
                  <a:pt x="13" y="15"/>
                </a:cubicBezTo>
                <a:cubicBezTo>
                  <a:pt x="2" y="13"/>
                  <a:pt x="0" y="30"/>
                  <a:pt x="13" y="29"/>
                </a:cubicBezTo>
                <a:cubicBezTo>
                  <a:pt x="11" y="39"/>
                  <a:pt x="23" y="44"/>
                  <a:pt x="29" y="36"/>
                </a:cubicBezTo>
                <a:cubicBezTo>
                  <a:pt x="27" y="49"/>
                  <a:pt x="46" y="56"/>
                  <a:pt x="51" y="38"/>
                </a:cubicBezTo>
                <a:cubicBezTo>
                  <a:pt x="65" y="40"/>
                  <a:pt x="64" y="28"/>
                  <a:pt x="53" y="26"/>
                </a:cubicBezTo>
                <a:cubicBezTo>
                  <a:pt x="61" y="20"/>
                  <a:pt x="53" y="10"/>
                  <a:pt x="47" y="1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6" name="Freeform 191"/>
          <p:cNvSpPr/>
          <p:nvPr/>
        </p:nvSpPr>
        <p:spPr bwMode="auto">
          <a:xfrm>
            <a:off x="9199263" y="106060"/>
            <a:ext cx="479505" cy="354027"/>
          </a:xfrm>
          <a:custGeom>
            <a:avLst/>
            <a:gdLst>
              <a:gd name="T0" fmla="*/ 16 w 45"/>
              <a:gd name="T1" fmla="*/ 8 h 33"/>
              <a:gd name="T2" fmla="*/ 21 w 45"/>
              <a:gd name="T3" fmla="*/ 0 h 33"/>
              <a:gd name="T4" fmla="*/ 28 w 45"/>
              <a:gd name="T5" fmla="*/ 9 h 33"/>
              <a:gd name="T6" fmla="*/ 37 w 45"/>
              <a:gd name="T7" fmla="*/ 6 h 33"/>
              <a:gd name="T8" fmla="*/ 37 w 45"/>
              <a:gd name="T9" fmla="*/ 14 h 33"/>
              <a:gd name="T10" fmla="*/ 35 w 45"/>
              <a:gd name="T11" fmla="*/ 23 h 33"/>
              <a:gd name="T12" fmla="*/ 24 w 45"/>
              <a:gd name="T13" fmla="*/ 24 h 33"/>
              <a:gd name="T14" fmla="*/ 9 w 45"/>
              <a:gd name="T15" fmla="*/ 21 h 33"/>
              <a:gd name="T16" fmla="*/ 10 w 45"/>
              <a:gd name="T17" fmla="*/ 13 h 33"/>
              <a:gd name="T18" fmla="*/ 16 w 45"/>
              <a:gd name="T1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33">
                <a:moveTo>
                  <a:pt x="16" y="8"/>
                </a:moveTo>
                <a:cubicBezTo>
                  <a:pt x="14" y="5"/>
                  <a:pt x="17" y="1"/>
                  <a:pt x="21" y="0"/>
                </a:cubicBezTo>
                <a:cubicBezTo>
                  <a:pt x="26" y="0"/>
                  <a:pt x="28" y="4"/>
                  <a:pt x="28" y="9"/>
                </a:cubicBezTo>
                <a:cubicBezTo>
                  <a:pt x="30" y="7"/>
                  <a:pt x="34" y="4"/>
                  <a:pt x="37" y="6"/>
                </a:cubicBezTo>
                <a:cubicBezTo>
                  <a:pt x="39" y="7"/>
                  <a:pt x="40" y="12"/>
                  <a:pt x="37" y="14"/>
                </a:cubicBezTo>
                <a:cubicBezTo>
                  <a:pt x="45" y="14"/>
                  <a:pt x="43" y="26"/>
                  <a:pt x="35" y="23"/>
                </a:cubicBezTo>
                <a:cubicBezTo>
                  <a:pt x="34" y="29"/>
                  <a:pt x="25" y="30"/>
                  <a:pt x="24" y="24"/>
                </a:cubicBezTo>
                <a:cubicBezTo>
                  <a:pt x="22" y="32"/>
                  <a:pt x="9" y="33"/>
                  <a:pt x="9" y="21"/>
                </a:cubicBezTo>
                <a:cubicBezTo>
                  <a:pt x="0" y="20"/>
                  <a:pt x="3" y="12"/>
                  <a:pt x="10" y="13"/>
                </a:cubicBezTo>
                <a:cubicBezTo>
                  <a:pt x="6" y="7"/>
                  <a:pt x="13" y="3"/>
                  <a:pt x="16" y="8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7" name="Freeform 192"/>
          <p:cNvSpPr/>
          <p:nvPr/>
        </p:nvSpPr>
        <p:spPr bwMode="auto">
          <a:xfrm>
            <a:off x="8415791" y="891463"/>
            <a:ext cx="362990" cy="277844"/>
          </a:xfrm>
          <a:custGeom>
            <a:avLst/>
            <a:gdLst>
              <a:gd name="T0" fmla="*/ 12 w 34"/>
              <a:gd name="T1" fmla="*/ 7 h 26"/>
              <a:gd name="T2" fmla="*/ 16 w 34"/>
              <a:gd name="T3" fmla="*/ 1 h 26"/>
              <a:gd name="T4" fmla="*/ 21 w 34"/>
              <a:gd name="T5" fmla="*/ 7 h 26"/>
              <a:gd name="T6" fmla="*/ 28 w 34"/>
              <a:gd name="T7" fmla="*/ 5 h 26"/>
              <a:gd name="T8" fmla="*/ 28 w 34"/>
              <a:gd name="T9" fmla="*/ 11 h 26"/>
              <a:gd name="T10" fmla="*/ 26 w 34"/>
              <a:gd name="T11" fmla="*/ 18 h 26"/>
              <a:gd name="T12" fmla="*/ 18 w 34"/>
              <a:gd name="T13" fmla="*/ 19 h 26"/>
              <a:gd name="T14" fmla="*/ 7 w 34"/>
              <a:gd name="T15" fmla="*/ 17 h 26"/>
              <a:gd name="T16" fmla="*/ 7 w 34"/>
              <a:gd name="T17" fmla="*/ 10 h 26"/>
              <a:gd name="T18" fmla="*/ 12 w 34"/>
              <a:gd name="T1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26">
                <a:moveTo>
                  <a:pt x="12" y="7"/>
                </a:moveTo>
                <a:cubicBezTo>
                  <a:pt x="11" y="4"/>
                  <a:pt x="13" y="1"/>
                  <a:pt x="16" y="1"/>
                </a:cubicBezTo>
                <a:cubicBezTo>
                  <a:pt x="20" y="0"/>
                  <a:pt x="21" y="4"/>
                  <a:pt x="21" y="7"/>
                </a:cubicBezTo>
                <a:cubicBezTo>
                  <a:pt x="23" y="6"/>
                  <a:pt x="26" y="4"/>
                  <a:pt x="28" y="5"/>
                </a:cubicBezTo>
                <a:cubicBezTo>
                  <a:pt x="30" y="6"/>
                  <a:pt x="31" y="10"/>
                  <a:pt x="28" y="11"/>
                </a:cubicBezTo>
                <a:cubicBezTo>
                  <a:pt x="34" y="12"/>
                  <a:pt x="32" y="20"/>
                  <a:pt x="26" y="18"/>
                </a:cubicBezTo>
                <a:cubicBezTo>
                  <a:pt x="26" y="23"/>
                  <a:pt x="19" y="24"/>
                  <a:pt x="18" y="19"/>
                </a:cubicBezTo>
                <a:cubicBezTo>
                  <a:pt x="17" y="25"/>
                  <a:pt x="6" y="26"/>
                  <a:pt x="7" y="17"/>
                </a:cubicBezTo>
                <a:cubicBezTo>
                  <a:pt x="0" y="16"/>
                  <a:pt x="2" y="10"/>
                  <a:pt x="7" y="10"/>
                </a:cubicBezTo>
                <a:cubicBezTo>
                  <a:pt x="4" y="6"/>
                  <a:pt x="10" y="3"/>
                  <a:pt x="12" y="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83" name="组合 1482"/>
          <p:cNvGrpSpPr/>
          <p:nvPr/>
        </p:nvGrpSpPr>
        <p:grpSpPr>
          <a:xfrm>
            <a:off x="9040770" y="480253"/>
            <a:ext cx="1057600" cy="587057"/>
            <a:chOff x="9523398" y="-53817"/>
            <a:chExt cx="1057600" cy="587057"/>
          </a:xfrm>
        </p:grpSpPr>
        <p:sp>
          <p:nvSpPr>
            <p:cNvPr id="86" name="Freeform 51"/>
            <p:cNvSpPr/>
            <p:nvPr/>
          </p:nvSpPr>
          <p:spPr bwMode="auto">
            <a:xfrm>
              <a:off x="9949127" y="-53817"/>
              <a:ext cx="631871" cy="309213"/>
            </a:xfrm>
            <a:custGeom>
              <a:avLst/>
              <a:gdLst>
                <a:gd name="T0" fmla="*/ 59 w 59"/>
                <a:gd name="T1" fmla="*/ 0 h 29"/>
                <a:gd name="T2" fmla="*/ 11 w 59"/>
                <a:gd name="T3" fmla="*/ 29 h 29"/>
                <a:gd name="T4" fmla="*/ 0 w 59"/>
                <a:gd name="T5" fmla="*/ 18 h 29"/>
                <a:gd name="T6" fmla="*/ 59 w 5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cubicBezTo>
                    <a:pt x="49" y="9"/>
                    <a:pt x="22" y="22"/>
                    <a:pt x="11" y="29"/>
                  </a:cubicBezTo>
                  <a:cubicBezTo>
                    <a:pt x="11" y="29"/>
                    <a:pt x="2" y="22"/>
                    <a:pt x="0" y="18"/>
                  </a:cubicBezTo>
                  <a:cubicBezTo>
                    <a:pt x="0" y="18"/>
                    <a:pt x="44" y="3"/>
                    <a:pt x="59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7" name="Freeform 52"/>
            <p:cNvSpPr/>
            <p:nvPr/>
          </p:nvSpPr>
          <p:spPr bwMode="auto">
            <a:xfrm>
              <a:off x="10141825" y="-53817"/>
              <a:ext cx="439173" cy="470542"/>
            </a:xfrm>
            <a:custGeom>
              <a:avLst/>
              <a:gdLst>
                <a:gd name="T0" fmla="*/ 41 w 41"/>
                <a:gd name="T1" fmla="*/ 0 h 44"/>
                <a:gd name="T2" fmla="*/ 15 w 41"/>
                <a:gd name="T3" fmla="*/ 44 h 44"/>
                <a:gd name="T4" fmla="*/ 0 w 41"/>
                <a:gd name="T5" fmla="*/ 33 h 44"/>
                <a:gd name="T6" fmla="*/ 41 w 41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4">
                  <a:moveTo>
                    <a:pt x="41" y="0"/>
                  </a:moveTo>
                  <a:cubicBezTo>
                    <a:pt x="36" y="13"/>
                    <a:pt x="21" y="34"/>
                    <a:pt x="15" y="44"/>
                  </a:cubicBezTo>
                  <a:cubicBezTo>
                    <a:pt x="15" y="44"/>
                    <a:pt x="3" y="36"/>
                    <a:pt x="0" y="33"/>
                  </a:cubicBezTo>
                  <a:cubicBezTo>
                    <a:pt x="0" y="33"/>
                    <a:pt x="30" y="9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8" name="Freeform 53"/>
            <p:cNvSpPr/>
            <p:nvPr/>
          </p:nvSpPr>
          <p:spPr bwMode="auto">
            <a:xfrm>
              <a:off x="10056679" y="255396"/>
              <a:ext cx="85146" cy="201661"/>
            </a:xfrm>
            <a:custGeom>
              <a:avLst/>
              <a:gdLst>
                <a:gd name="T0" fmla="*/ 8 w 8"/>
                <a:gd name="T1" fmla="*/ 4 h 19"/>
                <a:gd name="T2" fmla="*/ 0 w 8"/>
                <a:gd name="T3" fmla="*/ 19 h 19"/>
                <a:gd name="T4" fmla="*/ 1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8" y="4"/>
                  </a:moveTo>
                  <a:cubicBezTo>
                    <a:pt x="8" y="4"/>
                    <a:pt x="2" y="18"/>
                    <a:pt x="0" y="19"/>
                  </a:cubicBezTo>
                  <a:cubicBezTo>
                    <a:pt x="0" y="19"/>
                    <a:pt x="0" y="6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9" name="Freeform 54"/>
            <p:cNvSpPr/>
            <p:nvPr/>
          </p:nvSpPr>
          <p:spPr bwMode="auto">
            <a:xfrm>
              <a:off x="10056679" y="380874"/>
              <a:ext cx="183736" cy="76183"/>
            </a:xfrm>
            <a:custGeom>
              <a:avLst/>
              <a:gdLst>
                <a:gd name="T0" fmla="*/ 0 w 17"/>
                <a:gd name="T1" fmla="*/ 7 h 7"/>
                <a:gd name="T2" fmla="*/ 17 w 17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6"/>
                    <a:pt x="15" y="1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8" name="Freeform 193"/>
            <p:cNvSpPr/>
            <p:nvPr/>
          </p:nvSpPr>
          <p:spPr bwMode="auto">
            <a:xfrm>
              <a:off x="9523398" y="277803"/>
              <a:ext cx="340583" cy="255437"/>
            </a:xfrm>
            <a:custGeom>
              <a:avLst/>
              <a:gdLst>
                <a:gd name="T0" fmla="*/ 11 w 32"/>
                <a:gd name="T1" fmla="*/ 24 h 24"/>
                <a:gd name="T2" fmla="*/ 26 w 32"/>
                <a:gd name="T3" fmla="*/ 14 h 24"/>
                <a:gd name="T4" fmla="*/ 20 w 32"/>
                <a:gd name="T5" fmla="*/ 14 h 24"/>
                <a:gd name="T6" fmla="*/ 32 w 32"/>
                <a:gd name="T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11" y="24"/>
                  </a:moveTo>
                  <a:cubicBezTo>
                    <a:pt x="0" y="19"/>
                    <a:pt x="24" y="0"/>
                    <a:pt x="26" y="14"/>
                  </a:cubicBezTo>
                  <a:cubicBezTo>
                    <a:pt x="27" y="20"/>
                    <a:pt x="20" y="20"/>
                    <a:pt x="20" y="14"/>
                  </a:cubicBezTo>
                  <a:cubicBezTo>
                    <a:pt x="19" y="8"/>
                    <a:pt x="27" y="4"/>
                    <a:pt x="3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1" name="组合 1480"/>
          <p:cNvGrpSpPr/>
          <p:nvPr/>
        </p:nvGrpSpPr>
        <p:grpSpPr>
          <a:xfrm>
            <a:off x="10337278" y="911501"/>
            <a:ext cx="725979" cy="300251"/>
            <a:chOff x="10504815" y="295728"/>
            <a:chExt cx="725979" cy="300251"/>
          </a:xfrm>
        </p:grpSpPr>
        <p:sp>
          <p:nvSpPr>
            <p:cNvPr id="229" name="Freeform 194"/>
            <p:cNvSpPr/>
            <p:nvPr/>
          </p:nvSpPr>
          <p:spPr bwMode="auto">
            <a:xfrm>
              <a:off x="10504815" y="371911"/>
              <a:ext cx="233030" cy="224068"/>
            </a:xfrm>
            <a:custGeom>
              <a:avLst/>
              <a:gdLst>
                <a:gd name="T0" fmla="*/ 3 w 22"/>
                <a:gd name="T1" fmla="*/ 20 h 21"/>
                <a:gd name="T2" fmla="*/ 22 w 22"/>
                <a:gd name="T3" fmla="*/ 18 h 21"/>
                <a:gd name="T4" fmla="*/ 20 w 22"/>
                <a:gd name="T5" fmla="*/ 2 h 21"/>
                <a:gd name="T6" fmla="*/ 2 w 22"/>
                <a:gd name="T7" fmla="*/ 2 h 21"/>
                <a:gd name="T8" fmla="*/ 3 w 22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3" y="20"/>
                  </a:moveTo>
                  <a:cubicBezTo>
                    <a:pt x="7" y="21"/>
                    <a:pt x="17" y="18"/>
                    <a:pt x="22" y="18"/>
                  </a:cubicBezTo>
                  <a:cubicBezTo>
                    <a:pt x="21" y="13"/>
                    <a:pt x="21" y="7"/>
                    <a:pt x="20" y="2"/>
                  </a:cubicBezTo>
                  <a:cubicBezTo>
                    <a:pt x="14" y="0"/>
                    <a:pt x="7" y="1"/>
                    <a:pt x="2" y="2"/>
                  </a:cubicBezTo>
                  <a:cubicBezTo>
                    <a:pt x="1" y="2"/>
                    <a:pt x="0" y="16"/>
                    <a:pt x="3" y="2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0" name="Freeform 195"/>
            <p:cNvSpPr/>
            <p:nvPr/>
          </p:nvSpPr>
          <p:spPr bwMode="auto">
            <a:xfrm>
              <a:off x="10845397" y="362948"/>
              <a:ext cx="237512" cy="210623"/>
            </a:xfrm>
            <a:custGeom>
              <a:avLst/>
              <a:gdLst>
                <a:gd name="T0" fmla="*/ 3 w 22"/>
                <a:gd name="T1" fmla="*/ 19 h 20"/>
                <a:gd name="T2" fmla="*/ 22 w 22"/>
                <a:gd name="T3" fmla="*/ 17 h 20"/>
                <a:gd name="T4" fmla="*/ 20 w 22"/>
                <a:gd name="T5" fmla="*/ 1 h 20"/>
                <a:gd name="T6" fmla="*/ 2 w 22"/>
                <a:gd name="T7" fmla="*/ 1 h 20"/>
                <a:gd name="T8" fmla="*/ 3 w 22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3" y="19"/>
                  </a:moveTo>
                  <a:cubicBezTo>
                    <a:pt x="7" y="20"/>
                    <a:pt x="17" y="17"/>
                    <a:pt x="22" y="17"/>
                  </a:cubicBezTo>
                  <a:cubicBezTo>
                    <a:pt x="21" y="12"/>
                    <a:pt x="21" y="6"/>
                    <a:pt x="20" y="1"/>
                  </a:cubicBezTo>
                  <a:cubicBezTo>
                    <a:pt x="14" y="0"/>
                    <a:pt x="6" y="0"/>
                    <a:pt x="2" y="1"/>
                  </a:cubicBezTo>
                  <a:cubicBezTo>
                    <a:pt x="1" y="2"/>
                    <a:pt x="0" y="15"/>
                    <a:pt x="3" y="1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1" name="Freeform 196"/>
            <p:cNvSpPr/>
            <p:nvPr/>
          </p:nvSpPr>
          <p:spPr bwMode="auto">
            <a:xfrm>
              <a:off x="10728882" y="457057"/>
              <a:ext cx="116515" cy="8963"/>
            </a:xfrm>
            <a:custGeom>
              <a:avLst/>
              <a:gdLst>
                <a:gd name="T0" fmla="*/ 0 w 11"/>
                <a:gd name="T1" fmla="*/ 1 h 1"/>
                <a:gd name="T2" fmla="*/ 11 w 1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2" name="Freeform 197"/>
            <p:cNvSpPr/>
            <p:nvPr/>
          </p:nvSpPr>
          <p:spPr bwMode="auto">
            <a:xfrm>
              <a:off x="11069465" y="295728"/>
              <a:ext cx="161329" cy="120996"/>
            </a:xfrm>
            <a:custGeom>
              <a:avLst/>
              <a:gdLst>
                <a:gd name="T0" fmla="*/ 0 w 15"/>
                <a:gd name="T1" fmla="*/ 11 h 11"/>
                <a:gd name="T2" fmla="*/ 8 w 15"/>
                <a:gd name="T3" fmla="*/ 3 h 11"/>
                <a:gd name="T4" fmla="*/ 15 w 1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2" y="8"/>
                    <a:pt x="5" y="6"/>
                    <a:pt x="8" y="3"/>
                  </a:cubicBezTo>
                  <a:cubicBezTo>
                    <a:pt x="11" y="1"/>
                    <a:pt x="11" y="0"/>
                    <a:pt x="15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3" name="Freeform 198"/>
            <p:cNvSpPr/>
            <p:nvPr/>
          </p:nvSpPr>
          <p:spPr bwMode="auto">
            <a:xfrm>
              <a:off x="10580998" y="295728"/>
              <a:ext cx="147885" cy="85146"/>
            </a:xfrm>
            <a:custGeom>
              <a:avLst/>
              <a:gdLst>
                <a:gd name="T0" fmla="*/ 0 w 14"/>
                <a:gd name="T1" fmla="*/ 8 h 8"/>
                <a:gd name="T2" fmla="*/ 7 w 14"/>
                <a:gd name="T3" fmla="*/ 2 h 8"/>
                <a:gd name="T4" fmla="*/ 14 w 14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2" y="5"/>
                    <a:pt x="4" y="4"/>
                    <a:pt x="7" y="2"/>
                  </a:cubicBezTo>
                  <a:cubicBezTo>
                    <a:pt x="10" y="0"/>
                    <a:pt x="11" y="0"/>
                    <a:pt x="1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4" name="Freeform 199"/>
            <p:cNvSpPr/>
            <p:nvPr/>
          </p:nvSpPr>
          <p:spPr bwMode="auto">
            <a:xfrm>
              <a:off x="10527221" y="394318"/>
              <a:ext cx="179254" cy="107552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4" y="7"/>
                    <a:pt x="13" y="2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5" name="Freeform 200"/>
            <p:cNvSpPr/>
            <p:nvPr/>
          </p:nvSpPr>
          <p:spPr bwMode="auto">
            <a:xfrm>
              <a:off x="10536184" y="448094"/>
              <a:ext cx="183736" cy="125478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8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6" name="Freeform 201"/>
            <p:cNvSpPr/>
            <p:nvPr/>
          </p:nvSpPr>
          <p:spPr bwMode="auto">
            <a:xfrm>
              <a:off x="10867804" y="371911"/>
              <a:ext cx="179254" cy="116515"/>
            </a:xfrm>
            <a:custGeom>
              <a:avLst/>
              <a:gdLst>
                <a:gd name="T0" fmla="*/ 0 w 17"/>
                <a:gd name="T1" fmla="*/ 11 h 11"/>
                <a:gd name="T2" fmla="*/ 17 w 17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4" y="8"/>
                    <a:pt x="13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7" name="Freeform 202"/>
            <p:cNvSpPr/>
            <p:nvPr/>
          </p:nvSpPr>
          <p:spPr bwMode="auto">
            <a:xfrm>
              <a:off x="10876767" y="434650"/>
              <a:ext cx="183736" cy="129959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7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7" name="组合 1476"/>
          <p:cNvGrpSpPr/>
          <p:nvPr/>
        </p:nvGrpSpPr>
        <p:grpSpPr>
          <a:xfrm>
            <a:off x="10283099" y="2536668"/>
            <a:ext cx="1101927" cy="1641647"/>
            <a:chOff x="11114279" y="976893"/>
            <a:chExt cx="658759" cy="981417"/>
          </a:xfrm>
        </p:grpSpPr>
        <p:sp>
          <p:nvSpPr>
            <p:cNvPr id="238" name="Freeform 203"/>
            <p:cNvSpPr/>
            <p:nvPr/>
          </p:nvSpPr>
          <p:spPr bwMode="auto">
            <a:xfrm>
              <a:off x="11217350" y="1075483"/>
              <a:ext cx="268881" cy="358508"/>
            </a:xfrm>
            <a:custGeom>
              <a:avLst/>
              <a:gdLst>
                <a:gd name="T0" fmla="*/ 18 w 25"/>
                <a:gd name="T1" fmla="*/ 0 h 34"/>
                <a:gd name="T2" fmla="*/ 25 w 25"/>
                <a:gd name="T3" fmla="*/ 6 h 34"/>
                <a:gd name="T4" fmla="*/ 8 w 25"/>
                <a:gd name="T5" fmla="*/ 34 h 34"/>
                <a:gd name="T6" fmla="*/ 0 w 25"/>
                <a:gd name="T7" fmla="*/ 29 h 34"/>
                <a:gd name="T8" fmla="*/ 18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8" y="0"/>
                  </a:moveTo>
                  <a:cubicBezTo>
                    <a:pt x="19" y="1"/>
                    <a:pt x="23" y="3"/>
                    <a:pt x="25" y="6"/>
                  </a:cubicBezTo>
                  <a:cubicBezTo>
                    <a:pt x="22" y="10"/>
                    <a:pt x="8" y="34"/>
                    <a:pt x="8" y="34"/>
                  </a:cubicBezTo>
                  <a:cubicBezTo>
                    <a:pt x="8" y="34"/>
                    <a:pt x="2" y="32"/>
                    <a:pt x="0" y="29"/>
                  </a:cubicBezTo>
                  <a:cubicBezTo>
                    <a:pt x="0" y="29"/>
                    <a:pt x="14" y="3"/>
                    <a:pt x="1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9" name="Freeform 204"/>
            <p:cNvSpPr/>
            <p:nvPr/>
          </p:nvSpPr>
          <p:spPr bwMode="auto">
            <a:xfrm>
              <a:off x="11208387" y="1402622"/>
              <a:ext cx="76183" cy="85146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6 h 8"/>
                <a:gd name="T4" fmla="*/ 3 w 7"/>
                <a:gd name="T5" fmla="*/ 8 h 8"/>
                <a:gd name="T6" fmla="*/ 7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4" y="6"/>
                    <a:pt x="6" y="4"/>
                    <a:pt x="7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" name="Freeform 206"/>
            <p:cNvSpPr/>
            <p:nvPr/>
          </p:nvSpPr>
          <p:spPr bwMode="auto">
            <a:xfrm>
              <a:off x="11432455" y="976893"/>
              <a:ext cx="107552" cy="138922"/>
            </a:xfrm>
            <a:custGeom>
              <a:avLst/>
              <a:gdLst>
                <a:gd name="T0" fmla="*/ 4 w 10"/>
                <a:gd name="T1" fmla="*/ 13 h 13"/>
                <a:gd name="T2" fmla="*/ 10 w 10"/>
                <a:gd name="T3" fmla="*/ 2 h 13"/>
                <a:gd name="T4" fmla="*/ 8 w 10"/>
                <a:gd name="T5" fmla="*/ 0 h 13"/>
                <a:gd name="T6" fmla="*/ 0 w 10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4" y="13"/>
                  </a:moveTo>
                  <a:cubicBezTo>
                    <a:pt x="4" y="11"/>
                    <a:pt x="9" y="4"/>
                    <a:pt x="10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1"/>
                    <a:pt x="1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0" name="Freeform 207"/>
            <p:cNvSpPr/>
            <p:nvPr/>
          </p:nvSpPr>
          <p:spPr bwMode="auto">
            <a:xfrm>
              <a:off x="11401085" y="1299551"/>
              <a:ext cx="192698" cy="286806"/>
            </a:xfrm>
            <a:custGeom>
              <a:avLst/>
              <a:gdLst>
                <a:gd name="T0" fmla="*/ 0 w 18"/>
                <a:gd name="T1" fmla="*/ 0 h 27"/>
                <a:gd name="T2" fmla="*/ 8 w 18"/>
                <a:gd name="T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cubicBezTo>
                    <a:pt x="11" y="2"/>
                    <a:pt x="18" y="19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1" name="Freeform 208"/>
            <p:cNvSpPr/>
            <p:nvPr/>
          </p:nvSpPr>
          <p:spPr bwMode="auto">
            <a:xfrm>
              <a:off x="11486231" y="1147185"/>
              <a:ext cx="192698" cy="457098"/>
            </a:xfrm>
            <a:custGeom>
              <a:avLst/>
              <a:gdLst>
                <a:gd name="T0" fmla="*/ 0 w 18"/>
                <a:gd name="T1" fmla="*/ 0 h 43"/>
                <a:gd name="T2" fmla="*/ 10 w 18"/>
                <a:gd name="T3" fmla="*/ 6 h 43"/>
                <a:gd name="T4" fmla="*/ 16 w 18"/>
                <a:gd name="T5" fmla="*/ 17 h 43"/>
                <a:gd name="T6" fmla="*/ 14 w 18"/>
                <a:gd name="T7" fmla="*/ 38 h 43"/>
                <a:gd name="T8" fmla="*/ 10 w 18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4" y="2"/>
                    <a:pt x="7" y="3"/>
                    <a:pt x="10" y="6"/>
                  </a:cubicBezTo>
                  <a:cubicBezTo>
                    <a:pt x="13" y="9"/>
                    <a:pt x="15" y="13"/>
                    <a:pt x="16" y="17"/>
                  </a:cubicBezTo>
                  <a:cubicBezTo>
                    <a:pt x="18" y="24"/>
                    <a:pt x="18" y="32"/>
                    <a:pt x="14" y="38"/>
                  </a:cubicBezTo>
                  <a:cubicBezTo>
                    <a:pt x="13" y="39"/>
                    <a:pt x="12" y="41"/>
                    <a:pt x="10" y="4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" name="Freeform 209"/>
            <p:cNvSpPr/>
            <p:nvPr/>
          </p:nvSpPr>
          <p:spPr bwMode="auto">
            <a:xfrm>
              <a:off x="11477268" y="1572913"/>
              <a:ext cx="241993" cy="322657"/>
            </a:xfrm>
            <a:custGeom>
              <a:avLst/>
              <a:gdLst>
                <a:gd name="T0" fmla="*/ 2 w 23"/>
                <a:gd name="T1" fmla="*/ 30 h 30"/>
                <a:gd name="T2" fmla="*/ 1 w 23"/>
                <a:gd name="T3" fmla="*/ 1 h 30"/>
                <a:gd name="T4" fmla="*/ 7 w 23"/>
                <a:gd name="T5" fmla="*/ 1 h 30"/>
                <a:gd name="T6" fmla="*/ 14 w 23"/>
                <a:gd name="T7" fmla="*/ 7 h 30"/>
                <a:gd name="T8" fmla="*/ 23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2" y="30"/>
                  </a:moveTo>
                  <a:cubicBezTo>
                    <a:pt x="1" y="29"/>
                    <a:pt x="0" y="2"/>
                    <a:pt x="1" y="1"/>
                  </a:cubicBezTo>
                  <a:cubicBezTo>
                    <a:pt x="2" y="0"/>
                    <a:pt x="6" y="1"/>
                    <a:pt x="7" y="1"/>
                  </a:cubicBezTo>
                  <a:cubicBezTo>
                    <a:pt x="11" y="2"/>
                    <a:pt x="12" y="4"/>
                    <a:pt x="14" y="7"/>
                  </a:cubicBezTo>
                  <a:cubicBezTo>
                    <a:pt x="16" y="11"/>
                    <a:pt x="22" y="27"/>
                    <a:pt x="23" y="3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" name="Freeform 210"/>
            <p:cNvSpPr/>
            <p:nvPr/>
          </p:nvSpPr>
          <p:spPr bwMode="auto">
            <a:xfrm>
              <a:off x="11495194" y="1245774"/>
              <a:ext cx="67220" cy="71702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4 h 7"/>
                <a:gd name="T4" fmla="*/ 1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7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" name="Freeform 211"/>
            <p:cNvSpPr/>
            <p:nvPr/>
          </p:nvSpPr>
          <p:spPr bwMode="auto">
            <a:xfrm>
              <a:off x="11508638" y="1626689"/>
              <a:ext cx="62739" cy="76183"/>
            </a:xfrm>
            <a:custGeom>
              <a:avLst/>
              <a:gdLst>
                <a:gd name="T0" fmla="*/ 4 w 6"/>
                <a:gd name="T1" fmla="*/ 1 h 7"/>
                <a:gd name="T2" fmla="*/ 6 w 6"/>
                <a:gd name="T3" fmla="*/ 5 h 7"/>
                <a:gd name="T4" fmla="*/ 2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5" y="6"/>
                    <a:pt x="4" y="7"/>
                    <a:pt x="2" y="5"/>
                  </a:cubicBezTo>
                  <a:cubicBezTo>
                    <a:pt x="0" y="3"/>
                    <a:pt x="2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" name="Freeform 212"/>
            <p:cNvSpPr/>
            <p:nvPr/>
          </p:nvSpPr>
          <p:spPr bwMode="auto">
            <a:xfrm>
              <a:off x="11123241" y="1604282"/>
              <a:ext cx="362990" cy="44814"/>
            </a:xfrm>
            <a:custGeom>
              <a:avLst/>
              <a:gdLst>
                <a:gd name="T0" fmla="*/ 34 w 34"/>
                <a:gd name="T1" fmla="*/ 0 h 4"/>
                <a:gd name="T2" fmla="*/ 1 w 34"/>
                <a:gd name="T3" fmla="*/ 0 h 4"/>
                <a:gd name="T4" fmla="*/ 1 w 34"/>
                <a:gd name="T5" fmla="*/ 4 h 4"/>
                <a:gd name="T6" fmla="*/ 34 w 34"/>
                <a:gd name="T7" fmla="*/ 4 h 4"/>
                <a:gd name="T8" fmla="*/ 34 w 3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cubicBezTo>
                    <a:pt x="27" y="0"/>
                    <a:pt x="4" y="0"/>
                    <a:pt x="1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2" y="4"/>
                    <a:pt x="24" y="4"/>
                    <a:pt x="34" y="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" name="Freeform 213"/>
            <p:cNvSpPr/>
            <p:nvPr/>
          </p:nvSpPr>
          <p:spPr bwMode="auto">
            <a:xfrm>
              <a:off x="11114279" y="1873164"/>
              <a:ext cx="658759" cy="85146"/>
            </a:xfrm>
            <a:custGeom>
              <a:avLst/>
              <a:gdLst>
                <a:gd name="T0" fmla="*/ 62 w 62"/>
                <a:gd name="T1" fmla="*/ 1 h 8"/>
                <a:gd name="T2" fmla="*/ 1 w 62"/>
                <a:gd name="T3" fmla="*/ 0 h 8"/>
                <a:gd name="T4" fmla="*/ 1 w 62"/>
                <a:gd name="T5" fmla="*/ 7 h 8"/>
                <a:gd name="T6" fmla="*/ 62 w 62"/>
                <a:gd name="T7" fmla="*/ 7 h 8"/>
                <a:gd name="T8" fmla="*/ 62 w 6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">
                  <a:moveTo>
                    <a:pt x="62" y="1"/>
                  </a:moveTo>
                  <a:cubicBezTo>
                    <a:pt x="51" y="1"/>
                    <a:pt x="6" y="0"/>
                    <a:pt x="1" y="0"/>
                  </a:cubicBezTo>
                  <a:cubicBezTo>
                    <a:pt x="0" y="1"/>
                    <a:pt x="1" y="6"/>
                    <a:pt x="1" y="7"/>
                  </a:cubicBezTo>
                  <a:cubicBezTo>
                    <a:pt x="22" y="8"/>
                    <a:pt x="44" y="7"/>
                    <a:pt x="62" y="7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7" name="Freeform 214"/>
            <p:cNvSpPr/>
            <p:nvPr/>
          </p:nvSpPr>
          <p:spPr bwMode="auto">
            <a:xfrm>
              <a:off x="11356272" y="1626689"/>
              <a:ext cx="120997" cy="107552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10 h 10"/>
                <a:gd name="T4" fmla="*/ 11 w 11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4" y="10"/>
                    <a:pt x="7" y="10"/>
                    <a:pt x="11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" name="Freeform 215"/>
            <p:cNvSpPr/>
            <p:nvPr/>
          </p:nvSpPr>
          <p:spPr bwMode="auto">
            <a:xfrm>
              <a:off x="11262163" y="1308513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" name="Freeform 216"/>
            <p:cNvSpPr/>
            <p:nvPr/>
          </p:nvSpPr>
          <p:spPr bwMode="auto">
            <a:xfrm>
              <a:off x="11293533" y="1245774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" name="Freeform 217"/>
            <p:cNvSpPr/>
            <p:nvPr/>
          </p:nvSpPr>
          <p:spPr bwMode="auto">
            <a:xfrm>
              <a:off x="11324902" y="1191998"/>
              <a:ext cx="44814" cy="22407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9" name="组合 1478"/>
          <p:cNvGrpSpPr/>
          <p:nvPr/>
        </p:nvGrpSpPr>
        <p:grpSpPr>
          <a:xfrm>
            <a:off x="7364620" y="2316402"/>
            <a:ext cx="909715" cy="694609"/>
            <a:chOff x="11047058" y="62698"/>
            <a:chExt cx="909715" cy="694609"/>
          </a:xfrm>
        </p:grpSpPr>
        <p:sp>
          <p:nvSpPr>
            <p:cNvPr id="21" name="Freeform 218"/>
            <p:cNvSpPr/>
            <p:nvPr/>
          </p:nvSpPr>
          <p:spPr bwMode="auto">
            <a:xfrm>
              <a:off x="11401085" y="94067"/>
              <a:ext cx="519837" cy="564650"/>
            </a:xfrm>
            <a:custGeom>
              <a:avLst/>
              <a:gdLst>
                <a:gd name="T0" fmla="*/ 0 w 49"/>
                <a:gd name="T1" fmla="*/ 44 h 53"/>
                <a:gd name="T2" fmla="*/ 9 w 49"/>
                <a:gd name="T3" fmla="*/ 42 h 53"/>
                <a:gd name="T4" fmla="*/ 7 w 49"/>
                <a:gd name="T5" fmla="*/ 48 h 53"/>
                <a:gd name="T6" fmla="*/ 15 w 49"/>
                <a:gd name="T7" fmla="*/ 45 h 53"/>
                <a:gd name="T8" fmla="*/ 13 w 49"/>
                <a:gd name="T9" fmla="*/ 53 h 53"/>
                <a:gd name="T10" fmla="*/ 49 w 49"/>
                <a:gd name="T11" fmla="*/ 10 h 53"/>
                <a:gd name="T12" fmla="*/ 37 w 49"/>
                <a:gd name="T13" fmla="*/ 0 h 53"/>
                <a:gd name="T14" fmla="*/ 0 w 49"/>
                <a:gd name="T1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53">
                  <a:moveTo>
                    <a:pt x="0" y="44"/>
                  </a:moveTo>
                  <a:cubicBezTo>
                    <a:pt x="3" y="43"/>
                    <a:pt x="6" y="42"/>
                    <a:pt x="9" y="42"/>
                  </a:cubicBezTo>
                  <a:cubicBezTo>
                    <a:pt x="9" y="44"/>
                    <a:pt x="8" y="46"/>
                    <a:pt x="7" y="48"/>
                  </a:cubicBezTo>
                  <a:cubicBezTo>
                    <a:pt x="10" y="48"/>
                    <a:pt x="13" y="46"/>
                    <a:pt x="15" y="45"/>
                  </a:cubicBezTo>
                  <a:cubicBezTo>
                    <a:pt x="14" y="48"/>
                    <a:pt x="14" y="51"/>
                    <a:pt x="13" y="53"/>
                  </a:cubicBezTo>
                  <a:cubicBezTo>
                    <a:pt x="17" y="52"/>
                    <a:pt x="44" y="16"/>
                    <a:pt x="49" y="10"/>
                  </a:cubicBezTo>
                  <a:cubicBezTo>
                    <a:pt x="45" y="7"/>
                    <a:pt x="41" y="4"/>
                    <a:pt x="37" y="0"/>
                  </a:cubicBezTo>
                  <a:cubicBezTo>
                    <a:pt x="30" y="8"/>
                    <a:pt x="3" y="40"/>
                    <a:pt x="0" y="4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" name="Freeform 219"/>
            <p:cNvSpPr/>
            <p:nvPr/>
          </p:nvSpPr>
          <p:spPr bwMode="auto">
            <a:xfrm>
              <a:off x="11562414" y="179213"/>
              <a:ext cx="318176" cy="394359"/>
            </a:xfrm>
            <a:custGeom>
              <a:avLst/>
              <a:gdLst>
                <a:gd name="T0" fmla="*/ 30 w 30"/>
                <a:gd name="T1" fmla="*/ 0 h 37"/>
                <a:gd name="T2" fmla="*/ 0 w 30"/>
                <a:gd name="T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cubicBezTo>
                    <a:pt x="29" y="2"/>
                    <a:pt x="2" y="35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" name="Freeform 220"/>
            <p:cNvSpPr/>
            <p:nvPr/>
          </p:nvSpPr>
          <p:spPr bwMode="auto">
            <a:xfrm>
              <a:off x="11508638" y="138881"/>
              <a:ext cx="318176" cy="403322"/>
            </a:xfrm>
            <a:custGeom>
              <a:avLst/>
              <a:gdLst>
                <a:gd name="T0" fmla="*/ 30 w 30"/>
                <a:gd name="T1" fmla="*/ 0 h 38"/>
                <a:gd name="T2" fmla="*/ 0 w 30"/>
                <a:gd name="T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8">
                  <a:moveTo>
                    <a:pt x="30" y="0"/>
                  </a:moveTo>
                  <a:cubicBezTo>
                    <a:pt x="28" y="2"/>
                    <a:pt x="2" y="35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" name="Freeform 221"/>
            <p:cNvSpPr/>
            <p:nvPr/>
          </p:nvSpPr>
          <p:spPr bwMode="auto">
            <a:xfrm>
              <a:off x="11795444" y="62698"/>
              <a:ext cx="161329" cy="138922"/>
            </a:xfrm>
            <a:custGeom>
              <a:avLst/>
              <a:gdLst>
                <a:gd name="T0" fmla="*/ 12 w 15"/>
                <a:gd name="T1" fmla="*/ 13 h 13"/>
                <a:gd name="T2" fmla="*/ 14 w 15"/>
                <a:gd name="T3" fmla="*/ 8 h 13"/>
                <a:gd name="T4" fmla="*/ 5 w 15"/>
                <a:gd name="T5" fmla="*/ 1 h 13"/>
                <a:gd name="T6" fmla="*/ 0 w 15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2" y="13"/>
                  </a:moveTo>
                  <a:cubicBezTo>
                    <a:pt x="14" y="12"/>
                    <a:pt x="15" y="9"/>
                    <a:pt x="14" y="8"/>
                  </a:cubicBezTo>
                  <a:cubicBezTo>
                    <a:pt x="12" y="6"/>
                    <a:pt x="6" y="2"/>
                    <a:pt x="5" y="1"/>
                  </a:cubicBezTo>
                  <a:cubicBezTo>
                    <a:pt x="2" y="0"/>
                    <a:pt x="1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" name="Freeform 222"/>
            <p:cNvSpPr/>
            <p:nvPr/>
          </p:nvSpPr>
          <p:spPr bwMode="auto">
            <a:xfrm>
              <a:off x="11392123" y="564609"/>
              <a:ext cx="156847" cy="156847"/>
            </a:xfrm>
            <a:custGeom>
              <a:avLst/>
              <a:gdLst>
                <a:gd name="T0" fmla="*/ 15 w 15"/>
                <a:gd name="T1" fmla="*/ 9 h 15"/>
                <a:gd name="T2" fmla="*/ 0 w 15"/>
                <a:gd name="T3" fmla="*/ 15 h 15"/>
                <a:gd name="T4" fmla="*/ 1 w 1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5" y="9"/>
                  </a:moveTo>
                  <a:cubicBezTo>
                    <a:pt x="10" y="11"/>
                    <a:pt x="5" y="13"/>
                    <a:pt x="0" y="15"/>
                  </a:cubicBezTo>
                  <a:cubicBezTo>
                    <a:pt x="1" y="9"/>
                    <a:pt x="0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6" name="Freeform 223"/>
            <p:cNvSpPr/>
            <p:nvPr/>
          </p:nvSpPr>
          <p:spPr bwMode="auto">
            <a:xfrm>
              <a:off x="11392123" y="649755"/>
              <a:ext cx="49295" cy="71702"/>
            </a:xfrm>
            <a:custGeom>
              <a:avLst/>
              <a:gdLst>
                <a:gd name="T0" fmla="*/ 11 w 11"/>
                <a:gd name="T1" fmla="*/ 12 h 16"/>
                <a:gd name="T2" fmla="*/ 2 w 11"/>
                <a:gd name="T3" fmla="*/ 0 h 16"/>
                <a:gd name="T4" fmla="*/ 0 w 11"/>
                <a:gd name="T5" fmla="*/ 16 h 16"/>
                <a:gd name="T6" fmla="*/ 11 w 11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11" y="12"/>
                  </a:moveTo>
                  <a:lnTo>
                    <a:pt x="2" y="0"/>
                  </a:lnTo>
                  <a:lnTo>
                    <a:pt x="0" y="16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7" name="Freeform 224"/>
            <p:cNvSpPr/>
            <p:nvPr/>
          </p:nvSpPr>
          <p:spPr bwMode="auto">
            <a:xfrm>
              <a:off x="11047058" y="721456"/>
              <a:ext cx="331620" cy="35851"/>
            </a:xfrm>
            <a:custGeom>
              <a:avLst/>
              <a:gdLst>
                <a:gd name="T0" fmla="*/ 0 w 31"/>
                <a:gd name="T1" fmla="*/ 0 h 3"/>
                <a:gd name="T2" fmla="*/ 31 w 31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cubicBezTo>
                    <a:pt x="7" y="3"/>
                    <a:pt x="23" y="0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8" name="组合 1477"/>
          <p:cNvGrpSpPr/>
          <p:nvPr/>
        </p:nvGrpSpPr>
        <p:grpSpPr>
          <a:xfrm>
            <a:off x="10867402" y="197863"/>
            <a:ext cx="255437" cy="255437"/>
            <a:chOff x="11625153" y="690087"/>
            <a:chExt cx="255437" cy="255437"/>
          </a:xfrm>
        </p:grpSpPr>
        <p:sp>
          <p:nvSpPr>
            <p:cNvPr id="28" name="Freeform 225"/>
            <p:cNvSpPr/>
            <p:nvPr/>
          </p:nvSpPr>
          <p:spPr bwMode="auto">
            <a:xfrm>
              <a:off x="11710299" y="775233"/>
              <a:ext cx="85146" cy="85146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5 h 8"/>
                <a:gd name="T4" fmla="*/ 1 w 8"/>
                <a:gd name="T5" fmla="*/ 5 h 8"/>
                <a:gd name="T6" fmla="*/ 4 w 8"/>
                <a:gd name="T7" fmla="*/ 0 h 8"/>
                <a:gd name="T8" fmla="*/ 7 w 8"/>
                <a:gd name="T9" fmla="*/ 2 h 8"/>
                <a:gd name="T10" fmla="*/ 8 w 8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8" y="4"/>
                    <a:pt x="8" y="4"/>
                    <a:pt x="8" y="5"/>
                  </a:cubicBezTo>
                  <a:cubicBezTo>
                    <a:pt x="7" y="8"/>
                    <a:pt x="2" y="7"/>
                    <a:pt x="1" y="5"/>
                  </a:cubicBez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7" y="1"/>
                    <a:pt x="7" y="2"/>
                  </a:cubicBezTo>
                  <a:lnTo>
                    <a:pt x="8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9" name="Freeform 226"/>
            <p:cNvSpPr/>
            <p:nvPr/>
          </p:nvSpPr>
          <p:spPr bwMode="auto">
            <a:xfrm>
              <a:off x="11625153" y="690087"/>
              <a:ext cx="255437" cy="255437"/>
            </a:xfrm>
            <a:custGeom>
              <a:avLst/>
              <a:gdLst>
                <a:gd name="T0" fmla="*/ 14 w 24"/>
                <a:gd name="T1" fmla="*/ 0 h 24"/>
                <a:gd name="T2" fmla="*/ 19 w 24"/>
                <a:gd name="T3" fmla="*/ 2 h 24"/>
                <a:gd name="T4" fmla="*/ 17 w 24"/>
                <a:gd name="T5" fmla="*/ 5 h 24"/>
                <a:gd name="T6" fmla="*/ 19 w 24"/>
                <a:gd name="T7" fmla="*/ 8 h 24"/>
                <a:gd name="T8" fmla="*/ 23 w 24"/>
                <a:gd name="T9" fmla="*/ 7 h 24"/>
                <a:gd name="T10" fmla="*/ 24 w 24"/>
                <a:gd name="T11" fmla="*/ 13 h 24"/>
                <a:gd name="T12" fmla="*/ 20 w 24"/>
                <a:gd name="T13" fmla="*/ 13 h 24"/>
                <a:gd name="T14" fmla="*/ 19 w 24"/>
                <a:gd name="T15" fmla="*/ 16 h 24"/>
                <a:gd name="T16" fmla="*/ 21 w 24"/>
                <a:gd name="T17" fmla="*/ 19 h 24"/>
                <a:gd name="T18" fmla="*/ 17 w 24"/>
                <a:gd name="T19" fmla="*/ 23 h 24"/>
                <a:gd name="T20" fmla="*/ 15 w 24"/>
                <a:gd name="T21" fmla="*/ 20 h 24"/>
                <a:gd name="T22" fmla="*/ 12 w 24"/>
                <a:gd name="T23" fmla="*/ 20 h 24"/>
                <a:gd name="T24" fmla="*/ 10 w 24"/>
                <a:gd name="T25" fmla="*/ 24 h 24"/>
                <a:gd name="T26" fmla="*/ 5 w 24"/>
                <a:gd name="T27" fmla="*/ 22 h 24"/>
                <a:gd name="T28" fmla="*/ 6 w 24"/>
                <a:gd name="T29" fmla="*/ 18 h 24"/>
                <a:gd name="T30" fmla="*/ 5 w 24"/>
                <a:gd name="T31" fmla="*/ 15 h 24"/>
                <a:gd name="T32" fmla="*/ 1 w 24"/>
                <a:gd name="T33" fmla="*/ 16 h 24"/>
                <a:gd name="T34" fmla="*/ 0 w 24"/>
                <a:gd name="T35" fmla="*/ 11 h 24"/>
                <a:gd name="T36" fmla="*/ 4 w 24"/>
                <a:gd name="T37" fmla="*/ 10 h 24"/>
                <a:gd name="T38" fmla="*/ 5 w 24"/>
                <a:gd name="T39" fmla="*/ 8 h 24"/>
                <a:gd name="T40" fmla="*/ 2 w 24"/>
                <a:gd name="T41" fmla="*/ 4 h 24"/>
                <a:gd name="T42" fmla="*/ 7 w 24"/>
                <a:gd name="T43" fmla="*/ 1 h 24"/>
                <a:gd name="T44" fmla="*/ 9 w 24"/>
                <a:gd name="T45" fmla="*/ 4 h 24"/>
                <a:gd name="T46" fmla="*/ 12 w 24"/>
                <a:gd name="T47" fmla="*/ 4 h 24"/>
                <a:gd name="T48" fmla="*/ 14 w 24"/>
                <a:gd name="T4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4">
                  <a:moveTo>
                    <a:pt x="14" y="0"/>
                  </a:moveTo>
                  <a:cubicBezTo>
                    <a:pt x="16" y="0"/>
                    <a:pt x="17" y="1"/>
                    <a:pt x="19" y="2"/>
                  </a:cubicBezTo>
                  <a:cubicBezTo>
                    <a:pt x="19" y="3"/>
                    <a:pt x="18" y="5"/>
                    <a:pt x="17" y="5"/>
                  </a:cubicBezTo>
                  <a:cubicBezTo>
                    <a:pt x="18" y="6"/>
                    <a:pt x="18" y="7"/>
                    <a:pt x="19" y="8"/>
                  </a:cubicBezTo>
                  <a:cubicBezTo>
                    <a:pt x="20" y="8"/>
                    <a:pt x="22" y="8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3" y="13"/>
                    <a:pt x="21" y="13"/>
                    <a:pt x="20" y="13"/>
                  </a:cubicBezTo>
                  <a:cubicBezTo>
                    <a:pt x="20" y="14"/>
                    <a:pt x="19" y="15"/>
                    <a:pt x="19" y="16"/>
                  </a:cubicBezTo>
                  <a:cubicBezTo>
                    <a:pt x="19" y="17"/>
                    <a:pt x="21" y="19"/>
                    <a:pt x="21" y="19"/>
                  </a:cubicBezTo>
                  <a:cubicBezTo>
                    <a:pt x="20" y="21"/>
                    <a:pt x="19" y="22"/>
                    <a:pt x="17" y="23"/>
                  </a:cubicBezTo>
                  <a:cubicBezTo>
                    <a:pt x="17" y="22"/>
                    <a:pt x="15" y="20"/>
                    <a:pt x="15" y="20"/>
                  </a:cubicBezTo>
                  <a:cubicBezTo>
                    <a:pt x="14" y="20"/>
                    <a:pt x="12" y="20"/>
                    <a:pt x="12" y="20"/>
                  </a:cubicBezTo>
                  <a:cubicBezTo>
                    <a:pt x="11" y="21"/>
                    <a:pt x="10" y="23"/>
                    <a:pt x="10" y="24"/>
                  </a:cubicBezTo>
                  <a:cubicBezTo>
                    <a:pt x="8" y="24"/>
                    <a:pt x="7" y="23"/>
                    <a:pt x="5" y="22"/>
                  </a:cubicBezTo>
                  <a:cubicBezTo>
                    <a:pt x="5" y="21"/>
                    <a:pt x="6" y="19"/>
                    <a:pt x="6" y="18"/>
                  </a:cubicBezTo>
                  <a:cubicBezTo>
                    <a:pt x="6" y="18"/>
                    <a:pt x="5" y="16"/>
                    <a:pt x="5" y="15"/>
                  </a:cubicBezTo>
                  <a:cubicBezTo>
                    <a:pt x="4" y="16"/>
                    <a:pt x="2" y="16"/>
                    <a:pt x="1" y="16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1" y="11"/>
                    <a:pt x="3" y="10"/>
                    <a:pt x="4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7"/>
                    <a:pt x="3" y="5"/>
                    <a:pt x="2" y="4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7" y="1"/>
                    <a:pt x="9" y="3"/>
                    <a:pt x="9" y="4"/>
                  </a:cubicBezTo>
                  <a:cubicBezTo>
                    <a:pt x="10" y="4"/>
                    <a:pt x="11" y="4"/>
                    <a:pt x="12" y="4"/>
                  </a:cubicBezTo>
                  <a:lnTo>
                    <a:pt x="14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4" name="组合 1473"/>
          <p:cNvGrpSpPr/>
          <p:nvPr/>
        </p:nvGrpSpPr>
        <p:grpSpPr>
          <a:xfrm>
            <a:off x="11331219" y="5026866"/>
            <a:ext cx="354027" cy="340583"/>
            <a:chOff x="11773038" y="3638816"/>
            <a:chExt cx="354027" cy="340583"/>
          </a:xfrm>
        </p:grpSpPr>
        <p:sp>
          <p:nvSpPr>
            <p:cNvPr id="30" name="Freeform 227"/>
            <p:cNvSpPr/>
            <p:nvPr/>
          </p:nvSpPr>
          <p:spPr bwMode="auto">
            <a:xfrm>
              <a:off x="11889553" y="3755331"/>
              <a:ext cx="116515" cy="116515"/>
            </a:xfrm>
            <a:custGeom>
              <a:avLst/>
              <a:gdLst>
                <a:gd name="T0" fmla="*/ 11 w 11"/>
                <a:gd name="T1" fmla="*/ 4 h 11"/>
                <a:gd name="T2" fmla="*/ 11 w 11"/>
                <a:gd name="T3" fmla="*/ 7 h 11"/>
                <a:gd name="T4" fmla="*/ 2 w 11"/>
                <a:gd name="T5" fmla="*/ 7 h 11"/>
                <a:gd name="T6" fmla="*/ 6 w 11"/>
                <a:gd name="T7" fmla="*/ 0 h 11"/>
                <a:gd name="T8" fmla="*/ 10 w 11"/>
                <a:gd name="T9" fmla="*/ 3 h 11"/>
                <a:gd name="T10" fmla="*/ 11 w 11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4"/>
                  </a:moveTo>
                  <a:cubicBezTo>
                    <a:pt x="11" y="5"/>
                    <a:pt x="11" y="6"/>
                    <a:pt x="11" y="7"/>
                  </a:cubicBezTo>
                  <a:cubicBezTo>
                    <a:pt x="10" y="11"/>
                    <a:pt x="3" y="10"/>
                    <a:pt x="2" y="7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8" y="0"/>
                    <a:pt x="10" y="1"/>
                    <a:pt x="10" y="3"/>
                  </a:cubicBezTo>
                  <a:lnTo>
                    <a:pt x="11" y="4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1" name="Freeform 228"/>
            <p:cNvSpPr/>
            <p:nvPr/>
          </p:nvSpPr>
          <p:spPr bwMode="auto">
            <a:xfrm>
              <a:off x="11773038" y="3638816"/>
              <a:ext cx="354027" cy="340583"/>
            </a:xfrm>
            <a:custGeom>
              <a:avLst/>
              <a:gdLst>
                <a:gd name="T0" fmla="*/ 19 w 33"/>
                <a:gd name="T1" fmla="*/ 0 h 32"/>
                <a:gd name="T2" fmla="*/ 26 w 33"/>
                <a:gd name="T3" fmla="*/ 3 h 32"/>
                <a:gd name="T4" fmla="*/ 24 w 33"/>
                <a:gd name="T5" fmla="*/ 8 h 32"/>
                <a:gd name="T6" fmla="*/ 26 w 33"/>
                <a:gd name="T7" fmla="*/ 11 h 32"/>
                <a:gd name="T8" fmla="*/ 32 w 33"/>
                <a:gd name="T9" fmla="*/ 10 h 32"/>
                <a:gd name="T10" fmla="*/ 33 w 33"/>
                <a:gd name="T11" fmla="*/ 18 h 32"/>
                <a:gd name="T12" fmla="*/ 28 w 33"/>
                <a:gd name="T13" fmla="*/ 18 h 32"/>
                <a:gd name="T14" fmla="*/ 26 w 33"/>
                <a:gd name="T15" fmla="*/ 22 h 32"/>
                <a:gd name="T16" fmla="*/ 30 w 33"/>
                <a:gd name="T17" fmla="*/ 26 h 32"/>
                <a:gd name="T18" fmla="*/ 24 w 33"/>
                <a:gd name="T19" fmla="*/ 31 h 32"/>
                <a:gd name="T20" fmla="*/ 21 w 33"/>
                <a:gd name="T21" fmla="*/ 27 h 32"/>
                <a:gd name="T22" fmla="*/ 16 w 33"/>
                <a:gd name="T23" fmla="*/ 27 h 32"/>
                <a:gd name="T24" fmla="*/ 15 w 33"/>
                <a:gd name="T25" fmla="*/ 32 h 32"/>
                <a:gd name="T26" fmla="*/ 7 w 33"/>
                <a:gd name="T27" fmla="*/ 30 h 32"/>
                <a:gd name="T28" fmla="*/ 9 w 33"/>
                <a:gd name="T29" fmla="*/ 25 h 32"/>
                <a:gd name="T30" fmla="*/ 8 w 33"/>
                <a:gd name="T31" fmla="*/ 21 h 32"/>
                <a:gd name="T32" fmla="*/ 2 w 33"/>
                <a:gd name="T33" fmla="*/ 22 h 32"/>
                <a:gd name="T34" fmla="*/ 0 w 33"/>
                <a:gd name="T35" fmla="*/ 15 h 32"/>
                <a:gd name="T36" fmla="*/ 6 w 33"/>
                <a:gd name="T37" fmla="*/ 14 h 32"/>
                <a:gd name="T38" fmla="*/ 8 w 33"/>
                <a:gd name="T39" fmla="*/ 10 h 32"/>
                <a:gd name="T40" fmla="*/ 4 w 33"/>
                <a:gd name="T41" fmla="*/ 6 h 32"/>
                <a:gd name="T42" fmla="*/ 10 w 33"/>
                <a:gd name="T43" fmla="*/ 1 h 32"/>
                <a:gd name="T44" fmla="*/ 13 w 33"/>
                <a:gd name="T45" fmla="*/ 6 h 32"/>
                <a:gd name="T46" fmla="*/ 17 w 33"/>
                <a:gd name="T47" fmla="*/ 6 h 32"/>
                <a:gd name="T48" fmla="*/ 19 w 33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32">
                  <a:moveTo>
                    <a:pt x="19" y="0"/>
                  </a:moveTo>
                  <a:cubicBezTo>
                    <a:pt x="22" y="1"/>
                    <a:pt x="24" y="2"/>
                    <a:pt x="26" y="3"/>
                  </a:cubicBezTo>
                  <a:cubicBezTo>
                    <a:pt x="26" y="4"/>
                    <a:pt x="25" y="7"/>
                    <a:pt x="24" y="8"/>
                  </a:cubicBezTo>
                  <a:cubicBezTo>
                    <a:pt x="25" y="8"/>
                    <a:pt x="25" y="10"/>
                    <a:pt x="26" y="11"/>
                  </a:cubicBezTo>
                  <a:cubicBezTo>
                    <a:pt x="28" y="11"/>
                    <a:pt x="31" y="11"/>
                    <a:pt x="32" y="10"/>
                  </a:cubicBezTo>
                  <a:cubicBezTo>
                    <a:pt x="33" y="13"/>
                    <a:pt x="33" y="15"/>
                    <a:pt x="33" y="18"/>
                  </a:cubicBezTo>
                  <a:cubicBezTo>
                    <a:pt x="32" y="18"/>
                    <a:pt x="29" y="18"/>
                    <a:pt x="28" y="18"/>
                  </a:cubicBezTo>
                  <a:cubicBezTo>
                    <a:pt x="27" y="19"/>
                    <a:pt x="27" y="21"/>
                    <a:pt x="26" y="22"/>
                  </a:cubicBezTo>
                  <a:cubicBezTo>
                    <a:pt x="27" y="23"/>
                    <a:pt x="28" y="25"/>
                    <a:pt x="30" y="26"/>
                  </a:cubicBezTo>
                  <a:cubicBezTo>
                    <a:pt x="28" y="28"/>
                    <a:pt x="26" y="30"/>
                    <a:pt x="24" y="31"/>
                  </a:cubicBezTo>
                  <a:cubicBezTo>
                    <a:pt x="23" y="30"/>
                    <a:pt x="21" y="28"/>
                    <a:pt x="21" y="27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6" y="28"/>
                    <a:pt x="15" y="31"/>
                    <a:pt x="15" y="32"/>
                  </a:cubicBezTo>
                  <a:cubicBezTo>
                    <a:pt x="12" y="32"/>
                    <a:pt x="10" y="31"/>
                    <a:pt x="7" y="30"/>
                  </a:cubicBezTo>
                  <a:cubicBezTo>
                    <a:pt x="8" y="29"/>
                    <a:pt x="9" y="26"/>
                    <a:pt x="9" y="25"/>
                  </a:cubicBezTo>
                  <a:cubicBezTo>
                    <a:pt x="9" y="24"/>
                    <a:pt x="8" y="22"/>
                    <a:pt x="8" y="21"/>
                  </a:cubicBezTo>
                  <a:cubicBezTo>
                    <a:pt x="6" y="21"/>
                    <a:pt x="3" y="22"/>
                    <a:pt x="2" y="22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2" y="14"/>
                    <a:pt x="5" y="14"/>
                    <a:pt x="6" y="14"/>
                  </a:cubicBezTo>
                  <a:cubicBezTo>
                    <a:pt x="6" y="13"/>
                    <a:pt x="8" y="10"/>
                    <a:pt x="8" y="10"/>
                  </a:cubicBezTo>
                  <a:cubicBezTo>
                    <a:pt x="7" y="9"/>
                    <a:pt x="5" y="7"/>
                    <a:pt x="4" y="6"/>
                  </a:cubicBezTo>
                  <a:cubicBezTo>
                    <a:pt x="6" y="4"/>
                    <a:pt x="8" y="3"/>
                    <a:pt x="10" y="1"/>
                  </a:cubicBezTo>
                  <a:cubicBezTo>
                    <a:pt x="11" y="2"/>
                    <a:pt x="12" y="5"/>
                    <a:pt x="13" y="6"/>
                  </a:cubicBezTo>
                  <a:cubicBezTo>
                    <a:pt x="14" y="6"/>
                    <a:pt x="16" y="6"/>
                    <a:pt x="17" y="6"/>
                  </a:cubicBezTo>
                  <a:lnTo>
                    <a:pt x="19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6" name="组合 1475"/>
          <p:cNvGrpSpPr/>
          <p:nvPr/>
        </p:nvGrpSpPr>
        <p:grpSpPr>
          <a:xfrm>
            <a:off x="8635817" y="1465256"/>
            <a:ext cx="501912" cy="510873"/>
            <a:chOff x="11920922" y="1554988"/>
            <a:chExt cx="501912" cy="510873"/>
          </a:xfrm>
        </p:grpSpPr>
        <p:sp>
          <p:nvSpPr>
            <p:cNvPr id="32" name="Freeform 229"/>
            <p:cNvSpPr/>
            <p:nvPr/>
          </p:nvSpPr>
          <p:spPr bwMode="auto">
            <a:xfrm>
              <a:off x="11920922" y="1563950"/>
              <a:ext cx="501912" cy="501911"/>
            </a:xfrm>
            <a:custGeom>
              <a:avLst/>
              <a:gdLst>
                <a:gd name="T0" fmla="*/ 12 w 47"/>
                <a:gd name="T1" fmla="*/ 5 h 47"/>
                <a:gd name="T2" fmla="*/ 0 w 47"/>
                <a:gd name="T3" fmla="*/ 10 h 47"/>
                <a:gd name="T4" fmla="*/ 2 w 47"/>
                <a:gd name="T5" fmla="*/ 47 h 47"/>
                <a:gd name="T6" fmla="*/ 47 w 47"/>
                <a:gd name="T7" fmla="*/ 40 h 47"/>
                <a:gd name="T8" fmla="*/ 33 w 47"/>
                <a:gd name="T9" fmla="*/ 0 h 47"/>
                <a:gd name="T10" fmla="*/ 17 w 47"/>
                <a:gd name="T11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7">
                  <a:moveTo>
                    <a:pt x="12" y="5"/>
                  </a:moveTo>
                  <a:cubicBezTo>
                    <a:pt x="5" y="7"/>
                    <a:pt x="0" y="9"/>
                    <a:pt x="0" y="10"/>
                  </a:cubicBezTo>
                  <a:cubicBezTo>
                    <a:pt x="1" y="13"/>
                    <a:pt x="2" y="41"/>
                    <a:pt x="2" y="47"/>
                  </a:cubicBezTo>
                  <a:cubicBezTo>
                    <a:pt x="15" y="46"/>
                    <a:pt x="47" y="40"/>
                    <a:pt x="47" y="40"/>
                  </a:cubicBezTo>
                  <a:cubicBezTo>
                    <a:pt x="41" y="29"/>
                    <a:pt x="34" y="4"/>
                    <a:pt x="33" y="0"/>
                  </a:cubicBezTo>
                  <a:cubicBezTo>
                    <a:pt x="31" y="1"/>
                    <a:pt x="24" y="2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3" name="Freeform 230"/>
            <p:cNvSpPr/>
            <p:nvPr/>
          </p:nvSpPr>
          <p:spPr bwMode="auto">
            <a:xfrm>
              <a:off x="12041919" y="1554988"/>
              <a:ext cx="71702" cy="116515"/>
            </a:xfrm>
            <a:custGeom>
              <a:avLst/>
              <a:gdLst>
                <a:gd name="T0" fmla="*/ 2 w 7"/>
                <a:gd name="T1" fmla="*/ 11 h 11"/>
                <a:gd name="T2" fmla="*/ 7 w 7"/>
                <a:gd name="T3" fmla="*/ 9 h 11"/>
                <a:gd name="T4" fmla="*/ 4 w 7"/>
                <a:gd name="T5" fmla="*/ 0 h 11"/>
                <a:gd name="T6" fmla="*/ 0 w 7"/>
                <a:gd name="T7" fmla="*/ 1 h 11"/>
                <a:gd name="T8" fmla="*/ 2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3" y="11"/>
                    <a:pt x="5" y="10"/>
                    <a:pt x="7" y="9"/>
                  </a:cubicBezTo>
                  <a:cubicBezTo>
                    <a:pt x="6" y="6"/>
                    <a:pt x="5" y="3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1" y="9"/>
                    <a:pt x="2" y="1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4" name="Freeform 231"/>
            <p:cNvSpPr/>
            <p:nvPr/>
          </p:nvSpPr>
          <p:spPr bwMode="auto">
            <a:xfrm>
              <a:off x="11988143" y="1702872"/>
              <a:ext cx="241993" cy="62739"/>
            </a:xfrm>
            <a:custGeom>
              <a:avLst/>
              <a:gdLst>
                <a:gd name="T0" fmla="*/ 0 w 23"/>
                <a:gd name="T1" fmla="*/ 6 h 6"/>
                <a:gd name="T2" fmla="*/ 13 w 23"/>
                <a:gd name="T3" fmla="*/ 3 h 6"/>
                <a:gd name="T4" fmla="*/ 19 w 23"/>
                <a:gd name="T5" fmla="*/ 1 h 6"/>
                <a:gd name="T6" fmla="*/ 21 w 23"/>
                <a:gd name="T7" fmla="*/ 1 h 6"/>
                <a:gd name="T8" fmla="*/ 22 w 2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3" y="4"/>
                    <a:pt x="9" y="4"/>
                    <a:pt x="13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0"/>
                    <a:pt x="2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5" name="Freeform 232"/>
            <p:cNvSpPr/>
            <p:nvPr/>
          </p:nvSpPr>
          <p:spPr bwMode="auto">
            <a:xfrm>
              <a:off x="11988143" y="1756648"/>
              <a:ext cx="255437" cy="85146"/>
            </a:xfrm>
            <a:custGeom>
              <a:avLst/>
              <a:gdLst>
                <a:gd name="T0" fmla="*/ 0 w 24"/>
                <a:gd name="T1" fmla="*/ 8 h 8"/>
                <a:gd name="T2" fmla="*/ 24 w 24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8">
                  <a:moveTo>
                    <a:pt x="0" y="8"/>
                  </a:moveTo>
                  <a:cubicBezTo>
                    <a:pt x="7" y="5"/>
                    <a:pt x="18" y="3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6" name="Freeform 233"/>
            <p:cNvSpPr/>
            <p:nvPr/>
          </p:nvSpPr>
          <p:spPr bwMode="auto">
            <a:xfrm>
              <a:off x="12019512" y="1819387"/>
              <a:ext cx="233030" cy="76183"/>
            </a:xfrm>
            <a:custGeom>
              <a:avLst/>
              <a:gdLst>
                <a:gd name="T0" fmla="*/ 0 w 22"/>
                <a:gd name="T1" fmla="*/ 7 h 7"/>
                <a:gd name="T2" fmla="*/ 14 w 22"/>
                <a:gd name="T3" fmla="*/ 2 h 7"/>
                <a:gd name="T4" fmla="*/ 22 w 2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4" y="6"/>
                    <a:pt x="10" y="4"/>
                    <a:pt x="14" y="2"/>
                  </a:cubicBezTo>
                  <a:cubicBezTo>
                    <a:pt x="16" y="2"/>
                    <a:pt x="20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7" name="Freeform 234"/>
            <p:cNvSpPr/>
            <p:nvPr/>
          </p:nvSpPr>
          <p:spPr bwMode="auto">
            <a:xfrm>
              <a:off x="12050882" y="1926940"/>
              <a:ext cx="94108" cy="31369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3"/>
                    <a:pt x="7" y="1"/>
                    <a:pt x="9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5" name="组合 1474"/>
          <p:cNvGrpSpPr/>
          <p:nvPr/>
        </p:nvGrpSpPr>
        <p:grpSpPr>
          <a:xfrm>
            <a:off x="11654590" y="4182924"/>
            <a:ext cx="342111" cy="324105"/>
            <a:chOff x="11880590" y="3266864"/>
            <a:chExt cx="255437" cy="241993"/>
          </a:xfrm>
        </p:grpSpPr>
        <p:sp>
          <p:nvSpPr>
            <p:cNvPr id="38" name="Freeform 235"/>
            <p:cNvSpPr/>
            <p:nvPr/>
          </p:nvSpPr>
          <p:spPr bwMode="auto">
            <a:xfrm>
              <a:off x="11880590" y="3266864"/>
              <a:ext cx="192698" cy="138922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1" y="12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3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9" name="Freeform 236"/>
            <p:cNvSpPr/>
            <p:nvPr/>
          </p:nvSpPr>
          <p:spPr bwMode="auto">
            <a:xfrm>
              <a:off x="11943329" y="3374416"/>
              <a:ext cx="192698" cy="134441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2" y="13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4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8" name="组合 1497"/>
          <p:cNvGrpSpPr/>
          <p:nvPr/>
        </p:nvGrpSpPr>
        <p:grpSpPr>
          <a:xfrm>
            <a:off x="2151686" y="4822803"/>
            <a:ext cx="1307345" cy="2031054"/>
            <a:chOff x="2005765" y="5144674"/>
            <a:chExt cx="1307345" cy="2031054"/>
          </a:xfrm>
        </p:grpSpPr>
        <p:sp>
          <p:nvSpPr>
            <p:cNvPr id="1288" name="Freeform 267"/>
            <p:cNvSpPr/>
            <p:nvPr/>
          </p:nvSpPr>
          <p:spPr bwMode="auto">
            <a:xfrm>
              <a:off x="2005765" y="5144674"/>
              <a:ext cx="1307345" cy="887127"/>
            </a:xfrm>
            <a:custGeom>
              <a:avLst/>
              <a:gdLst>
                <a:gd name="T0" fmla="*/ 3 w 118"/>
                <a:gd name="T1" fmla="*/ 6 h 80"/>
                <a:gd name="T2" fmla="*/ 2 w 118"/>
                <a:gd name="T3" fmla="*/ 60 h 80"/>
                <a:gd name="T4" fmla="*/ 8 w 118"/>
                <a:gd name="T5" fmla="*/ 78 h 80"/>
                <a:gd name="T6" fmla="*/ 102 w 118"/>
                <a:gd name="T7" fmla="*/ 78 h 80"/>
                <a:gd name="T8" fmla="*/ 116 w 118"/>
                <a:gd name="T9" fmla="*/ 71 h 80"/>
                <a:gd name="T10" fmla="*/ 113 w 118"/>
                <a:gd name="T11" fmla="*/ 16 h 80"/>
                <a:gd name="T12" fmla="*/ 104 w 118"/>
                <a:gd name="T13" fmla="*/ 4 h 80"/>
                <a:gd name="T14" fmla="*/ 50 w 118"/>
                <a:gd name="T15" fmla="*/ 2 h 80"/>
                <a:gd name="T16" fmla="*/ 3 w 118"/>
                <a:gd name="T17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0">
                  <a:moveTo>
                    <a:pt x="3" y="6"/>
                  </a:moveTo>
                  <a:cubicBezTo>
                    <a:pt x="0" y="12"/>
                    <a:pt x="1" y="44"/>
                    <a:pt x="2" y="60"/>
                  </a:cubicBezTo>
                  <a:cubicBezTo>
                    <a:pt x="2" y="67"/>
                    <a:pt x="3" y="74"/>
                    <a:pt x="8" y="78"/>
                  </a:cubicBezTo>
                  <a:cubicBezTo>
                    <a:pt x="13" y="80"/>
                    <a:pt x="78" y="77"/>
                    <a:pt x="102" y="78"/>
                  </a:cubicBezTo>
                  <a:cubicBezTo>
                    <a:pt x="110" y="78"/>
                    <a:pt x="114" y="79"/>
                    <a:pt x="116" y="71"/>
                  </a:cubicBezTo>
                  <a:cubicBezTo>
                    <a:pt x="118" y="66"/>
                    <a:pt x="115" y="28"/>
                    <a:pt x="113" y="16"/>
                  </a:cubicBezTo>
                  <a:cubicBezTo>
                    <a:pt x="111" y="9"/>
                    <a:pt x="112" y="6"/>
                    <a:pt x="104" y="4"/>
                  </a:cubicBezTo>
                  <a:cubicBezTo>
                    <a:pt x="98" y="3"/>
                    <a:pt x="62" y="2"/>
                    <a:pt x="50" y="2"/>
                  </a:cubicBezTo>
                  <a:cubicBezTo>
                    <a:pt x="38" y="3"/>
                    <a:pt x="7" y="0"/>
                    <a:pt x="3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89" name="Freeform 268"/>
            <p:cNvSpPr/>
            <p:nvPr/>
          </p:nvSpPr>
          <p:spPr bwMode="auto">
            <a:xfrm>
              <a:off x="2094478" y="5224048"/>
              <a:ext cx="1129920" cy="733047"/>
            </a:xfrm>
            <a:custGeom>
              <a:avLst/>
              <a:gdLst>
                <a:gd name="T0" fmla="*/ 3 w 102"/>
                <a:gd name="T1" fmla="*/ 5 h 66"/>
                <a:gd name="T2" fmla="*/ 1 w 102"/>
                <a:gd name="T3" fmla="*/ 50 h 66"/>
                <a:gd name="T4" fmla="*/ 7 w 102"/>
                <a:gd name="T5" fmla="*/ 64 h 66"/>
                <a:gd name="T6" fmla="*/ 88 w 102"/>
                <a:gd name="T7" fmla="*/ 64 h 66"/>
                <a:gd name="T8" fmla="*/ 100 w 102"/>
                <a:gd name="T9" fmla="*/ 59 h 66"/>
                <a:gd name="T10" fmla="*/ 97 w 102"/>
                <a:gd name="T11" fmla="*/ 14 h 66"/>
                <a:gd name="T12" fmla="*/ 90 w 102"/>
                <a:gd name="T13" fmla="*/ 4 h 66"/>
                <a:gd name="T14" fmla="*/ 43 w 102"/>
                <a:gd name="T15" fmla="*/ 2 h 66"/>
                <a:gd name="T16" fmla="*/ 3 w 102"/>
                <a:gd name="T17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66">
                  <a:moveTo>
                    <a:pt x="3" y="5"/>
                  </a:moveTo>
                  <a:cubicBezTo>
                    <a:pt x="0" y="10"/>
                    <a:pt x="1" y="37"/>
                    <a:pt x="1" y="50"/>
                  </a:cubicBezTo>
                  <a:cubicBezTo>
                    <a:pt x="2" y="55"/>
                    <a:pt x="2" y="61"/>
                    <a:pt x="7" y="64"/>
                  </a:cubicBezTo>
                  <a:cubicBezTo>
                    <a:pt x="11" y="66"/>
                    <a:pt x="67" y="64"/>
                    <a:pt x="88" y="64"/>
                  </a:cubicBezTo>
                  <a:cubicBezTo>
                    <a:pt x="95" y="64"/>
                    <a:pt x="99" y="65"/>
                    <a:pt x="100" y="59"/>
                  </a:cubicBezTo>
                  <a:cubicBezTo>
                    <a:pt x="102" y="54"/>
                    <a:pt x="99" y="23"/>
                    <a:pt x="97" y="14"/>
                  </a:cubicBezTo>
                  <a:cubicBezTo>
                    <a:pt x="96" y="7"/>
                    <a:pt x="97" y="5"/>
                    <a:pt x="90" y="4"/>
                  </a:cubicBezTo>
                  <a:cubicBezTo>
                    <a:pt x="84" y="3"/>
                    <a:pt x="54" y="2"/>
                    <a:pt x="43" y="2"/>
                  </a:cubicBezTo>
                  <a:cubicBezTo>
                    <a:pt x="32" y="2"/>
                    <a:pt x="6" y="0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0" name="Freeform 269"/>
            <p:cNvSpPr/>
            <p:nvPr/>
          </p:nvSpPr>
          <p:spPr bwMode="auto">
            <a:xfrm>
              <a:off x="2169183" y="5256732"/>
              <a:ext cx="756392" cy="677018"/>
            </a:xfrm>
            <a:custGeom>
              <a:avLst/>
              <a:gdLst>
                <a:gd name="T0" fmla="*/ 0 w 68"/>
                <a:gd name="T1" fmla="*/ 61 h 61"/>
                <a:gd name="T2" fmla="*/ 68 w 68"/>
                <a:gd name="T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8" h="61">
                  <a:moveTo>
                    <a:pt x="0" y="61"/>
                  </a:moveTo>
                  <a:cubicBezTo>
                    <a:pt x="6" y="59"/>
                    <a:pt x="58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1" name="Freeform 270"/>
            <p:cNvSpPr/>
            <p:nvPr/>
          </p:nvSpPr>
          <p:spPr bwMode="auto">
            <a:xfrm>
              <a:off x="2468005" y="5289416"/>
              <a:ext cx="667680" cy="653673"/>
            </a:xfrm>
            <a:custGeom>
              <a:avLst/>
              <a:gdLst>
                <a:gd name="T0" fmla="*/ 0 w 60"/>
                <a:gd name="T1" fmla="*/ 59 h 59"/>
                <a:gd name="T2" fmla="*/ 60 w 60"/>
                <a:gd name="T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cubicBezTo>
                    <a:pt x="12" y="47"/>
                    <a:pt x="50" y="8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2" name="Freeform 271"/>
            <p:cNvSpPr/>
            <p:nvPr/>
          </p:nvSpPr>
          <p:spPr bwMode="auto">
            <a:xfrm>
              <a:off x="2916238" y="5588237"/>
              <a:ext cx="275476" cy="345513"/>
            </a:xfrm>
            <a:custGeom>
              <a:avLst/>
              <a:gdLst>
                <a:gd name="T0" fmla="*/ 0 w 25"/>
                <a:gd name="T1" fmla="*/ 31 h 31"/>
                <a:gd name="T2" fmla="*/ 25 w 25"/>
                <a:gd name="T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31">
                  <a:moveTo>
                    <a:pt x="0" y="31"/>
                  </a:moveTo>
                  <a:cubicBezTo>
                    <a:pt x="7" y="23"/>
                    <a:pt x="20" y="8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3" name="Freeform 272"/>
            <p:cNvSpPr/>
            <p:nvPr/>
          </p:nvSpPr>
          <p:spPr bwMode="auto">
            <a:xfrm>
              <a:off x="2393300" y="6008456"/>
              <a:ext cx="574298" cy="266138"/>
            </a:xfrm>
            <a:custGeom>
              <a:avLst/>
              <a:gdLst>
                <a:gd name="T0" fmla="*/ 17 w 52"/>
                <a:gd name="T1" fmla="*/ 1 h 24"/>
                <a:gd name="T2" fmla="*/ 17 w 52"/>
                <a:gd name="T3" fmla="*/ 14 h 24"/>
                <a:gd name="T4" fmla="*/ 0 w 52"/>
                <a:gd name="T5" fmla="*/ 15 h 24"/>
                <a:gd name="T6" fmla="*/ 0 w 52"/>
                <a:gd name="T7" fmla="*/ 23 h 24"/>
                <a:gd name="T8" fmla="*/ 51 w 52"/>
                <a:gd name="T9" fmla="*/ 22 h 24"/>
                <a:gd name="T10" fmla="*/ 51 w 52"/>
                <a:gd name="T11" fmla="*/ 16 h 24"/>
                <a:gd name="T12" fmla="*/ 34 w 52"/>
                <a:gd name="T13" fmla="*/ 14 h 24"/>
                <a:gd name="T14" fmla="*/ 33 w 52"/>
                <a:gd name="T15" fmla="*/ 0 h 24"/>
                <a:gd name="T16" fmla="*/ 17 w 52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4">
                  <a:moveTo>
                    <a:pt x="17" y="1"/>
                  </a:moveTo>
                  <a:cubicBezTo>
                    <a:pt x="17" y="4"/>
                    <a:pt x="16" y="11"/>
                    <a:pt x="17" y="14"/>
                  </a:cubicBezTo>
                  <a:cubicBezTo>
                    <a:pt x="13" y="15"/>
                    <a:pt x="3" y="15"/>
                    <a:pt x="0" y="15"/>
                  </a:cubicBezTo>
                  <a:cubicBezTo>
                    <a:pt x="0" y="17"/>
                    <a:pt x="0" y="21"/>
                    <a:pt x="0" y="23"/>
                  </a:cubicBezTo>
                  <a:cubicBezTo>
                    <a:pt x="8" y="24"/>
                    <a:pt x="43" y="23"/>
                    <a:pt x="51" y="22"/>
                  </a:cubicBezTo>
                  <a:cubicBezTo>
                    <a:pt x="51" y="21"/>
                    <a:pt x="52" y="17"/>
                    <a:pt x="51" y="16"/>
                  </a:cubicBezTo>
                  <a:cubicBezTo>
                    <a:pt x="50" y="15"/>
                    <a:pt x="38" y="15"/>
                    <a:pt x="34" y="14"/>
                  </a:cubicBezTo>
                  <a:cubicBezTo>
                    <a:pt x="34" y="10"/>
                    <a:pt x="33" y="4"/>
                    <a:pt x="33" y="0"/>
                  </a:cubicBezTo>
                  <a:lnTo>
                    <a:pt x="17" y="1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4" name="Freeform 273"/>
            <p:cNvSpPr/>
            <p:nvPr/>
          </p:nvSpPr>
          <p:spPr bwMode="auto">
            <a:xfrm>
              <a:off x="2393300" y="6255917"/>
              <a:ext cx="564960" cy="74705"/>
            </a:xfrm>
            <a:custGeom>
              <a:avLst/>
              <a:gdLst>
                <a:gd name="T0" fmla="*/ 0 w 51"/>
                <a:gd name="T1" fmla="*/ 1 h 7"/>
                <a:gd name="T2" fmla="*/ 1 w 51"/>
                <a:gd name="T3" fmla="*/ 7 h 7"/>
                <a:gd name="T4" fmla="*/ 47 w 51"/>
                <a:gd name="T5" fmla="*/ 6 h 7"/>
                <a:gd name="T6" fmla="*/ 51 w 51"/>
                <a:gd name="T7" fmla="*/ 6 h 7"/>
                <a:gd name="T8" fmla="*/ 51 w 5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">
                  <a:moveTo>
                    <a:pt x="0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16" y="7"/>
                    <a:pt x="32" y="6"/>
                    <a:pt x="47" y="6"/>
                  </a:cubicBezTo>
                  <a:cubicBezTo>
                    <a:pt x="48" y="6"/>
                    <a:pt x="50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5" name="Freeform 274"/>
            <p:cNvSpPr/>
            <p:nvPr/>
          </p:nvSpPr>
          <p:spPr bwMode="auto">
            <a:xfrm>
              <a:off x="2449329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4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6" name="Freeform 275"/>
            <p:cNvSpPr/>
            <p:nvPr/>
          </p:nvSpPr>
          <p:spPr bwMode="auto">
            <a:xfrm>
              <a:off x="2514696" y="6274594"/>
              <a:ext cx="9338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7" name="Freeform 276"/>
            <p:cNvSpPr/>
            <p:nvPr/>
          </p:nvSpPr>
          <p:spPr bwMode="auto">
            <a:xfrm>
              <a:off x="2580063" y="6274594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8" name="Freeform 277"/>
            <p:cNvSpPr/>
            <p:nvPr/>
          </p:nvSpPr>
          <p:spPr bwMode="auto">
            <a:xfrm>
              <a:off x="2645430" y="6274594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9" name="Freeform 278"/>
            <p:cNvSpPr/>
            <p:nvPr/>
          </p:nvSpPr>
          <p:spPr bwMode="auto">
            <a:xfrm>
              <a:off x="2701459" y="6274594"/>
              <a:ext cx="14007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0" name="Freeform 279"/>
            <p:cNvSpPr/>
            <p:nvPr/>
          </p:nvSpPr>
          <p:spPr bwMode="auto">
            <a:xfrm>
              <a:off x="2771496" y="6265255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1" name="Freeform 280"/>
            <p:cNvSpPr/>
            <p:nvPr/>
          </p:nvSpPr>
          <p:spPr bwMode="auto">
            <a:xfrm>
              <a:off x="2836863" y="6265255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2" name="Freeform 281"/>
            <p:cNvSpPr/>
            <p:nvPr/>
          </p:nvSpPr>
          <p:spPr bwMode="auto">
            <a:xfrm>
              <a:off x="2892892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3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3" name="Freeform 282"/>
            <p:cNvSpPr/>
            <p:nvPr/>
          </p:nvSpPr>
          <p:spPr bwMode="auto">
            <a:xfrm>
              <a:off x="2948921" y="6732164"/>
              <a:ext cx="308160" cy="364189"/>
            </a:xfrm>
            <a:custGeom>
              <a:avLst/>
              <a:gdLst>
                <a:gd name="T0" fmla="*/ 12 w 28"/>
                <a:gd name="T1" fmla="*/ 32 h 33"/>
                <a:gd name="T2" fmla="*/ 24 w 28"/>
                <a:gd name="T3" fmla="*/ 7 h 33"/>
                <a:gd name="T4" fmla="*/ 13 w 28"/>
                <a:gd name="T5" fmla="*/ 0 h 33"/>
                <a:gd name="T6" fmla="*/ 3 w 28"/>
                <a:gd name="T7" fmla="*/ 8 h 33"/>
                <a:gd name="T8" fmla="*/ 12 w 28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12" y="32"/>
                  </a:moveTo>
                  <a:cubicBezTo>
                    <a:pt x="26" y="33"/>
                    <a:pt x="28" y="16"/>
                    <a:pt x="24" y="7"/>
                  </a:cubicBezTo>
                  <a:cubicBezTo>
                    <a:pt x="21" y="2"/>
                    <a:pt x="18" y="0"/>
                    <a:pt x="13" y="0"/>
                  </a:cubicBezTo>
                  <a:cubicBezTo>
                    <a:pt x="7" y="1"/>
                    <a:pt x="4" y="4"/>
                    <a:pt x="3" y="8"/>
                  </a:cubicBezTo>
                  <a:cubicBezTo>
                    <a:pt x="0" y="18"/>
                    <a:pt x="1" y="31"/>
                    <a:pt x="12" y="3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4" name="Freeform 283"/>
            <p:cNvSpPr/>
            <p:nvPr/>
          </p:nvSpPr>
          <p:spPr bwMode="auto">
            <a:xfrm>
              <a:off x="2981605" y="6853561"/>
              <a:ext cx="233454" cy="23345"/>
            </a:xfrm>
            <a:custGeom>
              <a:avLst/>
              <a:gdLst>
                <a:gd name="T0" fmla="*/ 0 w 21"/>
                <a:gd name="T1" fmla="*/ 0 h 2"/>
                <a:gd name="T2" fmla="*/ 21 w 21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">
                  <a:moveTo>
                    <a:pt x="0" y="0"/>
                  </a:moveTo>
                  <a:cubicBezTo>
                    <a:pt x="7" y="2"/>
                    <a:pt x="14" y="1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5" name="Freeform 284"/>
            <p:cNvSpPr/>
            <p:nvPr/>
          </p:nvSpPr>
          <p:spPr bwMode="auto">
            <a:xfrm>
              <a:off x="3093663" y="6732164"/>
              <a:ext cx="9338" cy="130735"/>
            </a:xfrm>
            <a:custGeom>
              <a:avLst/>
              <a:gdLst>
                <a:gd name="T0" fmla="*/ 1 w 1"/>
                <a:gd name="T1" fmla="*/ 0 h 12"/>
                <a:gd name="T2" fmla="*/ 0 w 1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6" name="Freeform 285"/>
            <p:cNvSpPr/>
            <p:nvPr/>
          </p:nvSpPr>
          <p:spPr bwMode="auto">
            <a:xfrm>
              <a:off x="2967598" y="6806870"/>
              <a:ext cx="312829" cy="368858"/>
            </a:xfrm>
            <a:custGeom>
              <a:avLst/>
              <a:gdLst>
                <a:gd name="T0" fmla="*/ 0 w 28"/>
                <a:gd name="T1" fmla="*/ 14 h 33"/>
                <a:gd name="T2" fmla="*/ 19 w 28"/>
                <a:gd name="T3" fmla="*/ 28 h 33"/>
                <a:gd name="T4" fmla="*/ 22 w 28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4"/>
                  </a:moveTo>
                  <a:cubicBezTo>
                    <a:pt x="0" y="24"/>
                    <a:pt x="9" y="33"/>
                    <a:pt x="19" y="28"/>
                  </a:cubicBezTo>
                  <a:cubicBezTo>
                    <a:pt x="28" y="22"/>
                    <a:pt x="27" y="9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7" name="Freeform 286"/>
            <p:cNvSpPr/>
            <p:nvPr/>
          </p:nvSpPr>
          <p:spPr bwMode="auto">
            <a:xfrm>
              <a:off x="3070317" y="7073008"/>
              <a:ext cx="23345" cy="56029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8" name="Freeform 287"/>
            <p:cNvSpPr/>
            <p:nvPr/>
          </p:nvSpPr>
          <p:spPr bwMode="auto">
            <a:xfrm>
              <a:off x="3126347" y="7087015"/>
              <a:ext cx="9338" cy="3268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9" name="Freeform 288"/>
            <p:cNvSpPr/>
            <p:nvPr/>
          </p:nvSpPr>
          <p:spPr bwMode="auto">
            <a:xfrm>
              <a:off x="3182376" y="7063670"/>
              <a:ext cx="9338" cy="2334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0" name="Freeform 289"/>
            <p:cNvSpPr/>
            <p:nvPr/>
          </p:nvSpPr>
          <p:spPr bwMode="auto">
            <a:xfrm>
              <a:off x="3215059" y="7007641"/>
              <a:ext cx="18676" cy="2334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1" name="Freeform 290"/>
            <p:cNvSpPr/>
            <p:nvPr/>
          </p:nvSpPr>
          <p:spPr bwMode="auto">
            <a:xfrm>
              <a:off x="2234551" y="6223234"/>
              <a:ext cx="947825" cy="508931"/>
            </a:xfrm>
            <a:custGeom>
              <a:avLst/>
              <a:gdLst>
                <a:gd name="T0" fmla="*/ 14 w 85"/>
                <a:gd name="T1" fmla="*/ 0 h 46"/>
                <a:gd name="T2" fmla="*/ 0 w 85"/>
                <a:gd name="T3" fmla="*/ 1 h 46"/>
                <a:gd name="T4" fmla="*/ 2 w 85"/>
                <a:gd name="T5" fmla="*/ 18 h 46"/>
                <a:gd name="T6" fmla="*/ 83 w 85"/>
                <a:gd name="T7" fmla="*/ 18 h 46"/>
                <a:gd name="T8" fmla="*/ 85 w 85"/>
                <a:gd name="T9" fmla="*/ 25 h 46"/>
                <a:gd name="T10" fmla="*/ 25 w 85"/>
                <a:gd name="T11" fmla="*/ 28 h 46"/>
                <a:gd name="T12" fmla="*/ 26 w 85"/>
                <a:gd name="T13" fmla="*/ 36 h 46"/>
                <a:gd name="T14" fmla="*/ 78 w 85"/>
                <a:gd name="T15" fmla="*/ 36 h 46"/>
                <a:gd name="T16" fmla="*/ 78 w 8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6">
                  <a:moveTo>
                    <a:pt x="14" y="0"/>
                  </a:moveTo>
                  <a:cubicBezTo>
                    <a:pt x="9" y="0"/>
                    <a:pt x="3" y="0"/>
                    <a:pt x="0" y="1"/>
                  </a:cubicBezTo>
                  <a:cubicBezTo>
                    <a:pt x="1" y="6"/>
                    <a:pt x="1" y="14"/>
                    <a:pt x="2" y="18"/>
                  </a:cubicBezTo>
                  <a:cubicBezTo>
                    <a:pt x="17" y="21"/>
                    <a:pt x="78" y="17"/>
                    <a:pt x="83" y="18"/>
                  </a:cubicBezTo>
                  <a:cubicBezTo>
                    <a:pt x="84" y="20"/>
                    <a:pt x="84" y="23"/>
                    <a:pt x="85" y="25"/>
                  </a:cubicBezTo>
                  <a:cubicBezTo>
                    <a:pt x="73" y="27"/>
                    <a:pt x="35" y="27"/>
                    <a:pt x="25" y="28"/>
                  </a:cubicBezTo>
                  <a:cubicBezTo>
                    <a:pt x="24" y="31"/>
                    <a:pt x="24" y="35"/>
                    <a:pt x="26" y="36"/>
                  </a:cubicBezTo>
                  <a:cubicBezTo>
                    <a:pt x="28" y="37"/>
                    <a:pt x="71" y="34"/>
                    <a:pt x="78" y="36"/>
                  </a:cubicBezTo>
                  <a:cubicBezTo>
                    <a:pt x="78" y="40"/>
                    <a:pt x="78" y="42"/>
                    <a:pt x="78" y="4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7" name="组合 1486"/>
          <p:cNvGrpSpPr/>
          <p:nvPr/>
        </p:nvGrpSpPr>
        <p:grpSpPr>
          <a:xfrm>
            <a:off x="1978690" y="3422904"/>
            <a:ext cx="1008523" cy="943156"/>
            <a:chOff x="1426798" y="3603874"/>
            <a:chExt cx="1008523" cy="943156"/>
          </a:xfrm>
        </p:grpSpPr>
        <p:sp>
          <p:nvSpPr>
            <p:cNvPr id="1329" name="Freeform 308"/>
            <p:cNvSpPr/>
            <p:nvPr/>
          </p:nvSpPr>
          <p:spPr bwMode="auto">
            <a:xfrm>
              <a:off x="1426798" y="3603874"/>
              <a:ext cx="742385" cy="644334"/>
            </a:xfrm>
            <a:custGeom>
              <a:avLst/>
              <a:gdLst>
                <a:gd name="T0" fmla="*/ 13 w 67"/>
                <a:gd name="T1" fmla="*/ 14 h 58"/>
                <a:gd name="T2" fmla="*/ 54 w 67"/>
                <a:gd name="T3" fmla="*/ 20 h 58"/>
                <a:gd name="T4" fmla="*/ 24 w 67"/>
                <a:gd name="T5" fmla="*/ 53 h 58"/>
                <a:gd name="T6" fmla="*/ 13 w 67"/>
                <a:gd name="T7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8">
                  <a:moveTo>
                    <a:pt x="13" y="14"/>
                  </a:moveTo>
                  <a:cubicBezTo>
                    <a:pt x="25" y="0"/>
                    <a:pt x="45" y="5"/>
                    <a:pt x="54" y="20"/>
                  </a:cubicBezTo>
                  <a:cubicBezTo>
                    <a:pt x="67" y="38"/>
                    <a:pt x="41" y="58"/>
                    <a:pt x="24" y="53"/>
                  </a:cubicBezTo>
                  <a:cubicBezTo>
                    <a:pt x="13" y="50"/>
                    <a:pt x="0" y="29"/>
                    <a:pt x="13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0" name="Freeform 309"/>
            <p:cNvSpPr/>
            <p:nvPr/>
          </p:nvSpPr>
          <p:spPr bwMode="auto">
            <a:xfrm>
              <a:off x="1492165" y="3659903"/>
              <a:ext cx="611651" cy="532276"/>
            </a:xfrm>
            <a:custGeom>
              <a:avLst/>
              <a:gdLst>
                <a:gd name="T0" fmla="*/ 10 w 55"/>
                <a:gd name="T1" fmla="*/ 12 h 48"/>
                <a:gd name="T2" fmla="*/ 45 w 55"/>
                <a:gd name="T3" fmla="*/ 16 h 48"/>
                <a:gd name="T4" fmla="*/ 19 w 55"/>
                <a:gd name="T5" fmla="*/ 44 h 48"/>
                <a:gd name="T6" fmla="*/ 10 w 55"/>
                <a:gd name="T7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8">
                  <a:moveTo>
                    <a:pt x="10" y="12"/>
                  </a:moveTo>
                  <a:cubicBezTo>
                    <a:pt x="20" y="0"/>
                    <a:pt x="37" y="4"/>
                    <a:pt x="45" y="16"/>
                  </a:cubicBezTo>
                  <a:cubicBezTo>
                    <a:pt x="55" y="32"/>
                    <a:pt x="33" y="48"/>
                    <a:pt x="19" y="44"/>
                  </a:cubicBezTo>
                  <a:cubicBezTo>
                    <a:pt x="10" y="41"/>
                    <a:pt x="0" y="24"/>
                    <a:pt x="10" y="1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1" name="Freeform 310"/>
            <p:cNvSpPr/>
            <p:nvPr/>
          </p:nvSpPr>
          <p:spPr bwMode="auto">
            <a:xfrm>
              <a:off x="1991758" y="4094129"/>
              <a:ext cx="46691" cy="32684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2" name="Freeform 311"/>
            <p:cNvSpPr/>
            <p:nvPr/>
          </p:nvSpPr>
          <p:spPr bwMode="auto">
            <a:xfrm>
              <a:off x="1959074" y="4136150"/>
              <a:ext cx="46691" cy="3268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2"/>
                    <a:pt x="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3" name="Freeform 312"/>
            <p:cNvSpPr/>
            <p:nvPr/>
          </p:nvSpPr>
          <p:spPr bwMode="auto">
            <a:xfrm>
              <a:off x="1991758" y="4117474"/>
              <a:ext cx="443563" cy="429556"/>
            </a:xfrm>
            <a:custGeom>
              <a:avLst/>
              <a:gdLst>
                <a:gd name="T0" fmla="*/ 37 w 40"/>
                <a:gd name="T1" fmla="*/ 38 h 39"/>
                <a:gd name="T2" fmla="*/ 40 w 40"/>
                <a:gd name="T3" fmla="*/ 33 h 39"/>
                <a:gd name="T4" fmla="*/ 6 w 40"/>
                <a:gd name="T5" fmla="*/ 1 h 39"/>
                <a:gd name="T6" fmla="*/ 0 w 40"/>
                <a:gd name="T7" fmla="*/ 6 h 39"/>
                <a:gd name="T8" fmla="*/ 37 w 40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7" y="38"/>
                  </a:moveTo>
                  <a:cubicBezTo>
                    <a:pt x="37" y="37"/>
                    <a:pt x="40" y="34"/>
                    <a:pt x="40" y="33"/>
                  </a:cubicBezTo>
                  <a:cubicBezTo>
                    <a:pt x="38" y="31"/>
                    <a:pt x="9" y="3"/>
                    <a:pt x="6" y="1"/>
                  </a:cubicBezTo>
                  <a:cubicBezTo>
                    <a:pt x="5" y="0"/>
                    <a:pt x="2" y="4"/>
                    <a:pt x="0" y="6"/>
                  </a:cubicBezTo>
                  <a:cubicBezTo>
                    <a:pt x="4" y="11"/>
                    <a:pt x="35" y="39"/>
                    <a:pt x="37" y="3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4" name="Freeform 313"/>
            <p:cNvSpPr/>
            <p:nvPr/>
          </p:nvSpPr>
          <p:spPr bwMode="auto">
            <a:xfrm>
              <a:off x="2080471" y="4248209"/>
              <a:ext cx="23345" cy="933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5" name="Freeform 314"/>
            <p:cNvSpPr/>
            <p:nvPr/>
          </p:nvSpPr>
          <p:spPr bwMode="auto">
            <a:xfrm>
              <a:off x="2103816" y="4271554"/>
              <a:ext cx="32684" cy="2334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6" name="Freeform 315"/>
            <p:cNvSpPr/>
            <p:nvPr/>
          </p:nvSpPr>
          <p:spPr bwMode="auto">
            <a:xfrm>
              <a:off x="2136500" y="4294900"/>
              <a:ext cx="23345" cy="32684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7" name="Freeform 316"/>
            <p:cNvSpPr/>
            <p:nvPr/>
          </p:nvSpPr>
          <p:spPr bwMode="auto">
            <a:xfrm>
              <a:off x="1646245" y="3729940"/>
              <a:ext cx="126065" cy="387534"/>
            </a:xfrm>
            <a:custGeom>
              <a:avLst/>
              <a:gdLst>
                <a:gd name="T0" fmla="*/ 0 w 11"/>
                <a:gd name="T1" fmla="*/ 35 h 35"/>
                <a:gd name="T2" fmla="*/ 11 w 11"/>
                <a:gd name="T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5">
                  <a:moveTo>
                    <a:pt x="0" y="35"/>
                  </a:moveTo>
                  <a:cubicBezTo>
                    <a:pt x="1" y="33"/>
                    <a:pt x="8" y="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8" name="Freeform 317"/>
            <p:cNvSpPr/>
            <p:nvPr/>
          </p:nvSpPr>
          <p:spPr bwMode="auto">
            <a:xfrm>
              <a:off x="1716282" y="3729940"/>
              <a:ext cx="121396" cy="420218"/>
            </a:xfrm>
            <a:custGeom>
              <a:avLst/>
              <a:gdLst>
                <a:gd name="T0" fmla="*/ 0 w 11"/>
                <a:gd name="T1" fmla="*/ 38 h 38"/>
                <a:gd name="T2" fmla="*/ 11 w 11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8">
                  <a:moveTo>
                    <a:pt x="0" y="38"/>
                  </a:moveTo>
                  <a:cubicBezTo>
                    <a:pt x="2" y="31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9" name="Freeform 318"/>
            <p:cNvSpPr/>
            <p:nvPr/>
          </p:nvSpPr>
          <p:spPr bwMode="auto">
            <a:xfrm>
              <a:off x="1879700" y="3827991"/>
              <a:ext cx="88713" cy="298822"/>
            </a:xfrm>
            <a:custGeom>
              <a:avLst/>
              <a:gdLst>
                <a:gd name="T0" fmla="*/ 0 w 8"/>
                <a:gd name="T1" fmla="*/ 27 h 27"/>
                <a:gd name="T2" fmla="*/ 8 w 8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7">
                  <a:moveTo>
                    <a:pt x="0" y="27"/>
                  </a:moveTo>
                  <a:cubicBezTo>
                    <a:pt x="2" y="22"/>
                    <a:pt x="6" y="5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0" name="组合 1499"/>
          <p:cNvGrpSpPr/>
          <p:nvPr/>
        </p:nvGrpSpPr>
        <p:grpSpPr>
          <a:xfrm>
            <a:off x="-43585" y="2056196"/>
            <a:ext cx="1480101" cy="1349367"/>
            <a:chOff x="777513" y="2138133"/>
            <a:chExt cx="1480101" cy="1349367"/>
          </a:xfrm>
        </p:grpSpPr>
        <p:sp>
          <p:nvSpPr>
            <p:cNvPr id="1312" name="Freeform 291"/>
            <p:cNvSpPr/>
            <p:nvPr/>
          </p:nvSpPr>
          <p:spPr bwMode="auto">
            <a:xfrm>
              <a:off x="922255" y="2138133"/>
              <a:ext cx="1335359" cy="1349367"/>
            </a:xfrm>
            <a:custGeom>
              <a:avLst/>
              <a:gdLst>
                <a:gd name="T0" fmla="*/ 35 w 120"/>
                <a:gd name="T1" fmla="*/ 18 h 122"/>
                <a:gd name="T2" fmla="*/ 110 w 120"/>
                <a:gd name="T3" fmla="*/ 58 h 122"/>
                <a:gd name="T4" fmla="*/ 27 w 120"/>
                <a:gd name="T5" fmla="*/ 99 h 122"/>
                <a:gd name="T6" fmla="*/ 35 w 120"/>
                <a:gd name="T7" fmla="*/ 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22">
                  <a:moveTo>
                    <a:pt x="35" y="18"/>
                  </a:moveTo>
                  <a:cubicBezTo>
                    <a:pt x="68" y="0"/>
                    <a:pt x="102" y="23"/>
                    <a:pt x="110" y="58"/>
                  </a:cubicBezTo>
                  <a:cubicBezTo>
                    <a:pt x="120" y="102"/>
                    <a:pt x="56" y="122"/>
                    <a:pt x="27" y="99"/>
                  </a:cubicBezTo>
                  <a:cubicBezTo>
                    <a:pt x="8" y="85"/>
                    <a:pt x="0" y="37"/>
                    <a:pt x="35" y="1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6" name="组合 1485"/>
            <p:cNvGrpSpPr/>
            <p:nvPr/>
          </p:nvGrpSpPr>
          <p:grpSpPr>
            <a:xfrm>
              <a:off x="777513" y="2250191"/>
              <a:ext cx="1368043" cy="1115912"/>
              <a:chOff x="469635" y="2277853"/>
              <a:chExt cx="1368043" cy="1115912"/>
            </a:xfrm>
          </p:grpSpPr>
          <p:sp>
            <p:nvSpPr>
              <p:cNvPr id="1313" name="Freeform 292"/>
              <p:cNvSpPr/>
              <p:nvPr/>
            </p:nvSpPr>
            <p:spPr bwMode="auto">
              <a:xfrm>
                <a:off x="726435" y="2277853"/>
                <a:ext cx="1111243" cy="1115912"/>
              </a:xfrm>
              <a:custGeom>
                <a:avLst/>
                <a:gdLst>
                  <a:gd name="T0" fmla="*/ 29 w 100"/>
                  <a:gd name="T1" fmla="*/ 15 h 101"/>
                  <a:gd name="T2" fmla="*/ 92 w 100"/>
                  <a:gd name="T3" fmla="*/ 48 h 101"/>
                  <a:gd name="T4" fmla="*/ 23 w 100"/>
                  <a:gd name="T5" fmla="*/ 83 h 101"/>
                  <a:gd name="T6" fmla="*/ 29 w 100"/>
                  <a:gd name="T7" fmla="*/ 1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101">
                    <a:moveTo>
                      <a:pt x="29" y="15"/>
                    </a:moveTo>
                    <a:cubicBezTo>
                      <a:pt x="57" y="0"/>
                      <a:pt x="85" y="19"/>
                      <a:pt x="92" y="48"/>
                    </a:cubicBezTo>
                    <a:cubicBezTo>
                      <a:pt x="100" y="85"/>
                      <a:pt x="47" y="101"/>
                      <a:pt x="23" y="83"/>
                    </a:cubicBezTo>
                    <a:cubicBezTo>
                      <a:pt x="7" y="70"/>
                      <a:pt x="0" y="31"/>
                      <a:pt x="29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4" name="Freeform 293"/>
              <p:cNvSpPr/>
              <p:nvPr/>
            </p:nvSpPr>
            <p:spPr bwMode="auto">
              <a:xfrm>
                <a:off x="1226027" y="2441271"/>
                <a:ext cx="9338" cy="88713"/>
              </a:xfrm>
              <a:custGeom>
                <a:avLst/>
                <a:gdLst>
                  <a:gd name="T0" fmla="*/ 0 w 1"/>
                  <a:gd name="T1" fmla="*/ 0 h 8"/>
                  <a:gd name="T2" fmla="*/ 1 w 1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5" name="Freeform 294"/>
              <p:cNvSpPr/>
              <p:nvPr/>
            </p:nvSpPr>
            <p:spPr bwMode="auto">
              <a:xfrm>
                <a:off x="1305402" y="3094943"/>
                <a:ext cx="23345" cy="102720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0" y="1"/>
                      <a:pt x="1" y="8"/>
                      <a:pt x="2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6" name="Freeform 295"/>
              <p:cNvSpPr/>
              <p:nvPr/>
            </p:nvSpPr>
            <p:spPr bwMode="auto">
              <a:xfrm>
                <a:off x="1557533" y="2810129"/>
                <a:ext cx="88713" cy="9338"/>
              </a:xfrm>
              <a:custGeom>
                <a:avLst/>
                <a:gdLst>
                  <a:gd name="T0" fmla="*/ 8 w 8"/>
                  <a:gd name="T1" fmla="*/ 1 h 1"/>
                  <a:gd name="T2" fmla="*/ 0 w 8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7" name="Freeform 296"/>
              <p:cNvSpPr/>
              <p:nvPr/>
            </p:nvSpPr>
            <p:spPr bwMode="auto">
              <a:xfrm>
                <a:off x="894522" y="2828805"/>
                <a:ext cx="130734" cy="23345"/>
              </a:xfrm>
              <a:custGeom>
                <a:avLst/>
                <a:gdLst>
                  <a:gd name="T0" fmla="*/ 12 w 12"/>
                  <a:gd name="T1" fmla="*/ 1 h 2"/>
                  <a:gd name="T2" fmla="*/ 0 w 12"/>
                  <a:gd name="T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0" y="0"/>
                      <a:pt x="2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8" name="Line 297"/>
              <p:cNvSpPr>
                <a:spLocks noChangeShapeType="1"/>
              </p:cNvSpPr>
              <p:nvPr/>
            </p:nvSpPr>
            <p:spPr bwMode="auto">
              <a:xfrm flipV="1">
                <a:off x="1417460" y="2520645"/>
                <a:ext cx="9338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9" name="Line 298"/>
              <p:cNvSpPr>
                <a:spLocks noChangeShapeType="1"/>
              </p:cNvSpPr>
              <p:nvPr/>
            </p:nvSpPr>
            <p:spPr bwMode="auto">
              <a:xfrm>
                <a:off x="1524849" y="2665387"/>
                <a:ext cx="32684" cy="0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0" name="Line 299"/>
              <p:cNvSpPr>
                <a:spLocks noChangeShapeType="1"/>
              </p:cNvSpPr>
              <p:nvPr/>
            </p:nvSpPr>
            <p:spPr bwMode="auto">
              <a:xfrm>
                <a:off x="1571540" y="2950202"/>
                <a:ext cx="32684" cy="23345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1" name="Line 300"/>
              <p:cNvSpPr>
                <a:spLocks noChangeShapeType="1"/>
              </p:cNvSpPr>
              <p:nvPr/>
            </p:nvSpPr>
            <p:spPr bwMode="auto">
              <a:xfrm>
                <a:off x="1459482" y="3062260"/>
                <a:ext cx="0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2" name="Line 301"/>
              <p:cNvSpPr>
                <a:spLocks noChangeShapeType="1"/>
              </p:cNvSpPr>
              <p:nvPr/>
            </p:nvSpPr>
            <p:spPr bwMode="auto">
              <a:xfrm flipH="1">
                <a:off x="1127976" y="3108951"/>
                <a:ext cx="18676" cy="18676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3" name="Line 302"/>
              <p:cNvSpPr>
                <a:spLocks noChangeShapeType="1"/>
              </p:cNvSpPr>
              <p:nvPr/>
            </p:nvSpPr>
            <p:spPr bwMode="auto">
              <a:xfrm flipH="1">
                <a:off x="992573" y="2987554"/>
                <a:ext cx="32684" cy="9338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4" name="Line 303"/>
              <p:cNvSpPr>
                <a:spLocks noChangeShapeType="1"/>
              </p:cNvSpPr>
              <p:nvPr/>
            </p:nvSpPr>
            <p:spPr bwMode="auto">
              <a:xfrm flipH="1" flipV="1">
                <a:off x="969227" y="2684063"/>
                <a:ext cx="37353" cy="14007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5" name="Line 304"/>
              <p:cNvSpPr>
                <a:spLocks noChangeShapeType="1"/>
              </p:cNvSpPr>
              <p:nvPr/>
            </p:nvSpPr>
            <p:spPr bwMode="auto">
              <a:xfrm flipH="1" flipV="1">
                <a:off x="1081285" y="2553329"/>
                <a:ext cx="23345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6" name="Freeform 305"/>
              <p:cNvSpPr/>
              <p:nvPr/>
            </p:nvSpPr>
            <p:spPr bwMode="auto">
              <a:xfrm>
                <a:off x="1235365" y="2772776"/>
                <a:ext cx="79375" cy="79375"/>
              </a:xfrm>
              <a:custGeom>
                <a:avLst/>
                <a:gdLst>
                  <a:gd name="T0" fmla="*/ 3 w 7"/>
                  <a:gd name="T1" fmla="*/ 1 h 7"/>
                  <a:gd name="T2" fmla="*/ 6 w 7"/>
                  <a:gd name="T3" fmla="*/ 5 h 7"/>
                  <a:gd name="T4" fmla="*/ 1 w 7"/>
                  <a:gd name="T5" fmla="*/ 5 h 7"/>
                  <a:gd name="T6" fmla="*/ 3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5" y="0"/>
                      <a:pt x="7" y="3"/>
                      <a:pt x="6" y="5"/>
                    </a:cubicBezTo>
                    <a:cubicBezTo>
                      <a:pt x="6" y="7"/>
                      <a:pt x="2" y="7"/>
                      <a:pt x="1" y="5"/>
                    </a:cubicBezTo>
                    <a:cubicBezTo>
                      <a:pt x="0" y="4"/>
                      <a:pt x="1" y="1"/>
                      <a:pt x="3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7" name="Freeform 306"/>
              <p:cNvSpPr/>
              <p:nvPr/>
            </p:nvSpPr>
            <p:spPr bwMode="auto">
              <a:xfrm>
                <a:off x="1258711" y="2497300"/>
                <a:ext cx="112058" cy="289484"/>
              </a:xfrm>
              <a:custGeom>
                <a:avLst/>
                <a:gdLst>
                  <a:gd name="T0" fmla="*/ 0 w 10"/>
                  <a:gd name="T1" fmla="*/ 26 h 26"/>
                  <a:gd name="T2" fmla="*/ 8 w 10"/>
                  <a:gd name="T3" fmla="*/ 0 h 26"/>
                  <a:gd name="T4" fmla="*/ 3 w 10"/>
                  <a:gd name="T5" fmla="*/ 26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cubicBezTo>
                      <a:pt x="0" y="21"/>
                      <a:pt x="5" y="0"/>
                      <a:pt x="8" y="0"/>
                    </a:cubicBezTo>
                    <a:cubicBezTo>
                      <a:pt x="10" y="1"/>
                      <a:pt x="6" y="19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8" name="Freeform 307"/>
              <p:cNvSpPr/>
              <p:nvPr/>
            </p:nvSpPr>
            <p:spPr bwMode="auto">
              <a:xfrm>
                <a:off x="1305402" y="2754100"/>
                <a:ext cx="210109" cy="74705"/>
              </a:xfrm>
              <a:custGeom>
                <a:avLst/>
                <a:gdLst>
                  <a:gd name="T0" fmla="*/ 0 w 19"/>
                  <a:gd name="T1" fmla="*/ 4 h 7"/>
                  <a:gd name="T2" fmla="*/ 19 w 19"/>
                  <a:gd name="T3" fmla="*/ 2 h 7"/>
                  <a:gd name="T4" fmla="*/ 1 w 19"/>
                  <a:gd name="T5" fmla="*/ 7 h 7"/>
                  <a:gd name="T6" fmla="*/ 0 w 19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0" y="4"/>
                    </a:moveTo>
                    <a:cubicBezTo>
                      <a:pt x="3" y="3"/>
                      <a:pt x="19" y="0"/>
                      <a:pt x="19" y="2"/>
                    </a:cubicBezTo>
                    <a:cubicBezTo>
                      <a:pt x="19" y="4"/>
                      <a:pt x="6" y="7"/>
                      <a:pt x="1" y="7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0" name="Freeform 319"/>
              <p:cNvSpPr/>
              <p:nvPr/>
            </p:nvSpPr>
            <p:spPr bwMode="auto">
              <a:xfrm>
                <a:off x="469635" y="2562667"/>
                <a:ext cx="135404" cy="32684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2" y="1"/>
                      <a:pt x="9" y="3"/>
                      <a:pt x="12" y="3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1" name="Freeform 320"/>
              <p:cNvSpPr/>
              <p:nvPr/>
            </p:nvSpPr>
            <p:spPr bwMode="auto">
              <a:xfrm>
                <a:off x="549009" y="2431933"/>
                <a:ext cx="98051" cy="65367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2"/>
                      <a:pt x="5" y="5"/>
                      <a:pt x="9" y="6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2" name="Freeform 321"/>
              <p:cNvSpPr/>
              <p:nvPr/>
            </p:nvSpPr>
            <p:spPr bwMode="auto">
              <a:xfrm>
                <a:off x="670406" y="2277853"/>
                <a:ext cx="79375" cy="98051"/>
              </a:xfrm>
              <a:custGeom>
                <a:avLst/>
                <a:gdLst>
                  <a:gd name="T0" fmla="*/ 0 w 7"/>
                  <a:gd name="T1" fmla="*/ 0 h 9"/>
                  <a:gd name="T2" fmla="*/ 7 w 7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1" y="2"/>
                      <a:pt x="5" y="7"/>
                      <a:pt x="7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85" name="组合 1484"/>
          <p:cNvGrpSpPr/>
          <p:nvPr/>
        </p:nvGrpSpPr>
        <p:grpSpPr>
          <a:xfrm>
            <a:off x="1677334" y="1385612"/>
            <a:ext cx="485585" cy="728379"/>
            <a:chOff x="1571540" y="1689547"/>
            <a:chExt cx="485585" cy="728379"/>
          </a:xfrm>
        </p:grpSpPr>
        <p:sp>
          <p:nvSpPr>
            <p:cNvPr id="1386" name="Freeform 365"/>
            <p:cNvSpPr/>
            <p:nvPr/>
          </p:nvSpPr>
          <p:spPr bwMode="auto">
            <a:xfrm>
              <a:off x="1571540" y="1689547"/>
              <a:ext cx="485585" cy="532276"/>
            </a:xfrm>
            <a:custGeom>
              <a:avLst/>
              <a:gdLst>
                <a:gd name="T0" fmla="*/ 12 w 44"/>
                <a:gd name="T1" fmla="*/ 48 h 48"/>
                <a:gd name="T2" fmla="*/ 2 w 44"/>
                <a:gd name="T3" fmla="*/ 20 h 48"/>
                <a:gd name="T4" fmla="*/ 30 w 44"/>
                <a:gd name="T5" fmla="*/ 5 h 48"/>
                <a:gd name="T6" fmla="*/ 43 w 44"/>
                <a:gd name="T7" fmla="*/ 26 h 48"/>
                <a:gd name="T8" fmla="*/ 31 w 44"/>
                <a:gd name="T9" fmla="*/ 48 h 48"/>
                <a:gd name="T10" fmla="*/ 12 w 44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8">
                  <a:moveTo>
                    <a:pt x="12" y="48"/>
                  </a:moveTo>
                  <a:cubicBezTo>
                    <a:pt x="4" y="41"/>
                    <a:pt x="0" y="29"/>
                    <a:pt x="2" y="20"/>
                  </a:cubicBezTo>
                  <a:cubicBezTo>
                    <a:pt x="6" y="7"/>
                    <a:pt x="18" y="0"/>
                    <a:pt x="30" y="5"/>
                  </a:cubicBezTo>
                  <a:cubicBezTo>
                    <a:pt x="39" y="8"/>
                    <a:pt x="44" y="17"/>
                    <a:pt x="43" y="26"/>
                  </a:cubicBezTo>
                  <a:cubicBezTo>
                    <a:pt x="43" y="35"/>
                    <a:pt x="37" y="46"/>
                    <a:pt x="31" y="48"/>
                  </a:cubicBezTo>
                  <a:cubicBezTo>
                    <a:pt x="27" y="47"/>
                    <a:pt x="12" y="48"/>
                    <a:pt x="12" y="4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7" name="Freeform 366"/>
            <p:cNvSpPr/>
            <p:nvPr/>
          </p:nvSpPr>
          <p:spPr bwMode="auto">
            <a:xfrm>
              <a:off x="1702274" y="1899656"/>
              <a:ext cx="224116" cy="308160"/>
            </a:xfrm>
            <a:custGeom>
              <a:avLst/>
              <a:gdLst>
                <a:gd name="T0" fmla="*/ 5 w 20"/>
                <a:gd name="T1" fmla="*/ 28 h 28"/>
                <a:gd name="T2" fmla="*/ 0 w 20"/>
                <a:gd name="T3" fmla="*/ 11 h 28"/>
                <a:gd name="T4" fmla="*/ 2 w 20"/>
                <a:gd name="T5" fmla="*/ 3 h 28"/>
                <a:gd name="T6" fmla="*/ 4 w 20"/>
                <a:gd name="T7" fmla="*/ 5 h 28"/>
                <a:gd name="T8" fmla="*/ 8 w 20"/>
                <a:gd name="T9" fmla="*/ 2 h 28"/>
                <a:gd name="T10" fmla="*/ 9 w 20"/>
                <a:gd name="T11" fmla="*/ 5 h 28"/>
                <a:gd name="T12" fmla="*/ 14 w 20"/>
                <a:gd name="T13" fmla="*/ 1 h 28"/>
                <a:gd name="T14" fmla="*/ 14 w 20"/>
                <a:gd name="T15" fmla="*/ 5 h 28"/>
                <a:gd name="T16" fmla="*/ 19 w 20"/>
                <a:gd name="T17" fmla="*/ 2 h 28"/>
                <a:gd name="T18" fmla="*/ 18 w 20"/>
                <a:gd name="T19" fmla="*/ 10 h 28"/>
                <a:gd name="T20" fmla="*/ 13 w 20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8">
                  <a:moveTo>
                    <a:pt x="5" y="28"/>
                  </a:moveTo>
                  <a:cubicBezTo>
                    <a:pt x="2" y="23"/>
                    <a:pt x="1" y="16"/>
                    <a:pt x="0" y="11"/>
                  </a:cubicBezTo>
                  <a:cubicBezTo>
                    <a:pt x="0" y="9"/>
                    <a:pt x="0" y="4"/>
                    <a:pt x="2" y="3"/>
                  </a:cubicBezTo>
                  <a:cubicBezTo>
                    <a:pt x="6" y="0"/>
                    <a:pt x="7" y="8"/>
                    <a:pt x="4" y="5"/>
                  </a:cubicBezTo>
                  <a:cubicBezTo>
                    <a:pt x="1" y="2"/>
                    <a:pt x="7" y="1"/>
                    <a:pt x="8" y="2"/>
                  </a:cubicBezTo>
                  <a:cubicBezTo>
                    <a:pt x="13" y="3"/>
                    <a:pt x="11" y="7"/>
                    <a:pt x="9" y="5"/>
                  </a:cubicBezTo>
                  <a:cubicBezTo>
                    <a:pt x="7" y="2"/>
                    <a:pt x="12" y="0"/>
                    <a:pt x="14" y="1"/>
                  </a:cubicBezTo>
                  <a:cubicBezTo>
                    <a:pt x="18" y="3"/>
                    <a:pt x="16" y="7"/>
                    <a:pt x="14" y="5"/>
                  </a:cubicBezTo>
                  <a:cubicBezTo>
                    <a:pt x="12" y="2"/>
                    <a:pt x="17" y="0"/>
                    <a:pt x="19" y="2"/>
                  </a:cubicBezTo>
                  <a:cubicBezTo>
                    <a:pt x="20" y="4"/>
                    <a:pt x="19" y="8"/>
                    <a:pt x="18" y="10"/>
                  </a:cubicBezTo>
                  <a:cubicBezTo>
                    <a:pt x="16" y="16"/>
                    <a:pt x="14" y="22"/>
                    <a:pt x="13" y="2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8" name="Freeform 367"/>
            <p:cNvSpPr/>
            <p:nvPr/>
          </p:nvSpPr>
          <p:spPr bwMode="auto">
            <a:xfrm>
              <a:off x="1692936" y="2221824"/>
              <a:ext cx="275476" cy="42022"/>
            </a:xfrm>
            <a:custGeom>
              <a:avLst/>
              <a:gdLst>
                <a:gd name="T0" fmla="*/ 1 w 25"/>
                <a:gd name="T1" fmla="*/ 0 h 4"/>
                <a:gd name="T2" fmla="*/ 4 w 25"/>
                <a:gd name="T3" fmla="*/ 4 h 4"/>
                <a:gd name="T4" fmla="*/ 11 w 25"/>
                <a:gd name="T5" fmla="*/ 4 h 4"/>
                <a:gd name="T6" fmla="*/ 20 w 2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">
                  <a:moveTo>
                    <a:pt x="1" y="0"/>
                  </a:moveTo>
                  <a:cubicBezTo>
                    <a:pt x="0" y="3"/>
                    <a:pt x="1" y="3"/>
                    <a:pt x="4" y="4"/>
                  </a:cubicBezTo>
                  <a:cubicBezTo>
                    <a:pt x="6" y="4"/>
                    <a:pt x="9" y="4"/>
                    <a:pt x="11" y="4"/>
                  </a:cubicBezTo>
                  <a:cubicBezTo>
                    <a:pt x="13" y="4"/>
                    <a:pt x="25" y="4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9" name="Freeform 368"/>
            <p:cNvSpPr/>
            <p:nvPr/>
          </p:nvSpPr>
          <p:spPr bwMode="auto">
            <a:xfrm>
              <a:off x="1692936" y="2254507"/>
              <a:ext cx="275476" cy="65367"/>
            </a:xfrm>
            <a:custGeom>
              <a:avLst/>
              <a:gdLst>
                <a:gd name="T0" fmla="*/ 2 w 25"/>
                <a:gd name="T1" fmla="*/ 0 h 6"/>
                <a:gd name="T2" fmla="*/ 0 w 25"/>
                <a:gd name="T3" fmla="*/ 3 h 6"/>
                <a:gd name="T4" fmla="*/ 13 w 25"/>
                <a:gd name="T5" fmla="*/ 5 h 6"/>
                <a:gd name="T6" fmla="*/ 20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3" y="6"/>
                    <a:pt x="9" y="5"/>
                    <a:pt x="13" y="5"/>
                  </a:cubicBezTo>
                  <a:cubicBezTo>
                    <a:pt x="14" y="4"/>
                    <a:pt x="25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0" name="Freeform 369"/>
            <p:cNvSpPr/>
            <p:nvPr/>
          </p:nvSpPr>
          <p:spPr bwMode="auto">
            <a:xfrm>
              <a:off x="1646245" y="2287191"/>
              <a:ext cx="345513" cy="79375"/>
            </a:xfrm>
            <a:custGeom>
              <a:avLst/>
              <a:gdLst>
                <a:gd name="T0" fmla="*/ 7 w 31"/>
                <a:gd name="T1" fmla="*/ 2 h 7"/>
                <a:gd name="T2" fmla="*/ 24 w 3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7">
                  <a:moveTo>
                    <a:pt x="7" y="2"/>
                  </a:moveTo>
                  <a:cubicBezTo>
                    <a:pt x="0" y="7"/>
                    <a:pt x="31" y="6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1" name="Freeform 370"/>
            <p:cNvSpPr/>
            <p:nvPr/>
          </p:nvSpPr>
          <p:spPr bwMode="auto">
            <a:xfrm>
              <a:off x="1683598" y="2329213"/>
              <a:ext cx="266138" cy="70036"/>
            </a:xfrm>
            <a:custGeom>
              <a:avLst/>
              <a:gdLst>
                <a:gd name="T0" fmla="*/ 5 w 24"/>
                <a:gd name="T1" fmla="*/ 1 h 6"/>
                <a:gd name="T2" fmla="*/ 20 w 24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5" y="1"/>
                  </a:moveTo>
                  <a:cubicBezTo>
                    <a:pt x="0" y="6"/>
                    <a:pt x="24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2" name="Freeform 371"/>
            <p:cNvSpPr/>
            <p:nvPr/>
          </p:nvSpPr>
          <p:spPr bwMode="auto">
            <a:xfrm>
              <a:off x="1772311" y="2375904"/>
              <a:ext cx="98051" cy="42022"/>
            </a:xfrm>
            <a:custGeom>
              <a:avLst/>
              <a:gdLst>
                <a:gd name="T0" fmla="*/ 1 w 9"/>
                <a:gd name="T1" fmla="*/ 0 h 4"/>
                <a:gd name="T2" fmla="*/ 8 w 9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0" y="3"/>
                    <a:pt x="9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4" name="组合 1483"/>
          <p:cNvGrpSpPr/>
          <p:nvPr/>
        </p:nvGrpSpPr>
        <p:grpSpPr>
          <a:xfrm>
            <a:off x="6803874" y="351324"/>
            <a:ext cx="833309" cy="1022138"/>
            <a:chOff x="2057125" y="2175133"/>
            <a:chExt cx="947825" cy="1162603"/>
          </a:xfrm>
        </p:grpSpPr>
        <p:sp>
          <p:nvSpPr>
            <p:cNvPr id="1393" name="Freeform 372"/>
            <p:cNvSpPr/>
            <p:nvPr/>
          </p:nvSpPr>
          <p:spPr bwMode="auto">
            <a:xfrm>
              <a:off x="2057125" y="2207816"/>
              <a:ext cx="947825" cy="1129920"/>
            </a:xfrm>
            <a:custGeom>
              <a:avLst/>
              <a:gdLst>
                <a:gd name="T0" fmla="*/ 0 w 85"/>
                <a:gd name="T1" fmla="*/ 87 h 102"/>
                <a:gd name="T2" fmla="*/ 68 w 85"/>
                <a:gd name="T3" fmla="*/ 102 h 102"/>
                <a:gd name="T4" fmla="*/ 85 w 85"/>
                <a:gd name="T5" fmla="*/ 17 h 102"/>
                <a:gd name="T6" fmla="*/ 16 w 85"/>
                <a:gd name="T7" fmla="*/ 0 h 102"/>
                <a:gd name="T8" fmla="*/ 0 w 85"/>
                <a:gd name="T9" fmla="*/ 8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02">
                  <a:moveTo>
                    <a:pt x="0" y="87"/>
                  </a:moveTo>
                  <a:cubicBezTo>
                    <a:pt x="5" y="90"/>
                    <a:pt x="61" y="102"/>
                    <a:pt x="68" y="102"/>
                  </a:cubicBezTo>
                  <a:cubicBezTo>
                    <a:pt x="74" y="87"/>
                    <a:pt x="85" y="27"/>
                    <a:pt x="85" y="17"/>
                  </a:cubicBezTo>
                  <a:cubicBezTo>
                    <a:pt x="77" y="11"/>
                    <a:pt x="19" y="0"/>
                    <a:pt x="16" y="0"/>
                  </a:cubicBezTo>
                  <a:cubicBezTo>
                    <a:pt x="15" y="2"/>
                    <a:pt x="1" y="61"/>
                    <a:pt x="0" y="8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4" name="Freeform 373"/>
            <p:cNvSpPr/>
            <p:nvPr/>
          </p:nvSpPr>
          <p:spPr bwMode="auto">
            <a:xfrm>
              <a:off x="2136500" y="2287191"/>
              <a:ext cx="789076" cy="985178"/>
            </a:xfrm>
            <a:custGeom>
              <a:avLst/>
              <a:gdLst>
                <a:gd name="T0" fmla="*/ 0 w 71"/>
                <a:gd name="T1" fmla="*/ 77 h 89"/>
                <a:gd name="T2" fmla="*/ 56 w 71"/>
                <a:gd name="T3" fmla="*/ 89 h 89"/>
                <a:gd name="T4" fmla="*/ 71 w 71"/>
                <a:gd name="T5" fmla="*/ 13 h 89"/>
                <a:gd name="T6" fmla="*/ 14 w 71"/>
                <a:gd name="T7" fmla="*/ 0 h 89"/>
                <a:gd name="T8" fmla="*/ 0 w 71"/>
                <a:gd name="T9" fmla="*/ 7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89">
                  <a:moveTo>
                    <a:pt x="0" y="77"/>
                  </a:moveTo>
                  <a:cubicBezTo>
                    <a:pt x="4" y="79"/>
                    <a:pt x="50" y="89"/>
                    <a:pt x="56" y="89"/>
                  </a:cubicBezTo>
                  <a:cubicBezTo>
                    <a:pt x="61" y="75"/>
                    <a:pt x="71" y="23"/>
                    <a:pt x="71" y="13"/>
                  </a:cubicBezTo>
                  <a:cubicBezTo>
                    <a:pt x="65" y="8"/>
                    <a:pt x="17" y="0"/>
                    <a:pt x="14" y="0"/>
                  </a:cubicBezTo>
                  <a:cubicBezTo>
                    <a:pt x="13" y="2"/>
                    <a:pt x="1" y="53"/>
                    <a:pt x="0" y="7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5" name="Freeform 374"/>
            <p:cNvSpPr/>
            <p:nvPr/>
          </p:nvSpPr>
          <p:spPr bwMode="auto">
            <a:xfrm>
              <a:off x="2425983" y="2207816"/>
              <a:ext cx="364189" cy="200771"/>
            </a:xfrm>
            <a:custGeom>
              <a:avLst/>
              <a:gdLst>
                <a:gd name="T0" fmla="*/ 3 w 33"/>
                <a:gd name="T1" fmla="*/ 2 h 18"/>
                <a:gd name="T2" fmla="*/ 2 w 33"/>
                <a:gd name="T3" fmla="*/ 10 h 18"/>
                <a:gd name="T4" fmla="*/ 29 w 33"/>
                <a:gd name="T5" fmla="*/ 16 h 18"/>
                <a:gd name="T6" fmla="*/ 31 w 33"/>
                <a:gd name="T7" fmla="*/ 8 h 18"/>
                <a:gd name="T8" fmla="*/ 3 w 33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" y="2"/>
                  </a:moveTo>
                  <a:cubicBezTo>
                    <a:pt x="0" y="4"/>
                    <a:pt x="0" y="8"/>
                    <a:pt x="2" y="10"/>
                  </a:cubicBezTo>
                  <a:cubicBezTo>
                    <a:pt x="7" y="14"/>
                    <a:pt x="24" y="18"/>
                    <a:pt x="29" y="16"/>
                  </a:cubicBezTo>
                  <a:cubicBezTo>
                    <a:pt x="32" y="15"/>
                    <a:pt x="33" y="11"/>
                    <a:pt x="31" y="8"/>
                  </a:cubicBezTo>
                  <a:cubicBezTo>
                    <a:pt x="29" y="6"/>
                    <a:pt x="6" y="0"/>
                    <a:pt x="3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6" name="Freeform 375"/>
            <p:cNvSpPr/>
            <p:nvPr/>
          </p:nvSpPr>
          <p:spPr bwMode="auto">
            <a:xfrm>
              <a:off x="2547379" y="2175133"/>
              <a:ext cx="135404" cy="102720"/>
            </a:xfrm>
            <a:custGeom>
              <a:avLst/>
              <a:gdLst>
                <a:gd name="T0" fmla="*/ 0 w 12"/>
                <a:gd name="T1" fmla="*/ 6 h 9"/>
                <a:gd name="T2" fmla="*/ 7 w 12"/>
                <a:gd name="T3" fmla="*/ 1 h 9"/>
                <a:gd name="T4" fmla="*/ 11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0" y="6"/>
                  </a:moveTo>
                  <a:cubicBezTo>
                    <a:pt x="1" y="3"/>
                    <a:pt x="3" y="0"/>
                    <a:pt x="7" y="1"/>
                  </a:cubicBezTo>
                  <a:cubicBezTo>
                    <a:pt x="11" y="2"/>
                    <a:pt x="12" y="6"/>
                    <a:pt x="1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7" name="Freeform 376"/>
            <p:cNvSpPr/>
            <p:nvPr/>
          </p:nvSpPr>
          <p:spPr bwMode="auto">
            <a:xfrm>
              <a:off x="2337270" y="2455278"/>
              <a:ext cx="121396" cy="140073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11 h 13"/>
                <a:gd name="T4" fmla="*/ 8 w 11"/>
                <a:gd name="T5" fmla="*/ 12 h 13"/>
                <a:gd name="T6" fmla="*/ 10 w 11"/>
                <a:gd name="T7" fmla="*/ 2 h 13"/>
                <a:gd name="T8" fmla="*/ 2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1" y="2"/>
                    <a:pt x="0" y="7"/>
                    <a:pt x="0" y="11"/>
                  </a:cubicBezTo>
                  <a:cubicBezTo>
                    <a:pt x="2" y="12"/>
                    <a:pt x="5" y="13"/>
                    <a:pt x="8" y="12"/>
                  </a:cubicBezTo>
                  <a:cubicBezTo>
                    <a:pt x="9" y="10"/>
                    <a:pt x="11" y="4"/>
                    <a:pt x="10" y="2"/>
                  </a:cubicBezTo>
                  <a:cubicBezTo>
                    <a:pt x="8" y="1"/>
                    <a:pt x="5" y="1"/>
                    <a:pt x="2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8" name="Freeform 377"/>
            <p:cNvSpPr/>
            <p:nvPr/>
          </p:nvSpPr>
          <p:spPr bwMode="auto">
            <a:xfrm>
              <a:off x="2281241" y="2684063"/>
              <a:ext cx="121396" cy="135404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1 h 12"/>
                <a:gd name="T4" fmla="*/ 8 w 11"/>
                <a:gd name="T5" fmla="*/ 12 h 12"/>
                <a:gd name="T6" fmla="*/ 11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1" y="7"/>
                    <a:pt x="0" y="11"/>
                  </a:cubicBezTo>
                  <a:cubicBezTo>
                    <a:pt x="3" y="12"/>
                    <a:pt x="6" y="12"/>
                    <a:pt x="8" y="12"/>
                  </a:cubicBezTo>
                  <a:cubicBezTo>
                    <a:pt x="10" y="9"/>
                    <a:pt x="11" y="4"/>
                    <a:pt x="11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9" name="Freeform 378"/>
            <p:cNvSpPr/>
            <p:nvPr/>
          </p:nvSpPr>
          <p:spPr bwMode="auto">
            <a:xfrm>
              <a:off x="2248558" y="2908180"/>
              <a:ext cx="121396" cy="130735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0 h 12"/>
                <a:gd name="T4" fmla="*/ 8 w 11"/>
                <a:gd name="T5" fmla="*/ 12 h 12"/>
                <a:gd name="T6" fmla="*/ 10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0" y="7"/>
                    <a:pt x="0" y="10"/>
                  </a:cubicBezTo>
                  <a:cubicBezTo>
                    <a:pt x="2" y="11"/>
                    <a:pt x="5" y="12"/>
                    <a:pt x="8" y="12"/>
                  </a:cubicBezTo>
                  <a:cubicBezTo>
                    <a:pt x="9" y="9"/>
                    <a:pt x="11" y="4"/>
                    <a:pt x="10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0" name="Freeform 379"/>
            <p:cNvSpPr/>
            <p:nvPr/>
          </p:nvSpPr>
          <p:spPr bwMode="auto">
            <a:xfrm>
              <a:off x="2538041" y="2497300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1" name="Freeform 380"/>
            <p:cNvSpPr/>
            <p:nvPr/>
          </p:nvSpPr>
          <p:spPr bwMode="auto">
            <a:xfrm>
              <a:off x="2524034" y="2553329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2" name="Freeform 381"/>
            <p:cNvSpPr/>
            <p:nvPr/>
          </p:nvSpPr>
          <p:spPr bwMode="auto">
            <a:xfrm>
              <a:off x="2514696" y="2609358"/>
              <a:ext cx="275476" cy="56029"/>
            </a:xfrm>
            <a:custGeom>
              <a:avLst/>
              <a:gdLst>
                <a:gd name="T0" fmla="*/ 0 w 25"/>
                <a:gd name="T1" fmla="*/ 0 h 5"/>
                <a:gd name="T2" fmla="*/ 25 w 25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3" y="2"/>
                    <a:pt x="21" y="5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3" name="Freeform 382"/>
            <p:cNvSpPr/>
            <p:nvPr/>
          </p:nvSpPr>
          <p:spPr bwMode="auto">
            <a:xfrm>
              <a:off x="2491350" y="2721416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3" y="2"/>
                    <a:pt x="21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4" name="Freeform 383"/>
            <p:cNvSpPr/>
            <p:nvPr/>
          </p:nvSpPr>
          <p:spPr bwMode="auto">
            <a:xfrm>
              <a:off x="2482012" y="278678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1"/>
                    <a:pt x="20" y="4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5" name="Freeform 384"/>
            <p:cNvSpPr/>
            <p:nvPr/>
          </p:nvSpPr>
          <p:spPr bwMode="auto">
            <a:xfrm>
              <a:off x="2468005" y="284281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6" name="Freeform 385"/>
            <p:cNvSpPr/>
            <p:nvPr/>
          </p:nvSpPr>
          <p:spPr bwMode="auto">
            <a:xfrm>
              <a:off x="2449329" y="2950202"/>
              <a:ext cx="266138" cy="70036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7" name="Freeform 386"/>
            <p:cNvSpPr/>
            <p:nvPr/>
          </p:nvSpPr>
          <p:spPr bwMode="auto">
            <a:xfrm>
              <a:off x="2435321" y="3006231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8" name="Freeform 387"/>
            <p:cNvSpPr/>
            <p:nvPr/>
          </p:nvSpPr>
          <p:spPr bwMode="auto">
            <a:xfrm>
              <a:off x="2425983" y="3076267"/>
              <a:ext cx="266138" cy="51360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9" name="Freeform 388"/>
            <p:cNvSpPr/>
            <p:nvPr/>
          </p:nvSpPr>
          <p:spPr bwMode="auto">
            <a:xfrm>
              <a:off x="2271903" y="2665387"/>
              <a:ext cx="186764" cy="107389"/>
            </a:xfrm>
            <a:custGeom>
              <a:avLst/>
              <a:gdLst>
                <a:gd name="T0" fmla="*/ 0 w 17"/>
                <a:gd name="T1" fmla="*/ 3 h 10"/>
                <a:gd name="T2" fmla="*/ 5 w 17"/>
                <a:gd name="T3" fmla="*/ 10 h 10"/>
                <a:gd name="T4" fmla="*/ 17 w 1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0">
                  <a:moveTo>
                    <a:pt x="0" y="3"/>
                  </a:moveTo>
                  <a:cubicBezTo>
                    <a:pt x="1" y="5"/>
                    <a:pt x="3" y="9"/>
                    <a:pt x="5" y="10"/>
                  </a:cubicBezTo>
                  <a:cubicBezTo>
                    <a:pt x="9" y="8"/>
                    <a:pt x="14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5" name="组合 1494"/>
          <p:cNvGrpSpPr/>
          <p:nvPr/>
        </p:nvGrpSpPr>
        <p:grpSpPr>
          <a:xfrm>
            <a:off x="788072" y="4842308"/>
            <a:ext cx="691025" cy="1199956"/>
            <a:chOff x="236180" y="5023278"/>
            <a:chExt cx="691025" cy="1199956"/>
          </a:xfrm>
        </p:grpSpPr>
        <p:sp>
          <p:nvSpPr>
            <p:cNvPr id="1410" name="Freeform 389"/>
            <p:cNvSpPr/>
            <p:nvPr/>
          </p:nvSpPr>
          <p:spPr bwMode="auto">
            <a:xfrm>
              <a:off x="236180" y="5611583"/>
              <a:ext cx="457571" cy="611651"/>
            </a:xfrm>
            <a:custGeom>
              <a:avLst/>
              <a:gdLst>
                <a:gd name="T0" fmla="*/ 1 w 41"/>
                <a:gd name="T1" fmla="*/ 7 h 55"/>
                <a:gd name="T2" fmla="*/ 9 w 41"/>
                <a:gd name="T3" fmla="*/ 52 h 55"/>
                <a:gd name="T4" fmla="*/ 41 w 41"/>
                <a:gd name="T5" fmla="*/ 47 h 55"/>
                <a:gd name="T6" fmla="*/ 32 w 41"/>
                <a:gd name="T7" fmla="*/ 1 h 55"/>
                <a:gd name="T8" fmla="*/ 1 w 41"/>
                <a:gd name="T9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5">
                  <a:moveTo>
                    <a:pt x="1" y="7"/>
                  </a:moveTo>
                  <a:cubicBezTo>
                    <a:pt x="0" y="10"/>
                    <a:pt x="7" y="50"/>
                    <a:pt x="9" y="52"/>
                  </a:cubicBezTo>
                  <a:cubicBezTo>
                    <a:pt x="10" y="55"/>
                    <a:pt x="41" y="50"/>
                    <a:pt x="41" y="47"/>
                  </a:cubicBezTo>
                  <a:cubicBezTo>
                    <a:pt x="38" y="30"/>
                    <a:pt x="34" y="6"/>
                    <a:pt x="32" y="1"/>
                  </a:cubicBezTo>
                  <a:cubicBezTo>
                    <a:pt x="28" y="0"/>
                    <a:pt x="1" y="5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1" name="Freeform 390"/>
            <p:cNvSpPr/>
            <p:nvPr/>
          </p:nvSpPr>
          <p:spPr bwMode="auto">
            <a:xfrm>
              <a:off x="292209" y="5667612"/>
              <a:ext cx="345513" cy="443564"/>
            </a:xfrm>
            <a:custGeom>
              <a:avLst/>
              <a:gdLst>
                <a:gd name="T0" fmla="*/ 0 w 31"/>
                <a:gd name="T1" fmla="*/ 5 h 40"/>
                <a:gd name="T2" fmla="*/ 6 w 31"/>
                <a:gd name="T3" fmla="*/ 38 h 40"/>
                <a:gd name="T4" fmla="*/ 31 w 31"/>
                <a:gd name="T5" fmla="*/ 34 h 40"/>
                <a:gd name="T6" fmla="*/ 24 w 31"/>
                <a:gd name="T7" fmla="*/ 1 h 40"/>
                <a:gd name="T8" fmla="*/ 0 w 31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0">
                  <a:moveTo>
                    <a:pt x="0" y="5"/>
                  </a:moveTo>
                  <a:cubicBezTo>
                    <a:pt x="0" y="7"/>
                    <a:pt x="5" y="37"/>
                    <a:pt x="6" y="38"/>
                  </a:cubicBezTo>
                  <a:cubicBezTo>
                    <a:pt x="7" y="40"/>
                    <a:pt x="31" y="36"/>
                    <a:pt x="31" y="34"/>
                  </a:cubicBezTo>
                  <a:cubicBezTo>
                    <a:pt x="29" y="22"/>
                    <a:pt x="26" y="5"/>
                    <a:pt x="24" y="1"/>
                  </a:cubicBezTo>
                  <a:cubicBezTo>
                    <a:pt x="21" y="0"/>
                    <a:pt x="0" y="4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2" name="Freeform 391"/>
            <p:cNvSpPr/>
            <p:nvPr/>
          </p:nvSpPr>
          <p:spPr bwMode="auto">
            <a:xfrm>
              <a:off x="469635" y="6097168"/>
              <a:ext cx="112058" cy="70036"/>
            </a:xfrm>
            <a:custGeom>
              <a:avLst/>
              <a:gdLst>
                <a:gd name="T0" fmla="*/ 0 w 10"/>
                <a:gd name="T1" fmla="*/ 3 h 6"/>
                <a:gd name="T2" fmla="*/ 9 w 10"/>
                <a:gd name="T3" fmla="*/ 2 h 6"/>
                <a:gd name="T4" fmla="*/ 0 w 10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2"/>
                    <a:pt x="8" y="0"/>
                    <a:pt x="9" y="2"/>
                  </a:cubicBezTo>
                  <a:cubicBezTo>
                    <a:pt x="10" y="4"/>
                    <a:pt x="0" y="6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3" name="Freeform 392"/>
            <p:cNvSpPr/>
            <p:nvPr/>
          </p:nvSpPr>
          <p:spPr bwMode="auto">
            <a:xfrm>
              <a:off x="329562" y="5676950"/>
              <a:ext cx="219447" cy="233454"/>
            </a:xfrm>
            <a:custGeom>
              <a:avLst/>
              <a:gdLst>
                <a:gd name="T0" fmla="*/ 0 w 20"/>
                <a:gd name="T1" fmla="*/ 21 h 21"/>
                <a:gd name="T2" fmla="*/ 20 w 20"/>
                <a:gd name="T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2" y="21"/>
                    <a:pt x="17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4" name="Freeform 393"/>
            <p:cNvSpPr/>
            <p:nvPr/>
          </p:nvSpPr>
          <p:spPr bwMode="auto">
            <a:xfrm>
              <a:off x="338900" y="5756325"/>
              <a:ext cx="242793" cy="252131"/>
            </a:xfrm>
            <a:custGeom>
              <a:avLst/>
              <a:gdLst>
                <a:gd name="T0" fmla="*/ 0 w 22"/>
                <a:gd name="T1" fmla="*/ 23 h 23"/>
                <a:gd name="T2" fmla="*/ 22 w 22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3" y="21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5" name="Freeform 394"/>
            <p:cNvSpPr/>
            <p:nvPr/>
          </p:nvSpPr>
          <p:spPr bwMode="auto">
            <a:xfrm>
              <a:off x="450958" y="5919743"/>
              <a:ext cx="154080" cy="168087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2" y="12"/>
                    <a:pt x="12" y="2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9" name="组合 1488"/>
            <p:cNvGrpSpPr/>
            <p:nvPr/>
          </p:nvGrpSpPr>
          <p:grpSpPr>
            <a:xfrm>
              <a:off x="282871" y="5023278"/>
              <a:ext cx="644334" cy="508931"/>
              <a:chOff x="282871" y="5023278"/>
              <a:chExt cx="644334" cy="508931"/>
            </a:xfrm>
          </p:grpSpPr>
          <p:sp>
            <p:nvSpPr>
              <p:cNvPr id="1416" name="Freeform 395"/>
              <p:cNvSpPr/>
              <p:nvPr/>
            </p:nvSpPr>
            <p:spPr bwMode="auto">
              <a:xfrm>
                <a:off x="282871" y="5023278"/>
                <a:ext cx="644334" cy="508931"/>
              </a:xfrm>
              <a:custGeom>
                <a:avLst/>
                <a:gdLst>
                  <a:gd name="T0" fmla="*/ 17 w 58"/>
                  <a:gd name="T1" fmla="*/ 39 h 46"/>
                  <a:gd name="T2" fmla="*/ 2 w 58"/>
                  <a:gd name="T3" fmla="*/ 28 h 46"/>
                  <a:gd name="T4" fmla="*/ 13 w 58"/>
                  <a:gd name="T5" fmla="*/ 5 h 46"/>
                  <a:gd name="T6" fmla="*/ 43 w 58"/>
                  <a:gd name="T7" fmla="*/ 4 h 46"/>
                  <a:gd name="T8" fmla="*/ 49 w 58"/>
                  <a:gd name="T9" fmla="*/ 31 h 46"/>
                  <a:gd name="T10" fmla="*/ 24 w 58"/>
                  <a:gd name="T11" fmla="*/ 40 h 46"/>
                  <a:gd name="T12" fmla="*/ 22 w 58"/>
                  <a:gd name="T13" fmla="*/ 46 h 46"/>
                  <a:gd name="T14" fmla="*/ 17 w 58"/>
                  <a:gd name="T15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46">
                    <a:moveTo>
                      <a:pt x="17" y="39"/>
                    </a:moveTo>
                    <a:cubicBezTo>
                      <a:pt x="10" y="38"/>
                      <a:pt x="4" y="34"/>
                      <a:pt x="2" y="28"/>
                    </a:cubicBezTo>
                    <a:cubicBezTo>
                      <a:pt x="1" y="23"/>
                      <a:pt x="0" y="9"/>
                      <a:pt x="13" y="5"/>
                    </a:cubicBezTo>
                    <a:cubicBezTo>
                      <a:pt x="21" y="2"/>
                      <a:pt x="35" y="0"/>
                      <a:pt x="43" y="4"/>
                    </a:cubicBezTo>
                    <a:cubicBezTo>
                      <a:pt x="53" y="8"/>
                      <a:pt x="58" y="22"/>
                      <a:pt x="49" y="31"/>
                    </a:cubicBezTo>
                    <a:cubicBezTo>
                      <a:pt x="42" y="38"/>
                      <a:pt x="26" y="39"/>
                      <a:pt x="24" y="40"/>
                    </a:cubicBezTo>
                    <a:cubicBezTo>
                      <a:pt x="23" y="41"/>
                      <a:pt x="22" y="44"/>
                      <a:pt x="22" y="46"/>
                    </a:cubicBezTo>
                    <a:cubicBezTo>
                      <a:pt x="19" y="45"/>
                      <a:pt x="17" y="39"/>
                      <a:pt x="17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7" name="Freeform 396"/>
              <p:cNvSpPr/>
              <p:nvPr/>
            </p:nvSpPr>
            <p:spPr bwMode="auto">
              <a:xfrm>
                <a:off x="362246" y="5135336"/>
                <a:ext cx="364189" cy="112058"/>
              </a:xfrm>
              <a:custGeom>
                <a:avLst/>
                <a:gdLst>
                  <a:gd name="T0" fmla="*/ 0 w 33"/>
                  <a:gd name="T1" fmla="*/ 6 h 10"/>
                  <a:gd name="T2" fmla="*/ 5 w 33"/>
                  <a:gd name="T3" fmla="*/ 9 h 10"/>
                  <a:gd name="T4" fmla="*/ 8 w 33"/>
                  <a:gd name="T5" fmla="*/ 5 h 10"/>
                  <a:gd name="T6" fmla="*/ 11 w 33"/>
                  <a:gd name="T7" fmla="*/ 7 h 10"/>
                  <a:gd name="T8" fmla="*/ 14 w 33"/>
                  <a:gd name="T9" fmla="*/ 4 h 10"/>
                  <a:gd name="T10" fmla="*/ 18 w 33"/>
                  <a:gd name="T11" fmla="*/ 5 h 10"/>
                  <a:gd name="T12" fmla="*/ 20 w 33"/>
                  <a:gd name="T13" fmla="*/ 3 h 10"/>
                  <a:gd name="T14" fmla="*/ 23 w 33"/>
                  <a:gd name="T15" fmla="*/ 4 h 10"/>
                  <a:gd name="T16" fmla="*/ 26 w 33"/>
                  <a:gd name="T17" fmla="*/ 2 h 10"/>
                  <a:gd name="T18" fmla="*/ 33 w 33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0">
                    <a:moveTo>
                      <a:pt x="0" y="6"/>
                    </a:moveTo>
                    <a:cubicBezTo>
                      <a:pt x="2" y="7"/>
                      <a:pt x="3" y="10"/>
                      <a:pt x="5" y="9"/>
                    </a:cubicBezTo>
                    <a:cubicBezTo>
                      <a:pt x="6" y="9"/>
                      <a:pt x="7" y="6"/>
                      <a:pt x="8" y="5"/>
                    </a:cubicBezTo>
                    <a:cubicBezTo>
                      <a:pt x="8" y="6"/>
                      <a:pt x="11" y="7"/>
                      <a:pt x="11" y="7"/>
                    </a:cubicBezTo>
                    <a:cubicBezTo>
                      <a:pt x="13" y="7"/>
                      <a:pt x="13" y="5"/>
                      <a:pt x="14" y="4"/>
                    </a:cubicBezTo>
                    <a:cubicBezTo>
                      <a:pt x="16" y="4"/>
                      <a:pt x="16" y="5"/>
                      <a:pt x="18" y="5"/>
                    </a:cubicBezTo>
                    <a:cubicBezTo>
                      <a:pt x="19" y="4"/>
                      <a:pt x="18" y="3"/>
                      <a:pt x="20" y="3"/>
                    </a:cubicBezTo>
                    <a:cubicBezTo>
                      <a:pt x="20" y="3"/>
                      <a:pt x="22" y="4"/>
                      <a:pt x="23" y="4"/>
                    </a:cubicBezTo>
                    <a:cubicBezTo>
                      <a:pt x="24" y="4"/>
                      <a:pt x="25" y="3"/>
                      <a:pt x="26" y="2"/>
                    </a:cubicBezTo>
                    <a:cubicBezTo>
                      <a:pt x="28" y="1"/>
                      <a:pt x="31" y="1"/>
                      <a:pt x="33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8" name="Freeform 397"/>
              <p:cNvSpPr/>
              <p:nvPr/>
            </p:nvSpPr>
            <p:spPr bwMode="auto">
              <a:xfrm>
                <a:off x="404268" y="5200703"/>
                <a:ext cx="401542" cy="112058"/>
              </a:xfrm>
              <a:custGeom>
                <a:avLst/>
                <a:gdLst>
                  <a:gd name="T0" fmla="*/ 0 w 36"/>
                  <a:gd name="T1" fmla="*/ 10 h 10"/>
                  <a:gd name="T2" fmla="*/ 22 w 36"/>
                  <a:gd name="T3" fmla="*/ 5 h 10"/>
                  <a:gd name="T4" fmla="*/ 25 w 36"/>
                  <a:gd name="T5" fmla="*/ 2 h 10"/>
                  <a:gd name="T6" fmla="*/ 29 w 36"/>
                  <a:gd name="T7" fmla="*/ 3 h 10"/>
                  <a:gd name="T8" fmla="*/ 36 w 3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0">
                    <a:moveTo>
                      <a:pt x="0" y="10"/>
                    </a:moveTo>
                    <a:cubicBezTo>
                      <a:pt x="7" y="9"/>
                      <a:pt x="17" y="8"/>
                      <a:pt x="22" y="5"/>
                    </a:cubicBezTo>
                    <a:cubicBezTo>
                      <a:pt x="23" y="4"/>
                      <a:pt x="23" y="2"/>
                      <a:pt x="25" y="2"/>
                    </a:cubicBezTo>
                    <a:cubicBezTo>
                      <a:pt x="27" y="2"/>
                      <a:pt x="27" y="3"/>
                      <a:pt x="29" y="3"/>
                    </a:cubicBezTo>
                    <a:cubicBezTo>
                      <a:pt x="32" y="2"/>
                      <a:pt x="32" y="0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9" name="Freeform 398"/>
              <p:cNvSpPr/>
              <p:nvPr/>
            </p:nvSpPr>
            <p:spPr bwMode="auto">
              <a:xfrm>
                <a:off x="460297" y="5303423"/>
                <a:ext cx="298822" cy="74705"/>
              </a:xfrm>
              <a:custGeom>
                <a:avLst/>
                <a:gdLst>
                  <a:gd name="T0" fmla="*/ 0 w 27"/>
                  <a:gd name="T1" fmla="*/ 7 h 7"/>
                  <a:gd name="T2" fmla="*/ 9 w 27"/>
                  <a:gd name="T3" fmla="*/ 5 h 7"/>
                  <a:gd name="T4" fmla="*/ 14 w 27"/>
                  <a:gd name="T5" fmla="*/ 5 h 7"/>
                  <a:gd name="T6" fmla="*/ 19 w 27"/>
                  <a:gd name="T7" fmla="*/ 3 h 7"/>
                  <a:gd name="T8" fmla="*/ 27 w 2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0" y="7"/>
                    </a:moveTo>
                    <a:cubicBezTo>
                      <a:pt x="2" y="7"/>
                      <a:pt x="8" y="5"/>
                      <a:pt x="9" y="5"/>
                    </a:cubicBezTo>
                    <a:cubicBezTo>
                      <a:pt x="11" y="4"/>
                      <a:pt x="13" y="5"/>
                      <a:pt x="14" y="5"/>
                    </a:cubicBezTo>
                    <a:cubicBezTo>
                      <a:pt x="16" y="5"/>
                      <a:pt x="18" y="3"/>
                      <a:pt x="19" y="3"/>
                    </a:cubicBezTo>
                    <a:cubicBezTo>
                      <a:pt x="22" y="2"/>
                      <a:pt x="24" y="1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92" name="组合 1491"/>
          <p:cNvGrpSpPr/>
          <p:nvPr/>
        </p:nvGrpSpPr>
        <p:grpSpPr>
          <a:xfrm>
            <a:off x="3769285" y="5591049"/>
            <a:ext cx="1185949" cy="1031869"/>
            <a:chOff x="3481197" y="5709634"/>
            <a:chExt cx="1185949" cy="1031869"/>
          </a:xfrm>
        </p:grpSpPr>
        <p:sp>
          <p:nvSpPr>
            <p:cNvPr id="1420" name="Freeform 399"/>
            <p:cNvSpPr/>
            <p:nvPr/>
          </p:nvSpPr>
          <p:spPr bwMode="auto">
            <a:xfrm>
              <a:off x="3481197" y="5910405"/>
              <a:ext cx="896465" cy="831098"/>
            </a:xfrm>
            <a:custGeom>
              <a:avLst/>
              <a:gdLst>
                <a:gd name="T0" fmla="*/ 3 w 81"/>
                <a:gd name="T1" fmla="*/ 67 h 75"/>
                <a:gd name="T2" fmla="*/ 80 w 81"/>
                <a:gd name="T3" fmla="*/ 75 h 75"/>
                <a:gd name="T4" fmla="*/ 81 w 81"/>
                <a:gd name="T5" fmla="*/ 53 h 75"/>
                <a:gd name="T6" fmla="*/ 63 w 81"/>
                <a:gd name="T7" fmla="*/ 51 h 75"/>
                <a:gd name="T8" fmla="*/ 62 w 81"/>
                <a:gd name="T9" fmla="*/ 38 h 75"/>
                <a:gd name="T10" fmla="*/ 41 w 81"/>
                <a:gd name="T11" fmla="*/ 35 h 75"/>
                <a:gd name="T12" fmla="*/ 39 w 81"/>
                <a:gd name="T13" fmla="*/ 18 h 75"/>
                <a:gd name="T14" fmla="*/ 22 w 81"/>
                <a:gd name="T15" fmla="*/ 17 h 75"/>
                <a:gd name="T16" fmla="*/ 21 w 81"/>
                <a:gd name="T17" fmla="*/ 1 h 75"/>
                <a:gd name="T18" fmla="*/ 0 w 81"/>
                <a:gd name="T19" fmla="*/ 0 h 75"/>
                <a:gd name="T20" fmla="*/ 3 w 81"/>
                <a:gd name="T21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75">
                  <a:moveTo>
                    <a:pt x="3" y="67"/>
                  </a:moveTo>
                  <a:cubicBezTo>
                    <a:pt x="3" y="67"/>
                    <a:pt x="71" y="75"/>
                    <a:pt x="80" y="75"/>
                  </a:cubicBezTo>
                  <a:cubicBezTo>
                    <a:pt x="80" y="69"/>
                    <a:pt x="81" y="60"/>
                    <a:pt x="81" y="53"/>
                  </a:cubicBezTo>
                  <a:cubicBezTo>
                    <a:pt x="73" y="53"/>
                    <a:pt x="69" y="52"/>
                    <a:pt x="63" y="51"/>
                  </a:cubicBezTo>
                  <a:cubicBezTo>
                    <a:pt x="61" y="47"/>
                    <a:pt x="62" y="42"/>
                    <a:pt x="62" y="38"/>
                  </a:cubicBezTo>
                  <a:cubicBezTo>
                    <a:pt x="55" y="37"/>
                    <a:pt x="47" y="35"/>
                    <a:pt x="41" y="35"/>
                  </a:cubicBezTo>
                  <a:cubicBezTo>
                    <a:pt x="39" y="30"/>
                    <a:pt x="40" y="24"/>
                    <a:pt x="39" y="18"/>
                  </a:cubicBezTo>
                  <a:cubicBezTo>
                    <a:pt x="32" y="17"/>
                    <a:pt x="30" y="17"/>
                    <a:pt x="22" y="17"/>
                  </a:cubicBezTo>
                  <a:cubicBezTo>
                    <a:pt x="22" y="11"/>
                    <a:pt x="21" y="6"/>
                    <a:pt x="21" y="1"/>
                  </a:cubicBezTo>
                  <a:cubicBezTo>
                    <a:pt x="18" y="0"/>
                    <a:pt x="5" y="0"/>
                    <a:pt x="0" y="0"/>
                  </a:cubicBezTo>
                  <a:cubicBezTo>
                    <a:pt x="0" y="8"/>
                    <a:pt x="3" y="54"/>
                    <a:pt x="3" y="6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1" name="Freeform 400"/>
            <p:cNvSpPr/>
            <p:nvPr/>
          </p:nvSpPr>
          <p:spPr bwMode="auto">
            <a:xfrm>
              <a:off x="3555903" y="5989779"/>
              <a:ext cx="37353" cy="107389"/>
            </a:xfrm>
            <a:custGeom>
              <a:avLst/>
              <a:gdLst>
                <a:gd name="T0" fmla="*/ 0 w 3"/>
                <a:gd name="T1" fmla="*/ 1 h 10"/>
                <a:gd name="T2" fmla="*/ 3 w 3"/>
                <a:gd name="T3" fmla="*/ 0 h 10"/>
                <a:gd name="T4" fmla="*/ 3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3" y="3"/>
                    <a:pt x="3" y="7"/>
                    <a:pt x="3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2" name="Freeform 401"/>
            <p:cNvSpPr/>
            <p:nvPr/>
          </p:nvSpPr>
          <p:spPr bwMode="auto">
            <a:xfrm>
              <a:off x="3546565" y="6097168"/>
              <a:ext cx="79375" cy="14007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5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3" name="Freeform 402"/>
            <p:cNvSpPr/>
            <p:nvPr/>
          </p:nvSpPr>
          <p:spPr bwMode="auto">
            <a:xfrm>
              <a:off x="3733328" y="6143859"/>
              <a:ext cx="70036" cy="144742"/>
            </a:xfrm>
            <a:custGeom>
              <a:avLst/>
              <a:gdLst>
                <a:gd name="T0" fmla="*/ 1 w 6"/>
                <a:gd name="T1" fmla="*/ 5 h 13"/>
                <a:gd name="T2" fmla="*/ 6 w 6"/>
                <a:gd name="T3" fmla="*/ 5 h 13"/>
                <a:gd name="T4" fmla="*/ 1 w 6"/>
                <a:gd name="T5" fmla="*/ 12 h 13"/>
                <a:gd name="T6" fmla="*/ 6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1" y="5"/>
                  </a:moveTo>
                  <a:cubicBezTo>
                    <a:pt x="0" y="2"/>
                    <a:pt x="5" y="0"/>
                    <a:pt x="6" y="5"/>
                  </a:cubicBezTo>
                  <a:cubicBezTo>
                    <a:pt x="6" y="7"/>
                    <a:pt x="2" y="9"/>
                    <a:pt x="1" y="12"/>
                  </a:cubicBezTo>
                  <a:cubicBezTo>
                    <a:pt x="3" y="13"/>
                    <a:pt x="4" y="12"/>
                    <a:pt x="6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4" name="Freeform 403"/>
            <p:cNvSpPr/>
            <p:nvPr/>
          </p:nvSpPr>
          <p:spPr bwMode="auto">
            <a:xfrm>
              <a:off x="3957444" y="6330623"/>
              <a:ext cx="121396" cy="224116"/>
            </a:xfrm>
            <a:custGeom>
              <a:avLst/>
              <a:gdLst>
                <a:gd name="T0" fmla="*/ 3 w 11"/>
                <a:gd name="T1" fmla="*/ 4 h 20"/>
                <a:gd name="T2" fmla="*/ 3 w 11"/>
                <a:gd name="T3" fmla="*/ 9 h 20"/>
                <a:gd name="T4" fmla="*/ 0 w 11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3" y="4"/>
                  </a:moveTo>
                  <a:cubicBezTo>
                    <a:pt x="6" y="0"/>
                    <a:pt x="10" y="6"/>
                    <a:pt x="3" y="9"/>
                  </a:cubicBezTo>
                  <a:cubicBezTo>
                    <a:pt x="11" y="11"/>
                    <a:pt x="5" y="20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5" name="Freeform 404"/>
            <p:cNvSpPr/>
            <p:nvPr/>
          </p:nvSpPr>
          <p:spPr bwMode="auto">
            <a:xfrm>
              <a:off x="4190899" y="6554739"/>
              <a:ext cx="98051" cy="56029"/>
            </a:xfrm>
            <a:custGeom>
              <a:avLst/>
              <a:gdLst>
                <a:gd name="T0" fmla="*/ 5 w 9"/>
                <a:gd name="T1" fmla="*/ 0 h 5"/>
                <a:gd name="T2" fmla="*/ 0 w 9"/>
                <a:gd name="T3" fmla="*/ 4 h 5"/>
                <a:gd name="T4" fmla="*/ 9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3" y="5"/>
                    <a:pt x="6" y="5"/>
                    <a:pt x="9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6" name="Freeform 405"/>
            <p:cNvSpPr/>
            <p:nvPr/>
          </p:nvSpPr>
          <p:spPr bwMode="auto">
            <a:xfrm>
              <a:off x="4246928" y="6554739"/>
              <a:ext cx="9338" cy="98051"/>
            </a:xfrm>
            <a:custGeom>
              <a:avLst/>
              <a:gdLst>
                <a:gd name="T0" fmla="*/ 0 w 1"/>
                <a:gd name="T1" fmla="*/ 0 h 9"/>
                <a:gd name="T2" fmla="*/ 1 w 1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9">
                  <a:moveTo>
                    <a:pt x="0" y="0"/>
                  </a:moveTo>
                  <a:cubicBezTo>
                    <a:pt x="0" y="3"/>
                    <a:pt x="1" y="7"/>
                    <a:pt x="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7" name="Freeform 406"/>
            <p:cNvSpPr/>
            <p:nvPr/>
          </p:nvSpPr>
          <p:spPr bwMode="auto">
            <a:xfrm>
              <a:off x="3481197" y="5709634"/>
              <a:ext cx="564960" cy="210109"/>
            </a:xfrm>
            <a:custGeom>
              <a:avLst/>
              <a:gdLst>
                <a:gd name="T0" fmla="*/ 0 w 51"/>
                <a:gd name="T1" fmla="*/ 18 h 19"/>
                <a:gd name="T2" fmla="*/ 30 w 51"/>
                <a:gd name="T3" fmla="*/ 1 h 19"/>
                <a:gd name="T4" fmla="*/ 51 w 51"/>
                <a:gd name="T5" fmla="*/ 1 h 19"/>
                <a:gd name="T6" fmla="*/ 21 w 5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9">
                  <a:moveTo>
                    <a:pt x="0" y="18"/>
                  </a:moveTo>
                  <a:cubicBezTo>
                    <a:pt x="6" y="16"/>
                    <a:pt x="26" y="2"/>
                    <a:pt x="30" y="1"/>
                  </a:cubicBezTo>
                  <a:cubicBezTo>
                    <a:pt x="30" y="1"/>
                    <a:pt x="45" y="0"/>
                    <a:pt x="51" y="1"/>
                  </a:cubicBezTo>
                  <a:cubicBezTo>
                    <a:pt x="49" y="5"/>
                    <a:pt x="27" y="17"/>
                    <a:pt x="21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8" name="Freeform 407"/>
            <p:cNvSpPr/>
            <p:nvPr/>
          </p:nvSpPr>
          <p:spPr bwMode="auto">
            <a:xfrm>
              <a:off x="3733328" y="5887059"/>
              <a:ext cx="536945" cy="224116"/>
            </a:xfrm>
            <a:custGeom>
              <a:avLst/>
              <a:gdLst>
                <a:gd name="T0" fmla="*/ 0 w 48"/>
                <a:gd name="T1" fmla="*/ 18 h 20"/>
                <a:gd name="T2" fmla="*/ 29 w 48"/>
                <a:gd name="T3" fmla="*/ 1 h 20"/>
                <a:gd name="T4" fmla="*/ 48 w 48"/>
                <a:gd name="T5" fmla="*/ 1 h 20"/>
                <a:gd name="T6" fmla="*/ 16 w 4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0">
                  <a:moveTo>
                    <a:pt x="0" y="18"/>
                  </a:moveTo>
                  <a:cubicBezTo>
                    <a:pt x="6" y="15"/>
                    <a:pt x="24" y="3"/>
                    <a:pt x="29" y="1"/>
                  </a:cubicBezTo>
                  <a:cubicBezTo>
                    <a:pt x="29" y="1"/>
                    <a:pt x="42" y="0"/>
                    <a:pt x="48" y="1"/>
                  </a:cubicBezTo>
                  <a:cubicBezTo>
                    <a:pt x="46" y="4"/>
                    <a:pt x="22" y="18"/>
                    <a:pt x="16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9" name="Freeform 408"/>
            <p:cNvSpPr/>
            <p:nvPr/>
          </p:nvSpPr>
          <p:spPr bwMode="auto">
            <a:xfrm>
              <a:off x="4181561" y="6321285"/>
              <a:ext cx="485585" cy="177425"/>
            </a:xfrm>
            <a:custGeom>
              <a:avLst/>
              <a:gdLst>
                <a:gd name="T0" fmla="*/ 0 w 44"/>
                <a:gd name="T1" fmla="*/ 14 h 16"/>
                <a:gd name="T2" fmla="*/ 28 w 44"/>
                <a:gd name="T3" fmla="*/ 0 h 16"/>
                <a:gd name="T4" fmla="*/ 44 w 44"/>
                <a:gd name="T5" fmla="*/ 1 h 16"/>
                <a:gd name="T6" fmla="*/ 18 w 4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0" y="14"/>
                  </a:moveTo>
                  <a:cubicBezTo>
                    <a:pt x="6" y="11"/>
                    <a:pt x="23" y="2"/>
                    <a:pt x="28" y="0"/>
                  </a:cubicBezTo>
                  <a:cubicBezTo>
                    <a:pt x="28" y="0"/>
                    <a:pt x="37" y="0"/>
                    <a:pt x="44" y="1"/>
                  </a:cubicBezTo>
                  <a:cubicBezTo>
                    <a:pt x="42" y="4"/>
                    <a:pt x="24" y="14"/>
                    <a:pt x="18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0" name="Freeform 409"/>
            <p:cNvSpPr/>
            <p:nvPr/>
          </p:nvSpPr>
          <p:spPr bwMode="auto">
            <a:xfrm>
              <a:off x="3934099" y="6087830"/>
              <a:ext cx="546283" cy="242793"/>
            </a:xfrm>
            <a:custGeom>
              <a:avLst/>
              <a:gdLst>
                <a:gd name="T0" fmla="*/ 0 w 49"/>
                <a:gd name="T1" fmla="*/ 18 h 22"/>
                <a:gd name="T2" fmla="*/ 30 w 49"/>
                <a:gd name="T3" fmla="*/ 0 h 22"/>
                <a:gd name="T4" fmla="*/ 49 w 49"/>
                <a:gd name="T5" fmla="*/ 3 h 22"/>
                <a:gd name="T6" fmla="*/ 21 w 49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2">
                  <a:moveTo>
                    <a:pt x="0" y="18"/>
                  </a:moveTo>
                  <a:cubicBezTo>
                    <a:pt x="6" y="16"/>
                    <a:pt x="26" y="2"/>
                    <a:pt x="30" y="0"/>
                  </a:cubicBezTo>
                  <a:cubicBezTo>
                    <a:pt x="30" y="0"/>
                    <a:pt x="42" y="2"/>
                    <a:pt x="49" y="3"/>
                  </a:cubicBezTo>
                  <a:cubicBezTo>
                    <a:pt x="47" y="6"/>
                    <a:pt x="26" y="18"/>
                    <a:pt x="21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1" name="Freeform 410"/>
            <p:cNvSpPr/>
            <p:nvPr/>
          </p:nvSpPr>
          <p:spPr bwMode="auto">
            <a:xfrm>
              <a:off x="4368324" y="6330623"/>
              <a:ext cx="298822" cy="410880"/>
            </a:xfrm>
            <a:custGeom>
              <a:avLst/>
              <a:gdLst>
                <a:gd name="T0" fmla="*/ 27 w 27"/>
                <a:gd name="T1" fmla="*/ 0 h 37"/>
                <a:gd name="T2" fmla="*/ 27 w 27"/>
                <a:gd name="T3" fmla="*/ 21 h 37"/>
                <a:gd name="T4" fmla="*/ 0 w 27"/>
                <a:gd name="T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cubicBezTo>
                    <a:pt x="27" y="7"/>
                    <a:pt x="27" y="16"/>
                    <a:pt x="27" y="21"/>
                  </a:cubicBezTo>
                  <a:cubicBezTo>
                    <a:pt x="27" y="21"/>
                    <a:pt x="11" y="32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2" name="Freeform 411"/>
            <p:cNvSpPr/>
            <p:nvPr/>
          </p:nvSpPr>
          <p:spPr bwMode="auto">
            <a:xfrm>
              <a:off x="4046157" y="5723641"/>
              <a:ext cx="9338" cy="177425"/>
            </a:xfrm>
            <a:custGeom>
              <a:avLst/>
              <a:gdLst>
                <a:gd name="T0" fmla="*/ 0 w 1"/>
                <a:gd name="T1" fmla="*/ 0 h 16"/>
                <a:gd name="T2" fmla="*/ 1 w 1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0" y="12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3" name="Freeform 412"/>
            <p:cNvSpPr/>
            <p:nvPr/>
          </p:nvSpPr>
          <p:spPr bwMode="auto">
            <a:xfrm>
              <a:off x="4270273" y="5901066"/>
              <a:ext cx="0" cy="186764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4" name="Freeform 413"/>
            <p:cNvSpPr/>
            <p:nvPr/>
          </p:nvSpPr>
          <p:spPr bwMode="auto">
            <a:xfrm>
              <a:off x="4480382" y="6120514"/>
              <a:ext cx="0" cy="191433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5" name="Freeform 414"/>
            <p:cNvSpPr/>
            <p:nvPr/>
          </p:nvSpPr>
          <p:spPr bwMode="auto">
            <a:xfrm>
              <a:off x="3957444" y="5732979"/>
              <a:ext cx="88713" cy="224116"/>
            </a:xfrm>
            <a:custGeom>
              <a:avLst/>
              <a:gdLst>
                <a:gd name="T0" fmla="*/ 8 w 8"/>
                <a:gd name="T1" fmla="*/ 0 h 20"/>
                <a:gd name="T2" fmla="*/ 0 w 8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6" y="6"/>
                    <a:pt x="2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6" name="Freeform 415"/>
            <p:cNvSpPr/>
            <p:nvPr/>
          </p:nvSpPr>
          <p:spPr bwMode="auto">
            <a:xfrm>
              <a:off x="3868732" y="5798346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7" y="3"/>
                    <a:pt x="1" y="16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7" name="Freeform 416"/>
            <p:cNvSpPr/>
            <p:nvPr/>
          </p:nvSpPr>
          <p:spPr bwMode="auto">
            <a:xfrm>
              <a:off x="3789357" y="5845037"/>
              <a:ext cx="7937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8" name="Freeform 417"/>
            <p:cNvSpPr/>
            <p:nvPr/>
          </p:nvSpPr>
          <p:spPr bwMode="auto">
            <a:xfrm>
              <a:off x="3723990" y="5887059"/>
              <a:ext cx="56029" cy="200771"/>
            </a:xfrm>
            <a:custGeom>
              <a:avLst/>
              <a:gdLst>
                <a:gd name="T0" fmla="*/ 5 w 5"/>
                <a:gd name="T1" fmla="*/ 0 h 18"/>
                <a:gd name="T2" fmla="*/ 0 w 5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3" y="5"/>
                    <a:pt x="2" y="13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9" name="Freeform 418"/>
            <p:cNvSpPr/>
            <p:nvPr/>
          </p:nvSpPr>
          <p:spPr bwMode="auto">
            <a:xfrm>
              <a:off x="4167553" y="5933750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6" y="6"/>
                    <a:pt x="3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0" name="Freeform 419"/>
            <p:cNvSpPr/>
            <p:nvPr/>
          </p:nvSpPr>
          <p:spPr bwMode="auto">
            <a:xfrm>
              <a:off x="4092848" y="5975772"/>
              <a:ext cx="74705" cy="224116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3"/>
                    <a:pt x="1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1" name="Freeform 420"/>
            <p:cNvSpPr/>
            <p:nvPr/>
          </p:nvSpPr>
          <p:spPr bwMode="auto">
            <a:xfrm>
              <a:off x="4004135" y="6022463"/>
              <a:ext cx="74705" cy="219447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7" y="5"/>
                    <a:pt x="2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2" name="Freeform 421"/>
            <p:cNvSpPr/>
            <p:nvPr/>
          </p:nvSpPr>
          <p:spPr bwMode="auto">
            <a:xfrm>
              <a:off x="3934099" y="6087830"/>
              <a:ext cx="56029" cy="186764"/>
            </a:xfrm>
            <a:custGeom>
              <a:avLst/>
              <a:gdLst>
                <a:gd name="T0" fmla="*/ 5 w 5"/>
                <a:gd name="T1" fmla="*/ 0 h 17"/>
                <a:gd name="T2" fmla="*/ 0 w 5"/>
                <a:gd name="T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7">
                  <a:moveTo>
                    <a:pt x="5" y="0"/>
                  </a:moveTo>
                  <a:cubicBezTo>
                    <a:pt x="3" y="5"/>
                    <a:pt x="2" y="1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3" name="Freeform 422"/>
            <p:cNvSpPr/>
            <p:nvPr/>
          </p:nvSpPr>
          <p:spPr bwMode="auto">
            <a:xfrm>
              <a:off x="4401008" y="6134521"/>
              <a:ext cx="65367" cy="219447"/>
            </a:xfrm>
            <a:custGeom>
              <a:avLst/>
              <a:gdLst>
                <a:gd name="T0" fmla="*/ 6 w 6"/>
                <a:gd name="T1" fmla="*/ 0 h 20"/>
                <a:gd name="T2" fmla="*/ 0 w 6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4" y="6"/>
                    <a:pt x="3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4" name="Freeform 423"/>
            <p:cNvSpPr/>
            <p:nvPr/>
          </p:nvSpPr>
          <p:spPr bwMode="auto">
            <a:xfrm>
              <a:off x="4326302" y="6185881"/>
              <a:ext cx="7470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2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5" name="Freeform 424"/>
            <p:cNvSpPr/>
            <p:nvPr/>
          </p:nvSpPr>
          <p:spPr bwMode="auto">
            <a:xfrm>
              <a:off x="4256266" y="6232572"/>
              <a:ext cx="70036" cy="200771"/>
            </a:xfrm>
            <a:custGeom>
              <a:avLst/>
              <a:gdLst>
                <a:gd name="T0" fmla="*/ 6 w 6"/>
                <a:gd name="T1" fmla="*/ 0 h 18"/>
                <a:gd name="T2" fmla="*/ 0 w 6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5" y="4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6" name="Freeform 425"/>
            <p:cNvSpPr/>
            <p:nvPr/>
          </p:nvSpPr>
          <p:spPr bwMode="auto">
            <a:xfrm>
              <a:off x="4190899" y="6288601"/>
              <a:ext cx="42022" cy="177425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5"/>
                    <a:pt x="2" y="12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7" name="Freeform 426"/>
            <p:cNvSpPr/>
            <p:nvPr/>
          </p:nvSpPr>
          <p:spPr bwMode="auto">
            <a:xfrm>
              <a:off x="4601779" y="6353968"/>
              <a:ext cx="56029" cy="256800"/>
            </a:xfrm>
            <a:custGeom>
              <a:avLst/>
              <a:gdLst>
                <a:gd name="T0" fmla="*/ 5 w 5"/>
                <a:gd name="T1" fmla="*/ 0 h 23"/>
                <a:gd name="T2" fmla="*/ 0 w 5"/>
                <a:gd name="T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3" y="5"/>
                    <a:pt x="1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8" name="Freeform 427"/>
            <p:cNvSpPr/>
            <p:nvPr/>
          </p:nvSpPr>
          <p:spPr bwMode="auto">
            <a:xfrm>
              <a:off x="4513066" y="6400659"/>
              <a:ext cx="79375" cy="261469"/>
            </a:xfrm>
            <a:custGeom>
              <a:avLst/>
              <a:gdLst>
                <a:gd name="T0" fmla="*/ 7 w 7"/>
                <a:gd name="T1" fmla="*/ 0 h 24"/>
                <a:gd name="T2" fmla="*/ 0 w 7"/>
                <a:gd name="T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6" y="3"/>
                    <a:pt x="2" y="21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9" name="Freeform 428"/>
            <p:cNvSpPr/>
            <p:nvPr/>
          </p:nvSpPr>
          <p:spPr bwMode="auto">
            <a:xfrm>
              <a:off x="4447699" y="6433343"/>
              <a:ext cx="74705" cy="275476"/>
            </a:xfrm>
            <a:custGeom>
              <a:avLst/>
              <a:gdLst>
                <a:gd name="T0" fmla="*/ 7 w 7"/>
                <a:gd name="T1" fmla="*/ 0 h 25"/>
                <a:gd name="T2" fmla="*/ 0 w 7"/>
                <a:gd name="T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7" y="4"/>
                    <a:pt x="1" y="2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0" name="Freeform 429"/>
            <p:cNvSpPr/>
            <p:nvPr/>
          </p:nvSpPr>
          <p:spPr bwMode="auto">
            <a:xfrm>
              <a:off x="4377662" y="6475365"/>
              <a:ext cx="79375" cy="242793"/>
            </a:xfrm>
            <a:custGeom>
              <a:avLst/>
              <a:gdLst>
                <a:gd name="T0" fmla="*/ 7 w 7"/>
                <a:gd name="T1" fmla="*/ 0 h 22"/>
                <a:gd name="T2" fmla="*/ 0 w 7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6" y="4"/>
                    <a:pt x="1" y="18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6" name="组合 1495"/>
          <p:cNvGrpSpPr/>
          <p:nvPr/>
        </p:nvGrpSpPr>
        <p:grpSpPr>
          <a:xfrm>
            <a:off x="822449" y="3751099"/>
            <a:ext cx="499593" cy="373527"/>
            <a:chOff x="1361431" y="5069968"/>
            <a:chExt cx="499593" cy="373527"/>
          </a:xfrm>
        </p:grpSpPr>
        <p:sp>
          <p:nvSpPr>
            <p:cNvPr id="1451" name="Freeform 430"/>
            <p:cNvSpPr/>
            <p:nvPr/>
          </p:nvSpPr>
          <p:spPr bwMode="auto">
            <a:xfrm>
              <a:off x="1380107" y="5102652"/>
              <a:ext cx="233454" cy="219447"/>
            </a:xfrm>
            <a:custGeom>
              <a:avLst/>
              <a:gdLst>
                <a:gd name="T0" fmla="*/ 0 w 21"/>
                <a:gd name="T1" fmla="*/ 10 h 20"/>
                <a:gd name="T2" fmla="*/ 13 w 21"/>
                <a:gd name="T3" fmla="*/ 20 h 20"/>
                <a:gd name="T4" fmla="*/ 21 w 21"/>
                <a:gd name="T5" fmla="*/ 9 h 20"/>
                <a:gd name="T6" fmla="*/ 8 w 2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4" y="14"/>
                    <a:pt x="10" y="18"/>
                    <a:pt x="13" y="20"/>
                  </a:cubicBezTo>
                  <a:cubicBezTo>
                    <a:pt x="17" y="18"/>
                    <a:pt x="20" y="14"/>
                    <a:pt x="21" y="9"/>
                  </a:cubicBezTo>
                  <a:cubicBezTo>
                    <a:pt x="17" y="6"/>
                    <a:pt x="13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2" name="Freeform 431"/>
            <p:cNvSpPr/>
            <p:nvPr/>
          </p:nvSpPr>
          <p:spPr bwMode="auto">
            <a:xfrm>
              <a:off x="1361431" y="5069968"/>
              <a:ext cx="163418" cy="154080"/>
            </a:xfrm>
            <a:custGeom>
              <a:avLst/>
              <a:gdLst>
                <a:gd name="T0" fmla="*/ 8 w 15"/>
                <a:gd name="T1" fmla="*/ 3 h 14"/>
                <a:gd name="T2" fmla="*/ 2 w 15"/>
                <a:gd name="T3" fmla="*/ 14 h 14"/>
                <a:gd name="T4" fmla="*/ 8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8" y="3"/>
                  </a:moveTo>
                  <a:cubicBezTo>
                    <a:pt x="15" y="0"/>
                    <a:pt x="4" y="14"/>
                    <a:pt x="2" y="14"/>
                  </a:cubicBezTo>
                  <a:cubicBezTo>
                    <a:pt x="0" y="13"/>
                    <a:pt x="2" y="6"/>
                    <a:pt x="8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3" name="Freeform 432"/>
            <p:cNvSpPr/>
            <p:nvPr/>
          </p:nvSpPr>
          <p:spPr bwMode="auto">
            <a:xfrm>
              <a:off x="1482827" y="5144674"/>
              <a:ext cx="186764" cy="247462"/>
            </a:xfrm>
            <a:custGeom>
              <a:avLst/>
              <a:gdLst>
                <a:gd name="T0" fmla="*/ 3 w 17"/>
                <a:gd name="T1" fmla="*/ 15 h 22"/>
                <a:gd name="T2" fmla="*/ 4 w 17"/>
                <a:gd name="T3" fmla="*/ 21 h 22"/>
                <a:gd name="T4" fmla="*/ 17 w 17"/>
                <a:gd name="T5" fmla="*/ 4 h 22"/>
                <a:gd name="T6" fmla="*/ 12 w 17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3" y="15"/>
                  </a:moveTo>
                  <a:cubicBezTo>
                    <a:pt x="1" y="17"/>
                    <a:pt x="0" y="22"/>
                    <a:pt x="4" y="21"/>
                  </a:cubicBezTo>
                  <a:cubicBezTo>
                    <a:pt x="9" y="19"/>
                    <a:pt x="17" y="8"/>
                    <a:pt x="17" y="4"/>
                  </a:cubicBezTo>
                  <a:cubicBezTo>
                    <a:pt x="17" y="0"/>
                    <a:pt x="13" y="2"/>
                    <a:pt x="1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4" name="Freeform 433"/>
            <p:cNvSpPr/>
            <p:nvPr/>
          </p:nvSpPr>
          <p:spPr bwMode="auto">
            <a:xfrm>
              <a:off x="1613562" y="5280077"/>
              <a:ext cx="247462" cy="163418"/>
            </a:xfrm>
            <a:custGeom>
              <a:avLst/>
              <a:gdLst>
                <a:gd name="T0" fmla="*/ 0 w 22"/>
                <a:gd name="T1" fmla="*/ 2 h 15"/>
                <a:gd name="T2" fmla="*/ 16 w 22"/>
                <a:gd name="T3" fmla="*/ 13 h 15"/>
                <a:gd name="T4" fmla="*/ 22 w 22"/>
                <a:gd name="T5" fmla="*/ 15 h 15"/>
                <a:gd name="T6" fmla="*/ 18 w 22"/>
                <a:gd name="T7" fmla="*/ 10 h 15"/>
                <a:gd name="T8" fmla="*/ 2 w 2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0" y="2"/>
                  </a:moveTo>
                  <a:cubicBezTo>
                    <a:pt x="4" y="5"/>
                    <a:pt x="16" y="13"/>
                    <a:pt x="16" y="13"/>
                  </a:cubicBezTo>
                  <a:cubicBezTo>
                    <a:pt x="16" y="13"/>
                    <a:pt x="21" y="14"/>
                    <a:pt x="22" y="15"/>
                  </a:cubicBezTo>
                  <a:cubicBezTo>
                    <a:pt x="21" y="13"/>
                    <a:pt x="18" y="10"/>
                    <a:pt x="18" y="10"/>
                  </a:cubicBezTo>
                  <a:cubicBezTo>
                    <a:pt x="18" y="10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7" name="组合 1496"/>
          <p:cNvGrpSpPr/>
          <p:nvPr/>
        </p:nvGrpSpPr>
        <p:grpSpPr>
          <a:xfrm>
            <a:off x="1817406" y="2661842"/>
            <a:ext cx="345513" cy="630327"/>
            <a:chOff x="1580878" y="4570376"/>
            <a:chExt cx="345513" cy="630327"/>
          </a:xfrm>
        </p:grpSpPr>
        <p:sp>
          <p:nvSpPr>
            <p:cNvPr id="1455" name="Freeform 434"/>
            <p:cNvSpPr/>
            <p:nvPr/>
          </p:nvSpPr>
          <p:spPr bwMode="auto">
            <a:xfrm>
              <a:off x="1627569" y="4612398"/>
              <a:ext cx="210109" cy="247462"/>
            </a:xfrm>
            <a:custGeom>
              <a:avLst/>
              <a:gdLst>
                <a:gd name="T0" fmla="*/ 0 w 19"/>
                <a:gd name="T1" fmla="*/ 2 h 22"/>
                <a:gd name="T2" fmla="*/ 4 w 19"/>
                <a:gd name="T3" fmla="*/ 20 h 22"/>
                <a:gd name="T4" fmla="*/ 19 w 19"/>
                <a:gd name="T5" fmla="*/ 18 h 22"/>
                <a:gd name="T6" fmla="*/ 16 w 1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2">
                  <a:moveTo>
                    <a:pt x="0" y="2"/>
                  </a:moveTo>
                  <a:cubicBezTo>
                    <a:pt x="1" y="8"/>
                    <a:pt x="2" y="17"/>
                    <a:pt x="4" y="20"/>
                  </a:cubicBezTo>
                  <a:cubicBezTo>
                    <a:pt x="9" y="22"/>
                    <a:pt x="15" y="21"/>
                    <a:pt x="19" y="18"/>
                  </a:cubicBezTo>
                  <a:cubicBezTo>
                    <a:pt x="18" y="12"/>
                    <a:pt x="17" y="6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6" name="Freeform 435"/>
            <p:cNvSpPr/>
            <p:nvPr/>
          </p:nvSpPr>
          <p:spPr bwMode="auto">
            <a:xfrm>
              <a:off x="1613562" y="4570376"/>
              <a:ext cx="256800" cy="88713"/>
            </a:xfrm>
            <a:custGeom>
              <a:avLst/>
              <a:gdLst>
                <a:gd name="T0" fmla="*/ 15 w 23"/>
                <a:gd name="T1" fmla="*/ 3 h 8"/>
                <a:gd name="T2" fmla="*/ 2 w 23"/>
                <a:gd name="T3" fmla="*/ 6 h 8"/>
                <a:gd name="T4" fmla="*/ 15 w 23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8">
                  <a:moveTo>
                    <a:pt x="15" y="3"/>
                  </a:moveTo>
                  <a:cubicBezTo>
                    <a:pt x="23" y="5"/>
                    <a:pt x="3" y="8"/>
                    <a:pt x="2" y="6"/>
                  </a:cubicBezTo>
                  <a:cubicBezTo>
                    <a:pt x="0" y="5"/>
                    <a:pt x="8" y="0"/>
                    <a:pt x="15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7" name="Freeform 436"/>
            <p:cNvSpPr/>
            <p:nvPr/>
          </p:nvSpPr>
          <p:spPr bwMode="auto">
            <a:xfrm>
              <a:off x="1580878" y="4789823"/>
              <a:ext cx="345513" cy="121396"/>
            </a:xfrm>
            <a:custGeom>
              <a:avLst/>
              <a:gdLst>
                <a:gd name="T0" fmla="*/ 7 w 31"/>
                <a:gd name="T1" fmla="*/ 3 h 11"/>
                <a:gd name="T2" fmla="*/ 4 w 31"/>
                <a:gd name="T3" fmla="*/ 8 h 11"/>
                <a:gd name="T4" fmla="*/ 28 w 31"/>
                <a:gd name="T5" fmla="*/ 5 h 11"/>
                <a:gd name="T6" fmla="*/ 24 w 3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1">
                  <a:moveTo>
                    <a:pt x="7" y="3"/>
                  </a:moveTo>
                  <a:cubicBezTo>
                    <a:pt x="4" y="3"/>
                    <a:pt x="0" y="6"/>
                    <a:pt x="4" y="8"/>
                  </a:cubicBezTo>
                  <a:cubicBezTo>
                    <a:pt x="9" y="11"/>
                    <a:pt x="25" y="8"/>
                    <a:pt x="28" y="5"/>
                  </a:cubicBezTo>
                  <a:cubicBezTo>
                    <a:pt x="31" y="2"/>
                    <a:pt x="26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8" name="Freeform 437"/>
            <p:cNvSpPr/>
            <p:nvPr/>
          </p:nvSpPr>
          <p:spPr bwMode="auto">
            <a:xfrm>
              <a:off x="1748965" y="4892543"/>
              <a:ext cx="112058" cy="308160"/>
            </a:xfrm>
            <a:custGeom>
              <a:avLst/>
              <a:gdLst>
                <a:gd name="T0" fmla="*/ 0 w 10"/>
                <a:gd name="T1" fmla="*/ 0 h 28"/>
                <a:gd name="T2" fmla="*/ 5 w 10"/>
                <a:gd name="T3" fmla="*/ 22 h 28"/>
                <a:gd name="T4" fmla="*/ 9 w 10"/>
                <a:gd name="T5" fmla="*/ 28 h 28"/>
                <a:gd name="T6" fmla="*/ 9 w 10"/>
                <a:gd name="T7" fmla="*/ 20 h 28"/>
                <a:gd name="T8" fmla="*/ 3 w 10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2" y="6"/>
                    <a:pt x="5" y="22"/>
                    <a:pt x="5" y="22"/>
                  </a:cubicBezTo>
                  <a:cubicBezTo>
                    <a:pt x="5" y="22"/>
                    <a:pt x="8" y="26"/>
                    <a:pt x="9" y="28"/>
                  </a:cubicBezTo>
                  <a:cubicBezTo>
                    <a:pt x="10" y="25"/>
                    <a:pt x="9" y="20"/>
                    <a:pt x="9" y="20"/>
                  </a:cubicBezTo>
                  <a:cubicBezTo>
                    <a:pt x="9" y="20"/>
                    <a:pt x="4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1" name="组合 1500"/>
          <p:cNvGrpSpPr/>
          <p:nvPr/>
        </p:nvGrpSpPr>
        <p:grpSpPr>
          <a:xfrm>
            <a:off x="1705584" y="4177800"/>
            <a:ext cx="298822" cy="635628"/>
            <a:chOff x="3849774" y="4209465"/>
            <a:chExt cx="298822" cy="635628"/>
          </a:xfrm>
        </p:grpSpPr>
        <p:sp>
          <p:nvSpPr>
            <p:cNvPr id="1459" name="Freeform 438"/>
            <p:cNvSpPr/>
            <p:nvPr/>
          </p:nvSpPr>
          <p:spPr bwMode="auto">
            <a:xfrm>
              <a:off x="3849774" y="4209465"/>
              <a:ext cx="298822" cy="429556"/>
            </a:xfrm>
            <a:custGeom>
              <a:avLst/>
              <a:gdLst>
                <a:gd name="T0" fmla="*/ 4 w 27"/>
                <a:gd name="T1" fmla="*/ 6 h 39"/>
                <a:gd name="T2" fmla="*/ 20 w 27"/>
                <a:gd name="T3" fmla="*/ 5 h 39"/>
                <a:gd name="T4" fmla="*/ 17 w 27"/>
                <a:gd name="T5" fmla="*/ 23 h 39"/>
                <a:gd name="T6" fmla="*/ 13 w 27"/>
                <a:gd name="T7" fmla="*/ 37 h 39"/>
                <a:gd name="T8" fmla="*/ 11 w 27"/>
                <a:gd name="T9" fmla="*/ 22 h 39"/>
                <a:gd name="T10" fmla="*/ 17 w 27"/>
                <a:gd name="T11" fmla="*/ 13 h 39"/>
                <a:gd name="T12" fmla="*/ 10 w 27"/>
                <a:gd name="T13" fmla="*/ 11 h 39"/>
                <a:gd name="T14" fmla="*/ 4 w 27"/>
                <a:gd name="T1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9">
                  <a:moveTo>
                    <a:pt x="4" y="6"/>
                  </a:moveTo>
                  <a:cubicBezTo>
                    <a:pt x="8" y="0"/>
                    <a:pt x="16" y="1"/>
                    <a:pt x="20" y="5"/>
                  </a:cubicBezTo>
                  <a:cubicBezTo>
                    <a:pt x="27" y="11"/>
                    <a:pt x="22" y="18"/>
                    <a:pt x="17" y="23"/>
                  </a:cubicBezTo>
                  <a:cubicBezTo>
                    <a:pt x="11" y="29"/>
                    <a:pt x="18" y="35"/>
                    <a:pt x="13" y="37"/>
                  </a:cubicBezTo>
                  <a:cubicBezTo>
                    <a:pt x="7" y="39"/>
                    <a:pt x="7" y="27"/>
                    <a:pt x="11" y="22"/>
                  </a:cubicBezTo>
                  <a:cubicBezTo>
                    <a:pt x="13" y="20"/>
                    <a:pt x="17" y="17"/>
                    <a:pt x="17" y="13"/>
                  </a:cubicBezTo>
                  <a:cubicBezTo>
                    <a:pt x="16" y="9"/>
                    <a:pt x="12" y="8"/>
                    <a:pt x="10" y="11"/>
                  </a:cubicBezTo>
                  <a:cubicBezTo>
                    <a:pt x="7" y="14"/>
                    <a:pt x="0" y="12"/>
                    <a:pt x="4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0" name="Freeform 439"/>
            <p:cNvSpPr/>
            <p:nvPr/>
          </p:nvSpPr>
          <p:spPr bwMode="auto">
            <a:xfrm>
              <a:off x="3915555" y="4700351"/>
              <a:ext cx="154080" cy="144742"/>
            </a:xfrm>
            <a:custGeom>
              <a:avLst/>
              <a:gdLst>
                <a:gd name="T0" fmla="*/ 10 w 14"/>
                <a:gd name="T1" fmla="*/ 5 h 13"/>
                <a:gd name="T2" fmla="*/ 3 w 14"/>
                <a:gd name="T3" fmla="*/ 10 h 13"/>
                <a:gd name="T4" fmla="*/ 10 w 14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0" y="5"/>
                  </a:moveTo>
                  <a:cubicBezTo>
                    <a:pt x="14" y="10"/>
                    <a:pt x="7" y="13"/>
                    <a:pt x="3" y="10"/>
                  </a:cubicBezTo>
                  <a:cubicBezTo>
                    <a:pt x="0" y="6"/>
                    <a:pt x="6" y="0"/>
                    <a:pt x="1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1" name="组合 1490"/>
          <p:cNvGrpSpPr/>
          <p:nvPr/>
        </p:nvGrpSpPr>
        <p:grpSpPr>
          <a:xfrm>
            <a:off x="3214651" y="689219"/>
            <a:ext cx="345513" cy="387534"/>
            <a:chOff x="4489721" y="5644267"/>
            <a:chExt cx="345513" cy="387534"/>
          </a:xfrm>
        </p:grpSpPr>
        <p:sp>
          <p:nvSpPr>
            <p:cNvPr id="1461" name="Freeform 440"/>
            <p:cNvSpPr/>
            <p:nvPr/>
          </p:nvSpPr>
          <p:spPr bwMode="auto">
            <a:xfrm>
              <a:off x="4489721" y="5644267"/>
              <a:ext cx="345513" cy="387534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2" name="Freeform 441"/>
            <p:cNvSpPr/>
            <p:nvPr/>
          </p:nvSpPr>
          <p:spPr bwMode="auto">
            <a:xfrm>
              <a:off x="4634462" y="5812354"/>
              <a:ext cx="56029" cy="74705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8" name="组合 1487"/>
          <p:cNvGrpSpPr/>
          <p:nvPr/>
        </p:nvGrpSpPr>
        <p:grpSpPr>
          <a:xfrm>
            <a:off x="169961" y="3869295"/>
            <a:ext cx="522938" cy="709702"/>
            <a:chOff x="-352125" y="4336921"/>
            <a:chExt cx="522938" cy="709702"/>
          </a:xfrm>
        </p:grpSpPr>
        <p:sp>
          <p:nvSpPr>
            <p:cNvPr id="246" name="Freeform 446"/>
            <p:cNvSpPr/>
            <p:nvPr/>
          </p:nvSpPr>
          <p:spPr bwMode="auto">
            <a:xfrm>
              <a:off x="-352125" y="4336921"/>
              <a:ext cx="522938" cy="709702"/>
            </a:xfrm>
            <a:custGeom>
              <a:avLst/>
              <a:gdLst>
                <a:gd name="T0" fmla="*/ 47 w 47"/>
                <a:gd name="T1" fmla="*/ 8 h 64"/>
                <a:gd name="T2" fmla="*/ 32 w 47"/>
                <a:gd name="T3" fmla="*/ 0 h 64"/>
                <a:gd name="T4" fmla="*/ 0 w 47"/>
                <a:gd name="T5" fmla="*/ 55 h 64"/>
                <a:gd name="T6" fmla="*/ 17 w 47"/>
                <a:gd name="T7" fmla="*/ 64 h 64"/>
                <a:gd name="T8" fmla="*/ 47 w 47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4">
                  <a:moveTo>
                    <a:pt x="47" y="8"/>
                  </a:moveTo>
                  <a:cubicBezTo>
                    <a:pt x="42" y="5"/>
                    <a:pt x="38" y="3"/>
                    <a:pt x="32" y="0"/>
                  </a:cubicBezTo>
                  <a:cubicBezTo>
                    <a:pt x="21" y="18"/>
                    <a:pt x="12" y="38"/>
                    <a:pt x="0" y="55"/>
                  </a:cubicBezTo>
                  <a:cubicBezTo>
                    <a:pt x="5" y="58"/>
                    <a:pt x="13" y="63"/>
                    <a:pt x="17" y="64"/>
                  </a:cubicBezTo>
                  <a:cubicBezTo>
                    <a:pt x="21" y="60"/>
                    <a:pt x="40" y="19"/>
                    <a:pt x="47" y="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7" name="Freeform 447"/>
            <p:cNvSpPr/>
            <p:nvPr/>
          </p:nvSpPr>
          <p:spPr bwMode="auto">
            <a:xfrm>
              <a:off x="7395" y="4425634"/>
              <a:ext cx="65367" cy="88713"/>
            </a:xfrm>
            <a:custGeom>
              <a:avLst/>
              <a:gdLst>
                <a:gd name="T0" fmla="*/ 0 w 6"/>
                <a:gd name="T1" fmla="*/ 4 h 8"/>
                <a:gd name="T2" fmla="*/ 6 w 6"/>
                <a:gd name="T3" fmla="*/ 4 h 8"/>
                <a:gd name="T4" fmla="*/ 0 w 6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1"/>
                    <a:pt x="5" y="0"/>
                    <a:pt x="6" y="4"/>
                  </a:cubicBezTo>
                  <a:cubicBezTo>
                    <a:pt x="6" y="8"/>
                    <a:pt x="0" y="7"/>
                    <a:pt x="0" y="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8" name="Freeform 448"/>
            <p:cNvSpPr/>
            <p:nvPr/>
          </p:nvSpPr>
          <p:spPr bwMode="auto">
            <a:xfrm>
              <a:off x="-104663" y="4561038"/>
              <a:ext cx="74705" cy="32684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9" name="Freeform 449"/>
            <p:cNvSpPr/>
            <p:nvPr/>
          </p:nvSpPr>
          <p:spPr bwMode="auto">
            <a:xfrm>
              <a:off x="-151354" y="4635743"/>
              <a:ext cx="79375" cy="46691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0" name="Freeform 450"/>
            <p:cNvSpPr/>
            <p:nvPr/>
          </p:nvSpPr>
          <p:spPr bwMode="auto">
            <a:xfrm>
              <a:off x="-137347" y="4593721"/>
              <a:ext cx="65367" cy="32684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6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1" name="Freeform 451"/>
            <p:cNvSpPr/>
            <p:nvPr/>
          </p:nvSpPr>
          <p:spPr bwMode="auto">
            <a:xfrm>
              <a:off x="-207383" y="4724456"/>
              <a:ext cx="88713" cy="46691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2" name="Freeform 452"/>
            <p:cNvSpPr/>
            <p:nvPr/>
          </p:nvSpPr>
          <p:spPr bwMode="auto">
            <a:xfrm>
              <a:off x="-184038" y="4682434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3" name="Freeform 453"/>
            <p:cNvSpPr/>
            <p:nvPr/>
          </p:nvSpPr>
          <p:spPr bwMode="auto">
            <a:xfrm>
              <a:off x="-249405" y="4803830"/>
              <a:ext cx="88713" cy="42022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4" name="Freeform 454"/>
            <p:cNvSpPr/>
            <p:nvPr/>
          </p:nvSpPr>
          <p:spPr bwMode="auto">
            <a:xfrm>
              <a:off x="-226059" y="4771147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5" name="Freeform 455"/>
            <p:cNvSpPr/>
            <p:nvPr/>
          </p:nvSpPr>
          <p:spPr bwMode="auto">
            <a:xfrm>
              <a:off x="-296096" y="4892543"/>
              <a:ext cx="79375" cy="42022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6" name="Freeform 456"/>
            <p:cNvSpPr/>
            <p:nvPr/>
          </p:nvSpPr>
          <p:spPr bwMode="auto">
            <a:xfrm>
              <a:off x="-282089" y="4845852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0" name="组合 1489"/>
          <p:cNvGrpSpPr/>
          <p:nvPr/>
        </p:nvGrpSpPr>
        <p:grpSpPr>
          <a:xfrm>
            <a:off x="-43585" y="4584642"/>
            <a:ext cx="873120" cy="761062"/>
            <a:chOff x="-636939" y="4948572"/>
            <a:chExt cx="873120" cy="761062"/>
          </a:xfrm>
        </p:grpSpPr>
        <p:sp>
          <p:nvSpPr>
            <p:cNvPr id="1217" name="Freeform 457"/>
            <p:cNvSpPr/>
            <p:nvPr/>
          </p:nvSpPr>
          <p:spPr bwMode="auto">
            <a:xfrm>
              <a:off x="-636939" y="4948572"/>
              <a:ext cx="873120" cy="761062"/>
            </a:xfrm>
            <a:custGeom>
              <a:avLst/>
              <a:gdLst>
                <a:gd name="T0" fmla="*/ 0 w 79"/>
                <a:gd name="T1" fmla="*/ 41 h 69"/>
                <a:gd name="T2" fmla="*/ 79 w 79"/>
                <a:gd name="T3" fmla="*/ 0 h 69"/>
                <a:gd name="T4" fmla="*/ 47 w 79"/>
                <a:gd name="T5" fmla="*/ 69 h 69"/>
                <a:gd name="T6" fmla="*/ 0 w 79"/>
                <a:gd name="T7" fmla="*/ 4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69">
                  <a:moveTo>
                    <a:pt x="0" y="41"/>
                  </a:moveTo>
                  <a:cubicBezTo>
                    <a:pt x="7" y="38"/>
                    <a:pt x="65" y="9"/>
                    <a:pt x="79" y="0"/>
                  </a:cubicBezTo>
                  <a:cubicBezTo>
                    <a:pt x="74" y="11"/>
                    <a:pt x="51" y="59"/>
                    <a:pt x="47" y="69"/>
                  </a:cubicBezTo>
                  <a:cubicBezTo>
                    <a:pt x="34" y="61"/>
                    <a:pt x="0" y="41"/>
                    <a:pt x="0" y="4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8" name="Freeform 458"/>
            <p:cNvSpPr/>
            <p:nvPr/>
          </p:nvSpPr>
          <p:spPr bwMode="auto">
            <a:xfrm>
              <a:off x="-440838" y="5200703"/>
              <a:ext cx="401542" cy="331505"/>
            </a:xfrm>
            <a:custGeom>
              <a:avLst/>
              <a:gdLst>
                <a:gd name="T0" fmla="*/ 0 w 36"/>
                <a:gd name="T1" fmla="*/ 17 h 30"/>
                <a:gd name="T2" fmla="*/ 36 w 36"/>
                <a:gd name="T3" fmla="*/ 0 h 30"/>
                <a:gd name="T4" fmla="*/ 23 w 36"/>
                <a:gd name="T5" fmla="*/ 30 h 30"/>
                <a:gd name="T6" fmla="*/ 0 w 36"/>
                <a:gd name="T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0">
                  <a:moveTo>
                    <a:pt x="0" y="17"/>
                  </a:moveTo>
                  <a:cubicBezTo>
                    <a:pt x="2" y="17"/>
                    <a:pt x="27" y="6"/>
                    <a:pt x="36" y="0"/>
                  </a:cubicBezTo>
                  <a:cubicBezTo>
                    <a:pt x="33" y="9"/>
                    <a:pt x="25" y="25"/>
                    <a:pt x="23" y="30"/>
                  </a:cubicBezTo>
                  <a:cubicBezTo>
                    <a:pt x="16" y="26"/>
                    <a:pt x="0" y="17"/>
                    <a:pt x="0" y="1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9" name="Freeform 459"/>
            <p:cNvSpPr/>
            <p:nvPr/>
          </p:nvSpPr>
          <p:spPr bwMode="auto">
            <a:xfrm>
              <a:off x="96108" y="5111990"/>
              <a:ext cx="51360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0" name="Freeform 460"/>
            <p:cNvSpPr/>
            <p:nvPr/>
          </p:nvSpPr>
          <p:spPr bwMode="auto">
            <a:xfrm>
              <a:off x="40079" y="5233387"/>
              <a:ext cx="42022" cy="23345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1" name="Line 461"/>
            <p:cNvSpPr>
              <a:spLocks noChangeShapeType="1"/>
            </p:cNvSpPr>
            <p:nvPr/>
          </p:nvSpPr>
          <p:spPr bwMode="auto">
            <a:xfrm flipH="1" flipV="1">
              <a:off x="72762" y="5177358"/>
              <a:ext cx="42022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2" name="Freeform 462"/>
            <p:cNvSpPr/>
            <p:nvPr/>
          </p:nvSpPr>
          <p:spPr bwMode="auto">
            <a:xfrm>
              <a:off x="-15950" y="5345445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3" name="Line 463"/>
            <p:cNvSpPr>
              <a:spLocks noChangeShapeType="1"/>
            </p:cNvSpPr>
            <p:nvPr/>
          </p:nvSpPr>
          <p:spPr bwMode="auto">
            <a:xfrm flipH="1" flipV="1">
              <a:off x="26071" y="5303423"/>
              <a:ext cx="32684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4" name="Freeform 464"/>
            <p:cNvSpPr/>
            <p:nvPr/>
          </p:nvSpPr>
          <p:spPr bwMode="auto">
            <a:xfrm>
              <a:off x="-71980" y="5457503"/>
              <a:ext cx="56029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5" name="Line 465"/>
            <p:cNvSpPr>
              <a:spLocks noChangeShapeType="1"/>
            </p:cNvSpPr>
            <p:nvPr/>
          </p:nvSpPr>
          <p:spPr bwMode="auto">
            <a:xfrm flipH="1" flipV="1">
              <a:off x="-29958" y="5410812"/>
              <a:ext cx="37353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6" name="Freeform 466"/>
            <p:cNvSpPr/>
            <p:nvPr/>
          </p:nvSpPr>
          <p:spPr bwMode="auto">
            <a:xfrm>
              <a:off x="-118670" y="5569561"/>
              <a:ext cx="46691" cy="18676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7" name="Line 467"/>
            <p:cNvSpPr>
              <a:spLocks noChangeShapeType="1"/>
            </p:cNvSpPr>
            <p:nvPr/>
          </p:nvSpPr>
          <p:spPr bwMode="auto">
            <a:xfrm flipH="1" flipV="1">
              <a:off x="-81318" y="5522870"/>
              <a:ext cx="42022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3" name="组合 1492"/>
          <p:cNvGrpSpPr/>
          <p:nvPr/>
        </p:nvGrpSpPr>
        <p:grpSpPr>
          <a:xfrm>
            <a:off x="1278327" y="6093623"/>
            <a:ext cx="1055214" cy="798414"/>
            <a:chOff x="236180" y="6321285"/>
            <a:chExt cx="1055214" cy="798414"/>
          </a:xfrm>
        </p:grpSpPr>
        <p:sp>
          <p:nvSpPr>
            <p:cNvPr id="1228" name="Freeform 468"/>
            <p:cNvSpPr/>
            <p:nvPr/>
          </p:nvSpPr>
          <p:spPr bwMode="auto">
            <a:xfrm>
              <a:off x="236180" y="6564077"/>
              <a:ext cx="569629" cy="555622"/>
            </a:xfrm>
            <a:custGeom>
              <a:avLst/>
              <a:gdLst>
                <a:gd name="T0" fmla="*/ 2 w 51"/>
                <a:gd name="T1" fmla="*/ 0 h 50"/>
                <a:gd name="T2" fmla="*/ 0 w 51"/>
                <a:gd name="T3" fmla="*/ 5 h 50"/>
                <a:gd name="T4" fmla="*/ 7 w 51"/>
                <a:gd name="T5" fmla="*/ 50 h 50"/>
                <a:gd name="T6" fmla="*/ 30 w 51"/>
                <a:gd name="T7" fmla="*/ 36 h 50"/>
                <a:gd name="T8" fmla="*/ 51 w 51"/>
                <a:gd name="T9" fmla="*/ 44 h 50"/>
                <a:gd name="T10" fmla="*/ 51 w 51"/>
                <a:gd name="T1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0">
                  <a:moveTo>
                    <a:pt x="2" y="0"/>
                  </a:move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6" y="39"/>
                    <a:pt x="7" y="50"/>
                  </a:cubicBezTo>
                  <a:cubicBezTo>
                    <a:pt x="11" y="44"/>
                    <a:pt x="18" y="37"/>
                    <a:pt x="30" y="36"/>
                  </a:cubicBezTo>
                  <a:cubicBezTo>
                    <a:pt x="38" y="36"/>
                    <a:pt x="48" y="38"/>
                    <a:pt x="51" y="44"/>
                  </a:cubicBezTo>
                  <a:cubicBezTo>
                    <a:pt x="51" y="43"/>
                    <a:pt x="51" y="41"/>
                    <a:pt x="51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9" name="Freeform 469"/>
            <p:cNvSpPr/>
            <p:nvPr/>
          </p:nvSpPr>
          <p:spPr bwMode="auto">
            <a:xfrm>
              <a:off x="259526" y="6386652"/>
              <a:ext cx="546283" cy="644334"/>
            </a:xfrm>
            <a:custGeom>
              <a:avLst/>
              <a:gdLst>
                <a:gd name="T0" fmla="*/ 42 w 49"/>
                <a:gd name="T1" fmla="*/ 7 h 58"/>
                <a:gd name="T2" fmla="*/ 25 w 49"/>
                <a:gd name="T3" fmla="*/ 0 h 58"/>
                <a:gd name="T4" fmla="*/ 12 w 49"/>
                <a:gd name="T5" fmla="*/ 3 h 58"/>
                <a:gd name="T6" fmla="*/ 0 w 49"/>
                <a:gd name="T7" fmla="*/ 15 h 58"/>
                <a:gd name="T8" fmla="*/ 7 w 49"/>
                <a:gd name="T9" fmla="*/ 58 h 58"/>
                <a:gd name="T10" fmla="*/ 31 w 49"/>
                <a:gd name="T11" fmla="*/ 49 h 58"/>
                <a:gd name="T12" fmla="*/ 49 w 49"/>
                <a:gd name="T1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8">
                  <a:moveTo>
                    <a:pt x="42" y="7"/>
                  </a:moveTo>
                  <a:cubicBezTo>
                    <a:pt x="37" y="2"/>
                    <a:pt x="32" y="0"/>
                    <a:pt x="25" y="0"/>
                  </a:cubicBezTo>
                  <a:cubicBezTo>
                    <a:pt x="20" y="0"/>
                    <a:pt x="16" y="1"/>
                    <a:pt x="12" y="3"/>
                  </a:cubicBezTo>
                  <a:cubicBezTo>
                    <a:pt x="2" y="7"/>
                    <a:pt x="0" y="15"/>
                    <a:pt x="0" y="15"/>
                  </a:cubicBezTo>
                  <a:cubicBezTo>
                    <a:pt x="0" y="15"/>
                    <a:pt x="7" y="46"/>
                    <a:pt x="7" y="58"/>
                  </a:cubicBezTo>
                  <a:cubicBezTo>
                    <a:pt x="10" y="52"/>
                    <a:pt x="24" y="48"/>
                    <a:pt x="31" y="49"/>
                  </a:cubicBezTo>
                  <a:cubicBezTo>
                    <a:pt x="37" y="49"/>
                    <a:pt x="45" y="51"/>
                    <a:pt x="49" y="5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0" name="Freeform 470"/>
            <p:cNvSpPr/>
            <p:nvPr/>
          </p:nvSpPr>
          <p:spPr bwMode="auto">
            <a:xfrm>
              <a:off x="726435" y="6321285"/>
              <a:ext cx="522938" cy="686356"/>
            </a:xfrm>
            <a:custGeom>
              <a:avLst/>
              <a:gdLst>
                <a:gd name="T0" fmla="*/ 0 w 47"/>
                <a:gd name="T1" fmla="*/ 14 h 62"/>
                <a:gd name="T2" fmla="*/ 16 w 47"/>
                <a:gd name="T3" fmla="*/ 2 h 62"/>
                <a:gd name="T4" fmla="*/ 29 w 47"/>
                <a:gd name="T5" fmla="*/ 1 h 62"/>
                <a:gd name="T6" fmla="*/ 43 w 47"/>
                <a:gd name="T7" fmla="*/ 10 h 62"/>
                <a:gd name="T8" fmla="*/ 47 w 47"/>
                <a:gd name="T9" fmla="*/ 54 h 62"/>
                <a:gd name="T10" fmla="*/ 22 w 47"/>
                <a:gd name="T11" fmla="*/ 50 h 62"/>
                <a:gd name="T12" fmla="*/ 7 w 47"/>
                <a:gd name="T13" fmla="*/ 62 h 62"/>
                <a:gd name="T14" fmla="*/ 0 w 47"/>
                <a:gd name="T15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62">
                  <a:moveTo>
                    <a:pt x="0" y="14"/>
                  </a:moveTo>
                  <a:cubicBezTo>
                    <a:pt x="4" y="8"/>
                    <a:pt x="9" y="4"/>
                    <a:pt x="16" y="2"/>
                  </a:cubicBezTo>
                  <a:cubicBezTo>
                    <a:pt x="21" y="1"/>
                    <a:pt x="24" y="0"/>
                    <a:pt x="29" y="1"/>
                  </a:cubicBezTo>
                  <a:cubicBezTo>
                    <a:pt x="40" y="3"/>
                    <a:pt x="43" y="10"/>
                    <a:pt x="43" y="10"/>
                  </a:cubicBezTo>
                  <a:cubicBezTo>
                    <a:pt x="43" y="10"/>
                    <a:pt x="44" y="42"/>
                    <a:pt x="47" y="54"/>
                  </a:cubicBezTo>
                  <a:cubicBezTo>
                    <a:pt x="43" y="48"/>
                    <a:pt x="29" y="48"/>
                    <a:pt x="22" y="50"/>
                  </a:cubicBezTo>
                  <a:cubicBezTo>
                    <a:pt x="16" y="52"/>
                    <a:pt x="9" y="56"/>
                    <a:pt x="7" y="62"/>
                  </a:cubicBezTo>
                  <a:cubicBezTo>
                    <a:pt x="7" y="56"/>
                    <a:pt x="2" y="20"/>
                    <a:pt x="0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1" name="Freeform 471"/>
            <p:cNvSpPr/>
            <p:nvPr/>
          </p:nvSpPr>
          <p:spPr bwMode="auto">
            <a:xfrm>
              <a:off x="805809" y="6442681"/>
              <a:ext cx="485585" cy="611651"/>
            </a:xfrm>
            <a:custGeom>
              <a:avLst/>
              <a:gdLst>
                <a:gd name="T0" fmla="*/ 36 w 44"/>
                <a:gd name="T1" fmla="*/ 0 h 55"/>
                <a:gd name="T2" fmla="*/ 40 w 44"/>
                <a:gd name="T3" fmla="*/ 4 h 55"/>
                <a:gd name="T4" fmla="*/ 44 w 44"/>
                <a:gd name="T5" fmla="*/ 50 h 55"/>
                <a:gd name="T6" fmla="*/ 18 w 44"/>
                <a:gd name="T7" fmla="*/ 42 h 55"/>
                <a:gd name="T8" fmla="*/ 0 w 44"/>
                <a:gd name="T9" fmla="*/ 55 h 55"/>
                <a:gd name="T10" fmla="*/ 0 w 44"/>
                <a:gd name="T11" fmla="*/ 5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36" y="0"/>
                  </a:moveTo>
                  <a:cubicBezTo>
                    <a:pt x="39" y="2"/>
                    <a:pt x="40" y="4"/>
                    <a:pt x="40" y="4"/>
                  </a:cubicBezTo>
                  <a:cubicBezTo>
                    <a:pt x="40" y="4"/>
                    <a:pt x="42" y="38"/>
                    <a:pt x="44" y="50"/>
                  </a:cubicBezTo>
                  <a:cubicBezTo>
                    <a:pt x="39" y="45"/>
                    <a:pt x="31" y="40"/>
                    <a:pt x="18" y="42"/>
                  </a:cubicBezTo>
                  <a:cubicBezTo>
                    <a:pt x="11" y="44"/>
                    <a:pt x="2" y="48"/>
                    <a:pt x="0" y="55"/>
                  </a:cubicBezTo>
                  <a:cubicBezTo>
                    <a:pt x="0" y="54"/>
                    <a:pt x="0" y="52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2" name="Freeform 472"/>
            <p:cNvSpPr/>
            <p:nvPr/>
          </p:nvSpPr>
          <p:spPr bwMode="auto">
            <a:xfrm>
              <a:off x="348239" y="6508048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3" name="Freeform 473"/>
            <p:cNvSpPr/>
            <p:nvPr/>
          </p:nvSpPr>
          <p:spPr bwMode="auto">
            <a:xfrm>
              <a:off x="371584" y="6587423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2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2" y="1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4" name="Freeform 474"/>
            <p:cNvSpPr/>
            <p:nvPr/>
          </p:nvSpPr>
          <p:spPr bwMode="auto">
            <a:xfrm>
              <a:off x="371584" y="6676135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5" name="Freeform 475"/>
            <p:cNvSpPr/>
            <p:nvPr/>
          </p:nvSpPr>
          <p:spPr bwMode="auto">
            <a:xfrm>
              <a:off x="394929" y="6750841"/>
              <a:ext cx="308160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0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0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6" name="Freeform 476"/>
            <p:cNvSpPr/>
            <p:nvPr/>
          </p:nvSpPr>
          <p:spPr bwMode="auto">
            <a:xfrm>
              <a:off x="815147" y="6442681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7" name="Freeform 477"/>
            <p:cNvSpPr/>
            <p:nvPr/>
          </p:nvSpPr>
          <p:spPr bwMode="auto">
            <a:xfrm>
              <a:off x="838493" y="6522055"/>
              <a:ext cx="298822" cy="65367"/>
            </a:xfrm>
            <a:custGeom>
              <a:avLst/>
              <a:gdLst>
                <a:gd name="T0" fmla="*/ 0 w 27"/>
                <a:gd name="T1" fmla="*/ 6 h 6"/>
                <a:gd name="T2" fmla="*/ 12 w 27"/>
                <a:gd name="T3" fmla="*/ 0 h 6"/>
                <a:gd name="T4" fmla="*/ 27 w 2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6">
                  <a:moveTo>
                    <a:pt x="0" y="6"/>
                  </a:moveTo>
                  <a:cubicBezTo>
                    <a:pt x="2" y="2"/>
                    <a:pt x="9" y="1"/>
                    <a:pt x="12" y="0"/>
                  </a:cubicBezTo>
                  <a:cubicBezTo>
                    <a:pt x="18" y="0"/>
                    <a:pt x="23" y="0"/>
                    <a:pt x="2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8" name="Freeform 478"/>
            <p:cNvSpPr/>
            <p:nvPr/>
          </p:nvSpPr>
          <p:spPr bwMode="auto">
            <a:xfrm>
              <a:off x="838493" y="6610768"/>
              <a:ext cx="308160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9" name="Freeform 479"/>
            <p:cNvSpPr/>
            <p:nvPr/>
          </p:nvSpPr>
          <p:spPr bwMode="auto">
            <a:xfrm>
              <a:off x="847831" y="6685474"/>
              <a:ext cx="312829" cy="65367"/>
            </a:xfrm>
            <a:custGeom>
              <a:avLst/>
              <a:gdLst>
                <a:gd name="T0" fmla="*/ 0 w 28"/>
                <a:gd name="T1" fmla="*/ 6 h 6"/>
                <a:gd name="T2" fmla="*/ 13 w 28"/>
                <a:gd name="T3" fmla="*/ 0 h 6"/>
                <a:gd name="T4" fmla="*/ 28 w 28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cubicBezTo>
                    <a:pt x="2" y="2"/>
                    <a:pt x="9" y="1"/>
                    <a:pt x="13" y="0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240" name="Freeform 480"/>
          <p:cNvSpPr/>
          <p:nvPr/>
        </p:nvSpPr>
        <p:spPr bwMode="auto">
          <a:xfrm>
            <a:off x="1558472" y="3324853"/>
            <a:ext cx="308160" cy="322167"/>
          </a:xfrm>
          <a:custGeom>
            <a:avLst/>
            <a:gdLst>
              <a:gd name="T0" fmla="*/ 0 w 28"/>
              <a:gd name="T1" fmla="*/ 15 h 29"/>
              <a:gd name="T2" fmla="*/ 2 w 28"/>
              <a:gd name="T3" fmla="*/ 22 h 29"/>
              <a:gd name="T4" fmla="*/ 11 w 28"/>
              <a:gd name="T5" fmla="*/ 19 h 29"/>
              <a:gd name="T6" fmla="*/ 14 w 28"/>
              <a:gd name="T7" fmla="*/ 29 h 29"/>
              <a:gd name="T8" fmla="*/ 20 w 28"/>
              <a:gd name="T9" fmla="*/ 28 h 29"/>
              <a:gd name="T10" fmla="*/ 17 w 28"/>
              <a:gd name="T11" fmla="*/ 18 h 29"/>
              <a:gd name="T12" fmla="*/ 28 w 28"/>
              <a:gd name="T13" fmla="*/ 15 h 29"/>
              <a:gd name="T14" fmla="*/ 26 w 28"/>
              <a:gd name="T15" fmla="*/ 9 h 29"/>
              <a:gd name="T16" fmla="*/ 16 w 28"/>
              <a:gd name="T17" fmla="*/ 11 h 29"/>
              <a:gd name="T18" fmla="*/ 13 w 28"/>
              <a:gd name="T19" fmla="*/ 1 h 29"/>
              <a:gd name="T20" fmla="*/ 6 w 28"/>
              <a:gd name="T21" fmla="*/ 2 h 29"/>
              <a:gd name="T22" fmla="*/ 8 w 28"/>
              <a:gd name="T23" fmla="*/ 13 h 29"/>
              <a:gd name="T24" fmla="*/ 0 w 28"/>
              <a:gd name="T25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29">
                <a:moveTo>
                  <a:pt x="0" y="15"/>
                </a:moveTo>
                <a:cubicBezTo>
                  <a:pt x="0" y="18"/>
                  <a:pt x="0" y="19"/>
                  <a:pt x="2" y="22"/>
                </a:cubicBezTo>
                <a:cubicBezTo>
                  <a:pt x="5" y="21"/>
                  <a:pt x="8" y="20"/>
                  <a:pt x="11" y="19"/>
                </a:cubicBezTo>
                <a:cubicBezTo>
                  <a:pt x="12" y="23"/>
                  <a:pt x="13" y="26"/>
                  <a:pt x="14" y="29"/>
                </a:cubicBezTo>
                <a:cubicBezTo>
                  <a:pt x="16" y="29"/>
                  <a:pt x="18" y="29"/>
                  <a:pt x="20" y="28"/>
                </a:cubicBezTo>
                <a:cubicBezTo>
                  <a:pt x="20" y="25"/>
                  <a:pt x="18" y="22"/>
                  <a:pt x="17" y="18"/>
                </a:cubicBezTo>
                <a:cubicBezTo>
                  <a:pt x="22" y="18"/>
                  <a:pt x="28" y="15"/>
                  <a:pt x="28" y="15"/>
                </a:cubicBezTo>
                <a:cubicBezTo>
                  <a:pt x="28" y="15"/>
                  <a:pt x="26" y="10"/>
                  <a:pt x="26" y="9"/>
                </a:cubicBezTo>
                <a:cubicBezTo>
                  <a:pt x="23" y="8"/>
                  <a:pt x="19" y="10"/>
                  <a:pt x="16" y="11"/>
                </a:cubicBezTo>
                <a:cubicBezTo>
                  <a:pt x="15" y="8"/>
                  <a:pt x="14" y="4"/>
                  <a:pt x="13" y="1"/>
                </a:cubicBezTo>
                <a:cubicBezTo>
                  <a:pt x="11" y="0"/>
                  <a:pt x="8" y="1"/>
                  <a:pt x="6" y="2"/>
                </a:cubicBezTo>
                <a:cubicBezTo>
                  <a:pt x="6" y="5"/>
                  <a:pt x="7" y="11"/>
                  <a:pt x="8" y="13"/>
                </a:cubicBezTo>
                <a:cubicBezTo>
                  <a:pt x="6" y="13"/>
                  <a:pt x="0" y="15"/>
                  <a:pt x="0" y="15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99" name="组合 1498"/>
          <p:cNvGrpSpPr/>
          <p:nvPr/>
        </p:nvGrpSpPr>
        <p:grpSpPr>
          <a:xfrm>
            <a:off x="7193272" y="5945128"/>
            <a:ext cx="322167" cy="336174"/>
            <a:chOff x="1804994" y="6274594"/>
            <a:chExt cx="322167" cy="336174"/>
          </a:xfrm>
        </p:grpSpPr>
        <p:sp>
          <p:nvSpPr>
            <p:cNvPr id="1241" name="Freeform 481"/>
            <p:cNvSpPr/>
            <p:nvPr/>
          </p:nvSpPr>
          <p:spPr bwMode="auto">
            <a:xfrm>
              <a:off x="1903045" y="6377314"/>
              <a:ext cx="112058" cy="121396"/>
            </a:xfrm>
            <a:custGeom>
              <a:avLst/>
              <a:gdLst>
                <a:gd name="T0" fmla="*/ 9 w 10"/>
                <a:gd name="T1" fmla="*/ 3 h 11"/>
                <a:gd name="T2" fmla="*/ 10 w 10"/>
                <a:gd name="T3" fmla="*/ 5 h 11"/>
                <a:gd name="T4" fmla="*/ 2 w 10"/>
                <a:gd name="T5" fmla="*/ 9 h 11"/>
                <a:gd name="T6" fmla="*/ 3 w 10"/>
                <a:gd name="T7" fmla="*/ 1 h 11"/>
                <a:gd name="T8" fmla="*/ 8 w 10"/>
                <a:gd name="T9" fmla="*/ 2 h 11"/>
                <a:gd name="T10" fmla="*/ 9 w 10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9" y="3"/>
                  </a:moveTo>
                  <a:cubicBezTo>
                    <a:pt x="9" y="3"/>
                    <a:pt x="9" y="4"/>
                    <a:pt x="10" y="5"/>
                  </a:cubicBezTo>
                  <a:cubicBezTo>
                    <a:pt x="10" y="9"/>
                    <a:pt x="5" y="11"/>
                    <a:pt x="2" y="9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lnTo>
                    <a:pt x="9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42" name="Freeform 482"/>
            <p:cNvSpPr/>
            <p:nvPr/>
          </p:nvSpPr>
          <p:spPr bwMode="auto">
            <a:xfrm>
              <a:off x="1804994" y="6274594"/>
              <a:ext cx="322167" cy="336174"/>
            </a:xfrm>
            <a:custGeom>
              <a:avLst/>
              <a:gdLst>
                <a:gd name="T0" fmla="*/ 10 w 29"/>
                <a:gd name="T1" fmla="*/ 0 h 30"/>
                <a:gd name="T2" fmla="*/ 17 w 29"/>
                <a:gd name="T3" fmla="*/ 0 h 30"/>
                <a:gd name="T4" fmla="*/ 17 w 29"/>
                <a:gd name="T5" fmla="*/ 5 h 30"/>
                <a:gd name="T6" fmla="*/ 20 w 29"/>
                <a:gd name="T7" fmla="*/ 7 h 30"/>
                <a:gd name="T8" fmla="*/ 24 w 29"/>
                <a:gd name="T9" fmla="*/ 4 h 30"/>
                <a:gd name="T10" fmla="*/ 28 w 29"/>
                <a:gd name="T11" fmla="*/ 9 h 30"/>
                <a:gd name="T12" fmla="*/ 24 w 29"/>
                <a:gd name="T13" fmla="*/ 12 h 30"/>
                <a:gd name="T14" fmla="*/ 24 w 29"/>
                <a:gd name="T15" fmla="*/ 16 h 30"/>
                <a:gd name="T16" fmla="*/ 29 w 29"/>
                <a:gd name="T17" fmla="*/ 18 h 30"/>
                <a:gd name="T18" fmla="*/ 26 w 29"/>
                <a:gd name="T19" fmla="*/ 24 h 30"/>
                <a:gd name="T20" fmla="*/ 21 w 29"/>
                <a:gd name="T21" fmla="*/ 22 h 30"/>
                <a:gd name="T22" fmla="*/ 18 w 29"/>
                <a:gd name="T23" fmla="*/ 23 h 30"/>
                <a:gd name="T24" fmla="*/ 19 w 29"/>
                <a:gd name="T25" fmla="*/ 29 h 30"/>
                <a:gd name="T26" fmla="*/ 11 w 29"/>
                <a:gd name="T27" fmla="*/ 29 h 30"/>
                <a:gd name="T28" fmla="*/ 11 w 29"/>
                <a:gd name="T29" fmla="*/ 24 h 30"/>
                <a:gd name="T30" fmla="*/ 8 w 29"/>
                <a:gd name="T31" fmla="*/ 22 h 30"/>
                <a:gd name="T32" fmla="*/ 4 w 29"/>
                <a:gd name="T33" fmla="*/ 26 h 30"/>
                <a:gd name="T34" fmla="*/ 0 w 29"/>
                <a:gd name="T35" fmla="*/ 20 h 30"/>
                <a:gd name="T36" fmla="*/ 4 w 29"/>
                <a:gd name="T37" fmla="*/ 17 h 30"/>
                <a:gd name="T38" fmla="*/ 4 w 29"/>
                <a:gd name="T39" fmla="*/ 13 h 30"/>
                <a:gd name="T40" fmla="*/ 0 w 29"/>
                <a:gd name="T41" fmla="*/ 11 h 30"/>
                <a:gd name="T42" fmla="*/ 2 w 29"/>
                <a:gd name="T43" fmla="*/ 5 h 30"/>
                <a:gd name="T44" fmla="*/ 7 w 29"/>
                <a:gd name="T45" fmla="*/ 7 h 30"/>
                <a:gd name="T46" fmla="*/ 10 w 29"/>
                <a:gd name="T47" fmla="*/ 6 h 30"/>
                <a:gd name="T48" fmla="*/ 10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0" y="0"/>
                  </a:moveTo>
                  <a:cubicBezTo>
                    <a:pt x="12" y="0"/>
                    <a:pt x="14" y="0"/>
                    <a:pt x="17" y="0"/>
                  </a:cubicBezTo>
                  <a:cubicBezTo>
                    <a:pt x="17" y="1"/>
                    <a:pt x="17" y="4"/>
                    <a:pt x="17" y="5"/>
                  </a:cubicBezTo>
                  <a:cubicBezTo>
                    <a:pt x="18" y="5"/>
                    <a:pt x="19" y="6"/>
                    <a:pt x="20" y="7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6" y="5"/>
                    <a:pt x="27" y="7"/>
                    <a:pt x="28" y="9"/>
                  </a:cubicBezTo>
                  <a:cubicBezTo>
                    <a:pt x="27" y="10"/>
                    <a:pt x="25" y="11"/>
                    <a:pt x="24" y="12"/>
                  </a:cubicBezTo>
                  <a:cubicBezTo>
                    <a:pt x="24" y="13"/>
                    <a:pt x="24" y="15"/>
                    <a:pt x="24" y="16"/>
                  </a:cubicBezTo>
                  <a:cubicBezTo>
                    <a:pt x="25" y="16"/>
                    <a:pt x="27" y="18"/>
                    <a:pt x="29" y="18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4"/>
                    <a:pt x="22" y="22"/>
                    <a:pt x="21" y="22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8" y="25"/>
                    <a:pt x="18" y="28"/>
                    <a:pt x="19" y="29"/>
                  </a:cubicBezTo>
                  <a:cubicBezTo>
                    <a:pt x="16" y="29"/>
                    <a:pt x="14" y="30"/>
                    <a:pt x="11" y="29"/>
                  </a:cubicBezTo>
                  <a:cubicBezTo>
                    <a:pt x="11" y="28"/>
                    <a:pt x="11" y="26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7" y="23"/>
                    <a:pt x="5" y="25"/>
                    <a:pt x="4" y="26"/>
                  </a:cubicBezTo>
                  <a:cubicBezTo>
                    <a:pt x="2" y="24"/>
                    <a:pt x="1" y="22"/>
                    <a:pt x="0" y="20"/>
                  </a:cubicBezTo>
                  <a:cubicBezTo>
                    <a:pt x="1" y="19"/>
                    <a:pt x="3" y="18"/>
                    <a:pt x="4" y="17"/>
                  </a:cubicBezTo>
                  <a:cubicBezTo>
                    <a:pt x="4" y="16"/>
                    <a:pt x="4" y="13"/>
                    <a:pt x="4" y="13"/>
                  </a:cubicBezTo>
                  <a:cubicBezTo>
                    <a:pt x="3" y="13"/>
                    <a:pt x="1" y="12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5"/>
                    <a:pt x="6" y="7"/>
                    <a:pt x="7" y="7"/>
                  </a:cubicBezTo>
                  <a:cubicBezTo>
                    <a:pt x="7" y="7"/>
                    <a:pt x="9" y="6"/>
                    <a:pt x="10" y="6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4" name="组合 1493"/>
          <p:cNvGrpSpPr/>
          <p:nvPr/>
        </p:nvGrpSpPr>
        <p:grpSpPr>
          <a:xfrm>
            <a:off x="113374" y="5857834"/>
            <a:ext cx="578967" cy="854444"/>
            <a:chOff x="-296096" y="5798346"/>
            <a:chExt cx="578967" cy="854444"/>
          </a:xfrm>
        </p:grpSpPr>
        <p:sp>
          <p:nvSpPr>
            <p:cNvPr id="1258" name="Freeform 498"/>
            <p:cNvSpPr/>
            <p:nvPr/>
          </p:nvSpPr>
          <p:spPr bwMode="auto">
            <a:xfrm>
              <a:off x="-296096" y="5798346"/>
              <a:ext cx="312829" cy="322167"/>
            </a:xfrm>
            <a:custGeom>
              <a:avLst/>
              <a:gdLst>
                <a:gd name="T0" fmla="*/ 2 w 28"/>
                <a:gd name="T1" fmla="*/ 26 h 29"/>
                <a:gd name="T2" fmla="*/ 3 w 28"/>
                <a:gd name="T3" fmla="*/ 7 h 29"/>
                <a:gd name="T4" fmla="*/ 18 w 28"/>
                <a:gd name="T5" fmla="*/ 10 h 29"/>
                <a:gd name="T6" fmla="*/ 21 w 28"/>
                <a:gd name="T7" fmla="*/ 25 h 29"/>
                <a:gd name="T8" fmla="*/ 12 w 28"/>
                <a:gd name="T9" fmla="*/ 16 h 29"/>
                <a:gd name="T10" fmla="*/ 9 w 28"/>
                <a:gd name="T11" fmla="*/ 25 h 29"/>
                <a:gd name="T12" fmla="*/ 2 w 28"/>
                <a:gd name="T1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9">
                  <a:moveTo>
                    <a:pt x="2" y="26"/>
                  </a:moveTo>
                  <a:cubicBezTo>
                    <a:pt x="0" y="23"/>
                    <a:pt x="1" y="11"/>
                    <a:pt x="3" y="7"/>
                  </a:cubicBezTo>
                  <a:cubicBezTo>
                    <a:pt x="8" y="0"/>
                    <a:pt x="15" y="5"/>
                    <a:pt x="18" y="10"/>
                  </a:cubicBezTo>
                  <a:cubicBezTo>
                    <a:pt x="20" y="12"/>
                    <a:pt x="28" y="24"/>
                    <a:pt x="21" y="25"/>
                  </a:cubicBezTo>
                  <a:cubicBezTo>
                    <a:pt x="16" y="25"/>
                    <a:pt x="15" y="15"/>
                    <a:pt x="12" y="16"/>
                  </a:cubicBezTo>
                  <a:cubicBezTo>
                    <a:pt x="9" y="17"/>
                    <a:pt x="9" y="23"/>
                    <a:pt x="9" y="25"/>
                  </a:cubicBezTo>
                  <a:cubicBezTo>
                    <a:pt x="8" y="28"/>
                    <a:pt x="4" y="29"/>
                    <a:pt x="2" y="2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59" name="Freeform 499"/>
            <p:cNvSpPr/>
            <p:nvPr/>
          </p:nvSpPr>
          <p:spPr bwMode="auto">
            <a:xfrm>
              <a:off x="-226059" y="5854376"/>
              <a:ext cx="88713" cy="102720"/>
            </a:xfrm>
            <a:custGeom>
              <a:avLst/>
              <a:gdLst>
                <a:gd name="T0" fmla="*/ 2 w 8"/>
                <a:gd name="T1" fmla="*/ 7 h 9"/>
                <a:gd name="T2" fmla="*/ 5 w 8"/>
                <a:gd name="T3" fmla="*/ 3 h 9"/>
                <a:gd name="T4" fmla="*/ 2 w 8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7"/>
                  </a:moveTo>
                  <a:cubicBezTo>
                    <a:pt x="0" y="4"/>
                    <a:pt x="3" y="0"/>
                    <a:pt x="5" y="3"/>
                  </a:cubicBezTo>
                  <a:cubicBezTo>
                    <a:pt x="8" y="6"/>
                    <a:pt x="3" y="9"/>
                    <a:pt x="2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0" name="Freeform 500"/>
            <p:cNvSpPr/>
            <p:nvPr/>
          </p:nvSpPr>
          <p:spPr bwMode="auto">
            <a:xfrm>
              <a:off x="26071" y="6111175"/>
              <a:ext cx="256800" cy="322167"/>
            </a:xfrm>
            <a:custGeom>
              <a:avLst/>
              <a:gdLst>
                <a:gd name="T0" fmla="*/ 0 w 23"/>
                <a:gd name="T1" fmla="*/ 9 h 29"/>
                <a:gd name="T2" fmla="*/ 7 w 23"/>
                <a:gd name="T3" fmla="*/ 0 h 29"/>
                <a:gd name="T4" fmla="*/ 18 w 23"/>
                <a:gd name="T5" fmla="*/ 5 h 29"/>
                <a:gd name="T6" fmla="*/ 12 w 23"/>
                <a:gd name="T7" fmla="*/ 14 h 29"/>
                <a:gd name="T8" fmla="*/ 16 w 23"/>
                <a:gd name="T9" fmla="*/ 26 h 29"/>
                <a:gd name="T10" fmla="*/ 0 w 23"/>
                <a:gd name="T11" fmla="*/ 22 h 29"/>
                <a:gd name="T12" fmla="*/ 0 w 23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9">
                  <a:moveTo>
                    <a:pt x="0" y="9"/>
                  </a:moveTo>
                  <a:cubicBezTo>
                    <a:pt x="1" y="4"/>
                    <a:pt x="2" y="0"/>
                    <a:pt x="7" y="0"/>
                  </a:cubicBezTo>
                  <a:cubicBezTo>
                    <a:pt x="11" y="0"/>
                    <a:pt x="17" y="1"/>
                    <a:pt x="18" y="5"/>
                  </a:cubicBezTo>
                  <a:cubicBezTo>
                    <a:pt x="19" y="9"/>
                    <a:pt x="16" y="14"/>
                    <a:pt x="12" y="14"/>
                  </a:cubicBezTo>
                  <a:cubicBezTo>
                    <a:pt x="18" y="14"/>
                    <a:pt x="23" y="22"/>
                    <a:pt x="16" y="26"/>
                  </a:cubicBezTo>
                  <a:cubicBezTo>
                    <a:pt x="13" y="29"/>
                    <a:pt x="2" y="26"/>
                    <a:pt x="0" y="22"/>
                  </a:cubicBezTo>
                  <a:cubicBezTo>
                    <a:pt x="0" y="22"/>
                    <a:pt x="0" y="12"/>
                    <a:pt x="0" y="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1" name="Freeform 501"/>
            <p:cNvSpPr/>
            <p:nvPr/>
          </p:nvSpPr>
          <p:spPr bwMode="auto">
            <a:xfrm>
              <a:off x="105446" y="6143859"/>
              <a:ext cx="65367" cy="79375"/>
            </a:xfrm>
            <a:custGeom>
              <a:avLst/>
              <a:gdLst>
                <a:gd name="T0" fmla="*/ 0 w 6"/>
                <a:gd name="T1" fmla="*/ 5 h 7"/>
                <a:gd name="T2" fmla="*/ 5 w 6"/>
                <a:gd name="T3" fmla="*/ 3 h 7"/>
                <a:gd name="T4" fmla="*/ 0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0" y="3"/>
                    <a:pt x="4" y="0"/>
                    <a:pt x="5" y="3"/>
                  </a:cubicBezTo>
                  <a:cubicBezTo>
                    <a:pt x="6" y="7"/>
                    <a:pt x="1" y="7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2" name="Freeform 502"/>
            <p:cNvSpPr/>
            <p:nvPr/>
          </p:nvSpPr>
          <p:spPr bwMode="auto">
            <a:xfrm>
              <a:off x="114784" y="6288601"/>
              <a:ext cx="70036" cy="88713"/>
            </a:xfrm>
            <a:custGeom>
              <a:avLst/>
              <a:gdLst>
                <a:gd name="T0" fmla="*/ 0 w 6"/>
                <a:gd name="T1" fmla="*/ 6 h 8"/>
                <a:gd name="T2" fmla="*/ 5 w 6"/>
                <a:gd name="T3" fmla="*/ 4 h 8"/>
                <a:gd name="T4" fmla="*/ 0 w 6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0" y="3"/>
                    <a:pt x="4" y="0"/>
                    <a:pt x="5" y="4"/>
                  </a:cubicBezTo>
                  <a:cubicBezTo>
                    <a:pt x="6" y="8"/>
                    <a:pt x="0" y="8"/>
                    <a:pt x="0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3" name="Freeform 503"/>
            <p:cNvSpPr/>
            <p:nvPr/>
          </p:nvSpPr>
          <p:spPr bwMode="auto">
            <a:xfrm>
              <a:off x="-263412" y="6353968"/>
              <a:ext cx="312829" cy="298822"/>
            </a:xfrm>
            <a:custGeom>
              <a:avLst/>
              <a:gdLst>
                <a:gd name="T0" fmla="*/ 13 w 28"/>
                <a:gd name="T1" fmla="*/ 7 h 27"/>
                <a:gd name="T2" fmla="*/ 15 w 28"/>
                <a:gd name="T3" fmla="*/ 2 h 27"/>
                <a:gd name="T4" fmla="*/ 7 w 28"/>
                <a:gd name="T5" fmla="*/ 4 h 27"/>
                <a:gd name="T6" fmla="*/ 9 w 28"/>
                <a:gd name="T7" fmla="*/ 24 h 27"/>
                <a:gd name="T8" fmla="*/ 26 w 28"/>
                <a:gd name="T9" fmla="*/ 16 h 27"/>
                <a:gd name="T10" fmla="*/ 20 w 28"/>
                <a:gd name="T11" fmla="*/ 17 h 27"/>
                <a:gd name="T12" fmla="*/ 11 w 28"/>
                <a:gd name="T13" fmla="*/ 16 h 27"/>
                <a:gd name="T14" fmla="*/ 13 w 28"/>
                <a:gd name="T1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7">
                  <a:moveTo>
                    <a:pt x="13" y="7"/>
                  </a:moveTo>
                  <a:cubicBezTo>
                    <a:pt x="15" y="6"/>
                    <a:pt x="18" y="4"/>
                    <a:pt x="15" y="2"/>
                  </a:cubicBezTo>
                  <a:cubicBezTo>
                    <a:pt x="13" y="0"/>
                    <a:pt x="8" y="2"/>
                    <a:pt x="7" y="4"/>
                  </a:cubicBezTo>
                  <a:cubicBezTo>
                    <a:pt x="0" y="9"/>
                    <a:pt x="2" y="21"/>
                    <a:pt x="9" y="24"/>
                  </a:cubicBezTo>
                  <a:cubicBezTo>
                    <a:pt x="15" y="27"/>
                    <a:pt x="28" y="21"/>
                    <a:pt x="26" y="16"/>
                  </a:cubicBezTo>
                  <a:cubicBezTo>
                    <a:pt x="24" y="12"/>
                    <a:pt x="22" y="16"/>
                    <a:pt x="20" y="17"/>
                  </a:cubicBezTo>
                  <a:cubicBezTo>
                    <a:pt x="16" y="19"/>
                    <a:pt x="13" y="18"/>
                    <a:pt x="11" y="16"/>
                  </a:cubicBezTo>
                  <a:cubicBezTo>
                    <a:pt x="9" y="12"/>
                    <a:pt x="9" y="10"/>
                    <a:pt x="13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502" name="矩形 1501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7" name="任意多边形 546"/>
          <p:cNvSpPr/>
          <p:nvPr/>
        </p:nvSpPr>
        <p:spPr>
          <a:xfrm>
            <a:off x="-43584" y="-18950"/>
            <a:ext cx="12227407" cy="6914324"/>
          </a:xfrm>
          <a:custGeom>
            <a:avLst/>
            <a:gdLst>
              <a:gd name="connsiteX0" fmla="*/ 259241 w 12227407"/>
              <a:gd name="connsiteY0" fmla="*/ 210566 h 6914324"/>
              <a:gd name="connsiteX1" fmla="*/ 259241 w 12227407"/>
              <a:gd name="connsiteY1" fmla="*/ 6703758 h 6914324"/>
              <a:gd name="connsiteX2" fmla="*/ 12030985 w 12227407"/>
              <a:gd name="connsiteY2" fmla="*/ 6703758 h 6914324"/>
              <a:gd name="connsiteX3" fmla="*/ 12030985 w 12227407"/>
              <a:gd name="connsiteY3" fmla="*/ 210566 h 6914324"/>
              <a:gd name="connsiteX4" fmla="*/ 38733 w 12227407"/>
              <a:gd name="connsiteY4" fmla="*/ 0 h 6914324"/>
              <a:gd name="connsiteX5" fmla="*/ 12096694 w 12227407"/>
              <a:gd name="connsiteY5" fmla="*/ 0 h 6914324"/>
              <a:gd name="connsiteX6" fmla="*/ 12096694 w 12227407"/>
              <a:gd name="connsiteY6" fmla="*/ 17534 h 6914324"/>
              <a:gd name="connsiteX7" fmla="*/ 12227407 w 12227407"/>
              <a:gd name="connsiteY7" fmla="*/ 17534 h 6914324"/>
              <a:gd name="connsiteX8" fmla="*/ 12227407 w 12227407"/>
              <a:gd name="connsiteY8" fmla="*/ 6875534 h 6914324"/>
              <a:gd name="connsiteX9" fmla="*/ 12057960 w 12227407"/>
              <a:gd name="connsiteY9" fmla="*/ 6875534 h 6914324"/>
              <a:gd name="connsiteX10" fmla="*/ 12057960 w 12227407"/>
              <a:gd name="connsiteY10" fmla="*/ 6914324 h 6914324"/>
              <a:gd name="connsiteX11" fmla="*/ 0 w 12227407"/>
              <a:gd name="connsiteY11" fmla="*/ 6914324 h 6914324"/>
              <a:gd name="connsiteX12" fmla="*/ 0 w 12227407"/>
              <a:gd name="connsiteY12" fmla="*/ 6703758 h 6914324"/>
              <a:gd name="connsiteX13" fmla="*/ 43585 w 12227407"/>
              <a:gd name="connsiteY13" fmla="*/ 6703758 h 6914324"/>
              <a:gd name="connsiteX14" fmla="*/ 43585 w 12227407"/>
              <a:gd name="connsiteY14" fmla="*/ 210566 h 6914324"/>
              <a:gd name="connsiteX15" fmla="*/ 38733 w 12227407"/>
              <a:gd name="connsiteY15" fmla="*/ 210566 h 691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227407" h="6914324">
                <a:moveTo>
                  <a:pt x="259241" y="210566"/>
                </a:moveTo>
                <a:lnTo>
                  <a:pt x="259241" y="6703758"/>
                </a:lnTo>
                <a:lnTo>
                  <a:pt x="12030985" y="6703758"/>
                </a:lnTo>
                <a:lnTo>
                  <a:pt x="12030985" y="210566"/>
                </a:lnTo>
                <a:close/>
                <a:moveTo>
                  <a:pt x="38733" y="0"/>
                </a:moveTo>
                <a:lnTo>
                  <a:pt x="12096694" y="0"/>
                </a:lnTo>
                <a:lnTo>
                  <a:pt x="12096694" y="17534"/>
                </a:lnTo>
                <a:lnTo>
                  <a:pt x="12227407" y="17534"/>
                </a:lnTo>
                <a:lnTo>
                  <a:pt x="12227407" y="6875534"/>
                </a:lnTo>
                <a:lnTo>
                  <a:pt x="12057960" y="6875534"/>
                </a:lnTo>
                <a:lnTo>
                  <a:pt x="12057960" y="6914324"/>
                </a:lnTo>
                <a:lnTo>
                  <a:pt x="0" y="6914324"/>
                </a:lnTo>
                <a:lnTo>
                  <a:pt x="0" y="6703758"/>
                </a:lnTo>
                <a:lnTo>
                  <a:pt x="43585" y="6703758"/>
                </a:lnTo>
                <a:lnTo>
                  <a:pt x="43585" y="210566"/>
                </a:lnTo>
                <a:lnTo>
                  <a:pt x="38733" y="2105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8" name="文本框 547"/>
          <p:cNvSpPr txBox="1"/>
          <p:nvPr/>
        </p:nvSpPr>
        <p:spPr>
          <a:xfrm>
            <a:off x="4060718" y="1651630"/>
            <a:ext cx="407796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>
                <a:solidFill>
                  <a:srgbClr val="4D4D4D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03</a:t>
            </a:r>
            <a:endParaRPr lang="zh-CN" altLang="en-US" sz="8800" dirty="0">
              <a:solidFill>
                <a:srgbClr val="4D4D4D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549" name="文本框 548"/>
          <p:cNvSpPr txBox="1"/>
          <p:nvPr/>
        </p:nvSpPr>
        <p:spPr>
          <a:xfrm>
            <a:off x="2842189" y="3300653"/>
            <a:ext cx="646410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4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在此添加本章标题</a:t>
            </a:r>
            <a:endParaRPr lang="zh-CN" altLang="en-US" sz="4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50" name="Freeform 21"/>
          <p:cNvSpPr/>
          <p:nvPr/>
        </p:nvSpPr>
        <p:spPr bwMode="auto">
          <a:xfrm>
            <a:off x="4486030" y="2977206"/>
            <a:ext cx="3225427" cy="163290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D4D4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D4D4D"/>
              </a:solidFill>
            </a:endParaRPr>
          </a:p>
        </p:txBody>
      </p:sp>
      <p:grpSp>
        <p:nvGrpSpPr>
          <p:cNvPr id="333" name="组合 332"/>
          <p:cNvGrpSpPr/>
          <p:nvPr/>
        </p:nvGrpSpPr>
        <p:grpSpPr>
          <a:xfrm>
            <a:off x="4396670" y="4009612"/>
            <a:ext cx="1972088" cy="338071"/>
            <a:chOff x="3582484" y="4525175"/>
            <a:chExt cx="2513517" cy="430887"/>
          </a:xfrm>
        </p:grpSpPr>
        <p:sp>
          <p:nvSpPr>
            <p:cNvPr id="334" name="文本框 333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35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36" name="组合 335"/>
          <p:cNvGrpSpPr/>
          <p:nvPr/>
        </p:nvGrpSpPr>
        <p:grpSpPr>
          <a:xfrm>
            <a:off x="4396670" y="4487446"/>
            <a:ext cx="1972088" cy="338071"/>
            <a:chOff x="3582484" y="4525175"/>
            <a:chExt cx="2513517" cy="430887"/>
          </a:xfrm>
        </p:grpSpPr>
        <p:sp>
          <p:nvSpPr>
            <p:cNvPr id="337" name="文本框 336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38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39" name="组合 338"/>
          <p:cNvGrpSpPr/>
          <p:nvPr/>
        </p:nvGrpSpPr>
        <p:grpSpPr>
          <a:xfrm>
            <a:off x="6354107" y="4008937"/>
            <a:ext cx="1972088" cy="338071"/>
            <a:chOff x="3582484" y="4525175"/>
            <a:chExt cx="2513517" cy="430887"/>
          </a:xfrm>
        </p:grpSpPr>
        <p:sp>
          <p:nvSpPr>
            <p:cNvPr id="340" name="文本框 339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添加补充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41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42" name="组合 341"/>
          <p:cNvGrpSpPr/>
          <p:nvPr/>
        </p:nvGrpSpPr>
        <p:grpSpPr>
          <a:xfrm>
            <a:off x="6354107" y="4486771"/>
            <a:ext cx="1972088" cy="338071"/>
            <a:chOff x="3582484" y="4525175"/>
            <a:chExt cx="2513517" cy="430887"/>
          </a:xfrm>
        </p:grpSpPr>
        <p:sp>
          <p:nvSpPr>
            <p:cNvPr id="343" name="文本框 342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44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 rot="685222">
            <a:off x="5193641" y="5185384"/>
            <a:ext cx="1725922" cy="806931"/>
            <a:chOff x="5465228" y="5216526"/>
            <a:chExt cx="2071127" cy="968326"/>
          </a:xfrm>
        </p:grpSpPr>
        <p:sp>
          <p:nvSpPr>
            <p:cNvPr id="3" name="任意多边形 2"/>
            <p:cNvSpPr/>
            <p:nvPr/>
          </p:nvSpPr>
          <p:spPr>
            <a:xfrm>
              <a:off x="5465228" y="5216526"/>
              <a:ext cx="1481072" cy="458948"/>
            </a:xfrm>
            <a:custGeom>
              <a:avLst/>
              <a:gdLst>
                <a:gd name="connsiteX0" fmla="*/ 1094705 w 1094705"/>
                <a:gd name="connsiteY0" fmla="*/ 269687 h 815443"/>
                <a:gd name="connsiteX1" fmla="*/ 862885 w 1094705"/>
                <a:gd name="connsiteY1" fmla="*/ 115141 h 815443"/>
                <a:gd name="connsiteX2" fmla="*/ 746975 w 1094705"/>
                <a:gd name="connsiteY2" fmla="*/ 359839 h 815443"/>
                <a:gd name="connsiteX3" fmla="*/ 914400 w 1094705"/>
                <a:gd name="connsiteY3" fmla="*/ 308324 h 815443"/>
                <a:gd name="connsiteX4" fmla="*/ 927279 w 1094705"/>
                <a:gd name="connsiteY4" fmla="*/ 12110 h 815443"/>
                <a:gd name="connsiteX5" fmla="*/ 373488 w 1094705"/>
                <a:gd name="connsiteY5" fmla="*/ 771963 h 815443"/>
                <a:gd name="connsiteX6" fmla="*/ 0 w 1094705"/>
                <a:gd name="connsiteY6" fmla="*/ 656053 h 815443"/>
                <a:gd name="connsiteX0-1" fmla="*/ 1481072 w 1481072"/>
                <a:gd name="connsiteY0-2" fmla="*/ 553022 h 815443"/>
                <a:gd name="connsiteX1-3" fmla="*/ 862885 w 1481072"/>
                <a:gd name="connsiteY1-4" fmla="*/ 115141 h 815443"/>
                <a:gd name="connsiteX2-5" fmla="*/ 746975 w 1481072"/>
                <a:gd name="connsiteY2-6" fmla="*/ 359839 h 815443"/>
                <a:gd name="connsiteX3-7" fmla="*/ 914400 w 1481072"/>
                <a:gd name="connsiteY3-8" fmla="*/ 308324 h 815443"/>
                <a:gd name="connsiteX4-9" fmla="*/ 927279 w 1481072"/>
                <a:gd name="connsiteY4-10" fmla="*/ 12110 h 815443"/>
                <a:gd name="connsiteX5-11" fmla="*/ 373488 w 1481072"/>
                <a:gd name="connsiteY5-12" fmla="*/ 771963 h 815443"/>
                <a:gd name="connsiteX6-13" fmla="*/ 0 w 1481072"/>
                <a:gd name="connsiteY6-14" fmla="*/ 656053 h 815443"/>
                <a:gd name="connsiteX0-15" fmla="*/ 1481072 w 1481072"/>
                <a:gd name="connsiteY0-16" fmla="*/ 548904 h 811325"/>
                <a:gd name="connsiteX1-17" fmla="*/ 862885 w 1481072"/>
                <a:gd name="connsiteY1-18" fmla="*/ 111023 h 811325"/>
                <a:gd name="connsiteX2-19" fmla="*/ 746975 w 1481072"/>
                <a:gd name="connsiteY2-20" fmla="*/ 355721 h 811325"/>
                <a:gd name="connsiteX3-21" fmla="*/ 1068947 w 1481072"/>
                <a:gd name="connsiteY3-22" fmla="*/ 368600 h 811325"/>
                <a:gd name="connsiteX4-23" fmla="*/ 927279 w 1481072"/>
                <a:gd name="connsiteY4-24" fmla="*/ 7992 h 811325"/>
                <a:gd name="connsiteX5-25" fmla="*/ 373488 w 1481072"/>
                <a:gd name="connsiteY5-26" fmla="*/ 767845 h 811325"/>
                <a:gd name="connsiteX6-27" fmla="*/ 0 w 1481072"/>
                <a:gd name="connsiteY6-28" fmla="*/ 651935 h 811325"/>
                <a:gd name="connsiteX0-29" fmla="*/ 1481072 w 1481072"/>
                <a:gd name="connsiteY0-30" fmla="*/ 549065 h 811486"/>
                <a:gd name="connsiteX1-31" fmla="*/ 862885 w 1481072"/>
                <a:gd name="connsiteY1-32" fmla="*/ 111184 h 811486"/>
                <a:gd name="connsiteX2-33" fmla="*/ 862885 w 1481072"/>
                <a:gd name="connsiteY2-34" fmla="*/ 407397 h 811486"/>
                <a:gd name="connsiteX3-35" fmla="*/ 1068947 w 1481072"/>
                <a:gd name="connsiteY3-36" fmla="*/ 368761 h 811486"/>
                <a:gd name="connsiteX4-37" fmla="*/ 927279 w 1481072"/>
                <a:gd name="connsiteY4-38" fmla="*/ 8153 h 811486"/>
                <a:gd name="connsiteX5-39" fmla="*/ 373488 w 1481072"/>
                <a:gd name="connsiteY5-40" fmla="*/ 768006 h 811486"/>
                <a:gd name="connsiteX6-41" fmla="*/ 0 w 1481072"/>
                <a:gd name="connsiteY6-42" fmla="*/ 652096 h 811486"/>
                <a:gd name="connsiteX0-43" fmla="*/ 1481072 w 1481072"/>
                <a:gd name="connsiteY0-44" fmla="*/ 473324 h 730121"/>
                <a:gd name="connsiteX1-45" fmla="*/ 862885 w 1481072"/>
                <a:gd name="connsiteY1-46" fmla="*/ 35443 h 730121"/>
                <a:gd name="connsiteX2-47" fmla="*/ 862885 w 1481072"/>
                <a:gd name="connsiteY2-48" fmla="*/ 331656 h 730121"/>
                <a:gd name="connsiteX3-49" fmla="*/ 1068947 w 1481072"/>
                <a:gd name="connsiteY3-50" fmla="*/ 293020 h 730121"/>
                <a:gd name="connsiteX4-51" fmla="*/ 695459 w 1481072"/>
                <a:gd name="connsiteY4-52" fmla="*/ 9685 h 730121"/>
                <a:gd name="connsiteX5-53" fmla="*/ 373488 w 1481072"/>
                <a:gd name="connsiteY5-54" fmla="*/ 692265 h 730121"/>
                <a:gd name="connsiteX6-55" fmla="*/ 0 w 1481072"/>
                <a:gd name="connsiteY6-56" fmla="*/ 576355 h 730121"/>
                <a:gd name="connsiteX0-57" fmla="*/ 1481072 w 1481072"/>
                <a:gd name="connsiteY0-58" fmla="*/ 473324 h 730121"/>
                <a:gd name="connsiteX1-59" fmla="*/ 875764 w 1481072"/>
                <a:gd name="connsiteY1-60" fmla="*/ 164232 h 730121"/>
                <a:gd name="connsiteX2-61" fmla="*/ 862885 w 1481072"/>
                <a:gd name="connsiteY2-62" fmla="*/ 331656 h 730121"/>
                <a:gd name="connsiteX3-63" fmla="*/ 1068947 w 1481072"/>
                <a:gd name="connsiteY3-64" fmla="*/ 293020 h 730121"/>
                <a:gd name="connsiteX4-65" fmla="*/ 695459 w 1481072"/>
                <a:gd name="connsiteY4-66" fmla="*/ 9685 h 730121"/>
                <a:gd name="connsiteX5-67" fmla="*/ 373488 w 1481072"/>
                <a:gd name="connsiteY5-68" fmla="*/ 692265 h 730121"/>
                <a:gd name="connsiteX6-69" fmla="*/ 0 w 1481072"/>
                <a:gd name="connsiteY6-70" fmla="*/ 576355 h 730121"/>
                <a:gd name="connsiteX0-71" fmla="*/ 1481072 w 1481072"/>
                <a:gd name="connsiteY0-72" fmla="*/ 473324 h 730121"/>
                <a:gd name="connsiteX1-73" fmla="*/ 875764 w 1481072"/>
                <a:gd name="connsiteY1-74" fmla="*/ 164232 h 730121"/>
                <a:gd name="connsiteX2-75" fmla="*/ 862885 w 1481072"/>
                <a:gd name="connsiteY2-76" fmla="*/ 331656 h 730121"/>
                <a:gd name="connsiteX3-77" fmla="*/ 1068947 w 1481072"/>
                <a:gd name="connsiteY3-78" fmla="*/ 293020 h 730121"/>
                <a:gd name="connsiteX4-79" fmla="*/ 695459 w 1481072"/>
                <a:gd name="connsiteY4-80" fmla="*/ 9685 h 730121"/>
                <a:gd name="connsiteX5-81" fmla="*/ 373488 w 1481072"/>
                <a:gd name="connsiteY5-82" fmla="*/ 692265 h 730121"/>
                <a:gd name="connsiteX6-83" fmla="*/ 0 w 1481072"/>
                <a:gd name="connsiteY6-84" fmla="*/ 576355 h 730121"/>
                <a:gd name="connsiteX0-85" fmla="*/ 1481072 w 1481072"/>
                <a:gd name="connsiteY0-86" fmla="*/ 463654 h 720451"/>
                <a:gd name="connsiteX1-87" fmla="*/ 875764 w 1481072"/>
                <a:gd name="connsiteY1-88" fmla="*/ 154562 h 720451"/>
                <a:gd name="connsiteX2-89" fmla="*/ 862885 w 1481072"/>
                <a:gd name="connsiteY2-90" fmla="*/ 321986 h 720451"/>
                <a:gd name="connsiteX3-91" fmla="*/ 1068947 w 1481072"/>
                <a:gd name="connsiteY3-92" fmla="*/ 283350 h 720451"/>
                <a:gd name="connsiteX4-93" fmla="*/ 695459 w 1481072"/>
                <a:gd name="connsiteY4-94" fmla="*/ 15 h 720451"/>
                <a:gd name="connsiteX5-95" fmla="*/ 373488 w 1481072"/>
                <a:gd name="connsiteY5-96" fmla="*/ 682595 h 720451"/>
                <a:gd name="connsiteX6-97" fmla="*/ 0 w 1481072"/>
                <a:gd name="connsiteY6-98" fmla="*/ 566685 h 720451"/>
                <a:gd name="connsiteX0-99" fmla="*/ 1481072 w 1481072"/>
                <a:gd name="connsiteY0-100" fmla="*/ 412142 h 665201"/>
                <a:gd name="connsiteX1-101" fmla="*/ 875764 w 1481072"/>
                <a:gd name="connsiteY1-102" fmla="*/ 103050 h 665201"/>
                <a:gd name="connsiteX2-103" fmla="*/ 862885 w 1481072"/>
                <a:gd name="connsiteY2-104" fmla="*/ 270474 h 665201"/>
                <a:gd name="connsiteX3-105" fmla="*/ 1068947 w 1481072"/>
                <a:gd name="connsiteY3-106" fmla="*/ 231838 h 665201"/>
                <a:gd name="connsiteX4-107" fmla="*/ 708338 w 1481072"/>
                <a:gd name="connsiteY4-108" fmla="*/ 19 h 665201"/>
                <a:gd name="connsiteX5-109" fmla="*/ 373488 w 1481072"/>
                <a:gd name="connsiteY5-110" fmla="*/ 631083 h 665201"/>
                <a:gd name="connsiteX6-111" fmla="*/ 0 w 1481072"/>
                <a:gd name="connsiteY6-112" fmla="*/ 515173 h 665201"/>
                <a:gd name="connsiteX0-113" fmla="*/ 1481072 w 1481072"/>
                <a:gd name="connsiteY0-114" fmla="*/ 419889 h 672948"/>
                <a:gd name="connsiteX1-115" fmla="*/ 875764 w 1481072"/>
                <a:gd name="connsiteY1-116" fmla="*/ 110797 h 672948"/>
                <a:gd name="connsiteX2-117" fmla="*/ 862885 w 1481072"/>
                <a:gd name="connsiteY2-118" fmla="*/ 278221 h 672948"/>
                <a:gd name="connsiteX3-119" fmla="*/ 1068947 w 1481072"/>
                <a:gd name="connsiteY3-120" fmla="*/ 239585 h 672948"/>
                <a:gd name="connsiteX4-121" fmla="*/ 708338 w 1481072"/>
                <a:gd name="connsiteY4-122" fmla="*/ 7766 h 672948"/>
                <a:gd name="connsiteX5-123" fmla="*/ 373488 w 1481072"/>
                <a:gd name="connsiteY5-124" fmla="*/ 638830 h 672948"/>
                <a:gd name="connsiteX6-125" fmla="*/ 0 w 1481072"/>
                <a:gd name="connsiteY6-126" fmla="*/ 522920 h 672948"/>
                <a:gd name="connsiteX0-127" fmla="*/ 1481072 w 1481072"/>
                <a:gd name="connsiteY0-128" fmla="*/ 421560 h 674619"/>
                <a:gd name="connsiteX1-129" fmla="*/ 875764 w 1481072"/>
                <a:gd name="connsiteY1-130" fmla="*/ 112468 h 674619"/>
                <a:gd name="connsiteX2-131" fmla="*/ 948947 w 1481072"/>
                <a:gd name="connsiteY2-132" fmla="*/ 591864 h 674619"/>
                <a:gd name="connsiteX3-133" fmla="*/ 1068947 w 1481072"/>
                <a:gd name="connsiteY3-134" fmla="*/ 241256 h 674619"/>
                <a:gd name="connsiteX4-135" fmla="*/ 708338 w 1481072"/>
                <a:gd name="connsiteY4-136" fmla="*/ 9437 h 674619"/>
                <a:gd name="connsiteX5-137" fmla="*/ 373488 w 1481072"/>
                <a:gd name="connsiteY5-138" fmla="*/ 640501 h 674619"/>
                <a:gd name="connsiteX6-139" fmla="*/ 0 w 1481072"/>
                <a:gd name="connsiteY6-140" fmla="*/ 524591 h 674619"/>
                <a:gd name="connsiteX0-141" fmla="*/ 1481072 w 1481072"/>
                <a:gd name="connsiteY0-142" fmla="*/ 311304 h 549690"/>
                <a:gd name="connsiteX1-143" fmla="*/ 875764 w 1481072"/>
                <a:gd name="connsiteY1-144" fmla="*/ 2212 h 549690"/>
                <a:gd name="connsiteX2-145" fmla="*/ 948947 w 1481072"/>
                <a:gd name="connsiteY2-146" fmla="*/ 481608 h 549690"/>
                <a:gd name="connsiteX3-147" fmla="*/ 1068947 w 1481072"/>
                <a:gd name="connsiteY3-148" fmla="*/ 131000 h 549690"/>
                <a:gd name="connsiteX4-149" fmla="*/ 708338 w 1481072"/>
                <a:gd name="connsiteY4-150" fmla="*/ 103577 h 549690"/>
                <a:gd name="connsiteX5-151" fmla="*/ 373488 w 1481072"/>
                <a:gd name="connsiteY5-152" fmla="*/ 530245 h 549690"/>
                <a:gd name="connsiteX6-153" fmla="*/ 0 w 1481072"/>
                <a:gd name="connsiteY6-154" fmla="*/ 414335 h 549690"/>
                <a:gd name="connsiteX0-155" fmla="*/ 1481072 w 1481072"/>
                <a:gd name="connsiteY0-156" fmla="*/ 311304 h 549690"/>
                <a:gd name="connsiteX1-157" fmla="*/ 875764 w 1481072"/>
                <a:gd name="connsiteY1-158" fmla="*/ 2212 h 549690"/>
                <a:gd name="connsiteX2-159" fmla="*/ 948947 w 1481072"/>
                <a:gd name="connsiteY2-160" fmla="*/ 481608 h 549690"/>
                <a:gd name="connsiteX3-161" fmla="*/ 1047432 w 1481072"/>
                <a:gd name="connsiteY3-162" fmla="*/ 297743 h 549690"/>
                <a:gd name="connsiteX4-163" fmla="*/ 708338 w 1481072"/>
                <a:gd name="connsiteY4-164" fmla="*/ 103577 h 549690"/>
                <a:gd name="connsiteX5-165" fmla="*/ 373488 w 1481072"/>
                <a:gd name="connsiteY5-166" fmla="*/ 530245 h 549690"/>
                <a:gd name="connsiteX6-167" fmla="*/ 0 w 1481072"/>
                <a:gd name="connsiteY6-168" fmla="*/ 414335 h 549690"/>
                <a:gd name="connsiteX0-169" fmla="*/ 1481072 w 1481072"/>
                <a:gd name="connsiteY0-170" fmla="*/ 310706 h 549092"/>
                <a:gd name="connsiteX1-171" fmla="*/ 875764 w 1481072"/>
                <a:gd name="connsiteY1-172" fmla="*/ 1614 h 549092"/>
                <a:gd name="connsiteX2-173" fmla="*/ 895158 w 1481072"/>
                <a:gd name="connsiteY2-174" fmla="*/ 454116 h 549092"/>
                <a:gd name="connsiteX3-175" fmla="*/ 1047432 w 1481072"/>
                <a:gd name="connsiteY3-176" fmla="*/ 297145 h 549092"/>
                <a:gd name="connsiteX4-177" fmla="*/ 708338 w 1481072"/>
                <a:gd name="connsiteY4-178" fmla="*/ 102979 h 549092"/>
                <a:gd name="connsiteX5-179" fmla="*/ 373488 w 1481072"/>
                <a:gd name="connsiteY5-180" fmla="*/ 529647 h 549092"/>
                <a:gd name="connsiteX6-181" fmla="*/ 0 w 1481072"/>
                <a:gd name="connsiteY6-182" fmla="*/ 413737 h 549092"/>
                <a:gd name="connsiteX0-183" fmla="*/ 1481072 w 1481072"/>
                <a:gd name="connsiteY0-184" fmla="*/ 310706 h 549092"/>
                <a:gd name="connsiteX1-185" fmla="*/ 875764 w 1481072"/>
                <a:gd name="connsiteY1-186" fmla="*/ 1614 h 549092"/>
                <a:gd name="connsiteX2-187" fmla="*/ 895158 w 1481072"/>
                <a:gd name="connsiteY2-188" fmla="*/ 454116 h 549092"/>
                <a:gd name="connsiteX3-189" fmla="*/ 1047432 w 1481072"/>
                <a:gd name="connsiteY3-190" fmla="*/ 297145 h 549092"/>
                <a:gd name="connsiteX4-191" fmla="*/ 708338 w 1481072"/>
                <a:gd name="connsiteY4-192" fmla="*/ 102979 h 549092"/>
                <a:gd name="connsiteX5-193" fmla="*/ 373488 w 1481072"/>
                <a:gd name="connsiteY5-194" fmla="*/ 529647 h 549092"/>
                <a:gd name="connsiteX6-195" fmla="*/ 0 w 1481072"/>
                <a:gd name="connsiteY6-196" fmla="*/ 413737 h 549092"/>
                <a:gd name="connsiteX0-197" fmla="*/ 1481072 w 1481072"/>
                <a:gd name="connsiteY0-198" fmla="*/ 310706 h 539006"/>
                <a:gd name="connsiteX1-199" fmla="*/ 875764 w 1481072"/>
                <a:gd name="connsiteY1-200" fmla="*/ 1614 h 539006"/>
                <a:gd name="connsiteX2-201" fmla="*/ 895158 w 1481072"/>
                <a:gd name="connsiteY2-202" fmla="*/ 454116 h 539006"/>
                <a:gd name="connsiteX3-203" fmla="*/ 1047432 w 1481072"/>
                <a:gd name="connsiteY3-204" fmla="*/ 297145 h 539006"/>
                <a:gd name="connsiteX4-205" fmla="*/ 686823 w 1481072"/>
                <a:gd name="connsiteY4-206" fmla="*/ 248207 h 539006"/>
                <a:gd name="connsiteX5-207" fmla="*/ 373488 w 1481072"/>
                <a:gd name="connsiteY5-208" fmla="*/ 529647 h 539006"/>
                <a:gd name="connsiteX6-209" fmla="*/ 0 w 1481072"/>
                <a:gd name="connsiteY6-210" fmla="*/ 413737 h 539006"/>
                <a:gd name="connsiteX0-211" fmla="*/ 1481072 w 1481072"/>
                <a:gd name="connsiteY0-212" fmla="*/ 230720 h 459020"/>
                <a:gd name="connsiteX1-213" fmla="*/ 999477 w 1481072"/>
                <a:gd name="connsiteY1-214" fmla="*/ 2310 h 459020"/>
                <a:gd name="connsiteX2-215" fmla="*/ 895158 w 1481072"/>
                <a:gd name="connsiteY2-216" fmla="*/ 374130 h 459020"/>
                <a:gd name="connsiteX3-217" fmla="*/ 1047432 w 1481072"/>
                <a:gd name="connsiteY3-218" fmla="*/ 217159 h 459020"/>
                <a:gd name="connsiteX4-219" fmla="*/ 686823 w 1481072"/>
                <a:gd name="connsiteY4-220" fmla="*/ 168221 h 459020"/>
                <a:gd name="connsiteX5-221" fmla="*/ 373488 w 1481072"/>
                <a:gd name="connsiteY5-222" fmla="*/ 449661 h 459020"/>
                <a:gd name="connsiteX6-223" fmla="*/ 0 w 1481072"/>
                <a:gd name="connsiteY6-224" fmla="*/ 333751 h 459020"/>
                <a:gd name="connsiteX0-225" fmla="*/ 1481072 w 1481072"/>
                <a:gd name="connsiteY0-226" fmla="*/ 230768 h 459068"/>
                <a:gd name="connsiteX1-227" fmla="*/ 999477 w 1481072"/>
                <a:gd name="connsiteY1-228" fmla="*/ 2358 h 459068"/>
                <a:gd name="connsiteX2-229" fmla="*/ 895158 w 1481072"/>
                <a:gd name="connsiteY2-230" fmla="*/ 374178 h 459068"/>
                <a:gd name="connsiteX3-231" fmla="*/ 1047432 w 1481072"/>
                <a:gd name="connsiteY3-232" fmla="*/ 217207 h 459068"/>
                <a:gd name="connsiteX4-233" fmla="*/ 686823 w 1481072"/>
                <a:gd name="connsiteY4-234" fmla="*/ 168269 h 459068"/>
                <a:gd name="connsiteX5-235" fmla="*/ 373488 w 1481072"/>
                <a:gd name="connsiteY5-236" fmla="*/ 449709 h 459068"/>
                <a:gd name="connsiteX6-237" fmla="*/ 0 w 1481072"/>
                <a:gd name="connsiteY6-238" fmla="*/ 333799 h 459068"/>
                <a:gd name="connsiteX0-239" fmla="*/ 1481072 w 1481072"/>
                <a:gd name="connsiteY0-240" fmla="*/ 230768 h 459068"/>
                <a:gd name="connsiteX1-241" fmla="*/ 999477 w 1481072"/>
                <a:gd name="connsiteY1-242" fmla="*/ 2358 h 459068"/>
                <a:gd name="connsiteX2-243" fmla="*/ 895158 w 1481072"/>
                <a:gd name="connsiteY2-244" fmla="*/ 374178 h 459068"/>
                <a:gd name="connsiteX3-245" fmla="*/ 1047432 w 1481072"/>
                <a:gd name="connsiteY3-246" fmla="*/ 217207 h 459068"/>
                <a:gd name="connsiteX4-247" fmla="*/ 686823 w 1481072"/>
                <a:gd name="connsiteY4-248" fmla="*/ 168269 h 459068"/>
                <a:gd name="connsiteX5-249" fmla="*/ 373488 w 1481072"/>
                <a:gd name="connsiteY5-250" fmla="*/ 449709 h 459068"/>
                <a:gd name="connsiteX6-251" fmla="*/ 0 w 1481072"/>
                <a:gd name="connsiteY6-252" fmla="*/ 333799 h 459068"/>
                <a:gd name="connsiteX0-253" fmla="*/ 1481072 w 1481072"/>
                <a:gd name="connsiteY0-254" fmla="*/ 230649 h 458949"/>
                <a:gd name="connsiteX1-255" fmla="*/ 999477 w 1481072"/>
                <a:gd name="connsiteY1-256" fmla="*/ 2239 h 458949"/>
                <a:gd name="connsiteX2-257" fmla="*/ 895158 w 1481072"/>
                <a:gd name="connsiteY2-258" fmla="*/ 374059 h 458949"/>
                <a:gd name="connsiteX3-259" fmla="*/ 1047432 w 1481072"/>
                <a:gd name="connsiteY3-260" fmla="*/ 217088 h 458949"/>
                <a:gd name="connsiteX4-261" fmla="*/ 686823 w 1481072"/>
                <a:gd name="connsiteY4-262" fmla="*/ 168150 h 458949"/>
                <a:gd name="connsiteX5-263" fmla="*/ 373488 w 1481072"/>
                <a:gd name="connsiteY5-264" fmla="*/ 449590 h 458949"/>
                <a:gd name="connsiteX6-265" fmla="*/ 0 w 1481072"/>
                <a:gd name="connsiteY6-266" fmla="*/ 333680 h 458949"/>
                <a:gd name="connsiteX0-267" fmla="*/ 1481072 w 1481072"/>
                <a:gd name="connsiteY0-268" fmla="*/ 230541 h 458841"/>
                <a:gd name="connsiteX1-269" fmla="*/ 999477 w 1481072"/>
                <a:gd name="connsiteY1-270" fmla="*/ 2131 h 458841"/>
                <a:gd name="connsiteX2-271" fmla="*/ 895158 w 1481072"/>
                <a:gd name="connsiteY2-272" fmla="*/ 373951 h 458841"/>
                <a:gd name="connsiteX3-273" fmla="*/ 1047432 w 1481072"/>
                <a:gd name="connsiteY3-274" fmla="*/ 216980 h 458841"/>
                <a:gd name="connsiteX4-275" fmla="*/ 686823 w 1481072"/>
                <a:gd name="connsiteY4-276" fmla="*/ 168042 h 458841"/>
                <a:gd name="connsiteX5-277" fmla="*/ 373488 w 1481072"/>
                <a:gd name="connsiteY5-278" fmla="*/ 449482 h 458841"/>
                <a:gd name="connsiteX6-279" fmla="*/ 0 w 1481072"/>
                <a:gd name="connsiteY6-280" fmla="*/ 333572 h 458841"/>
                <a:gd name="connsiteX0-281" fmla="*/ 1481072 w 1481072"/>
                <a:gd name="connsiteY0-282" fmla="*/ 230541 h 458841"/>
                <a:gd name="connsiteX1-283" fmla="*/ 999477 w 1481072"/>
                <a:gd name="connsiteY1-284" fmla="*/ 2131 h 458841"/>
                <a:gd name="connsiteX2-285" fmla="*/ 895158 w 1481072"/>
                <a:gd name="connsiteY2-286" fmla="*/ 373951 h 458841"/>
                <a:gd name="connsiteX3-287" fmla="*/ 1047432 w 1481072"/>
                <a:gd name="connsiteY3-288" fmla="*/ 216980 h 458841"/>
                <a:gd name="connsiteX4-289" fmla="*/ 686823 w 1481072"/>
                <a:gd name="connsiteY4-290" fmla="*/ 168042 h 458841"/>
                <a:gd name="connsiteX5-291" fmla="*/ 373488 w 1481072"/>
                <a:gd name="connsiteY5-292" fmla="*/ 449482 h 458841"/>
                <a:gd name="connsiteX6-293" fmla="*/ 0 w 1481072"/>
                <a:gd name="connsiteY6-294" fmla="*/ 333572 h 458841"/>
                <a:gd name="connsiteX0-295" fmla="*/ 1481072 w 1481072"/>
                <a:gd name="connsiteY0-296" fmla="*/ 230541 h 458841"/>
                <a:gd name="connsiteX1-297" fmla="*/ 999477 w 1481072"/>
                <a:gd name="connsiteY1-298" fmla="*/ 2131 h 458841"/>
                <a:gd name="connsiteX2-299" fmla="*/ 895158 w 1481072"/>
                <a:gd name="connsiteY2-300" fmla="*/ 373951 h 458841"/>
                <a:gd name="connsiteX3-301" fmla="*/ 1047432 w 1481072"/>
                <a:gd name="connsiteY3-302" fmla="*/ 216980 h 458841"/>
                <a:gd name="connsiteX4-303" fmla="*/ 686823 w 1481072"/>
                <a:gd name="connsiteY4-304" fmla="*/ 168042 h 458841"/>
                <a:gd name="connsiteX5-305" fmla="*/ 373488 w 1481072"/>
                <a:gd name="connsiteY5-306" fmla="*/ 449482 h 458841"/>
                <a:gd name="connsiteX6-307" fmla="*/ 0 w 1481072"/>
                <a:gd name="connsiteY6-308" fmla="*/ 333572 h 458841"/>
                <a:gd name="connsiteX0-309" fmla="*/ 1481072 w 1481072"/>
                <a:gd name="connsiteY0-310" fmla="*/ 230648 h 458948"/>
                <a:gd name="connsiteX1-311" fmla="*/ 999477 w 1481072"/>
                <a:gd name="connsiteY1-312" fmla="*/ 2238 h 458948"/>
                <a:gd name="connsiteX2-313" fmla="*/ 895158 w 1481072"/>
                <a:gd name="connsiteY2-314" fmla="*/ 374058 h 458948"/>
                <a:gd name="connsiteX3-315" fmla="*/ 1047432 w 1481072"/>
                <a:gd name="connsiteY3-316" fmla="*/ 217087 h 458948"/>
                <a:gd name="connsiteX4-317" fmla="*/ 686823 w 1481072"/>
                <a:gd name="connsiteY4-318" fmla="*/ 168149 h 458948"/>
                <a:gd name="connsiteX5-319" fmla="*/ 373488 w 1481072"/>
                <a:gd name="connsiteY5-320" fmla="*/ 449589 h 458948"/>
                <a:gd name="connsiteX6-321" fmla="*/ 0 w 1481072"/>
                <a:gd name="connsiteY6-322" fmla="*/ 333679 h 4589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481072" h="458948">
                  <a:moveTo>
                    <a:pt x="1481072" y="230648"/>
                  </a:moveTo>
                  <a:cubicBezTo>
                    <a:pt x="1340350" y="113590"/>
                    <a:pt x="1317661" y="37503"/>
                    <a:pt x="999477" y="2238"/>
                  </a:cubicBezTo>
                  <a:cubicBezTo>
                    <a:pt x="681293" y="-33027"/>
                    <a:pt x="779589" y="359765"/>
                    <a:pt x="895158" y="374058"/>
                  </a:cubicBezTo>
                  <a:cubicBezTo>
                    <a:pt x="1010727" y="388351"/>
                    <a:pt x="1076775" y="315950"/>
                    <a:pt x="1047432" y="217087"/>
                  </a:cubicBezTo>
                  <a:cubicBezTo>
                    <a:pt x="1018089" y="118224"/>
                    <a:pt x="799147" y="129399"/>
                    <a:pt x="686823" y="168149"/>
                  </a:cubicBezTo>
                  <a:cubicBezTo>
                    <a:pt x="574499" y="206899"/>
                    <a:pt x="487958" y="422001"/>
                    <a:pt x="373488" y="449589"/>
                  </a:cubicBezTo>
                  <a:cubicBezTo>
                    <a:pt x="259018" y="477177"/>
                    <a:pt x="109470" y="445296"/>
                    <a:pt x="0" y="333679"/>
                  </a:cubicBezTo>
                </a:path>
              </a:pathLst>
            </a:custGeom>
            <a:noFill/>
            <a:ln w="15875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6811875" y="5384832"/>
              <a:ext cx="724480" cy="800020"/>
              <a:chOff x="8638425" y="4751673"/>
              <a:chExt cx="1040214" cy="1148675"/>
            </a:xfrm>
          </p:grpSpPr>
          <p:sp>
            <p:nvSpPr>
              <p:cNvPr id="5" name="椭圆 16"/>
              <p:cNvSpPr/>
              <p:nvPr/>
            </p:nvSpPr>
            <p:spPr>
              <a:xfrm>
                <a:off x="8638425" y="4751673"/>
                <a:ext cx="1040214" cy="1148675"/>
              </a:xfrm>
              <a:custGeom>
                <a:avLst/>
                <a:gdLst>
                  <a:gd name="connsiteX0" fmla="*/ 0 w 1244213"/>
                  <a:gd name="connsiteY0" fmla="*/ 700358 h 1400716"/>
                  <a:gd name="connsiteX1" fmla="*/ 622107 w 1244213"/>
                  <a:gd name="connsiteY1" fmla="*/ 0 h 1400716"/>
                  <a:gd name="connsiteX2" fmla="*/ 1244214 w 1244213"/>
                  <a:gd name="connsiteY2" fmla="*/ 700358 h 1400716"/>
                  <a:gd name="connsiteX3" fmla="*/ 622107 w 1244213"/>
                  <a:gd name="connsiteY3" fmla="*/ 1400716 h 1400716"/>
                  <a:gd name="connsiteX4" fmla="*/ 0 w 1244213"/>
                  <a:gd name="connsiteY4" fmla="*/ 700358 h 1400716"/>
                  <a:gd name="connsiteX0-1" fmla="*/ 0 w 1334366"/>
                  <a:gd name="connsiteY0-2" fmla="*/ 700726 h 1401560"/>
                  <a:gd name="connsiteX1-3" fmla="*/ 622107 w 1334366"/>
                  <a:gd name="connsiteY1-4" fmla="*/ 368 h 1401560"/>
                  <a:gd name="connsiteX2-5" fmla="*/ 1334366 w 1334366"/>
                  <a:gd name="connsiteY2-6" fmla="*/ 777999 h 1401560"/>
                  <a:gd name="connsiteX3-7" fmla="*/ 622107 w 1334366"/>
                  <a:gd name="connsiteY3-8" fmla="*/ 1401084 h 1401560"/>
                  <a:gd name="connsiteX4-9" fmla="*/ 0 w 1334366"/>
                  <a:gd name="connsiteY4-10" fmla="*/ 700726 h 1401560"/>
                  <a:gd name="connsiteX0-11" fmla="*/ 0 w 1334366"/>
                  <a:gd name="connsiteY0-12" fmla="*/ 701494 h 1402328"/>
                  <a:gd name="connsiteX1-13" fmla="*/ 622107 w 1334366"/>
                  <a:gd name="connsiteY1-14" fmla="*/ 1136 h 1402328"/>
                  <a:gd name="connsiteX2-15" fmla="*/ 1334366 w 1334366"/>
                  <a:gd name="connsiteY2-16" fmla="*/ 778767 h 1402328"/>
                  <a:gd name="connsiteX3-17" fmla="*/ 622107 w 1334366"/>
                  <a:gd name="connsiteY3-18" fmla="*/ 1401852 h 1402328"/>
                  <a:gd name="connsiteX4-19" fmla="*/ 0 w 1334366"/>
                  <a:gd name="connsiteY4-20" fmla="*/ 701494 h 1402328"/>
                  <a:gd name="connsiteX0-21" fmla="*/ 49 w 1334415"/>
                  <a:gd name="connsiteY0-22" fmla="*/ 624463 h 1325297"/>
                  <a:gd name="connsiteX1-23" fmla="*/ 596398 w 1334415"/>
                  <a:gd name="connsiteY1-24" fmla="*/ 1378 h 1325297"/>
                  <a:gd name="connsiteX2-25" fmla="*/ 1334415 w 1334415"/>
                  <a:gd name="connsiteY2-26" fmla="*/ 701736 h 1325297"/>
                  <a:gd name="connsiteX3-27" fmla="*/ 622156 w 1334415"/>
                  <a:gd name="connsiteY3-28" fmla="*/ 1324821 h 1325297"/>
                  <a:gd name="connsiteX4-29" fmla="*/ 49 w 1334415"/>
                  <a:gd name="connsiteY4-30" fmla="*/ 624463 h 1325297"/>
                  <a:gd name="connsiteX0-31" fmla="*/ 133 w 1334499"/>
                  <a:gd name="connsiteY0-32" fmla="*/ 624463 h 1325297"/>
                  <a:gd name="connsiteX1-33" fmla="*/ 596482 w 1334499"/>
                  <a:gd name="connsiteY1-34" fmla="*/ 1378 h 1325297"/>
                  <a:gd name="connsiteX2-35" fmla="*/ 1334499 w 1334499"/>
                  <a:gd name="connsiteY2-36" fmla="*/ 701736 h 1325297"/>
                  <a:gd name="connsiteX3-37" fmla="*/ 622240 w 1334499"/>
                  <a:gd name="connsiteY3-38" fmla="*/ 1324821 h 1325297"/>
                  <a:gd name="connsiteX4-39" fmla="*/ 133 w 1334499"/>
                  <a:gd name="connsiteY4-40" fmla="*/ 624463 h 1325297"/>
                  <a:gd name="connsiteX0-41" fmla="*/ 0 w 1334366"/>
                  <a:gd name="connsiteY0-42" fmla="*/ 598809 h 1299643"/>
                  <a:gd name="connsiteX1-43" fmla="*/ 622107 w 1334366"/>
                  <a:gd name="connsiteY1-44" fmla="*/ 1482 h 1299643"/>
                  <a:gd name="connsiteX2-45" fmla="*/ 1334366 w 1334366"/>
                  <a:gd name="connsiteY2-46" fmla="*/ 676082 h 1299643"/>
                  <a:gd name="connsiteX3-47" fmla="*/ 622107 w 1334366"/>
                  <a:gd name="connsiteY3-48" fmla="*/ 1299167 h 1299643"/>
                  <a:gd name="connsiteX4-49" fmla="*/ 0 w 1334366"/>
                  <a:gd name="connsiteY4-50" fmla="*/ 598809 h 1299643"/>
                  <a:gd name="connsiteX0-51" fmla="*/ 294 w 1334660"/>
                  <a:gd name="connsiteY0-52" fmla="*/ 598809 h 1299643"/>
                  <a:gd name="connsiteX1-53" fmla="*/ 622401 w 1334660"/>
                  <a:gd name="connsiteY1-54" fmla="*/ 1482 h 1299643"/>
                  <a:gd name="connsiteX2-55" fmla="*/ 1334660 w 1334660"/>
                  <a:gd name="connsiteY2-56" fmla="*/ 676082 h 1299643"/>
                  <a:gd name="connsiteX3-57" fmla="*/ 622401 w 1334660"/>
                  <a:gd name="connsiteY3-58" fmla="*/ 1299167 h 1299643"/>
                  <a:gd name="connsiteX4-59" fmla="*/ 294 w 1334660"/>
                  <a:gd name="connsiteY4-60" fmla="*/ 598809 h 1299643"/>
                  <a:gd name="connsiteX0-61" fmla="*/ 292 w 1308900"/>
                  <a:gd name="connsiteY0-62" fmla="*/ 599942 h 1303788"/>
                  <a:gd name="connsiteX1-63" fmla="*/ 622399 w 1308900"/>
                  <a:gd name="connsiteY1-64" fmla="*/ 2615 h 1303788"/>
                  <a:gd name="connsiteX2-65" fmla="*/ 1308900 w 1308900"/>
                  <a:gd name="connsiteY2-66" fmla="*/ 780246 h 1303788"/>
                  <a:gd name="connsiteX3-67" fmla="*/ 622399 w 1308900"/>
                  <a:gd name="connsiteY3-68" fmla="*/ 1300300 h 1303788"/>
                  <a:gd name="connsiteX4-69" fmla="*/ 292 w 1308900"/>
                  <a:gd name="connsiteY4-70" fmla="*/ 599942 h 1303788"/>
                  <a:gd name="connsiteX0-71" fmla="*/ 292 w 1308900"/>
                  <a:gd name="connsiteY0-72" fmla="*/ 599942 h 1303788"/>
                  <a:gd name="connsiteX1-73" fmla="*/ 622399 w 1308900"/>
                  <a:gd name="connsiteY1-74" fmla="*/ 2615 h 1303788"/>
                  <a:gd name="connsiteX2-75" fmla="*/ 1308900 w 1308900"/>
                  <a:gd name="connsiteY2-76" fmla="*/ 780246 h 1303788"/>
                  <a:gd name="connsiteX3-77" fmla="*/ 622399 w 1308900"/>
                  <a:gd name="connsiteY3-78" fmla="*/ 1300300 h 1303788"/>
                  <a:gd name="connsiteX4-79" fmla="*/ 292 w 1308900"/>
                  <a:gd name="connsiteY4-80" fmla="*/ 599942 h 1303788"/>
                  <a:gd name="connsiteX0-81" fmla="*/ 0 w 1308608"/>
                  <a:gd name="connsiteY0-82" fmla="*/ 573212 h 1277058"/>
                  <a:gd name="connsiteX1-83" fmla="*/ 622107 w 1308608"/>
                  <a:gd name="connsiteY1-84" fmla="*/ 1643 h 1277058"/>
                  <a:gd name="connsiteX2-85" fmla="*/ 1308608 w 1308608"/>
                  <a:gd name="connsiteY2-86" fmla="*/ 753516 h 1277058"/>
                  <a:gd name="connsiteX3-87" fmla="*/ 622107 w 1308608"/>
                  <a:gd name="connsiteY3-88" fmla="*/ 1273570 h 1277058"/>
                  <a:gd name="connsiteX4-89" fmla="*/ 0 w 1308608"/>
                  <a:gd name="connsiteY4-90" fmla="*/ 573212 h 1277058"/>
                  <a:gd name="connsiteX0-91" fmla="*/ 0 w 1308608"/>
                  <a:gd name="connsiteY0-92" fmla="*/ 572137 h 1275983"/>
                  <a:gd name="connsiteX1-93" fmla="*/ 622107 w 1308608"/>
                  <a:gd name="connsiteY1-94" fmla="*/ 568 h 1275983"/>
                  <a:gd name="connsiteX2-95" fmla="*/ 1308608 w 1308608"/>
                  <a:gd name="connsiteY2-96" fmla="*/ 752441 h 1275983"/>
                  <a:gd name="connsiteX3-97" fmla="*/ 622107 w 1308608"/>
                  <a:gd name="connsiteY3-98" fmla="*/ 1272495 h 1275983"/>
                  <a:gd name="connsiteX4-99" fmla="*/ 0 w 1308608"/>
                  <a:gd name="connsiteY4-100" fmla="*/ 572137 h 1275983"/>
                  <a:gd name="connsiteX0-101" fmla="*/ 500 w 1309108"/>
                  <a:gd name="connsiteY0-102" fmla="*/ 572246 h 1276092"/>
                  <a:gd name="connsiteX1-103" fmla="*/ 622607 w 1309108"/>
                  <a:gd name="connsiteY1-104" fmla="*/ 677 h 1276092"/>
                  <a:gd name="connsiteX2-105" fmla="*/ 1309108 w 1309108"/>
                  <a:gd name="connsiteY2-106" fmla="*/ 752550 h 1276092"/>
                  <a:gd name="connsiteX3-107" fmla="*/ 622607 w 1309108"/>
                  <a:gd name="connsiteY3-108" fmla="*/ 1272604 h 1276092"/>
                  <a:gd name="connsiteX4-109" fmla="*/ 500 w 1309108"/>
                  <a:gd name="connsiteY4-110" fmla="*/ 572246 h 1276092"/>
                  <a:gd name="connsiteX0-111" fmla="*/ 500 w 1309108"/>
                  <a:gd name="connsiteY0-112" fmla="*/ 572246 h 1276092"/>
                  <a:gd name="connsiteX1-113" fmla="*/ 622607 w 1309108"/>
                  <a:gd name="connsiteY1-114" fmla="*/ 677 h 1276092"/>
                  <a:gd name="connsiteX2-115" fmla="*/ 1309108 w 1309108"/>
                  <a:gd name="connsiteY2-116" fmla="*/ 752550 h 1276092"/>
                  <a:gd name="connsiteX3-117" fmla="*/ 622607 w 1309108"/>
                  <a:gd name="connsiteY3-118" fmla="*/ 1272604 h 1276092"/>
                  <a:gd name="connsiteX4-119" fmla="*/ 500 w 1309108"/>
                  <a:gd name="connsiteY4-120" fmla="*/ 572246 h 1276092"/>
                  <a:gd name="connsiteX0-121" fmla="*/ 301 w 1395294"/>
                  <a:gd name="connsiteY0-122" fmla="*/ 574437 h 1280975"/>
                  <a:gd name="connsiteX1-123" fmla="*/ 622408 w 1395294"/>
                  <a:gd name="connsiteY1-124" fmla="*/ 2868 h 1280975"/>
                  <a:gd name="connsiteX2-125" fmla="*/ 1395294 w 1395294"/>
                  <a:gd name="connsiteY2-126" fmla="*/ 797778 h 1280975"/>
                  <a:gd name="connsiteX3-127" fmla="*/ 622408 w 1395294"/>
                  <a:gd name="connsiteY3-128" fmla="*/ 1274795 h 1280975"/>
                  <a:gd name="connsiteX4-129" fmla="*/ 301 w 1395294"/>
                  <a:gd name="connsiteY4-130" fmla="*/ 574437 h 1280975"/>
                  <a:gd name="connsiteX0-131" fmla="*/ 402 w 1395395"/>
                  <a:gd name="connsiteY0-132" fmla="*/ 572736 h 1279274"/>
                  <a:gd name="connsiteX1-133" fmla="*/ 622509 w 1395395"/>
                  <a:gd name="connsiteY1-134" fmla="*/ 1167 h 1279274"/>
                  <a:gd name="connsiteX2-135" fmla="*/ 1395395 w 1395395"/>
                  <a:gd name="connsiteY2-136" fmla="*/ 796077 h 1279274"/>
                  <a:gd name="connsiteX3-137" fmla="*/ 622509 w 1395395"/>
                  <a:gd name="connsiteY3-138" fmla="*/ 1273094 h 1279274"/>
                  <a:gd name="connsiteX4-139" fmla="*/ 402 w 1395395"/>
                  <a:gd name="connsiteY4-140" fmla="*/ 572736 h 1279274"/>
                  <a:gd name="connsiteX0-141" fmla="*/ 462 w 1395455"/>
                  <a:gd name="connsiteY0-142" fmla="*/ 572949 h 1279487"/>
                  <a:gd name="connsiteX1-143" fmla="*/ 622569 w 1395455"/>
                  <a:gd name="connsiteY1-144" fmla="*/ 1380 h 1279487"/>
                  <a:gd name="connsiteX2-145" fmla="*/ 1395455 w 1395455"/>
                  <a:gd name="connsiteY2-146" fmla="*/ 796290 h 1279487"/>
                  <a:gd name="connsiteX3-147" fmla="*/ 622569 w 1395455"/>
                  <a:gd name="connsiteY3-148" fmla="*/ 1273307 h 1279487"/>
                  <a:gd name="connsiteX4-149" fmla="*/ 462 w 1395455"/>
                  <a:gd name="connsiteY4-150" fmla="*/ 572949 h 127948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395455" h="1279487">
                    <a:moveTo>
                      <a:pt x="462" y="572949"/>
                    </a:moveTo>
                    <a:cubicBezTo>
                      <a:pt x="-12417" y="296566"/>
                      <a:pt x="244662" y="30494"/>
                      <a:pt x="622569" y="1380"/>
                    </a:cubicBezTo>
                    <a:cubicBezTo>
                      <a:pt x="1000476" y="-27734"/>
                      <a:pt x="1395455" y="409493"/>
                      <a:pt x="1395455" y="796290"/>
                    </a:cubicBezTo>
                    <a:cubicBezTo>
                      <a:pt x="1395455" y="1183087"/>
                      <a:pt x="855068" y="1310531"/>
                      <a:pt x="622569" y="1273307"/>
                    </a:cubicBezTo>
                    <a:cubicBezTo>
                      <a:pt x="390070" y="1236084"/>
                      <a:pt x="13341" y="849332"/>
                      <a:pt x="462" y="572949"/>
                    </a:cubicBezTo>
                    <a:close/>
                  </a:path>
                </a:pathLst>
              </a:custGeom>
              <a:noFill/>
              <a:ln w="3492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" name="任意多边形 5"/>
              <p:cNvSpPr/>
              <p:nvPr/>
            </p:nvSpPr>
            <p:spPr>
              <a:xfrm rot="21131467">
                <a:off x="8718996" y="5074276"/>
                <a:ext cx="798490" cy="373488"/>
              </a:xfrm>
              <a:custGeom>
                <a:avLst/>
                <a:gdLst>
                  <a:gd name="connsiteX0" fmla="*/ 0 w 798490"/>
                  <a:gd name="connsiteY0" fmla="*/ 373487 h 373487"/>
                  <a:gd name="connsiteX1" fmla="*/ 386366 w 798490"/>
                  <a:gd name="connsiteY1" fmla="*/ 128789 h 373487"/>
                  <a:gd name="connsiteX2" fmla="*/ 798490 w 798490"/>
                  <a:gd name="connsiteY2" fmla="*/ 0 h 37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8490" h="373487">
                    <a:moveTo>
                      <a:pt x="0" y="373487"/>
                    </a:moveTo>
                    <a:cubicBezTo>
                      <a:pt x="126642" y="282262"/>
                      <a:pt x="253284" y="191037"/>
                      <a:pt x="386366" y="128789"/>
                    </a:cubicBezTo>
                    <a:cubicBezTo>
                      <a:pt x="519448" y="66541"/>
                      <a:pt x="658969" y="33270"/>
                      <a:pt x="798490" y="0"/>
                    </a:cubicBezTo>
                  </a:path>
                </a:pathLst>
              </a:custGeom>
              <a:noFill/>
              <a:ln w="3492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任意多边形 6"/>
              <p:cNvSpPr/>
              <p:nvPr/>
            </p:nvSpPr>
            <p:spPr>
              <a:xfrm>
                <a:off x="8873544" y="4868214"/>
                <a:ext cx="257577" cy="309093"/>
              </a:xfrm>
              <a:custGeom>
                <a:avLst/>
                <a:gdLst>
                  <a:gd name="connsiteX0" fmla="*/ 0 w 257577"/>
                  <a:gd name="connsiteY0" fmla="*/ 0 h 309093"/>
                  <a:gd name="connsiteX1" fmla="*/ 141667 w 257577"/>
                  <a:gd name="connsiteY1" fmla="*/ 128789 h 309093"/>
                  <a:gd name="connsiteX2" fmla="*/ 257577 w 257577"/>
                  <a:gd name="connsiteY2" fmla="*/ 309093 h 30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577" h="309093">
                    <a:moveTo>
                      <a:pt x="0" y="0"/>
                    </a:moveTo>
                    <a:cubicBezTo>
                      <a:pt x="49369" y="38637"/>
                      <a:pt x="98738" y="77274"/>
                      <a:pt x="141667" y="128789"/>
                    </a:cubicBezTo>
                    <a:cubicBezTo>
                      <a:pt x="184596" y="180304"/>
                      <a:pt x="221086" y="244698"/>
                      <a:pt x="257577" y="309093"/>
                    </a:cubicBezTo>
                  </a:path>
                </a:pathLst>
              </a:custGeom>
              <a:noFill/>
              <a:ln w="3492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1275842" y="2034741"/>
            <a:ext cx="4486297" cy="4005315"/>
            <a:chOff x="1285853" y="2098090"/>
            <a:chExt cx="4486297" cy="4005315"/>
          </a:xfrm>
        </p:grpSpPr>
        <p:sp>
          <p:nvSpPr>
            <p:cNvPr id="9" name="任意多边形 8"/>
            <p:cNvSpPr/>
            <p:nvPr/>
          </p:nvSpPr>
          <p:spPr>
            <a:xfrm>
              <a:off x="1285853" y="2098090"/>
              <a:ext cx="4486297" cy="3554110"/>
            </a:xfrm>
            <a:custGeom>
              <a:avLst/>
              <a:gdLst>
                <a:gd name="connsiteX0" fmla="*/ 692107 w 4233329"/>
                <a:gd name="connsiteY0" fmla="*/ 230189 h 3227560"/>
                <a:gd name="connsiteX1" fmla="*/ 606311 w 4233329"/>
                <a:gd name="connsiteY1" fmla="*/ 232933 h 3227560"/>
                <a:gd name="connsiteX2" fmla="*/ 330515 w 4233329"/>
                <a:gd name="connsiteY2" fmla="*/ 632928 h 3227560"/>
                <a:gd name="connsiteX3" fmla="*/ 403145 w 4233329"/>
                <a:gd name="connsiteY3" fmla="*/ 2772901 h 3227560"/>
                <a:gd name="connsiteX4" fmla="*/ 1440706 w 4233329"/>
                <a:gd name="connsiteY4" fmla="*/ 2952899 h 3227560"/>
                <a:gd name="connsiteX5" fmla="*/ 3703068 w 4233329"/>
                <a:gd name="connsiteY5" fmla="*/ 2920902 h 3227560"/>
                <a:gd name="connsiteX6" fmla="*/ 3906009 w 4233329"/>
                <a:gd name="connsiteY6" fmla="*/ 1782913 h 3227560"/>
                <a:gd name="connsiteX7" fmla="*/ 3775220 w 4233329"/>
                <a:gd name="connsiteY7" fmla="*/ 332932 h 3227560"/>
                <a:gd name="connsiteX8" fmla="*/ 1824604 w 4233329"/>
                <a:gd name="connsiteY8" fmla="*/ 262933 h 3227560"/>
                <a:gd name="connsiteX9" fmla="*/ 692107 w 4233329"/>
                <a:gd name="connsiteY9" fmla="*/ 230189 h 3227560"/>
                <a:gd name="connsiteX10" fmla="*/ 442503 w 4233329"/>
                <a:gd name="connsiteY10" fmla="*/ 300 h 3227560"/>
                <a:gd name="connsiteX11" fmla="*/ 1773431 w 4233329"/>
                <a:gd name="connsiteY11" fmla="*/ 38781 h 3227560"/>
                <a:gd name="connsiteX12" fmla="*/ 4065824 w 4233329"/>
                <a:gd name="connsiteY12" fmla="*/ 121045 h 3227560"/>
                <a:gd name="connsiteX13" fmla="*/ 4219530 w 4233329"/>
                <a:gd name="connsiteY13" fmla="*/ 1825085 h 3227560"/>
                <a:gd name="connsiteX14" fmla="*/ 3981031 w 4233329"/>
                <a:gd name="connsiteY14" fmla="*/ 3162467 h 3227560"/>
                <a:gd name="connsiteX15" fmla="*/ 1322268 w 4233329"/>
                <a:gd name="connsiteY15" fmla="*/ 3200070 h 3227560"/>
                <a:gd name="connsiteX16" fmla="*/ 102910 w 4233329"/>
                <a:gd name="connsiteY16" fmla="*/ 2988535 h 3227560"/>
                <a:gd name="connsiteX17" fmla="*/ 17555 w 4233329"/>
                <a:gd name="connsiteY17" fmla="*/ 473605 h 3227560"/>
                <a:gd name="connsiteX18" fmla="*/ 341674 w 4233329"/>
                <a:gd name="connsiteY18" fmla="*/ 3525 h 3227560"/>
                <a:gd name="connsiteX19" fmla="*/ 442503 w 4233329"/>
                <a:gd name="connsiteY19" fmla="*/ 300 h 322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3329" h="3227560">
                  <a:moveTo>
                    <a:pt x="692107" y="230189"/>
                  </a:moveTo>
                  <a:cubicBezTo>
                    <a:pt x="659083" y="230589"/>
                    <a:pt x="630305" y="231475"/>
                    <a:pt x="606311" y="232933"/>
                  </a:cubicBezTo>
                  <a:cubicBezTo>
                    <a:pt x="414362" y="244600"/>
                    <a:pt x="374752" y="437931"/>
                    <a:pt x="330515" y="632928"/>
                  </a:cubicBezTo>
                  <a:cubicBezTo>
                    <a:pt x="296654" y="1056256"/>
                    <a:pt x="320155" y="2603079"/>
                    <a:pt x="403145" y="2772901"/>
                  </a:cubicBezTo>
                  <a:cubicBezTo>
                    <a:pt x="486134" y="2942724"/>
                    <a:pt x="890719" y="2928232"/>
                    <a:pt x="1440706" y="2952899"/>
                  </a:cubicBezTo>
                  <a:cubicBezTo>
                    <a:pt x="1990693" y="2977566"/>
                    <a:pt x="3547289" y="3001102"/>
                    <a:pt x="3703068" y="2920902"/>
                  </a:cubicBezTo>
                  <a:cubicBezTo>
                    <a:pt x="3858848" y="2840703"/>
                    <a:pt x="3893984" y="2214242"/>
                    <a:pt x="3906009" y="1782913"/>
                  </a:cubicBezTo>
                  <a:cubicBezTo>
                    <a:pt x="3918035" y="1351585"/>
                    <a:pt x="3956302" y="484220"/>
                    <a:pt x="3775220" y="332932"/>
                  </a:cubicBezTo>
                  <a:cubicBezTo>
                    <a:pt x="3594137" y="181645"/>
                    <a:pt x="2352755" y="279599"/>
                    <a:pt x="1824604" y="262933"/>
                  </a:cubicBezTo>
                  <a:cubicBezTo>
                    <a:pt x="1362472" y="248350"/>
                    <a:pt x="923276" y="227386"/>
                    <a:pt x="692107" y="230189"/>
                  </a:cubicBezTo>
                  <a:close/>
                  <a:moveTo>
                    <a:pt x="442503" y="300"/>
                  </a:moveTo>
                  <a:cubicBezTo>
                    <a:pt x="714176" y="-2994"/>
                    <a:pt x="1230326" y="21643"/>
                    <a:pt x="1773431" y="38781"/>
                  </a:cubicBezTo>
                  <a:cubicBezTo>
                    <a:pt x="2394122" y="58367"/>
                    <a:pt x="3853013" y="-56751"/>
                    <a:pt x="4065824" y="121045"/>
                  </a:cubicBezTo>
                  <a:cubicBezTo>
                    <a:pt x="4278635" y="298840"/>
                    <a:pt x="4233662" y="1318182"/>
                    <a:pt x="4219530" y="1825085"/>
                  </a:cubicBezTo>
                  <a:cubicBezTo>
                    <a:pt x="4205397" y="2331989"/>
                    <a:pt x="4164105" y="3068215"/>
                    <a:pt x="3981031" y="3162467"/>
                  </a:cubicBezTo>
                  <a:cubicBezTo>
                    <a:pt x="3797956" y="3256719"/>
                    <a:pt x="1968621" y="3229059"/>
                    <a:pt x="1322268" y="3200070"/>
                  </a:cubicBezTo>
                  <a:cubicBezTo>
                    <a:pt x="675915" y="3171082"/>
                    <a:pt x="200440" y="3188112"/>
                    <a:pt x="102910" y="2988535"/>
                  </a:cubicBezTo>
                  <a:cubicBezTo>
                    <a:pt x="5380" y="2788957"/>
                    <a:pt x="-22240" y="971107"/>
                    <a:pt x="17555" y="473605"/>
                  </a:cubicBezTo>
                  <a:cubicBezTo>
                    <a:pt x="69542" y="244441"/>
                    <a:pt x="116093" y="17235"/>
                    <a:pt x="341674" y="3525"/>
                  </a:cubicBezTo>
                  <a:cubicBezTo>
                    <a:pt x="369872" y="1811"/>
                    <a:pt x="403693" y="770"/>
                    <a:pt x="442503" y="300"/>
                  </a:cubicBezTo>
                  <a:close/>
                </a:path>
              </a:pathLst>
            </a:custGeom>
            <a:solidFill>
              <a:schemeClr val="bg1"/>
            </a:solidFill>
            <a:ln w="34925" cap="rnd">
              <a:solidFill>
                <a:srgbClr val="4D4D4D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2568810" y="5630864"/>
              <a:ext cx="1920382" cy="472541"/>
            </a:xfrm>
            <a:custGeom>
              <a:avLst/>
              <a:gdLst>
                <a:gd name="connsiteX0" fmla="*/ 735217 w 1920382"/>
                <a:gd name="connsiteY0" fmla="*/ 0 h 472541"/>
                <a:gd name="connsiteX1" fmla="*/ 750207 w 1920382"/>
                <a:gd name="connsiteY1" fmla="*/ 254833 h 472541"/>
                <a:gd name="connsiteX2" fmla="*/ 120620 w 1920382"/>
                <a:gd name="connsiteY2" fmla="*/ 254833 h 472541"/>
                <a:gd name="connsiteX3" fmla="*/ 699 w 1920382"/>
                <a:gd name="connsiteY3" fmla="*/ 449705 h 472541"/>
                <a:gd name="connsiteX4" fmla="*/ 1919440 w 1920382"/>
                <a:gd name="connsiteY4" fmla="*/ 464695 h 472541"/>
                <a:gd name="connsiteX5" fmla="*/ 1844489 w 1920382"/>
                <a:gd name="connsiteY5" fmla="*/ 254833 h 472541"/>
                <a:gd name="connsiteX6" fmla="*/ 1154941 w 1920382"/>
                <a:gd name="connsiteY6" fmla="*/ 224852 h 472541"/>
                <a:gd name="connsiteX7" fmla="*/ 1169931 w 1920382"/>
                <a:gd name="connsiteY7" fmla="*/ 14990 h 47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0382" h="472541">
                  <a:moveTo>
                    <a:pt x="735217" y="0"/>
                  </a:moveTo>
                  <a:lnTo>
                    <a:pt x="750207" y="254833"/>
                  </a:lnTo>
                  <a:cubicBezTo>
                    <a:pt x="540345" y="254833"/>
                    <a:pt x="245538" y="222354"/>
                    <a:pt x="120620" y="254833"/>
                  </a:cubicBezTo>
                  <a:cubicBezTo>
                    <a:pt x="-4298" y="287312"/>
                    <a:pt x="-1800" y="368508"/>
                    <a:pt x="699" y="449705"/>
                  </a:cubicBezTo>
                  <a:cubicBezTo>
                    <a:pt x="640279" y="454702"/>
                    <a:pt x="1609643" y="487180"/>
                    <a:pt x="1919440" y="464695"/>
                  </a:cubicBezTo>
                  <a:cubicBezTo>
                    <a:pt x="1894456" y="394741"/>
                    <a:pt x="1971906" y="294807"/>
                    <a:pt x="1844489" y="254833"/>
                  </a:cubicBezTo>
                  <a:lnTo>
                    <a:pt x="1154941" y="224852"/>
                  </a:lnTo>
                  <a:lnTo>
                    <a:pt x="1169931" y="14990"/>
                  </a:lnTo>
                </a:path>
              </a:pathLst>
            </a:custGeom>
            <a:noFill/>
            <a:ln w="34925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 rot="20939049" flipH="1">
            <a:off x="5976339" y="2013662"/>
            <a:ext cx="492549" cy="604289"/>
            <a:chOff x="954749" y="2563756"/>
            <a:chExt cx="569585" cy="698801"/>
          </a:xfrm>
          <a:solidFill>
            <a:schemeClr val="bg1"/>
          </a:solidFill>
        </p:grpSpPr>
        <p:sp>
          <p:nvSpPr>
            <p:cNvPr id="12" name="任意多边形 11"/>
            <p:cNvSpPr/>
            <p:nvPr/>
          </p:nvSpPr>
          <p:spPr>
            <a:xfrm rot="1141462">
              <a:off x="1155974" y="2563756"/>
              <a:ext cx="368360" cy="248469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9710" h="512618">
                  <a:moveTo>
                    <a:pt x="0" y="304800"/>
                  </a:moveTo>
                  <a:lnTo>
                    <a:pt x="27710" y="0"/>
                  </a:lnTo>
                  <a:lnTo>
                    <a:pt x="789710" y="512618"/>
                  </a:lnTo>
                  <a:lnTo>
                    <a:pt x="0" y="304800"/>
                  </a:lnTo>
                  <a:close/>
                </a:path>
              </a:pathLst>
            </a:custGeom>
            <a:grp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 rot="20546342">
              <a:off x="954749" y="3052094"/>
              <a:ext cx="424567" cy="210463"/>
            </a:xfrm>
            <a:custGeom>
              <a:avLst/>
              <a:gdLst>
                <a:gd name="connsiteX0" fmla="*/ 0 w 789710"/>
                <a:gd name="connsiteY0" fmla="*/ 304800 h 512618"/>
                <a:gd name="connsiteX1" fmla="*/ 27710 w 789710"/>
                <a:gd name="connsiteY1" fmla="*/ 0 h 512618"/>
                <a:gd name="connsiteX2" fmla="*/ 789710 w 789710"/>
                <a:gd name="connsiteY2" fmla="*/ 512618 h 512618"/>
                <a:gd name="connsiteX3" fmla="*/ 0 w 789710"/>
                <a:gd name="connsiteY3" fmla="*/ 304800 h 512618"/>
                <a:gd name="connsiteX0-1" fmla="*/ 0 w 823169"/>
                <a:gd name="connsiteY0-2" fmla="*/ 304800 h 434208"/>
                <a:gd name="connsiteX1-3" fmla="*/ 27710 w 823169"/>
                <a:gd name="connsiteY1-4" fmla="*/ 0 h 434208"/>
                <a:gd name="connsiteX2-5" fmla="*/ 823169 w 823169"/>
                <a:gd name="connsiteY2-6" fmla="*/ 434208 h 434208"/>
                <a:gd name="connsiteX3-7" fmla="*/ 0 w 823169"/>
                <a:gd name="connsiteY3-8" fmla="*/ 304800 h 434208"/>
                <a:gd name="connsiteX0-9" fmla="*/ 0 w 910209"/>
                <a:gd name="connsiteY0-10" fmla="*/ 359506 h 434208"/>
                <a:gd name="connsiteX1-11" fmla="*/ 114750 w 910209"/>
                <a:gd name="connsiteY1-12" fmla="*/ 0 h 434208"/>
                <a:gd name="connsiteX2-13" fmla="*/ 910209 w 910209"/>
                <a:gd name="connsiteY2-14" fmla="*/ 434208 h 434208"/>
                <a:gd name="connsiteX3-15" fmla="*/ 0 w 910209"/>
                <a:gd name="connsiteY3-16" fmla="*/ 359506 h 43420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910209" h="434208">
                  <a:moveTo>
                    <a:pt x="0" y="359506"/>
                  </a:moveTo>
                  <a:lnTo>
                    <a:pt x="114750" y="0"/>
                  </a:lnTo>
                  <a:lnTo>
                    <a:pt x="910209" y="434208"/>
                  </a:lnTo>
                  <a:lnTo>
                    <a:pt x="0" y="359506"/>
                  </a:lnTo>
                  <a:close/>
                </a:path>
              </a:pathLst>
            </a:custGeom>
            <a:grp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4" name="图表 13"/>
          <p:cNvGraphicFramePr/>
          <p:nvPr/>
        </p:nvGraphicFramePr>
        <p:xfrm>
          <a:off x="1706646" y="2321283"/>
          <a:ext cx="3640887" cy="29810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9" name="任意多边形 18"/>
          <p:cNvSpPr/>
          <p:nvPr/>
        </p:nvSpPr>
        <p:spPr>
          <a:xfrm rot="21533946" flipH="1">
            <a:off x="7441129" y="2478158"/>
            <a:ext cx="237117" cy="203110"/>
          </a:xfrm>
          <a:custGeom>
            <a:avLst/>
            <a:gdLst>
              <a:gd name="connsiteX0" fmla="*/ 114300 w 217195"/>
              <a:gd name="connsiteY0" fmla="*/ 0 h 201788"/>
              <a:gd name="connsiteX1" fmla="*/ 215900 w 217195"/>
              <a:gd name="connsiteY1" fmla="*/ 190500 h 201788"/>
              <a:gd name="connsiteX2" fmla="*/ 0 w 217195"/>
              <a:gd name="connsiteY2" fmla="*/ 190500 h 201788"/>
              <a:gd name="connsiteX3" fmla="*/ 114300 w 217195"/>
              <a:gd name="connsiteY3" fmla="*/ 0 h 2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95" h="201788">
                <a:moveTo>
                  <a:pt x="114300" y="0"/>
                </a:moveTo>
                <a:cubicBezTo>
                  <a:pt x="170391" y="82550"/>
                  <a:pt x="226483" y="165100"/>
                  <a:pt x="215900" y="190500"/>
                </a:cubicBezTo>
                <a:cubicBezTo>
                  <a:pt x="143933" y="190500"/>
                  <a:pt x="19050" y="215900"/>
                  <a:pt x="0" y="190500"/>
                </a:cubicBezTo>
                <a:lnTo>
                  <a:pt x="114300" y="0"/>
                </a:lnTo>
                <a:close/>
              </a:path>
            </a:pathLst>
          </a:custGeom>
          <a:pattFill prst="pct30">
            <a:fgClr>
              <a:srgbClr val="C00000"/>
            </a:fgClr>
            <a:bgClr>
              <a:schemeClr val="bg1"/>
            </a:bgClr>
          </a:pattFill>
          <a:ln w="25400" cap="rnd">
            <a:solidFill>
              <a:srgbClr val="C0000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7304351" y="2810545"/>
            <a:ext cx="353847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6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7680176" y="2348880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7" name="任意多边形 26"/>
          <p:cNvSpPr/>
          <p:nvPr/>
        </p:nvSpPr>
        <p:spPr>
          <a:xfrm rot="21533946" flipH="1">
            <a:off x="7441129" y="4214242"/>
            <a:ext cx="237117" cy="203110"/>
          </a:xfrm>
          <a:custGeom>
            <a:avLst/>
            <a:gdLst>
              <a:gd name="connsiteX0" fmla="*/ 114300 w 217195"/>
              <a:gd name="connsiteY0" fmla="*/ 0 h 201788"/>
              <a:gd name="connsiteX1" fmla="*/ 215900 w 217195"/>
              <a:gd name="connsiteY1" fmla="*/ 190500 h 201788"/>
              <a:gd name="connsiteX2" fmla="*/ 0 w 217195"/>
              <a:gd name="connsiteY2" fmla="*/ 190500 h 201788"/>
              <a:gd name="connsiteX3" fmla="*/ 114300 w 217195"/>
              <a:gd name="connsiteY3" fmla="*/ 0 h 2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95" h="201788">
                <a:moveTo>
                  <a:pt x="114300" y="0"/>
                </a:moveTo>
                <a:cubicBezTo>
                  <a:pt x="170391" y="82550"/>
                  <a:pt x="226483" y="165100"/>
                  <a:pt x="215900" y="190500"/>
                </a:cubicBezTo>
                <a:cubicBezTo>
                  <a:pt x="143933" y="190500"/>
                  <a:pt x="19050" y="215900"/>
                  <a:pt x="0" y="190500"/>
                </a:cubicBezTo>
                <a:lnTo>
                  <a:pt x="114300" y="0"/>
                </a:lnTo>
                <a:close/>
              </a:path>
            </a:pathLst>
          </a:custGeom>
          <a:pattFill prst="pct30">
            <a:fgClr>
              <a:srgbClr val="C00000"/>
            </a:fgClr>
            <a:bgClr>
              <a:schemeClr val="bg1"/>
            </a:bgClr>
          </a:pattFill>
          <a:ln w="25400" cap="rnd">
            <a:solidFill>
              <a:srgbClr val="C0000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7304351" y="4546629"/>
            <a:ext cx="353847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6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7680176" y="4084964"/>
            <a:ext cx="14965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23" name="组合 22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30" name="任意多边形 29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1" name="任意多边形 30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2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chemeClr val="accent1">
                      <a:lumMod val="50000"/>
                    </a:schemeClr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3" name="任意多边形 32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4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chemeClr val="accent1">
                      <a:lumMod val="50000"/>
                    </a:schemeClr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5" name="任意多边形 34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6" name="任意多边形 35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7" name="任意多边形 36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26" name="文本框 25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4293047" y="1670773"/>
            <a:ext cx="1208015" cy="2796913"/>
          </a:xfrm>
          <a:custGeom>
            <a:avLst/>
            <a:gdLst>
              <a:gd name="connsiteX0" fmla="*/ 463550 w 1244600"/>
              <a:gd name="connsiteY0" fmla="*/ 0 h 3111500"/>
              <a:gd name="connsiteX1" fmla="*/ 806450 w 1244600"/>
              <a:gd name="connsiteY1" fmla="*/ 0 h 3111500"/>
              <a:gd name="connsiteX2" fmla="*/ 812800 w 1244600"/>
              <a:gd name="connsiteY2" fmla="*/ 3028950 h 3111500"/>
              <a:gd name="connsiteX3" fmla="*/ 1244600 w 1244600"/>
              <a:gd name="connsiteY3" fmla="*/ 3022600 h 3111500"/>
              <a:gd name="connsiteX4" fmla="*/ 1244600 w 1244600"/>
              <a:gd name="connsiteY4" fmla="*/ 3111500 h 3111500"/>
              <a:gd name="connsiteX5" fmla="*/ 0 w 1244600"/>
              <a:gd name="connsiteY5" fmla="*/ 3105150 h 3111500"/>
              <a:gd name="connsiteX6" fmla="*/ 0 w 1244600"/>
              <a:gd name="connsiteY6" fmla="*/ 3003550 h 3111500"/>
              <a:gd name="connsiteX7" fmla="*/ 457200 w 1244600"/>
              <a:gd name="connsiteY7" fmla="*/ 3003550 h 3111500"/>
              <a:gd name="connsiteX8" fmla="*/ 463550 w 1244600"/>
              <a:gd name="connsiteY8" fmla="*/ 0 h 3111500"/>
              <a:gd name="connsiteX0-1" fmla="*/ 463550 w 1244600"/>
              <a:gd name="connsiteY0-2" fmla="*/ 377033 h 3488533"/>
              <a:gd name="connsiteX1-3" fmla="*/ 806450 w 1244600"/>
              <a:gd name="connsiteY1-4" fmla="*/ 377033 h 3488533"/>
              <a:gd name="connsiteX2-5" fmla="*/ 812800 w 1244600"/>
              <a:gd name="connsiteY2-6" fmla="*/ 3405983 h 3488533"/>
              <a:gd name="connsiteX3-7" fmla="*/ 1244600 w 1244600"/>
              <a:gd name="connsiteY3-8" fmla="*/ 3399633 h 3488533"/>
              <a:gd name="connsiteX4-9" fmla="*/ 1244600 w 1244600"/>
              <a:gd name="connsiteY4-10" fmla="*/ 3488533 h 3488533"/>
              <a:gd name="connsiteX5-11" fmla="*/ 0 w 1244600"/>
              <a:gd name="connsiteY5-12" fmla="*/ 3482183 h 3488533"/>
              <a:gd name="connsiteX6-13" fmla="*/ 0 w 1244600"/>
              <a:gd name="connsiteY6-14" fmla="*/ 3380583 h 3488533"/>
              <a:gd name="connsiteX7-15" fmla="*/ 457200 w 1244600"/>
              <a:gd name="connsiteY7-16" fmla="*/ 3380583 h 3488533"/>
              <a:gd name="connsiteX8-17" fmla="*/ 463550 w 1244600"/>
              <a:gd name="connsiteY8-18" fmla="*/ 377033 h 3488533"/>
              <a:gd name="connsiteX0-19" fmla="*/ 463550 w 1244600"/>
              <a:gd name="connsiteY0-20" fmla="*/ 228782 h 3340282"/>
              <a:gd name="connsiteX1-21" fmla="*/ 806450 w 1244600"/>
              <a:gd name="connsiteY1-22" fmla="*/ 228782 h 3340282"/>
              <a:gd name="connsiteX2-23" fmla="*/ 812800 w 1244600"/>
              <a:gd name="connsiteY2-24" fmla="*/ 3257732 h 3340282"/>
              <a:gd name="connsiteX3-25" fmla="*/ 1244600 w 1244600"/>
              <a:gd name="connsiteY3-26" fmla="*/ 3251382 h 3340282"/>
              <a:gd name="connsiteX4-27" fmla="*/ 1244600 w 1244600"/>
              <a:gd name="connsiteY4-28" fmla="*/ 3340282 h 3340282"/>
              <a:gd name="connsiteX5-29" fmla="*/ 0 w 1244600"/>
              <a:gd name="connsiteY5-30" fmla="*/ 3333932 h 3340282"/>
              <a:gd name="connsiteX6-31" fmla="*/ 0 w 1244600"/>
              <a:gd name="connsiteY6-32" fmla="*/ 3232332 h 3340282"/>
              <a:gd name="connsiteX7-33" fmla="*/ 457200 w 1244600"/>
              <a:gd name="connsiteY7-34" fmla="*/ 3232332 h 3340282"/>
              <a:gd name="connsiteX8-35" fmla="*/ 463550 w 1244600"/>
              <a:gd name="connsiteY8-36" fmla="*/ 228782 h 3340282"/>
              <a:gd name="connsiteX0-37" fmla="*/ 463550 w 1244600"/>
              <a:gd name="connsiteY0-38" fmla="*/ 453115 h 3564615"/>
              <a:gd name="connsiteX1-39" fmla="*/ 806450 w 1244600"/>
              <a:gd name="connsiteY1-40" fmla="*/ 453115 h 3564615"/>
              <a:gd name="connsiteX2-41" fmla="*/ 812800 w 1244600"/>
              <a:gd name="connsiteY2-42" fmla="*/ 3482065 h 3564615"/>
              <a:gd name="connsiteX3-43" fmla="*/ 1244600 w 1244600"/>
              <a:gd name="connsiteY3-44" fmla="*/ 3475715 h 3564615"/>
              <a:gd name="connsiteX4-45" fmla="*/ 1244600 w 1244600"/>
              <a:gd name="connsiteY4-46" fmla="*/ 3564615 h 3564615"/>
              <a:gd name="connsiteX5-47" fmla="*/ 0 w 1244600"/>
              <a:gd name="connsiteY5-48" fmla="*/ 3558265 h 3564615"/>
              <a:gd name="connsiteX6-49" fmla="*/ 0 w 1244600"/>
              <a:gd name="connsiteY6-50" fmla="*/ 3456665 h 3564615"/>
              <a:gd name="connsiteX7-51" fmla="*/ 457200 w 1244600"/>
              <a:gd name="connsiteY7-52" fmla="*/ 3456665 h 3564615"/>
              <a:gd name="connsiteX8-53" fmla="*/ 463550 w 1244600"/>
              <a:gd name="connsiteY8-54" fmla="*/ 453115 h 3564615"/>
              <a:gd name="connsiteX0-55" fmla="*/ 463550 w 1244600"/>
              <a:gd name="connsiteY0-56" fmla="*/ 20169 h 3131669"/>
              <a:gd name="connsiteX1-57" fmla="*/ 806450 w 1244600"/>
              <a:gd name="connsiteY1-58" fmla="*/ 20169 h 3131669"/>
              <a:gd name="connsiteX2-59" fmla="*/ 812800 w 1244600"/>
              <a:gd name="connsiteY2-60" fmla="*/ 3049119 h 3131669"/>
              <a:gd name="connsiteX3-61" fmla="*/ 1244600 w 1244600"/>
              <a:gd name="connsiteY3-62" fmla="*/ 3042769 h 3131669"/>
              <a:gd name="connsiteX4-63" fmla="*/ 1244600 w 1244600"/>
              <a:gd name="connsiteY4-64" fmla="*/ 3131669 h 3131669"/>
              <a:gd name="connsiteX5-65" fmla="*/ 0 w 1244600"/>
              <a:gd name="connsiteY5-66" fmla="*/ 3125319 h 3131669"/>
              <a:gd name="connsiteX6-67" fmla="*/ 0 w 1244600"/>
              <a:gd name="connsiteY6-68" fmla="*/ 3023719 h 3131669"/>
              <a:gd name="connsiteX7-69" fmla="*/ 457200 w 1244600"/>
              <a:gd name="connsiteY7-70" fmla="*/ 3023719 h 3131669"/>
              <a:gd name="connsiteX8-71" fmla="*/ 463550 w 1244600"/>
              <a:gd name="connsiteY8-72" fmla="*/ 20169 h 3131669"/>
              <a:gd name="connsiteX0-73" fmla="*/ 463550 w 1244600"/>
              <a:gd name="connsiteY0-74" fmla="*/ 20169 h 3131669"/>
              <a:gd name="connsiteX1-75" fmla="*/ 806450 w 1244600"/>
              <a:gd name="connsiteY1-76" fmla="*/ 20169 h 3131669"/>
              <a:gd name="connsiteX2-77" fmla="*/ 812800 w 1244600"/>
              <a:gd name="connsiteY2-78" fmla="*/ 3049119 h 3131669"/>
              <a:gd name="connsiteX3-79" fmla="*/ 1244600 w 1244600"/>
              <a:gd name="connsiteY3-80" fmla="*/ 3042769 h 3131669"/>
              <a:gd name="connsiteX4-81" fmla="*/ 1244600 w 1244600"/>
              <a:gd name="connsiteY4-82" fmla="*/ 3131669 h 3131669"/>
              <a:gd name="connsiteX5-83" fmla="*/ 0 w 1244600"/>
              <a:gd name="connsiteY5-84" fmla="*/ 3125319 h 3131669"/>
              <a:gd name="connsiteX6-85" fmla="*/ 0 w 1244600"/>
              <a:gd name="connsiteY6-86" fmla="*/ 3023719 h 3131669"/>
              <a:gd name="connsiteX7-87" fmla="*/ 457200 w 1244600"/>
              <a:gd name="connsiteY7-88" fmla="*/ 3023719 h 3131669"/>
              <a:gd name="connsiteX8-89" fmla="*/ 463550 w 1244600"/>
              <a:gd name="connsiteY8-90" fmla="*/ 20169 h 3131669"/>
              <a:gd name="connsiteX0-91" fmla="*/ 463550 w 1244600"/>
              <a:gd name="connsiteY0-92" fmla="*/ 20169 h 3131669"/>
              <a:gd name="connsiteX1-93" fmla="*/ 806450 w 1244600"/>
              <a:gd name="connsiteY1-94" fmla="*/ 20169 h 3131669"/>
              <a:gd name="connsiteX2-95" fmla="*/ 812800 w 1244600"/>
              <a:gd name="connsiteY2-96" fmla="*/ 3049119 h 3131669"/>
              <a:gd name="connsiteX3-97" fmla="*/ 1244600 w 1244600"/>
              <a:gd name="connsiteY3-98" fmla="*/ 3042769 h 3131669"/>
              <a:gd name="connsiteX4-99" fmla="*/ 1244600 w 1244600"/>
              <a:gd name="connsiteY4-100" fmla="*/ 3131669 h 3131669"/>
              <a:gd name="connsiteX5-101" fmla="*/ 0 w 1244600"/>
              <a:gd name="connsiteY5-102" fmla="*/ 3125319 h 3131669"/>
              <a:gd name="connsiteX6-103" fmla="*/ 0 w 1244600"/>
              <a:gd name="connsiteY6-104" fmla="*/ 3023719 h 3131669"/>
              <a:gd name="connsiteX7-105" fmla="*/ 457200 w 1244600"/>
              <a:gd name="connsiteY7-106" fmla="*/ 3023719 h 3131669"/>
              <a:gd name="connsiteX8-107" fmla="*/ 463550 w 1244600"/>
              <a:gd name="connsiteY8-108" fmla="*/ 20169 h 3131669"/>
              <a:gd name="connsiteX0-109" fmla="*/ 463550 w 1244600"/>
              <a:gd name="connsiteY0-110" fmla="*/ 20169 h 3131669"/>
              <a:gd name="connsiteX1-111" fmla="*/ 806450 w 1244600"/>
              <a:gd name="connsiteY1-112" fmla="*/ 20169 h 3131669"/>
              <a:gd name="connsiteX2-113" fmla="*/ 812800 w 1244600"/>
              <a:gd name="connsiteY2-114" fmla="*/ 3049119 h 3131669"/>
              <a:gd name="connsiteX3-115" fmla="*/ 1244600 w 1244600"/>
              <a:gd name="connsiteY3-116" fmla="*/ 3042769 h 3131669"/>
              <a:gd name="connsiteX4-117" fmla="*/ 1244600 w 1244600"/>
              <a:gd name="connsiteY4-118" fmla="*/ 3131669 h 3131669"/>
              <a:gd name="connsiteX5-119" fmla="*/ 0 w 1244600"/>
              <a:gd name="connsiteY5-120" fmla="*/ 3125319 h 3131669"/>
              <a:gd name="connsiteX6-121" fmla="*/ 0 w 1244600"/>
              <a:gd name="connsiteY6-122" fmla="*/ 3023719 h 3131669"/>
              <a:gd name="connsiteX7-123" fmla="*/ 457200 w 1244600"/>
              <a:gd name="connsiteY7-124" fmla="*/ 3023719 h 3131669"/>
              <a:gd name="connsiteX8-125" fmla="*/ 463550 w 1244600"/>
              <a:gd name="connsiteY8-126" fmla="*/ 20169 h 3131669"/>
              <a:gd name="connsiteX0-127" fmla="*/ 463550 w 1244600"/>
              <a:gd name="connsiteY0-128" fmla="*/ 20169 h 3147435"/>
              <a:gd name="connsiteX1-129" fmla="*/ 806450 w 1244600"/>
              <a:gd name="connsiteY1-130" fmla="*/ 20169 h 3147435"/>
              <a:gd name="connsiteX2-131" fmla="*/ 812800 w 1244600"/>
              <a:gd name="connsiteY2-132" fmla="*/ 3049119 h 3147435"/>
              <a:gd name="connsiteX3-133" fmla="*/ 1244600 w 1244600"/>
              <a:gd name="connsiteY3-134" fmla="*/ 3042769 h 3147435"/>
              <a:gd name="connsiteX4-135" fmla="*/ 1244600 w 1244600"/>
              <a:gd name="connsiteY4-136" fmla="*/ 3131669 h 3147435"/>
              <a:gd name="connsiteX5-137" fmla="*/ 0 w 1244600"/>
              <a:gd name="connsiteY5-138" fmla="*/ 3125319 h 3147435"/>
              <a:gd name="connsiteX6-139" fmla="*/ 0 w 1244600"/>
              <a:gd name="connsiteY6-140" fmla="*/ 3023719 h 3147435"/>
              <a:gd name="connsiteX7-141" fmla="*/ 457200 w 1244600"/>
              <a:gd name="connsiteY7-142" fmla="*/ 3023719 h 3147435"/>
              <a:gd name="connsiteX8-143" fmla="*/ 463550 w 1244600"/>
              <a:gd name="connsiteY8-144" fmla="*/ 20169 h 3147435"/>
              <a:gd name="connsiteX0-145" fmla="*/ 463550 w 1244600"/>
              <a:gd name="connsiteY0-146" fmla="*/ 20169 h 3146458"/>
              <a:gd name="connsiteX1-147" fmla="*/ 806450 w 1244600"/>
              <a:gd name="connsiteY1-148" fmla="*/ 20169 h 3146458"/>
              <a:gd name="connsiteX2-149" fmla="*/ 812800 w 1244600"/>
              <a:gd name="connsiteY2-150" fmla="*/ 3049119 h 3146458"/>
              <a:gd name="connsiteX3-151" fmla="*/ 1244600 w 1244600"/>
              <a:gd name="connsiteY3-152" fmla="*/ 3042769 h 3146458"/>
              <a:gd name="connsiteX4-153" fmla="*/ 1244600 w 1244600"/>
              <a:gd name="connsiteY4-154" fmla="*/ 3131669 h 3146458"/>
              <a:gd name="connsiteX5-155" fmla="*/ 0 w 1244600"/>
              <a:gd name="connsiteY5-156" fmla="*/ 3125319 h 3146458"/>
              <a:gd name="connsiteX6-157" fmla="*/ 0 w 1244600"/>
              <a:gd name="connsiteY6-158" fmla="*/ 3023719 h 3146458"/>
              <a:gd name="connsiteX7-159" fmla="*/ 457200 w 1244600"/>
              <a:gd name="connsiteY7-160" fmla="*/ 3023719 h 3146458"/>
              <a:gd name="connsiteX8-161" fmla="*/ 463550 w 1244600"/>
              <a:gd name="connsiteY8-162" fmla="*/ 20169 h 3146458"/>
              <a:gd name="connsiteX0-163" fmla="*/ 476250 w 1257300"/>
              <a:gd name="connsiteY0-164" fmla="*/ 20169 h 3142792"/>
              <a:gd name="connsiteX1-165" fmla="*/ 819150 w 1257300"/>
              <a:gd name="connsiteY1-166" fmla="*/ 20169 h 3142792"/>
              <a:gd name="connsiteX2-167" fmla="*/ 825500 w 1257300"/>
              <a:gd name="connsiteY2-168" fmla="*/ 3049119 h 3142792"/>
              <a:gd name="connsiteX3-169" fmla="*/ 1257300 w 1257300"/>
              <a:gd name="connsiteY3-170" fmla="*/ 3042769 h 3142792"/>
              <a:gd name="connsiteX4-171" fmla="*/ 1257300 w 1257300"/>
              <a:gd name="connsiteY4-172" fmla="*/ 3131669 h 3142792"/>
              <a:gd name="connsiteX5-173" fmla="*/ 12700 w 1257300"/>
              <a:gd name="connsiteY5-174" fmla="*/ 3125319 h 3142792"/>
              <a:gd name="connsiteX6-175" fmla="*/ 12700 w 1257300"/>
              <a:gd name="connsiteY6-176" fmla="*/ 3023719 h 3142792"/>
              <a:gd name="connsiteX7-177" fmla="*/ 469900 w 1257300"/>
              <a:gd name="connsiteY7-178" fmla="*/ 3023719 h 3142792"/>
              <a:gd name="connsiteX8-179" fmla="*/ 476250 w 1257300"/>
              <a:gd name="connsiteY8-180" fmla="*/ 20169 h 3142792"/>
              <a:gd name="connsiteX0-181" fmla="*/ 538091 w 1319141"/>
              <a:gd name="connsiteY0-182" fmla="*/ 20169 h 3142792"/>
              <a:gd name="connsiteX1-183" fmla="*/ 880991 w 1319141"/>
              <a:gd name="connsiteY1-184" fmla="*/ 20169 h 3142792"/>
              <a:gd name="connsiteX2-185" fmla="*/ 887341 w 1319141"/>
              <a:gd name="connsiteY2-186" fmla="*/ 3049119 h 3142792"/>
              <a:gd name="connsiteX3-187" fmla="*/ 1319141 w 1319141"/>
              <a:gd name="connsiteY3-188" fmla="*/ 3042769 h 3142792"/>
              <a:gd name="connsiteX4-189" fmla="*/ 1319141 w 1319141"/>
              <a:gd name="connsiteY4-190" fmla="*/ 3131669 h 3142792"/>
              <a:gd name="connsiteX5-191" fmla="*/ 74541 w 1319141"/>
              <a:gd name="connsiteY5-192" fmla="*/ 3125319 h 3142792"/>
              <a:gd name="connsiteX6-193" fmla="*/ 74541 w 1319141"/>
              <a:gd name="connsiteY6-194" fmla="*/ 3023719 h 3142792"/>
              <a:gd name="connsiteX7-195" fmla="*/ 531741 w 1319141"/>
              <a:gd name="connsiteY7-196" fmla="*/ 3023719 h 3142792"/>
              <a:gd name="connsiteX8-197" fmla="*/ 538091 w 1319141"/>
              <a:gd name="connsiteY8-198" fmla="*/ 20169 h 3142792"/>
              <a:gd name="connsiteX0-199" fmla="*/ 483236 w 1264286"/>
              <a:gd name="connsiteY0-200" fmla="*/ 20169 h 3142792"/>
              <a:gd name="connsiteX1-201" fmla="*/ 826136 w 1264286"/>
              <a:gd name="connsiteY1-202" fmla="*/ 20169 h 3142792"/>
              <a:gd name="connsiteX2-203" fmla="*/ 832486 w 1264286"/>
              <a:gd name="connsiteY2-204" fmla="*/ 3049119 h 3142792"/>
              <a:gd name="connsiteX3-205" fmla="*/ 1264286 w 1264286"/>
              <a:gd name="connsiteY3-206" fmla="*/ 3042769 h 3142792"/>
              <a:gd name="connsiteX4-207" fmla="*/ 1264286 w 1264286"/>
              <a:gd name="connsiteY4-208" fmla="*/ 3131669 h 3142792"/>
              <a:gd name="connsiteX5-209" fmla="*/ 19686 w 1264286"/>
              <a:gd name="connsiteY5-210" fmla="*/ 3125319 h 3142792"/>
              <a:gd name="connsiteX6-211" fmla="*/ 19686 w 1264286"/>
              <a:gd name="connsiteY6-212" fmla="*/ 3023719 h 3142792"/>
              <a:gd name="connsiteX7-213" fmla="*/ 476886 w 1264286"/>
              <a:gd name="connsiteY7-214" fmla="*/ 3023719 h 3142792"/>
              <a:gd name="connsiteX8-215" fmla="*/ 483236 w 1264286"/>
              <a:gd name="connsiteY8-216" fmla="*/ 20169 h 3142792"/>
              <a:gd name="connsiteX0-217" fmla="*/ 483236 w 1264286"/>
              <a:gd name="connsiteY0-218" fmla="*/ 20169 h 3242031"/>
              <a:gd name="connsiteX1-219" fmla="*/ 826136 w 1264286"/>
              <a:gd name="connsiteY1-220" fmla="*/ 20169 h 3242031"/>
              <a:gd name="connsiteX2-221" fmla="*/ 832486 w 1264286"/>
              <a:gd name="connsiteY2-222" fmla="*/ 3049119 h 3242031"/>
              <a:gd name="connsiteX3-223" fmla="*/ 1264286 w 1264286"/>
              <a:gd name="connsiteY3-224" fmla="*/ 3042769 h 3242031"/>
              <a:gd name="connsiteX4-225" fmla="*/ 1264286 w 1264286"/>
              <a:gd name="connsiteY4-226" fmla="*/ 3131669 h 3242031"/>
              <a:gd name="connsiteX5-227" fmla="*/ 19686 w 1264286"/>
              <a:gd name="connsiteY5-228" fmla="*/ 3125319 h 3242031"/>
              <a:gd name="connsiteX6-229" fmla="*/ 19686 w 1264286"/>
              <a:gd name="connsiteY6-230" fmla="*/ 3023719 h 3242031"/>
              <a:gd name="connsiteX7-231" fmla="*/ 476886 w 1264286"/>
              <a:gd name="connsiteY7-232" fmla="*/ 3023719 h 3242031"/>
              <a:gd name="connsiteX8-233" fmla="*/ 483236 w 1264286"/>
              <a:gd name="connsiteY8-234" fmla="*/ 20169 h 3242031"/>
              <a:gd name="connsiteX0-235" fmla="*/ 483236 w 1264286"/>
              <a:gd name="connsiteY0-236" fmla="*/ 20169 h 3142792"/>
              <a:gd name="connsiteX1-237" fmla="*/ 826136 w 1264286"/>
              <a:gd name="connsiteY1-238" fmla="*/ 20169 h 3142792"/>
              <a:gd name="connsiteX2-239" fmla="*/ 832486 w 1264286"/>
              <a:gd name="connsiteY2-240" fmla="*/ 3049119 h 3142792"/>
              <a:gd name="connsiteX3-241" fmla="*/ 1264286 w 1264286"/>
              <a:gd name="connsiteY3-242" fmla="*/ 3042769 h 3142792"/>
              <a:gd name="connsiteX4-243" fmla="*/ 1264286 w 1264286"/>
              <a:gd name="connsiteY4-244" fmla="*/ 3131669 h 3142792"/>
              <a:gd name="connsiteX5-245" fmla="*/ 19686 w 1264286"/>
              <a:gd name="connsiteY5-246" fmla="*/ 3125319 h 3142792"/>
              <a:gd name="connsiteX6-247" fmla="*/ 19686 w 1264286"/>
              <a:gd name="connsiteY6-248" fmla="*/ 3023719 h 3142792"/>
              <a:gd name="connsiteX7-249" fmla="*/ 476886 w 1264286"/>
              <a:gd name="connsiteY7-250" fmla="*/ 3023719 h 3142792"/>
              <a:gd name="connsiteX8-251" fmla="*/ 483236 w 1264286"/>
              <a:gd name="connsiteY8-252" fmla="*/ 20169 h 3142792"/>
              <a:gd name="connsiteX0-253" fmla="*/ 483236 w 1264286"/>
              <a:gd name="connsiteY0-254" fmla="*/ 20169 h 3142792"/>
              <a:gd name="connsiteX1-255" fmla="*/ 826136 w 1264286"/>
              <a:gd name="connsiteY1-256" fmla="*/ 20169 h 3142792"/>
              <a:gd name="connsiteX2-257" fmla="*/ 832486 w 1264286"/>
              <a:gd name="connsiteY2-258" fmla="*/ 3049119 h 3142792"/>
              <a:gd name="connsiteX3-259" fmla="*/ 1264286 w 1264286"/>
              <a:gd name="connsiteY3-260" fmla="*/ 3042769 h 3142792"/>
              <a:gd name="connsiteX4-261" fmla="*/ 1264286 w 1264286"/>
              <a:gd name="connsiteY4-262" fmla="*/ 3131669 h 3142792"/>
              <a:gd name="connsiteX5-263" fmla="*/ 19686 w 1264286"/>
              <a:gd name="connsiteY5-264" fmla="*/ 3125319 h 3142792"/>
              <a:gd name="connsiteX6-265" fmla="*/ 19686 w 1264286"/>
              <a:gd name="connsiteY6-266" fmla="*/ 3023719 h 3142792"/>
              <a:gd name="connsiteX7-267" fmla="*/ 476886 w 1264286"/>
              <a:gd name="connsiteY7-268" fmla="*/ 3023719 h 3142792"/>
              <a:gd name="connsiteX8-269" fmla="*/ 574676 w 1264286"/>
              <a:gd name="connsiteY8-270" fmla="*/ 111609 h 3142792"/>
              <a:gd name="connsiteX0-271" fmla="*/ 483236 w 1264286"/>
              <a:gd name="connsiteY0-272" fmla="*/ 20169 h 3142792"/>
              <a:gd name="connsiteX1-273" fmla="*/ 826136 w 1264286"/>
              <a:gd name="connsiteY1-274" fmla="*/ 20169 h 3142792"/>
              <a:gd name="connsiteX2-275" fmla="*/ 832486 w 1264286"/>
              <a:gd name="connsiteY2-276" fmla="*/ 3049119 h 3142792"/>
              <a:gd name="connsiteX3-277" fmla="*/ 1264286 w 1264286"/>
              <a:gd name="connsiteY3-278" fmla="*/ 3042769 h 3142792"/>
              <a:gd name="connsiteX4-279" fmla="*/ 1264286 w 1264286"/>
              <a:gd name="connsiteY4-280" fmla="*/ 3131669 h 3142792"/>
              <a:gd name="connsiteX5-281" fmla="*/ 19686 w 1264286"/>
              <a:gd name="connsiteY5-282" fmla="*/ 3125319 h 3142792"/>
              <a:gd name="connsiteX6-283" fmla="*/ 19686 w 1264286"/>
              <a:gd name="connsiteY6-284" fmla="*/ 3023719 h 3142792"/>
              <a:gd name="connsiteX7-285" fmla="*/ 476886 w 1264286"/>
              <a:gd name="connsiteY7-286" fmla="*/ 3023719 h 3142792"/>
              <a:gd name="connsiteX8-287" fmla="*/ 574676 w 1264286"/>
              <a:gd name="connsiteY8-288" fmla="*/ 111609 h 3142792"/>
              <a:gd name="connsiteX0-289" fmla="*/ 483236 w 1264286"/>
              <a:gd name="connsiteY0-290" fmla="*/ 20169 h 3142792"/>
              <a:gd name="connsiteX1-291" fmla="*/ 826136 w 1264286"/>
              <a:gd name="connsiteY1-292" fmla="*/ 20169 h 3142792"/>
              <a:gd name="connsiteX2-293" fmla="*/ 832486 w 1264286"/>
              <a:gd name="connsiteY2-294" fmla="*/ 3049119 h 3142792"/>
              <a:gd name="connsiteX3-295" fmla="*/ 1264286 w 1264286"/>
              <a:gd name="connsiteY3-296" fmla="*/ 3042769 h 3142792"/>
              <a:gd name="connsiteX4-297" fmla="*/ 1264286 w 1264286"/>
              <a:gd name="connsiteY4-298" fmla="*/ 3131669 h 3142792"/>
              <a:gd name="connsiteX5-299" fmla="*/ 19686 w 1264286"/>
              <a:gd name="connsiteY5-300" fmla="*/ 3125319 h 3142792"/>
              <a:gd name="connsiteX6-301" fmla="*/ 19686 w 1264286"/>
              <a:gd name="connsiteY6-302" fmla="*/ 3023719 h 3142792"/>
              <a:gd name="connsiteX7-303" fmla="*/ 476886 w 1264286"/>
              <a:gd name="connsiteY7-304" fmla="*/ 3023719 h 3142792"/>
              <a:gd name="connsiteX8-305" fmla="*/ 574676 w 1264286"/>
              <a:gd name="connsiteY8-306" fmla="*/ 111609 h 3142792"/>
              <a:gd name="connsiteX0-307" fmla="*/ 483236 w 1264286"/>
              <a:gd name="connsiteY0-308" fmla="*/ 20169 h 3233496"/>
              <a:gd name="connsiteX1-309" fmla="*/ 826136 w 1264286"/>
              <a:gd name="connsiteY1-310" fmla="*/ 20169 h 3233496"/>
              <a:gd name="connsiteX2-311" fmla="*/ 832486 w 1264286"/>
              <a:gd name="connsiteY2-312" fmla="*/ 3049119 h 3233496"/>
              <a:gd name="connsiteX3-313" fmla="*/ 1264286 w 1264286"/>
              <a:gd name="connsiteY3-314" fmla="*/ 3042769 h 3233496"/>
              <a:gd name="connsiteX4-315" fmla="*/ 1264286 w 1264286"/>
              <a:gd name="connsiteY4-316" fmla="*/ 3131669 h 3233496"/>
              <a:gd name="connsiteX5-317" fmla="*/ 19686 w 1264286"/>
              <a:gd name="connsiteY5-318" fmla="*/ 3125319 h 3233496"/>
              <a:gd name="connsiteX6-319" fmla="*/ 19686 w 1264286"/>
              <a:gd name="connsiteY6-320" fmla="*/ 3023719 h 3233496"/>
              <a:gd name="connsiteX7-321" fmla="*/ 476886 w 1264286"/>
              <a:gd name="connsiteY7-322" fmla="*/ 3023719 h 3233496"/>
              <a:gd name="connsiteX8-323" fmla="*/ 503238 w 1264286"/>
              <a:gd name="connsiteY8-324" fmla="*/ 135422 h 3233496"/>
              <a:gd name="connsiteX0-325" fmla="*/ 483236 w 1264286"/>
              <a:gd name="connsiteY0-326" fmla="*/ 20169 h 3233496"/>
              <a:gd name="connsiteX1-327" fmla="*/ 826136 w 1264286"/>
              <a:gd name="connsiteY1-328" fmla="*/ 20169 h 3233496"/>
              <a:gd name="connsiteX2-329" fmla="*/ 832486 w 1264286"/>
              <a:gd name="connsiteY2-330" fmla="*/ 3049119 h 3233496"/>
              <a:gd name="connsiteX3-331" fmla="*/ 1264286 w 1264286"/>
              <a:gd name="connsiteY3-332" fmla="*/ 3042769 h 3233496"/>
              <a:gd name="connsiteX4-333" fmla="*/ 1264286 w 1264286"/>
              <a:gd name="connsiteY4-334" fmla="*/ 3131669 h 3233496"/>
              <a:gd name="connsiteX5-335" fmla="*/ 19686 w 1264286"/>
              <a:gd name="connsiteY5-336" fmla="*/ 3125319 h 3233496"/>
              <a:gd name="connsiteX6-337" fmla="*/ 19686 w 1264286"/>
              <a:gd name="connsiteY6-338" fmla="*/ 3023719 h 3233496"/>
              <a:gd name="connsiteX7-339" fmla="*/ 476886 w 1264286"/>
              <a:gd name="connsiteY7-340" fmla="*/ 3023719 h 3233496"/>
              <a:gd name="connsiteX8-341" fmla="*/ 503238 w 1264286"/>
              <a:gd name="connsiteY8-342" fmla="*/ 135422 h 3233496"/>
              <a:gd name="connsiteX0-343" fmla="*/ 483236 w 1264286"/>
              <a:gd name="connsiteY0-344" fmla="*/ 20169 h 3142792"/>
              <a:gd name="connsiteX1-345" fmla="*/ 826136 w 1264286"/>
              <a:gd name="connsiteY1-346" fmla="*/ 20169 h 3142792"/>
              <a:gd name="connsiteX2-347" fmla="*/ 832486 w 1264286"/>
              <a:gd name="connsiteY2-348" fmla="*/ 3049119 h 3142792"/>
              <a:gd name="connsiteX3-349" fmla="*/ 1264286 w 1264286"/>
              <a:gd name="connsiteY3-350" fmla="*/ 3042769 h 3142792"/>
              <a:gd name="connsiteX4-351" fmla="*/ 1264286 w 1264286"/>
              <a:gd name="connsiteY4-352" fmla="*/ 3131669 h 3142792"/>
              <a:gd name="connsiteX5-353" fmla="*/ 19686 w 1264286"/>
              <a:gd name="connsiteY5-354" fmla="*/ 3125319 h 3142792"/>
              <a:gd name="connsiteX6-355" fmla="*/ 19686 w 1264286"/>
              <a:gd name="connsiteY6-356" fmla="*/ 3023719 h 3142792"/>
              <a:gd name="connsiteX7-357" fmla="*/ 476886 w 1264286"/>
              <a:gd name="connsiteY7-358" fmla="*/ 3023719 h 3142792"/>
              <a:gd name="connsiteX8-359" fmla="*/ 503238 w 1264286"/>
              <a:gd name="connsiteY8-360" fmla="*/ 135422 h 3142792"/>
              <a:gd name="connsiteX0-361" fmla="*/ 483236 w 1264286"/>
              <a:gd name="connsiteY0-362" fmla="*/ 20169 h 3233848"/>
              <a:gd name="connsiteX1-363" fmla="*/ 826136 w 1264286"/>
              <a:gd name="connsiteY1-364" fmla="*/ 20169 h 3233848"/>
              <a:gd name="connsiteX2-365" fmla="*/ 832486 w 1264286"/>
              <a:gd name="connsiteY2-366" fmla="*/ 3049119 h 3233848"/>
              <a:gd name="connsiteX3-367" fmla="*/ 1264286 w 1264286"/>
              <a:gd name="connsiteY3-368" fmla="*/ 3042769 h 3233848"/>
              <a:gd name="connsiteX4-369" fmla="*/ 1264286 w 1264286"/>
              <a:gd name="connsiteY4-370" fmla="*/ 3131669 h 3233848"/>
              <a:gd name="connsiteX5-371" fmla="*/ 19686 w 1264286"/>
              <a:gd name="connsiteY5-372" fmla="*/ 3125319 h 3233848"/>
              <a:gd name="connsiteX6-373" fmla="*/ 19686 w 1264286"/>
              <a:gd name="connsiteY6-374" fmla="*/ 3023719 h 3233848"/>
              <a:gd name="connsiteX7-375" fmla="*/ 476886 w 1264286"/>
              <a:gd name="connsiteY7-376" fmla="*/ 3023719 h 3233848"/>
              <a:gd name="connsiteX8-377" fmla="*/ 484188 w 1264286"/>
              <a:gd name="connsiteY8-378" fmla="*/ 130659 h 3233848"/>
              <a:gd name="connsiteX0-379" fmla="*/ 483236 w 1264286"/>
              <a:gd name="connsiteY0-380" fmla="*/ 20169 h 3142792"/>
              <a:gd name="connsiteX1-381" fmla="*/ 826136 w 1264286"/>
              <a:gd name="connsiteY1-382" fmla="*/ 20169 h 3142792"/>
              <a:gd name="connsiteX2-383" fmla="*/ 832486 w 1264286"/>
              <a:gd name="connsiteY2-384" fmla="*/ 3049119 h 3142792"/>
              <a:gd name="connsiteX3-385" fmla="*/ 1264286 w 1264286"/>
              <a:gd name="connsiteY3-386" fmla="*/ 3042769 h 3142792"/>
              <a:gd name="connsiteX4-387" fmla="*/ 1264286 w 1264286"/>
              <a:gd name="connsiteY4-388" fmla="*/ 3131669 h 3142792"/>
              <a:gd name="connsiteX5-389" fmla="*/ 19686 w 1264286"/>
              <a:gd name="connsiteY5-390" fmla="*/ 3125319 h 3142792"/>
              <a:gd name="connsiteX6-391" fmla="*/ 19686 w 1264286"/>
              <a:gd name="connsiteY6-392" fmla="*/ 3023719 h 3142792"/>
              <a:gd name="connsiteX7-393" fmla="*/ 476886 w 1264286"/>
              <a:gd name="connsiteY7-394" fmla="*/ 3023719 h 3142792"/>
              <a:gd name="connsiteX8-395" fmla="*/ 484188 w 1264286"/>
              <a:gd name="connsiteY8-396" fmla="*/ 130659 h 3142792"/>
              <a:gd name="connsiteX0-397" fmla="*/ 483236 w 1296447"/>
              <a:gd name="connsiteY0-398" fmla="*/ 226664 h 3349287"/>
              <a:gd name="connsiteX1-399" fmla="*/ 826136 w 1296447"/>
              <a:gd name="connsiteY1-400" fmla="*/ 226664 h 3349287"/>
              <a:gd name="connsiteX2-401" fmla="*/ 830105 w 1296447"/>
              <a:gd name="connsiteY2-402" fmla="*/ 3227039 h 3349287"/>
              <a:gd name="connsiteX3-403" fmla="*/ 1264286 w 1296447"/>
              <a:gd name="connsiteY3-404" fmla="*/ 3249264 h 3349287"/>
              <a:gd name="connsiteX4-405" fmla="*/ 1264286 w 1296447"/>
              <a:gd name="connsiteY4-406" fmla="*/ 3338164 h 3349287"/>
              <a:gd name="connsiteX5-407" fmla="*/ 19686 w 1296447"/>
              <a:gd name="connsiteY5-408" fmla="*/ 3331814 h 3349287"/>
              <a:gd name="connsiteX6-409" fmla="*/ 19686 w 1296447"/>
              <a:gd name="connsiteY6-410" fmla="*/ 3230214 h 3349287"/>
              <a:gd name="connsiteX7-411" fmla="*/ 476886 w 1296447"/>
              <a:gd name="connsiteY7-412" fmla="*/ 3230214 h 3349287"/>
              <a:gd name="connsiteX8-413" fmla="*/ 484188 w 1296447"/>
              <a:gd name="connsiteY8-414" fmla="*/ 337154 h 3349287"/>
              <a:gd name="connsiteX0-415" fmla="*/ 483236 w 1275281"/>
              <a:gd name="connsiteY0-416" fmla="*/ 226664 h 3349287"/>
              <a:gd name="connsiteX1-417" fmla="*/ 826136 w 1275281"/>
              <a:gd name="connsiteY1-418" fmla="*/ 226664 h 3349287"/>
              <a:gd name="connsiteX2-419" fmla="*/ 830105 w 1275281"/>
              <a:gd name="connsiteY2-420" fmla="*/ 3227039 h 3349287"/>
              <a:gd name="connsiteX3-421" fmla="*/ 1264286 w 1275281"/>
              <a:gd name="connsiteY3-422" fmla="*/ 3249264 h 3349287"/>
              <a:gd name="connsiteX4-423" fmla="*/ 1264286 w 1275281"/>
              <a:gd name="connsiteY4-424" fmla="*/ 3338164 h 3349287"/>
              <a:gd name="connsiteX5-425" fmla="*/ 19686 w 1275281"/>
              <a:gd name="connsiteY5-426" fmla="*/ 3331814 h 3349287"/>
              <a:gd name="connsiteX6-427" fmla="*/ 19686 w 1275281"/>
              <a:gd name="connsiteY6-428" fmla="*/ 3230214 h 3349287"/>
              <a:gd name="connsiteX7-429" fmla="*/ 476886 w 1275281"/>
              <a:gd name="connsiteY7-430" fmla="*/ 3230214 h 3349287"/>
              <a:gd name="connsiteX8-431" fmla="*/ 484188 w 1275281"/>
              <a:gd name="connsiteY8-432" fmla="*/ 337154 h 3349287"/>
              <a:gd name="connsiteX0-433" fmla="*/ 483236 w 1362226"/>
              <a:gd name="connsiteY0-434" fmla="*/ 226664 h 3349287"/>
              <a:gd name="connsiteX1-435" fmla="*/ 826136 w 1362226"/>
              <a:gd name="connsiteY1-436" fmla="*/ 226664 h 3349287"/>
              <a:gd name="connsiteX2-437" fmla="*/ 830105 w 1362226"/>
              <a:gd name="connsiteY2-438" fmla="*/ 3227039 h 3349287"/>
              <a:gd name="connsiteX3-439" fmla="*/ 1264286 w 1362226"/>
              <a:gd name="connsiteY3-440" fmla="*/ 3249264 h 3349287"/>
              <a:gd name="connsiteX4-441" fmla="*/ 1264286 w 1362226"/>
              <a:gd name="connsiteY4-442" fmla="*/ 3338164 h 3349287"/>
              <a:gd name="connsiteX5-443" fmla="*/ 19686 w 1362226"/>
              <a:gd name="connsiteY5-444" fmla="*/ 3331814 h 3349287"/>
              <a:gd name="connsiteX6-445" fmla="*/ 19686 w 1362226"/>
              <a:gd name="connsiteY6-446" fmla="*/ 3230214 h 3349287"/>
              <a:gd name="connsiteX7-447" fmla="*/ 476886 w 1362226"/>
              <a:gd name="connsiteY7-448" fmla="*/ 3230214 h 3349287"/>
              <a:gd name="connsiteX8-449" fmla="*/ 484188 w 1362226"/>
              <a:gd name="connsiteY8-450" fmla="*/ 337154 h 3349287"/>
              <a:gd name="connsiteX0-451" fmla="*/ 483236 w 1277793"/>
              <a:gd name="connsiteY0-452" fmla="*/ 226664 h 3352132"/>
              <a:gd name="connsiteX1-453" fmla="*/ 826136 w 1277793"/>
              <a:gd name="connsiteY1-454" fmla="*/ 226664 h 3352132"/>
              <a:gd name="connsiteX2-455" fmla="*/ 830105 w 1277793"/>
              <a:gd name="connsiteY2-456" fmla="*/ 3227039 h 3352132"/>
              <a:gd name="connsiteX3-457" fmla="*/ 1264286 w 1277793"/>
              <a:gd name="connsiteY3-458" fmla="*/ 3249264 h 3352132"/>
              <a:gd name="connsiteX4-459" fmla="*/ 1264286 w 1277793"/>
              <a:gd name="connsiteY4-460" fmla="*/ 3338164 h 3352132"/>
              <a:gd name="connsiteX5-461" fmla="*/ 19686 w 1277793"/>
              <a:gd name="connsiteY5-462" fmla="*/ 3331814 h 3352132"/>
              <a:gd name="connsiteX6-463" fmla="*/ 19686 w 1277793"/>
              <a:gd name="connsiteY6-464" fmla="*/ 3230214 h 3352132"/>
              <a:gd name="connsiteX7-465" fmla="*/ 476886 w 1277793"/>
              <a:gd name="connsiteY7-466" fmla="*/ 3230214 h 3352132"/>
              <a:gd name="connsiteX8-467" fmla="*/ 484188 w 1277793"/>
              <a:gd name="connsiteY8-468" fmla="*/ 337154 h 3352132"/>
              <a:gd name="connsiteX0-469" fmla="*/ 479673 w 1274230"/>
              <a:gd name="connsiteY0-470" fmla="*/ 226664 h 3353778"/>
              <a:gd name="connsiteX1-471" fmla="*/ 822573 w 1274230"/>
              <a:gd name="connsiteY1-472" fmla="*/ 226664 h 3353778"/>
              <a:gd name="connsiteX2-473" fmla="*/ 826542 w 1274230"/>
              <a:gd name="connsiteY2-474" fmla="*/ 3227039 h 3353778"/>
              <a:gd name="connsiteX3-475" fmla="*/ 1260723 w 1274230"/>
              <a:gd name="connsiteY3-476" fmla="*/ 3249264 h 3353778"/>
              <a:gd name="connsiteX4-477" fmla="*/ 1260723 w 1274230"/>
              <a:gd name="connsiteY4-478" fmla="*/ 3338164 h 3353778"/>
              <a:gd name="connsiteX5-479" fmla="*/ 16123 w 1274230"/>
              <a:gd name="connsiteY5-480" fmla="*/ 3331814 h 3353778"/>
              <a:gd name="connsiteX6-481" fmla="*/ 16123 w 1274230"/>
              <a:gd name="connsiteY6-482" fmla="*/ 3230214 h 3353778"/>
              <a:gd name="connsiteX7-483" fmla="*/ 473323 w 1274230"/>
              <a:gd name="connsiteY7-484" fmla="*/ 3230214 h 3353778"/>
              <a:gd name="connsiteX8-485" fmla="*/ 480625 w 1274230"/>
              <a:gd name="connsiteY8-486" fmla="*/ 337154 h 3353778"/>
              <a:gd name="connsiteX0-487" fmla="*/ 472017 w 1266574"/>
              <a:gd name="connsiteY0-488" fmla="*/ 226664 h 3353778"/>
              <a:gd name="connsiteX1-489" fmla="*/ 814917 w 1266574"/>
              <a:gd name="connsiteY1-490" fmla="*/ 226664 h 3353778"/>
              <a:gd name="connsiteX2-491" fmla="*/ 818886 w 1266574"/>
              <a:gd name="connsiteY2-492" fmla="*/ 3227039 h 3353778"/>
              <a:gd name="connsiteX3-493" fmla="*/ 1253067 w 1266574"/>
              <a:gd name="connsiteY3-494" fmla="*/ 3249264 h 3353778"/>
              <a:gd name="connsiteX4-495" fmla="*/ 1253067 w 1266574"/>
              <a:gd name="connsiteY4-496" fmla="*/ 3338164 h 3353778"/>
              <a:gd name="connsiteX5-497" fmla="*/ 8467 w 1266574"/>
              <a:gd name="connsiteY5-498" fmla="*/ 3331814 h 3353778"/>
              <a:gd name="connsiteX6-499" fmla="*/ 8467 w 1266574"/>
              <a:gd name="connsiteY6-500" fmla="*/ 3230214 h 3353778"/>
              <a:gd name="connsiteX7-501" fmla="*/ 465667 w 1266574"/>
              <a:gd name="connsiteY7-502" fmla="*/ 3230214 h 3353778"/>
              <a:gd name="connsiteX8-503" fmla="*/ 472969 w 1266574"/>
              <a:gd name="connsiteY8-504" fmla="*/ 337154 h 3353778"/>
              <a:gd name="connsiteX0-505" fmla="*/ 472017 w 1266574"/>
              <a:gd name="connsiteY0-506" fmla="*/ 226664 h 3353778"/>
              <a:gd name="connsiteX1-507" fmla="*/ 814917 w 1266574"/>
              <a:gd name="connsiteY1-508" fmla="*/ 226664 h 3353778"/>
              <a:gd name="connsiteX2-509" fmla="*/ 818886 w 1266574"/>
              <a:gd name="connsiteY2-510" fmla="*/ 3227039 h 3353778"/>
              <a:gd name="connsiteX3-511" fmla="*/ 1253067 w 1266574"/>
              <a:gd name="connsiteY3-512" fmla="*/ 3249264 h 3353778"/>
              <a:gd name="connsiteX4-513" fmla="*/ 1253067 w 1266574"/>
              <a:gd name="connsiteY4-514" fmla="*/ 3338164 h 3353778"/>
              <a:gd name="connsiteX5-515" fmla="*/ 8467 w 1266574"/>
              <a:gd name="connsiteY5-516" fmla="*/ 3331814 h 3353778"/>
              <a:gd name="connsiteX6-517" fmla="*/ 8467 w 1266574"/>
              <a:gd name="connsiteY6-518" fmla="*/ 3230214 h 3353778"/>
              <a:gd name="connsiteX7-519" fmla="*/ 465667 w 1266574"/>
              <a:gd name="connsiteY7-520" fmla="*/ 3230214 h 3353778"/>
              <a:gd name="connsiteX8-521" fmla="*/ 472969 w 1266574"/>
              <a:gd name="connsiteY8-522" fmla="*/ 337154 h 3353778"/>
              <a:gd name="connsiteX0-523" fmla="*/ 478743 w 1273300"/>
              <a:gd name="connsiteY0-524" fmla="*/ 226664 h 3353778"/>
              <a:gd name="connsiteX1-525" fmla="*/ 821643 w 1273300"/>
              <a:gd name="connsiteY1-526" fmla="*/ 226664 h 3353778"/>
              <a:gd name="connsiteX2-527" fmla="*/ 825612 w 1273300"/>
              <a:gd name="connsiteY2-528" fmla="*/ 3227039 h 3353778"/>
              <a:gd name="connsiteX3-529" fmla="*/ 1259793 w 1273300"/>
              <a:gd name="connsiteY3-530" fmla="*/ 3249264 h 3353778"/>
              <a:gd name="connsiteX4-531" fmla="*/ 1259793 w 1273300"/>
              <a:gd name="connsiteY4-532" fmla="*/ 3338164 h 3353778"/>
              <a:gd name="connsiteX5-533" fmla="*/ 15193 w 1273300"/>
              <a:gd name="connsiteY5-534" fmla="*/ 3331814 h 3353778"/>
              <a:gd name="connsiteX6-535" fmla="*/ 15193 w 1273300"/>
              <a:gd name="connsiteY6-536" fmla="*/ 3230214 h 3353778"/>
              <a:gd name="connsiteX7-537" fmla="*/ 472393 w 1273300"/>
              <a:gd name="connsiteY7-538" fmla="*/ 3230214 h 3353778"/>
              <a:gd name="connsiteX8-539" fmla="*/ 479695 w 1273300"/>
              <a:gd name="connsiteY8-540" fmla="*/ 337154 h 3353778"/>
              <a:gd name="connsiteX0-541" fmla="*/ 473837 w 1268394"/>
              <a:gd name="connsiteY0-542" fmla="*/ 226664 h 3353778"/>
              <a:gd name="connsiteX1-543" fmla="*/ 816737 w 1268394"/>
              <a:gd name="connsiteY1-544" fmla="*/ 226664 h 3353778"/>
              <a:gd name="connsiteX2-545" fmla="*/ 820706 w 1268394"/>
              <a:gd name="connsiteY2-546" fmla="*/ 3227039 h 3353778"/>
              <a:gd name="connsiteX3-547" fmla="*/ 1254887 w 1268394"/>
              <a:gd name="connsiteY3-548" fmla="*/ 3249264 h 3353778"/>
              <a:gd name="connsiteX4-549" fmla="*/ 1254887 w 1268394"/>
              <a:gd name="connsiteY4-550" fmla="*/ 3338164 h 3353778"/>
              <a:gd name="connsiteX5-551" fmla="*/ 10287 w 1268394"/>
              <a:gd name="connsiteY5-552" fmla="*/ 3331814 h 3353778"/>
              <a:gd name="connsiteX6-553" fmla="*/ 10287 w 1268394"/>
              <a:gd name="connsiteY6-554" fmla="*/ 3230214 h 3353778"/>
              <a:gd name="connsiteX7-555" fmla="*/ 467487 w 1268394"/>
              <a:gd name="connsiteY7-556" fmla="*/ 3230214 h 3353778"/>
              <a:gd name="connsiteX8-557" fmla="*/ 474789 w 1268394"/>
              <a:gd name="connsiteY8-558" fmla="*/ 337154 h 3353778"/>
              <a:gd name="connsiteX0-559" fmla="*/ 473837 w 1268394"/>
              <a:gd name="connsiteY0-560" fmla="*/ 226664 h 3353778"/>
              <a:gd name="connsiteX1-561" fmla="*/ 816737 w 1268394"/>
              <a:gd name="connsiteY1-562" fmla="*/ 226664 h 3353778"/>
              <a:gd name="connsiteX2-563" fmla="*/ 820706 w 1268394"/>
              <a:gd name="connsiteY2-564" fmla="*/ 3227039 h 3353778"/>
              <a:gd name="connsiteX3-565" fmla="*/ 1254887 w 1268394"/>
              <a:gd name="connsiteY3-566" fmla="*/ 3249264 h 3353778"/>
              <a:gd name="connsiteX4-567" fmla="*/ 1254887 w 1268394"/>
              <a:gd name="connsiteY4-568" fmla="*/ 3338164 h 3353778"/>
              <a:gd name="connsiteX5-569" fmla="*/ 10287 w 1268394"/>
              <a:gd name="connsiteY5-570" fmla="*/ 3331814 h 3353778"/>
              <a:gd name="connsiteX6-571" fmla="*/ 10287 w 1268394"/>
              <a:gd name="connsiteY6-572" fmla="*/ 3230214 h 3353778"/>
              <a:gd name="connsiteX7-573" fmla="*/ 467487 w 1268394"/>
              <a:gd name="connsiteY7-574" fmla="*/ 3230214 h 3353778"/>
              <a:gd name="connsiteX8-575" fmla="*/ 474789 w 1268394"/>
              <a:gd name="connsiteY8-576" fmla="*/ 337154 h 3353778"/>
              <a:gd name="connsiteX0-577" fmla="*/ 473837 w 1268394"/>
              <a:gd name="connsiteY0-578" fmla="*/ 226664 h 3353778"/>
              <a:gd name="connsiteX1-579" fmla="*/ 816737 w 1268394"/>
              <a:gd name="connsiteY1-580" fmla="*/ 226664 h 3353778"/>
              <a:gd name="connsiteX2-581" fmla="*/ 820706 w 1268394"/>
              <a:gd name="connsiteY2-582" fmla="*/ 3227039 h 3353778"/>
              <a:gd name="connsiteX3-583" fmla="*/ 1254887 w 1268394"/>
              <a:gd name="connsiteY3-584" fmla="*/ 3249264 h 3353778"/>
              <a:gd name="connsiteX4-585" fmla="*/ 1254887 w 1268394"/>
              <a:gd name="connsiteY4-586" fmla="*/ 3338164 h 3353778"/>
              <a:gd name="connsiteX5-587" fmla="*/ 10287 w 1268394"/>
              <a:gd name="connsiteY5-588" fmla="*/ 3331814 h 3353778"/>
              <a:gd name="connsiteX6-589" fmla="*/ 10287 w 1268394"/>
              <a:gd name="connsiteY6-590" fmla="*/ 3230214 h 3353778"/>
              <a:gd name="connsiteX7-591" fmla="*/ 467487 w 1268394"/>
              <a:gd name="connsiteY7-592" fmla="*/ 3230214 h 3353778"/>
              <a:gd name="connsiteX8-593" fmla="*/ 474789 w 1268394"/>
              <a:gd name="connsiteY8-594" fmla="*/ 337154 h 3353778"/>
              <a:gd name="connsiteX0-595" fmla="*/ 473837 w 1261599"/>
              <a:gd name="connsiteY0-596" fmla="*/ 226664 h 3353778"/>
              <a:gd name="connsiteX1-597" fmla="*/ 816737 w 1261599"/>
              <a:gd name="connsiteY1-598" fmla="*/ 226664 h 3353778"/>
              <a:gd name="connsiteX2-599" fmla="*/ 820706 w 1261599"/>
              <a:gd name="connsiteY2-600" fmla="*/ 3227039 h 3353778"/>
              <a:gd name="connsiteX3-601" fmla="*/ 1254887 w 1261599"/>
              <a:gd name="connsiteY3-602" fmla="*/ 3249264 h 3353778"/>
              <a:gd name="connsiteX4-603" fmla="*/ 1254887 w 1261599"/>
              <a:gd name="connsiteY4-604" fmla="*/ 3338164 h 3353778"/>
              <a:gd name="connsiteX5-605" fmla="*/ 10287 w 1261599"/>
              <a:gd name="connsiteY5-606" fmla="*/ 3331814 h 3353778"/>
              <a:gd name="connsiteX6-607" fmla="*/ 10287 w 1261599"/>
              <a:gd name="connsiteY6-608" fmla="*/ 3230214 h 3353778"/>
              <a:gd name="connsiteX7-609" fmla="*/ 467487 w 1261599"/>
              <a:gd name="connsiteY7-610" fmla="*/ 3230214 h 3353778"/>
              <a:gd name="connsiteX8-611" fmla="*/ 474789 w 1261599"/>
              <a:gd name="connsiteY8-612" fmla="*/ 337154 h 3353778"/>
              <a:gd name="connsiteX0-613" fmla="*/ 473837 w 1263407"/>
              <a:gd name="connsiteY0-614" fmla="*/ 226664 h 3353778"/>
              <a:gd name="connsiteX1-615" fmla="*/ 816737 w 1263407"/>
              <a:gd name="connsiteY1-616" fmla="*/ 226664 h 3353778"/>
              <a:gd name="connsiteX2-617" fmla="*/ 820706 w 1263407"/>
              <a:gd name="connsiteY2-618" fmla="*/ 3227039 h 3353778"/>
              <a:gd name="connsiteX3-619" fmla="*/ 1254887 w 1263407"/>
              <a:gd name="connsiteY3-620" fmla="*/ 3249264 h 3353778"/>
              <a:gd name="connsiteX4-621" fmla="*/ 1254887 w 1263407"/>
              <a:gd name="connsiteY4-622" fmla="*/ 3338164 h 3353778"/>
              <a:gd name="connsiteX5-623" fmla="*/ 10287 w 1263407"/>
              <a:gd name="connsiteY5-624" fmla="*/ 3331814 h 3353778"/>
              <a:gd name="connsiteX6-625" fmla="*/ 10287 w 1263407"/>
              <a:gd name="connsiteY6-626" fmla="*/ 3230214 h 3353778"/>
              <a:gd name="connsiteX7-627" fmla="*/ 467487 w 1263407"/>
              <a:gd name="connsiteY7-628" fmla="*/ 3230214 h 3353778"/>
              <a:gd name="connsiteX8-629" fmla="*/ 474789 w 1263407"/>
              <a:gd name="connsiteY8-630" fmla="*/ 337154 h 3353778"/>
              <a:gd name="connsiteX0-631" fmla="*/ 473837 w 1263407"/>
              <a:gd name="connsiteY0-632" fmla="*/ 11721 h 3138835"/>
              <a:gd name="connsiteX1-633" fmla="*/ 816737 w 1263407"/>
              <a:gd name="connsiteY1-634" fmla="*/ 11721 h 3138835"/>
              <a:gd name="connsiteX2-635" fmla="*/ 820706 w 1263407"/>
              <a:gd name="connsiteY2-636" fmla="*/ 3012096 h 3138835"/>
              <a:gd name="connsiteX3-637" fmla="*/ 1254887 w 1263407"/>
              <a:gd name="connsiteY3-638" fmla="*/ 3034321 h 3138835"/>
              <a:gd name="connsiteX4-639" fmla="*/ 1254887 w 1263407"/>
              <a:gd name="connsiteY4-640" fmla="*/ 3123221 h 3138835"/>
              <a:gd name="connsiteX5-641" fmla="*/ 10287 w 1263407"/>
              <a:gd name="connsiteY5-642" fmla="*/ 3116871 h 3138835"/>
              <a:gd name="connsiteX6-643" fmla="*/ 10287 w 1263407"/>
              <a:gd name="connsiteY6-644" fmla="*/ 3015271 h 3138835"/>
              <a:gd name="connsiteX7-645" fmla="*/ 467487 w 1263407"/>
              <a:gd name="connsiteY7-646" fmla="*/ 3015271 h 3138835"/>
              <a:gd name="connsiteX8-647" fmla="*/ 474789 w 1263407"/>
              <a:gd name="connsiteY8-648" fmla="*/ 122211 h 313883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263407" h="3138835">
                <a:moveTo>
                  <a:pt x="473837" y="11721"/>
                </a:moveTo>
                <a:cubicBezTo>
                  <a:pt x="498708" y="-7858"/>
                  <a:pt x="787501" y="609"/>
                  <a:pt x="816737" y="11721"/>
                </a:cubicBezTo>
                <a:cubicBezTo>
                  <a:pt x="845973" y="22833"/>
                  <a:pt x="795836" y="2985638"/>
                  <a:pt x="820706" y="3012096"/>
                </a:cubicBezTo>
                <a:cubicBezTo>
                  <a:pt x="845576" y="3038554"/>
                  <a:pt x="1242055" y="2991989"/>
                  <a:pt x="1254887" y="3034321"/>
                </a:cubicBezTo>
                <a:cubicBezTo>
                  <a:pt x="1267719" y="3076653"/>
                  <a:pt x="1264676" y="3102320"/>
                  <a:pt x="1254887" y="3123221"/>
                </a:cubicBezTo>
                <a:cubicBezTo>
                  <a:pt x="1245098" y="3144122"/>
                  <a:pt x="29337" y="3145975"/>
                  <a:pt x="10287" y="3116871"/>
                </a:cubicBezTo>
                <a:cubicBezTo>
                  <a:pt x="-8763" y="3087767"/>
                  <a:pt x="3144" y="3053370"/>
                  <a:pt x="10287" y="3015271"/>
                </a:cubicBezTo>
                <a:cubicBezTo>
                  <a:pt x="36480" y="2993841"/>
                  <a:pt x="454364" y="3040248"/>
                  <a:pt x="467487" y="3015271"/>
                </a:cubicBezTo>
                <a:cubicBezTo>
                  <a:pt x="480610" y="2990294"/>
                  <a:pt x="448965" y="197988"/>
                  <a:pt x="474789" y="122211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 rot="5400000">
            <a:off x="4452993" y="2821599"/>
            <a:ext cx="904775" cy="566532"/>
          </a:xfrm>
          <a:custGeom>
            <a:avLst/>
            <a:gdLst>
              <a:gd name="connsiteX0" fmla="*/ 180975 w 4629150"/>
              <a:gd name="connsiteY0" fmla="*/ 0 h 1457325"/>
              <a:gd name="connsiteX1" fmla="*/ 4448175 w 4629150"/>
              <a:gd name="connsiteY1" fmla="*/ 9525 h 1457325"/>
              <a:gd name="connsiteX2" fmla="*/ 4629150 w 4629150"/>
              <a:gd name="connsiteY2" fmla="*/ 171450 h 1457325"/>
              <a:gd name="connsiteX3" fmla="*/ 4619625 w 4629150"/>
              <a:gd name="connsiteY3" fmla="*/ 1343025 h 1457325"/>
              <a:gd name="connsiteX4" fmla="*/ 4495800 w 4629150"/>
              <a:gd name="connsiteY4" fmla="*/ 1447800 h 1457325"/>
              <a:gd name="connsiteX5" fmla="*/ 180975 w 4629150"/>
              <a:gd name="connsiteY5" fmla="*/ 1457325 h 1457325"/>
              <a:gd name="connsiteX6" fmla="*/ 0 w 4629150"/>
              <a:gd name="connsiteY6" fmla="*/ 1323975 h 1457325"/>
              <a:gd name="connsiteX7" fmla="*/ 19050 w 4629150"/>
              <a:gd name="connsiteY7" fmla="*/ 114300 h 1457325"/>
              <a:gd name="connsiteX8" fmla="*/ 180975 w 4629150"/>
              <a:gd name="connsiteY8" fmla="*/ 0 h 1457325"/>
              <a:gd name="connsiteX0-1" fmla="*/ 367767 w 4815942"/>
              <a:gd name="connsiteY0-2" fmla="*/ 19091 h 1476416"/>
              <a:gd name="connsiteX1-3" fmla="*/ 4634967 w 4815942"/>
              <a:gd name="connsiteY1-4" fmla="*/ 28616 h 1476416"/>
              <a:gd name="connsiteX2-5" fmla="*/ 4815942 w 4815942"/>
              <a:gd name="connsiteY2-6" fmla="*/ 190541 h 1476416"/>
              <a:gd name="connsiteX3-7" fmla="*/ 4806417 w 4815942"/>
              <a:gd name="connsiteY3-8" fmla="*/ 1362116 h 1476416"/>
              <a:gd name="connsiteX4-9" fmla="*/ 4682592 w 4815942"/>
              <a:gd name="connsiteY4-10" fmla="*/ 1466891 h 1476416"/>
              <a:gd name="connsiteX5-11" fmla="*/ 367767 w 4815942"/>
              <a:gd name="connsiteY5-12" fmla="*/ 1476416 h 1476416"/>
              <a:gd name="connsiteX6-13" fmla="*/ 186792 w 4815942"/>
              <a:gd name="connsiteY6-14" fmla="*/ 1343066 h 1476416"/>
              <a:gd name="connsiteX7-15" fmla="*/ 205842 w 4815942"/>
              <a:gd name="connsiteY7-16" fmla="*/ 133391 h 1476416"/>
              <a:gd name="connsiteX8-17" fmla="*/ 367767 w 4815942"/>
              <a:gd name="connsiteY8-18" fmla="*/ 19091 h 1476416"/>
              <a:gd name="connsiteX0-19" fmla="*/ 180975 w 4629150"/>
              <a:gd name="connsiteY0-20" fmla="*/ 17358 h 1474683"/>
              <a:gd name="connsiteX1-21" fmla="*/ 4448175 w 4629150"/>
              <a:gd name="connsiteY1-22" fmla="*/ 26883 h 1474683"/>
              <a:gd name="connsiteX2-23" fmla="*/ 4629150 w 4629150"/>
              <a:gd name="connsiteY2-24" fmla="*/ 188808 h 1474683"/>
              <a:gd name="connsiteX3-25" fmla="*/ 4619625 w 4629150"/>
              <a:gd name="connsiteY3-26" fmla="*/ 1360383 h 1474683"/>
              <a:gd name="connsiteX4-27" fmla="*/ 4495800 w 4629150"/>
              <a:gd name="connsiteY4-28" fmla="*/ 1465158 h 1474683"/>
              <a:gd name="connsiteX5-29" fmla="*/ 180975 w 4629150"/>
              <a:gd name="connsiteY5-30" fmla="*/ 1474683 h 1474683"/>
              <a:gd name="connsiteX6-31" fmla="*/ 0 w 4629150"/>
              <a:gd name="connsiteY6-32" fmla="*/ 1341333 h 1474683"/>
              <a:gd name="connsiteX7-33" fmla="*/ 19050 w 4629150"/>
              <a:gd name="connsiteY7-34" fmla="*/ 131658 h 1474683"/>
              <a:gd name="connsiteX8-35" fmla="*/ 180975 w 4629150"/>
              <a:gd name="connsiteY8-36" fmla="*/ 17358 h 1474683"/>
              <a:gd name="connsiteX0-37" fmla="*/ 367767 w 4815942"/>
              <a:gd name="connsiteY0-38" fmla="*/ 19091 h 1476416"/>
              <a:gd name="connsiteX1-39" fmla="*/ 4634967 w 4815942"/>
              <a:gd name="connsiteY1-40" fmla="*/ 28616 h 1476416"/>
              <a:gd name="connsiteX2-41" fmla="*/ 4815942 w 4815942"/>
              <a:gd name="connsiteY2-42" fmla="*/ 190541 h 1476416"/>
              <a:gd name="connsiteX3-43" fmla="*/ 4806417 w 4815942"/>
              <a:gd name="connsiteY3-44" fmla="*/ 1362116 h 1476416"/>
              <a:gd name="connsiteX4-45" fmla="*/ 4682592 w 4815942"/>
              <a:gd name="connsiteY4-46" fmla="*/ 1466891 h 1476416"/>
              <a:gd name="connsiteX5-47" fmla="*/ 367767 w 4815942"/>
              <a:gd name="connsiteY5-48" fmla="*/ 1476416 h 1476416"/>
              <a:gd name="connsiteX6-49" fmla="*/ 186792 w 4815942"/>
              <a:gd name="connsiteY6-50" fmla="*/ 1343066 h 1476416"/>
              <a:gd name="connsiteX7-51" fmla="*/ 205842 w 4815942"/>
              <a:gd name="connsiteY7-52" fmla="*/ 133391 h 1476416"/>
              <a:gd name="connsiteX8-53" fmla="*/ 367767 w 4815942"/>
              <a:gd name="connsiteY8-54" fmla="*/ 19091 h 1476416"/>
              <a:gd name="connsiteX0-55" fmla="*/ 369058 w 4817233"/>
              <a:gd name="connsiteY0-56" fmla="*/ 14585 h 1471910"/>
              <a:gd name="connsiteX1-57" fmla="*/ 4636258 w 4817233"/>
              <a:gd name="connsiteY1-58" fmla="*/ 24110 h 1471910"/>
              <a:gd name="connsiteX2-59" fmla="*/ 4817233 w 4817233"/>
              <a:gd name="connsiteY2-60" fmla="*/ 186035 h 1471910"/>
              <a:gd name="connsiteX3-61" fmla="*/ 4807708 w 4817233"/>
              <a:gd name="connsiteY3-62" fmla="*/ 1357610 h 1471910"/>
              <a:gd name="connsiteX4-63" fmla="*/ 4683883 w 4817233"/>
              <a:gd name="connsiteY4-64" fmla="*/ 1462385 h 1471910"/>
              <a:gd name="connsiteX5-65" fmla="*/ 369058 w 4817233"/>
              <a:gd name="connsiteY5-66" fmla="*/ 1471910 h 1471910"/>
              <a:gd name="connsiteX6-67" fmla="*/ 188083 w 4817233"/>
              <a:gd name="connsiteY6-68" fmla="*/ 1338560 h 1471910"/>
              <a:gd name="connsiteX7-69" fmla="*/ 207133 w 4817233"/>
              <a:gd name="connsiteY7-70" fmla="*/ 128885 h 1471910"/>
              <a:gd name="connsiteX8-71" fmla="*/ 369058 w 4817233"/>
              <a:gd name="connsiteY8-72" fmla="*/ 14585 h 1471910"/>
              <a:gd name="connsiteX0-73" fmla="*/ 193675 w 4641850"/>
              <a:gd name="connsiteY0-74" fmla="*/ 39 h 1457364"/>
              <a:gd name="connsiteX1-75" fmla="*/ 4460875 w 4641850"/>
              <a:gd name="connsiteY1-76" fmla="*/ 9564 h 1457364"/>
              <a:gd name="connsiteX2-77" fmla="*/ 4641850 w 4641850"/>
              <a:gd name="connsiteY2-78" fmla="*/ 171489 h 1457364"/>
              <a:gd name="connsiteX3-79" fmla="*/ 4632325 w 4641850"/>
              <a:gd name="connsiteY3-80" fmla="*/ 1343064 h 1457364"/>
              <a:gd name="connsiteX4-81" fmla="*/ 4508500 w 4641850"/>
              <a:gd name="connsiteY4-82" fmla="*/ 1447839 h 1457364"/>
              <a:gd name="connsiteX5-83" fmla="*/ 193675 w 4641850"/>
              <a:gd name="connsiteY5-84" fmla="*/ 1457364 h 1457364"/>
              <a:gd name="connsiteX6-85" fmla="*/ 12700 w 4641850"/>
              <a:gd name="connsiteY6-86" fmla="*/ 1324014 h 1457364"/>
              <a:gd name="connsiteX7-87" fmla="*/ 31750 w 4641850"/>
              <a:gd name="connsiteY7-88" fmla="*/ 114339 h 1457364"/>
              <a:gd name="connsiteX8-89" fmla="*/ 193675 w 4641850"/>
              <a:gd name="connsiteY8-90" fmla="*/ 39 h 1457364"/>
              <a:gd name="connsiteX0-91" fmla="*/ 193675 w 4641850"/>
              <a:gd name="connsiteY0-92" fmla="*/ 2369 h 1459694"/>
              <a:gd name="connsiteX1-93" fmla="*/ 4460875 w 4641850"/>
              <a:gd name="connsiteY1-94" fmla="*/ 11894 h 1459694"/>
              <a:gd name="connsiteX2-95" fmla="*/ 4641850 w 4641850"/>
              <a:gd name="connsiteY2-96" fmla="*/ 173819 h 1459694"/>
              <a:gd name="connsiteX3-97" fmla="*/ 4632325 w 4641850"/>
              <a:gd name="connsiteY3-98" fmla="*/ 1345394 h 1459694"/>
              <a:gd name="connsiteX4-99" fmla="*/ 4508500 w 4641850"/>
              <a:gd name="connsiteY4-100" fmla="*/ 1450169 h 1459694"/>
              <a:gd name="connsiteX5-101" fmla="*/ 193675 w 4641850"/>
              <a:gd name="connsiteY5-102" fmla="*/ 1459694 h 1459694"/>
              <a:gd name="connsiteX6-103" fmla="*/ 12700 w 4641850"/>
              <a:gd name="connsiteY6-104" fmla="*/ 1326344 h 1459694"/>
              <a:gd name="connsiteX7-105" fmla="*/ 31750 w 4641850"/>
              <a:gd name="connsiteY7-106" fmla="*/ 116669 h 1459694"/>
              <a:gd name="connsiteX8-107" fmla="*/ 193675 w 4641850"/>
              <a:gd name="connsiteY8-108" fmla="*/ 2369 h 1459694"/>
              <a:gd name="connsiteX0-109" fmla="*/ 379809 w 4827984"/>
              <a:gd name="connsiteY0-110" fmla="*/ 2369 h 1469457"/>
              <a:gd name="connsiteX1-111" fmla="*/ 4647009 w 4827984"/>
              <a:gd name="connsiteY1-112" fmla="*/ 11894 h 1469457"/>
              <a:gd name="connsiteX2-113" fmla="*/ 4827984 w 4827984"/>
              <a:gd name="connsiteY2-114" fmla="*/ 173819 h 1469457"/>
              <a:gd name="connsiteX3-115" fmla="*/ 4818459 w 4827984"/>
              <a:gd name="connsiteY3-116" fmla="*/ 1345394 h 1469457"/>
              <a:gd name="connsiteX4-117" fmla="*/ 4694634 w 4827984"/>
              <a:gd name="connsiteY4-118" fmla="*/ 1450169 h 1469457"/>
              <a:gd name="connsiteX5-119" fmla="*/ 379809 w 4827984"/>
              <a:gd name="connsiteY5-120" fmla="*/ 1459694 h 1469457"/>
              <a:gd name="connsiteX6-121" fmla="*/ 198834 w 4827984"/>
              <a:gd name="connsiteY6-122" fmla="*/ 1326344 h 1469457"/>
              <a:gd name="connsiteX7-123" fmla="*/ 217884 w 4827984"/>
              <a:gd name="connsiteY7-124" fmla="*/ 116669 h 1469457"/>
              <a:gd name="connsiteX8-125" fmla="*/ 379809 w 4827984"/>
              <a:gd name="connsiteY8-126" fmla="*/ 2369 h 1469457"/>
              <a:gd name="connsiteX0-127" fmla="*/ 385156 w 4833331"/>
              <a:gd name="connsiteY0-128" fmla="*/ 2369 h 1459694"/>
              <a:gd name="connsiteX1-129" fmla="*/ 4652356 w 4833331"/>
              <a:gd name="connsiteY1-130" fmla="*/ 11894 h 1459694"/>
              <a:gd name="connsiteX2-131" fmla="*/ 4833331 w 4833331"/>
              <a:gd name="connsiteY2-132" fmla="*/ 173819 h 1459694"/>
              <a:gd name="connsiteX3-133" fmla="*/ 4823806 w 4833331"/>
              <a:gd name="connsiteY3-134" fmla="*/ 1345394 h 1459694"/>
              <a:gd name="connsiteX4-135" fmla="*/ 4699981 w 4833331"/>
              <a:gd name="connsiteY4-136" fmla="*/ 1450169 h 1459694"/>
              <a:gd name="connsiteX5-137" fmla="*/ 385156 w 4833331"/>
              <a:gd name="connsiteY5-138" fmla="*/ 1459694 h 1459694"/>
              <a:gd name="connsiteX6-139" fmla="*/ 204181 w 4833331"/>
              <a:gd name="connsiteY6-140" fmla="*/ 1326344 h 1459694"/>
              <a:gd name="connsiteX7-141" fmla="*/ 223231 w 4833331"/>
              <a:gd name="connsiteY7-142" fmla="*/ 116669 h 1459694"/>
              <a:gd name="connsiteX8-143" fmla="*/ 385156 w 4833331"/>
              <a:gd name="connsiteY8-144" fmla="*/ 2369 h 1459694"/>
              <a:gd name="connsiteX0-145" fmla="*/ 379810 w 4827985"/>
              <a:gd name="connsiteY0-146" fmla="*/ 2369 h 1470773"/>
              <a:gd name="connsiteX1-147" fmla="*/ 4647010 w 4827985"/>
              <a:gd name="connsiteY1-148" fmla="*/ 11894 h 1470773"/>
              <a:gd name="connsiteX2-149" fmla="*/ 4827985 w 4827985"/>
              <a:gd name="connsiteY2-150" fmla="*/ 173819 h 1470773"/>
              <a:gd name="connsiteX3-151" fmla="*/ 4818460 w 4827985"/>
              <a:gd name="connsiteY3-152" fmla="*/ 1345394 h 1470773"/>
              <a:gd name="connsiteX4-153" fmla="*/ 4694635 w 4827985"/>
              <a:gd name="connsiteY4-154" fmla="*/ 1450169 h 1470773"/>
              <a:gd name="connsiteX5-155" fmla="*/ 379810 w 4827985"/>
              <a:gd name="connsiteY5-156" fmla="*/ 1459694 h 1470773"/>
              <a:gd name="connsiteX6-157" fmla="*/ 198835 w 4827985"/>
              <a:gd name="connsiteY6-158" fmla="*/ 1326344 h 1470773"/>
              <a:gd name="connsiteX7-159" fmla="*/ 217885 w 4827985"/>
              <a:gd name="connsiteY7-160" fmla="*/ 116669 h 1470773"/>
              <a:gd name="connsiteX8-161" fmla="*/ 379810 w 4827985"/>
              <a:gd name="connsiteY8-162" fmla="*/ 2369 h 1470773"/>
              <a:gd name="connsiteX0-163" fmla="*/ 186395 w 4634570"/>
              <a:gd name="connsiteY0-164" fmla="*/ 2369 h 1472865"/>
              <a:gd name="connsiteX1-165" fmla="*/ 4453595 w 4634570"/>
              <a:gd name="connsiteY1-166" fmla="*/ 11894 h 1472865"/>
              <a:gd name="connsiteX2-167" fmla="*/ 4634570 w 4634570"/>
              <a:gd name="connsiteY2-168" fmla="*/ 173819 h 1472865"/>
              <a:gd name="connsiteX3-169" fmla="*/ 4625045 w 4634570"/>
              <a:gd name="connsiteY3-170" fmla="*/ 1345394 h 1472865"/>
              <a:gd name="connsiteX4-171" fmla="*/ 4501220 w 4634570"/>
              <a:gd name="connsiteY4-172" fmla="*/ 1450169 h 1472865"/>
              <a:gd name="connsiteX5-173" fmla="*/ 186395 w 4634570"/>
              <a:gd name="connsiteY5-174" fmla="*/ 1459694 h 1472865"/>
              <a:gd name="connsiteX6-175" fmla="*/ 5420 w 4634570"/>
              <a:gd name="connsiteY6-176" fmla="*/ 1326344 h 1472865"/>
              <a:gd name="connsiteX7-177" fmla="*/ 24470 w 4634570"/>
              <a:gd name="connsiteY7-178" fmla="*/ 116669 h 1472865"/>
              <a:gd name="connsiteX8-179" fmla="*/ 186395 w 4634570"/>
              <a:gd name="connsiteY8-180" fmla="*/ 2369 h 1472865"/>
              <a:gd name="connsiteX0-181" fmla="*/ 199010 w 4647185"/>
              <a:gd name="connsiteY0-182" fmla="*/ 2369 h 1472865"/>
              <a:gd name="connsiteX1-183" fmla="*/ 4466210 w 4647185"/>
              <a:gd name="connsiteY1-184" fmla="*/ 11894 h 1472865"/>
              <a:gd name="connsiteX2-185" fmla="*/ 4647185 w 4647185"/>
              <a:gd name="connsiteY2-186" fmla="*/ 173819 h 1472865"/>
              <a:gd name="connsiteX3-187" fmla="*/ 4637660 w 4647185"/>
              <a:gd name="connsiteY3-188" fmla="*/ 1345394 h 1472865"/>
              <a:gd name="connsiteX4-189" fmla="*/ 4513835 w 4647185"/>
              <a:gd name="connsiteY4-190" fmla="*/ 1450169 h 1472865"/>
              <a:gd name="connsiteX5-191" fmla="*/ 199010 w 4647185"/>
              <a:gd name="connsiteY5-192" fmla="*/ 1459694 h 1472865"/>
              <a:gd name="connsiteX6-193" fmla="*/ 18035 w 4647185"/>
              <a:gd name="connsiteY6-194" fmla="*/ 1326344 h 1472865"/>
              <a:gd name="connsiteX7-195" fmla="*/ 37085 w 4647185"/>
              <a:gd name="connsiteY7-196" fmla="*/ 116669 h 1472865"/>
              <a:gd name="connsiteX8-197" fmla="*/ 199010 w 4647185"/>
              <a:gd name="connsiteY8-198" fmla="*/ 2369 h 1472865"/>
              <a:gd name="connsiteX0-199" fmla="*/ 199010 w 4647185"/>
              <a:gd name="connsiteY0-200" fmla="*/ 19437 h 1489933"/>
              <a:gd name="connsiteX1-201" fmla="*/ 4466210 w 4647185"/>
              <a:gd name="connsiteY1-202" fmla="*/ 28962 h 1489933"/>
              <a:gd name="connsiteX2-203" fmla="*/ 4647185 w 4647185"/>
              <a:gd name="connsiteY2-204" fmla="*/ 190887 h 1489933"/>
              <a:gd name="connsiteX3-205" fmla="*/ 4637660 w 4647185"/>
              <a:gd name="connsiteY3-206" fmla="*/ 1362462 h 1489933"/>
              <a:gd name="connsiteX4-207" fmla="*/ 4513835 w 4647185"/>
              <a:gd name="connsiteY4-208" fmla="*/ 1467237 h 1489933"/>
              <a:gd name="connsiteX5-209" fmla="*/ 199010 w 4647185"/>
              <a:gd name="connsiteY5-210" fmla="*/ 1476762 h 1489933"/>
              <a:gd name="connsiteX6-211" fmla="*/ 18035 w 4647185"/>
              <a:gd name="connsiteY6-212" fmla="*/ 1343412 h 1489933"/>
              <a:gd name="connsiteX7-213" fmla="*/ 37085 w 4647185"/>
              <a:gd name="connsiteY7-214" fmla="*/ 133737 h 1489933"/>
              <a:gd name="connsiteX8-215" fmla="*/ 199010 w 4647185"/>
              <a:gd name="connsiteY8-216" fmla="*/ 19437 h 1489933"/>
              <a:gd name="connsiteX0-217" fmla="*/ 199010 w 4647185"/>
              <a:gd name="connsiteY0-218" fmla="*/ 9550 h 1480046"/>
              <a:gd name="connsiteX1-219" fmla="*/ 4466210 w 4647185"/>
              <a:gd name="connsiteY1-220" fmla="*/ 19075 h 1480046"/>
              <a:gd name="connsiteX2-221" fmla="*/ 4647185 w 4647185"/>
              <a:gd name="connsiteY2-222" fmla="*/ 181000 h 1480046"/>
              <a:gd name="connsiteX3-223" fmla="*/ 4637660 w 4647185"/>
              <a:gd name="connsiteY3-224" fmla="*/ 1352575 h 1480046"/>
              <a:gd name="connsiteX4-225" fmla="*/ 4513835 w 4647185"/>
              <a:gd name="connsiteY4-226" fmla="*/ 1457350 h 1480046"/>
              <a:gd name="connsiteX5-227" fmla="*/ 199010 w 4647185"/>
              <a:gd name="connsiteY5-228" fmla="*/ 1466875 h 1480046"/>
              <a:gd name="connsiteX6-229" fmla="*/ 18035 w 4647185"/>
              <a:gd name="connsiteY6-230" fmla="*/ 1333525 h 1480046"/>
              <a:gd name="connsiteX7-231" fmla="*/ 37085 w 4647185"/>
              <a:gd name="connsiteY7-232" fmla="*/ 123850 h 1480046"/>
              <a:gd name="connsiteX8-233" fmla="*/ 199010 w 4647185"/>
              <a:gd name="connsiteY8-234" fmla="*/ 9550 h 1480046"/>
              <a:gd name="connsiteX0-235" fmla="*/ 199010 w 4647275"/>
              <a:gd name="connsiteY0-236" fmla="*/ 46859 h 1517355"/>
              <a:gd name="connsiteX1-237" fmla="*/ 4466210 w 4647275"/>
              <a:gd name="connsiteY1-238" fmla="*/ 56384 h 1517355"/>
              <a:gd name="connsiteX2-239" fmla="*/ 4647185 w 4647275"/>
              <a:gd name="connsiteY2-240" fmla="*/ 218309 h 1517355"/>
              <a:gd name="connsiteX3-241" fmla="*/ 4637660 w 4647275"/>
              <a:gd name="connsiteY3-242" fmla="*/ 1389884 h 1517355"/>
              <a:gd name="connsiteX4-243" fmla="*/ 4513835 w 4647275"/>
              <a:gd name="connsiteY4-244" fmla="*/ 1494659 h 1517355"/>
              <a:gd name="connsiteX5-245" fmla="*/ 199010 w 4647275"/>
              <a:gd name="connsiteY5-246" fmla="*/ 1504184 h 1517355"/>
              <a:gd name="connsiteX6-247" fmla="*/ 18035 w 4647275"/>
              <a:gd name="connsiteY6-248" fmla="*/ 1370834 h 1517355"/>
              <a:gd name="connsiteX7-249" fmla="*/ 37085 w 4647275"/>
              <a:gd name="connsiteY7-250" fmla="*/ 161159 h 1517355"/>
              <a:gd name="connsiteX8-251" fmla="*/ 199010 w 4647275"/>
              <a:gd name="connsiteY8-252" fmla="*/ 46859 h 1517355"/>
              <a:gd name="connsiteX0-253" fmla="*/ 199010 w 4648938"/>
              <a:gd name="connsiteY0-254" fmla="*/ 9550 h 1480046"/>
              <a:gd name="connsiteX1-255" fmla="*/ 4466210 w 4648938"/>
              <a:gd name="connsiteY1-256" fmla="*/ 19075 h 1480046"/>
              <a:gd name="connsiteX2-257" fmla="*/ 4647185 w 4648938"/>
              <a:gd name="connsiteY2-258" fmla="*/ 181000 h 1480046"/>
              <a:gd name="connsiteX3-259" fmla="*/ 4637660 w 4648938"/>
              <a:gd name="connsiteY3-260" fmla="*/ 1352575 h 1480046"/>
              <a:gd name="connsiteX4-261" fmla="*/ 4513835 w 4648938"/>
              <a:gd name="connsiteY4-262" fmla="*/ 1457350 h 1480046"/>
              <a:gd name="connsiteX5-263" fmla="*/ 199010 w 4648938"/>
              <a:gd name="connsiteY5-264" fmla="*/ 1466875 h 1480046"/>
              <a:gd name="connsiteX6-265" fmla="*/ 18035 w 4648938"/>
              <a:gd name="connsiteY6-266" fmla="*/ 1333525 h 1480046"/>
              <a:gd name="connsiteX7-267" fmla="*/ 37085 w 4648938"/>
              <a:gd name="connsiteY7-268" fmla="*/ 123850 h 1480046"/>
              <a:gd name="connsiteX8-269" fmla="*/ 199010 w 4648938"/>
              <a:gd name="connsiteY8-270" fmla="*/ 9550 h 1480046"/>
              <a:gd name="connsiteX0-271" fmla="*/ 199010 w 4648938"/>
              <a:gd name="connsiteY0-272" fmla="*/ 4662 h 1475158"/>
              <a:gd name="connsiteX1-273" fmla="*/ 4466210 w 4648938"/>
              <a:gd name="connsiteY1-274" fmla="*/ 14187 h 1475158"/>
              <a:gd name="connsiteX2-275" fmla="*/ 4647185 w 4648938"/>
              <a:gd name="connsiteY2-276" fmla="*/ 176112 h 1475158"/>
              <a:gd name="connsiteX3-277" fmla="*/ 4637660 w 4648938"/>
              <a:gd name="connsiteY3-278" fmla="*/ 1347687 h 1475158"/>
              <a:gd name="connsiteX4-279" fmla="*/ 4513835 w 4648938"/>
              <a:gd name="connsiteY4-280" fmla="*/ 1452462 h 1475158"/>
              <a:gd name="connsiteX5-281" fmla="*/ 199010 w 4648938"/>
              <a:gd name="connsiteY5-282" fmla="*/ 1461987 h 1475158"/>
              <a:gd name="connsiteX6-283" fmla="*/ 18035 w 4648938"/>
              <a:gd name="connsiteY6-284" fmla="*/ 1328637 h 1475158"/>
              <a:gd name="connsiteX7-285" fmla="*/ 37085 w 4648938"/>
              <a:gd name="connsiteY7-286" fmla="*/ 118962 h 1475158"/>
              <a:gd name="connsiteX8-287" fmla="*/ 199010 w 4648938"/>
              <a:gd name="connsiteY8-288" fmla="*/ 4662 h 1475158"/>
              <a:gd name="connsiteX0-289" fmla="*/ 199010 w 4660737"/>
              <a:gd name="connsiteY0-290" fmla="*/ 4662 h 1475158"/>
              <a:gd name="connsiteX1-291" fmla="*/ 4466210 w 4660737"/>
              <a:gd name="connsiteY1-292" fmla="*/ 14187 h 1475158"/>
              <a:gd name="connsiteX2-293" fmla="*/ 4647185 w 4660737"/>
              <a:gd name="connsiteY2-294" fmla="*/ 176112 h 1475158"/>
              <a:gd name="connsiteX3-295" fmla="*/ 4637660 w 4660737"/>
              <a:gd name="connsiteY3-296" fmla="*/ 1347687 h 1475158"/>
              <a:gd name="connsiteX4-297" fmla="*/ 4513835 w 4660737"/>
              <a:gd name="connsiteY4-298" fmla="*/ 1452462 h 1475158"/>
              <a:gd name="connsiteX5-299" fmla="*/ 199010 w 4660737"/>
              <a:gd name="connsiteY5-300" fmla="*/ 1461987 h 1475158"/>
              <a:gd name="connsiteX6-301" fmla="*/ 18035 w 4660737"/>
              <a:gd name="connsiteY6-302" fmla="*/ 1328637 h 1475158"/>
              <a:gd name="connsiteX7-303" fmla="*/ 37085 w 4660737"/>
              <a:gd name="connsiteY7-304" fmla="*/ 118962 h 1475158"/>
              <a:gd name="connsiteX8-305" fmla="*/ 199010 w 4660737"/>
              <a:gd name="connsiteY8-306" fmla="*/ 4662 h 1475158"/>
              <a:gd name="connsiteX0-307" fmla="*/ 199010 w 4656805"/>
              <a:gd name="connsiteY0-308" fmla="*/ 4662 h 1475158"/>
              <a:gd name="connsiteX1-309" fmla="*/ 4466210 w 4656805"/>
              <a:gd name="connsiteY1-310" fmla="*/ 14187 h 1475158"/>
              <a:gd name="connsiteX2-311" fmla="*/ 4647185 w 4656805"/>
              <a:gd name="connsiteY2-312" fmla="*/ 176112 h 1475158"/>
              <a:gd name="connsiteX3-313" fmla="*/ 4637660 w 4656805"/>
              <a:gd name="connsiteY3-314" fmla="*/ 1347687 h 1475158"/>
              <a:gd name="connsiteX4-315" fmla="*/ 4513835 w 4656805"/>
              <a:gd name="connsiteY4-316" fmla="*/ 1452462 h 1475158"/>
              <a:gd name="connsiteX5-317" fmla="*/ 199010 w 4656805"/>
              <a:gd name="connsiteY5-318" fmla="*/ 1461987 h 1475158"/>
              <a:gd name="connsiteX6-319" fmla="*/ 18035 w 4656805"/>
              <a:gd name="connsiteY6-320" fmla="*/ 1328637 h 1475158"/>
              <a:gd name="connsiteX7-321" fmla="*/ 37085 w 4656805"/>
              <a:gd name="connsiteY7-322" fmla="*/ 118962 h 1475158"/>
              <a:gd name="connsiteX8-323" fmla="*/ 199010 w 4656805"/>
              <a:gd name="connsiteY8-324" fmla="*/ 4662 h 1475158"/>
              <a:gd name="connsiteX0-325" fmla="*/ 199010 w 4869864"/>
              <a:gd name="connsiteY0-326" fmla="*/ 4662 h 1475158"/>
              <a:gd name="connsiteX1-327" fmla="*/ 4466210 w 4869864"/>
              <a:gd name="connsiteY1-328" fmla="*/ 14187 h 1475158"/>
              <a:gd name="connsiteX2-329" fmla="*/ 4647185 w 4869864"/>
              <a:gd name="connsiteY2-330" fmla="*/ 176112 h 1475158"/>
              <a:gd name="connsiteX3-331" fmla="*/ 4637660 w 4869864"/>
              <a:gd name="connsiteY3-332" fmla="*/ 1347687 h 1475158"/>
              <a:gd name="connsiteX4-333" fmla="*/ 4513835 w 4869864"/>
              <a:gd name="connsiteY4-334" fmla="*/ 1452462 h 1475158"/>
              <a:gd name="connsiteX5-335" fmla="*/ 199010 w 4869864"/>
              <a:gd name="connsiteY5-336" fmla="*/ 1461987 h 1475158"/>
              <a:gd name="connsiteX6-337" fmla="*/ 18035 w 4869864"/>
              <a:gd name="connsiteY6-338" fmla="*/ 1328637 h 1475158"/>
              <a:gd name="connsiteX7-339" fmla="*/ 37085 w 4869864"/>
              <a:gd name="connsiteY7-340" fmla="*/ 118962 h 1475158"/>
              <a:gd name="connsiteX8-341" fmla="*/ 199010 w 4869864"/>
              <a:gd name="connsiteY8-342" fmla="*/ 4662 h 1475158"/>
              <a:gd name="connsiteX0-343" fmla="*/ 199010 w 4656805"/>
              <a:gd name="connsiteY0-344" fmla="*/ 4662 h 1473988"/>
              <a:gd name="connsiteX1-345" fmla="*/ 4466210 w 4656805"/>
              <a:gd name="connsiteY1-346" fmla="*/ 14187 h 1473988"/>
              <a:gd name="connsiteX2-347" fmla="*/ 4647185 w 4656805"/>
              <a:gd name="connsiteY2-348" fmla="*/ 176112 h 1473988"/>
              <a:gd name="connsiteX3-349" fmla="*/ 4637660 w 4656805"/>
              <a:gd name="connsiteY3-350" fmla="*/ 1347687 h 1473988"/>
              <a:gd name="connsiteX4-351" fmla="*/ 4513835 w 4656805"/>
              <a:gd name="connsiteY4-352" fmla="*/ 1452462 h 1473988"/>
              <a:gd name="connsiteX5-353" fmla="*/ 199010 w 4656805"/>
              <a:gd name="connsiteY5-354" fmla="*/ 1461987 h 1473988"/>
              <a:gd name="connsiteX6-355" fmla="*/ 18035 w 4656805"/>
              <a:gd name="connsiteY6-356" fmla="*/ 1328637 h 1473988"/>
              <a:gd name="connsiteX7-357" fmla="*/ 37085 w 4656805"/>
              <a:gd name="connsiteY7-358" fmla="*/ 118962 h 1473988"/>
              <a:gd name="connsiteX8-359" fmla="*/ 199010 w 4656805"/>
              <a:gd name="connsiteY8-360" fmla="*/ 4662 h 1473988"/>
              <a:gd name="connsiteX0-361" fmla="*/ 199010 w 4648938"/>
              <a:gd name="connsiteY0-362" fmla="*/ 4662 h 1473988"/>
              <a:gd name="connsiteX1-363" fmla="*/ 4466210 w 4648938"/>
              <a:gd name="connsiteY1-364" fmla="*/ 14187 h 1473988"/>
              <a:gd name="connsiteX2-365" fmla="*/ 4647185 w 4648938"/>
              <a:gd name="connsiteY2-366" fmla="*/ 176112 h 1473988"/>
              <a:gd name="connsiteX3-367" fmla="*/ 4637660 w 4648938"/>
              <a:gd name="connsiteY3-368" fmla="*/ 1347687 h 1473988"/>
              <a:gd name="connsiteX4-369" fmla="*/ 4513835 w 4648938"/>
              <a:gd name="connsiteY4-370" fmla="*/ 1452462 h 1473988"/>
              <a:gd name="connsiteX5-371" fmla="*/ 199010 w 4648938"/>
              <a:gd name="connsiteY5-372" fmla="*/ 1461987 h 1473988"/>
              <a:gd name="connsiteX6-373" fmla="*/ 18035 w 4648938"/>
              <a:gd name="connsiteY6-374" fmla="*/ 1328637 h 1473988"/>
              <a:gd name="connsiteX7-375" fmla="*/ 37085 w 4648938"/>
              <a:gd name="connsiteY7-376" fmla="*/ 118962 h 1473988"/>
              <a:gd name="connsiteX8-377" fmla="*/ 199010 w 4648938"/>
              <a:gd name="connsiteY8-378" fmla="*/ 4662 h 1473988"/>
              <a:gd name="connsiteX0-379" fmla="*/ 34414 w 4646267"/>
              <a:gd name="connsiteY0-380" fmla="*/ 118962 h 1473988"/>
              <a:gd name="connsiteX1-381" fmla="*/ 196339 w 4646267"/>
              <a:gd name="connsiteY1-382" fmla="*/ 4662 h 1473988"/>
              <a:gd name="connsiteX2-383" fmla="*/ 4463539 w 4646267"/>
              <a:gd name="connsiteY2-384" fmla="*/ 14187 h 1473988"/>
              <a:gd name="connsiteX3-385" fmla="*/ 4644514 w 4646267"/>
              <a:gd name="connsiteY3-386" fmla="*/ 176112 h 1473988"/>
              <a:gd name="connsiteX4-387" fmla="*/ 4634989 w 4646267"/>
              <a:gd name="connsiteY4-388" fmla="*/ 1347687 h 1473988"/>
              <a:gd name="connsiteX5-389" fmla="*/ 4511164 w 4646267"/>
              <a:gd name="connsiteY5-390" fmla="*/ 1452462 h 1473988"/>
              <a:gd name="connsiteX6-391" fmla="*/ 196339 w 4646267"/>
              <a:gd name="connsiteY6-392" fmla="*/ 1461987 h 1473988"/>
              <a:gd name="connsiteX7-393" fmla="*/ 15364 w 4646267"/>
              <a:gd name="connsiteY7-394" fmla="*/ 1328637 h 1473988"/>
              <a:gd name="connsiteX8-395" fmla="*/ 125854 w 4646267"/>
              <a:gd name="connsiteY8-396" fmla="*/ 210402 h 1473988"/>
              <a:gd name="connsiteX0-397" fmla="*/ 34414 w 4646267"/>
              <a:gd name="connsiteY0-398" fmla="*/ 118962 h 1473988"/>
              <a:gd name="connsiteX1-399" fmla="*/ 196339 w 4646267"/>
              <a:gd name="connsiteY1-400" fmla="*/ 4662 h 1473988"/>
              <a:gd name="connsiteX2-401" fmla="*/ 4463539 w 4646267"/>
              <a:gd name="connsiteY2-402" fmla="*/ 14187 h 1473988"/>
              <a:gd name="connsiteX3-403" fmla="*/ 4644514 w 4646267"/>
              <a:gd name="connsiteY3-404" fmla="*/ 176112 h 1473988"/>
              <a:gd name="connsiteX4-405" fmla="*/ 4634989 w 4646267"/>
              <a:gd name="connsiteY4-406" fmla="*/ 1347687 h 1473988"/>
              <a:gd name="connsiteX5-407" fmla="*/ 4511164 w 4646267"/>
              <a:gd name="connsiteY5-408" fmla="*/ 1452462 h 1473988"/>
              <a:gd name="connsiteX6-409" fmla="*/ 196339 w 4646267"/>
              <a:gd name="connsiteY6-410" fmla="*/ 1461987 h 1473988"/>
              <a:gd name="connsiteX7-411" fmla="*/ 15364 w 4646267"/>
              <a:gd name="connsiteY7-412" fmla="*/ 1328637 h 1473988"/>
              <a:gd name="connsiteX8-413" fmla="*/ 125854 w 4646267"/>
              <a:gd name="connsiteY8-414" fmla="*/ 210402 h 1473988"/>
              <a:gd name="connsiteX0-415" fmla="*/ 24806 w 4636659"/>
              <a:gd name="connsiteY0-416" fmla="*/ 118962 h 1473988"/>
              <a:gd name="connsiteX1-417" fmla="*/ 186731 w 4636659"/>
              <a:gd name="connsiteY1-418" fmla="*/ 4662 h 1473988"/>
              <a:gd name="connsiteX2-419" fmla="*/ 4453931 w 4636659"/>
              <a:gd name="connsiteY2-420" fmla="*/ 14187 h 1473988"/>
              <a:gd name="connsiteX3-421" fmla="*/ 4634906 w 4636659"/>
              <a:gd name="connsiteY3-422" fmla="*/ 176112 h 1473988"/>
              <a:gd name="connsiteX4-423" fmla="*/ 4625381 w 4636659"/>
              <a:gd name="connsiteY4-424" fmla="*/ 1347687 h 1473988"/>
              <a:gd name="connsiteX5-425" fmla="*/ 4501556 w 4636659"/>
              <a:gd name="connsiteY5-426" fmla="*/ 1452462 h 1473988"/>
              <a:gd name="connsiteX6-427" fmla="*/ 186731 w 4636659"/>
              <a:gd name="connsiteY6-428" fmla="*/ 1461987 h 1473988"/>
              <a:gd name="connsiteX7-429" fmla="*/ 5756 w 4636659"/>
              <a:gd name="connsiteY7-430" fmla="*/ 1328637 h 1473988"/>
              <a:gd name="connsiteX8-431" fmla="*/ 116246 w 4636659"/>
              <a:gd name="connsiteY8-432" fmla="*/ 210402 h 1473988"/>
              <a:gd name="connsiteX0-433" fmla="*/ 30302 w 4642155"/>
              <a:gd name="connsiteY0-434" fmla="*/ 118962 h 1473988"/>
              <a:gd name="connsiteX1-435" fmla="*/ 192227 w 4642155"/>
              <a:gd name="connsiteY1-436" fmla="*/ 4662 h 1473988"/>
              <a:gd name="connsiteX2-437" fmla="*/ 4459427 w 4642155"/>
              <a:gd name="connsiteY2-438" fmla="*/ 14187 h 1473988"/>
              <a:gd name="connsiteX3-439" fmla="*/ 4640402 w 4642155"/>
              <a:gd name="connsiteY3-440" fmla="*/ 176112 h 1473988"/>
              <a:gd name="connsiteX4-441" fmla="*/ 4630877 w 4642155"/>
              <a:gd name="connsiteY4-442" fmla="*/ 1347687 h 1473988"/>
              <a:gd name="connsiteX5-443" fmla="*/ 4507052 w 4642155"/>
              <a:gd name="connsiteY5-444" fmla="*/ 1452462 h 1473988"/>
              <a:gd name="connsiteX6-445" fmla="*/ 192227 w 4642155"/>
              <a:gd name="connsiteY6-446" fmla="*/ 1461987 h 1473988"/>
              <a:gd name="connsiteX7-447" fmla="*/ 11252 w 4642155"/>
              <a:gd name="connsiteY7-448" fmla="*/ 1328637 h 1473988"/>
              <a:gd name="connsiteX8-449" fmla="*/ 16967 w 4642155"/>
              <a:gd name="connsiteY8-450" fmla="*/ 235802 h 1473988"/>
              <a:gd name="connsiteX0-451" fmla="*/ 20927 w 4632780"/>
              <a:gd name="connsiteY0-452" fmla="*/ 118962 h 1473988"/>
              <a:gd name="connsiteX1-453" fmla="*/ 182852 w 4632780"/>
              <a:gd name="connsiteY1-454" fmla="*/ 4662 h 1473988"/>
              <a:gd name="connsiteX2-455" fmla="*/ 4450052 w 4632780"/>
              <a:gd name="connsiteY2-456" fmla="*/ 14187 h 1473988"/>
              <a:gd name="connsiteX3-457" fmla="*/ 4631027 w 4632780"/>
              <a:gd name="connsiteY3-458" fmla="*/ 176112 h 1473988"/>
              <a:gd name="connsiteX4-459" fmla="*/ 4621502 w 4632780"/>
              <a:gd name="connsiteY4-460" fmla="*/ 1347687 h 1473988"/>
              <a:gd name="connsiteX5-461" fmla="*/ 4497677 w 4632780"/>
              <a:gd name="connsiteY5-462" fmla="*/ 1452462 h 1473988"/>
              <a:gd name="connsiteX6-463" fmla="*/ 182852 w 4632780"/>
              <a:gd name="connsiteY6-464" fmla="*/ 1461987 h 1473988"/>
              <a:gd name="connsiteX7-465" fmla="*/ 1877 w 4632780"/>
              <a:gd name="connsiteY7-466" fmla="*/ 1328637 h 1473988"/>
              <a:gd name="connsiteX8-467" fmla="*/ 7592 w 4632780"/>
              <a:gd name="connsiteY8-468" fmla="*/ 235802 h 1473988"/>
              <a:gd name="connsiteX0-469" fmla="*/ 20927 w 4632780"/>
              <a:gd name="connsiteY0-470" fmla="*/ 118962 h 1462575"/>
              <a:gd name="connsiteX1-471" fmla="*/ 182852 w 4632780"/>
              <a:gd name="connsiteY1-472" fmla="*/ 4662 h 1462575"/>
              <a:gd name="connsiteX2-473" fmla="*/ 4450052 w 4632780"/>
              <a:gd name="connsiteY2-474" fmla="*/ 14187 h 1462575"/>
              <a:gd name="connsiteX3-475" fmla="*/ 4631027 w 4632780"/>
              <a:gd name="connsiteY3-476" fmla="*/ 176112 h 1462575"/>
              <a:gd name="connsiteX4-477" fmla="*/ 4621502 w 4632780"/>
              <a:gd name="connsiteY4-478" fmla="*/ 1347687 h 1462575"/>
              <a:gd name="connsiteX5-479" fmla="*/ 4497677 w 4632780"/>
              <a:gd name="connsiteY5-480" fmla="*/ 1452462 h 1462575"/>
              <a:gd name="connsiteX6-481" fmla="*/ 182852 w 4632780"/>
              <a:gd name="connsiteY6-482" fmla="*/ 1461987 h 1462575"/>
              <a:gd name="connsiteX7-483" fmla="*/ 1877 w 4632780"/>
              <a:gd name="connsiteY7-484" fmla="*/ 1328637 h 1462575"/>
              <a:gd name="connsiteX8-485" fmla="*/ 7592 w 4632780"/>
              <a:gd name="connsiteY8-486" fmla="*/ 235802 h 1462575"/>
              <a:gd name="connsiteX0-487" fmla="*/ 35079 w 4646932"/>
              <a:gd name="connsiteY0-488" fmla="*/ 118962 h 1465613"/>
              <a:gd name="connsiteX1-489" fmla="*/ 197004 w 4646932"/>
              <a:gd name="connsiteY1-490" fmla="*/ 4662 h 1465613"/>
              <a:gd name="connsiteX2-491" fmla="*/ 4464204 w 4646932"/>
              <a:gd name="connsiteY2-492" fmla="*/ 14187 h 1465613"/>
              <a:gd name="connsiteX3-493" fmla="*/ 4645179 w 4646932"/>
              <a:gd name="connsiteY3-494" fmla="*/ 176112 h 1465613"/>
              <a:gd name="connsiteX4-495" fmla="*/ 4635654 w 4646932"/>
              <a:gd name="connsiteY4-496" fmla="*/ 1347687 h 1465613"/>
              <a:gd name="connsiteX5-497" fmla="*/ 4511829 w 4646932"/>
              <a:gd name="connsiteY5-498" fmla="*/ 1452462 h 1465613"/>
              <a:gd name="connsiteX6-499" fmla="*/ 197004 w 4646932"/>
              <a:gd name="connsiteY6-500" fmla="*/ 1461987 h 1465613"/>
              <a:gd name="connsiteX7-501" fmla="*/ 16029 w 4646932"/>
              <a:gd name="connsiteY7-502" fmla="*/ 1328637 h 1465613"/>
              <a:gd name="connsiteX8-503" fmla="*/ 7457 w 4646932"/>
              <a:gd name="connsiteY8-504" fmla="*/ 478689 h 1465613"/>
              <a:gd name="connsiteX0-505" fmla="*/ 29025 w 4640878"/>
              <a:gd name="connsiteY0-506" fmla="*/ 118962 h 1462350"/>
              <a:gd name="connsiteX1-507" fmla="*/ 190950 w 4640878"/>
              <a:gd name="connsiteY1-508" fmla="*/ 4662 h 1462350"/>
              <a:gd name="connsiteX2-509" fmla="*/ 4458150 w 4640878"/>
              <a:gd name="connsiteY2-510" fmla="*/ 14187 h 1462350"/>
              <a:gd name="connsiteX3-511" fmla="*/ 4639125 w 4640878"/>
              <a:gd name="connsiteY3-512" fmla="*/ 176112 h 1462350"/>
              <a:gd name="connsiteX4-513" fmla="*/ 4629600 w 4640878"/>
              <a:gd name="connsiteY4-514" fmla="*/ 1347687 h 1462350"/>
              <a:gd name="connsiteX5-515" fmla="*/ 4505775 w 4640878"/>
              <a:gd name="connsiteY5-516" fmla="*/ 1452462 h 1462350"/>
              <a:gd name="connsiteX6-517" fmla="*/ 190950 w 4640878"/>
              <a:gd name="connsiteY6-518" fmla="*/ 1461987 h 1462350"/>
              <a:gd name="connsiteX7-519" fmla="*/ 9975 w 4640878"/>
              <a:gd name="connsiteY7-520" fmla="*/ 1328637 h 1462350"/>
              <a:gd name="connsiteX8-521" fmla="*/ 1403 w 4640878"/>
              <a:gd name="connsiteY8-522" fmla="*/ 478689 h 1462350"/>
              <a:gd name="connsiteX0-523" fmla="*/ 207133 w 4818986"/>
              <a:gd name="connsiteY0-524" fmla="*/ 204989 h 1472177"/>
              <a:gd name="connsiteX1-525" fmla="*/ 369058 w 4818986"/>
              <a:gd name="connsiteY1-526" fmla="*/ 14489 h 1472177"/>
              <a:gd name="connsiteX2-527" fmla="*/ 4636258 w 4818986"/>
              <a:gd name="connsiteY2-528" fmla="*/ 24014 h 1472177"/>
              <a:gd name="connsiteX3-529" fmla="*/ 4817233 w 4818986"/>
              <a:gd name="connsiteY3-530" fmla="*/ 185939 h 1472177"/>
              <a:gd name="connsiteX4-531" fmla="*/ 4807708 w 4818986"/>
              <a:gd name="connsiteY4-532" fmla="*/ 1357514 h 1472177"/>
              <a:gd name="connsiteX5-533" fmla="*/ 4683883 w 4818986"/>
              <a:gd name="connsiteY5-534" fmla="*/ 1462289 h 1472177"/>
              <a:gd name="connsiteX6-535" fmla="*/ 369058 w 4818986"/>
              <a:gd name="connsiteY6-536" fmla="*/ 1471814 h 1472177"/>
              <a:gd name="connsiteX7-537" fmla="*/ 188083 w 4818986"/>
              <a:gd name="connsiteY7-538" fmla="*/ 1338464 h 1472177"/>
              <a:gd name="connsiteX8-539" fmla="*/ 179511 w 4818986"/>
              <a:gd name="connsiteY8-540" fmla="*/ 488516 h 1472177"/>
              <a:gd name="connsiteX0-541" fmla="*/ 29025 w 4640878"/>
              <a:gd name="connsiteY0-542" fmla="*/ 195162 h 1462350"/>
              <a:gd name="connsiteX1-543" fmla="*/ 190950 w 4640878"/>
              <a:gd name="connsiteY1-544" fmla="*/ 4662 h 1462350"/>
              <a:gd name="connsiteX2-545" fmla="*/ 4458150 w 4640878"/>
              <a:gd name="connsiteY2-546" fmla="*/ 14187 h 1462350"/>
              <a:gd name="connsiteX3-547" fmla="*/ 4639125 w 4640878"/>
              <a:gd name="connsiteY3-548" fmla="*/ 176112 h 1462350"/>
              <a:gd name="connsiteX4-549" fmla="*/ 4629600 w 4640878"/>
              <a:gd name="connsiteY4-550" fmla="*/ 1347687 h 1462350"/>
              <a:gd name="connsiteX5-551" fmla="*/ 4505775 w 4640878"/>
              <a:gd name="connsiteY5-552" fmla="*/ 1452462 h 1462350"/>
              <a:gd name="connsiteX6-553" fmla="*/ 190950 w 4640878"/>
              <a:gd name="connsiteY6-554" fmla="*/ 1461987 h 1462350"/>
              <a:gd name="connsiteX7-555" fmla="*/ 9975 w 4640878"/>
              <a:gd name="connsiteY7-556" fmla="*/ 1328637 h 1462350"/>
              <a:gd name="connsiteX8-557" fmla="*/ 1403 w 4640878"/>
              <a:gd name="connsiteY8-558" fmla="*/ 478689 h 1462350"/>
              <a:gd name="connsiteX0-559" fmla="*/ 29025 w 4846051"/>
              <a:gd name="connsiteY0-560" fmla="*/ 199435 h 1466623"/>
              <a:gd name="connsiteX1-561" fmla="*/ 111575 w 4846051"/>
              <a:gd name="connsiteY1-562" fmla="*/ 8935 h 1466623"/>
              <a:gd name="connsiteX2-563" fmla="*/ 4458150 w 4846051"/>
              <a:gd name="connsiteY2-564" fmla="*/ 18460 h 1466623"/>
              <a:gd name="connsiteX3-565" fmla="*/ 4639125 w 4846051"/>
              <a:gd name="connsiteY3-566" fmla="*/ 180385 h 1466623"/>
              <a:gd name="connsiteX4-567" fmla="*/ 4629600 w 4846051"/>
              <a:gd name="connsiteY4-568" fmla="*/ 1351960 h 1466623"/>
              <a:gd name="connsiteX5-569" fmla="*/ 4505775 w 4846051"/>
              <a:gd name="connsiteY5-570" fmla="*/ 1456735 h 1466623"/>
              <a:gd name="connsiteX6-571" fmla="*/ 190950 w 4846051"/>
              <a:gd name="connsiteY6-572" fmla="*/ 1466260 h 1466623"/>
              <a:gd name="connsiteX7-573" fmla="*/ 9975 w 4846051"/>
              <a:gd name="connsiteY7-574" fmla="*/ 1332910 h 1466623"/>
              <a:gd name="connsiteX8-575" fmla="*/ 1403 w 4846051"/>
              <a:gd name="connsiteY8-576" fmla="*/ 482962 h 1466623"/>
              <a:gd name="connsiteX0-577" fmla="*/ 240110 w 5092061"/>
              <a:gd name="connsiteY0-578" fmla="*/ 211829 h 1475842"/>
              <a:gd name="connsiteX1-579" fmla="*/ 357585 w 5092061"/>
              <a:gd name="connsiteY1-580" fmla="*/ 18154 h 1475842"/>
              <a:gd name="connsiteX2-581" fmla="*/ 4704160 w 5092061"/>
              <a:gd name="connsiteY2-582" fmla="*/ 27679 h 1475842"/>
              <a:gd name="connsiteX3-583" fmla="*/ 4885135 w 5092061"/>
              <a:gd name="connsiteY3-584" fmla="*/ 189604 h 1475842"/>
              <a:gd name="connsiteX4-585" fmla="*/ 4875610 w 5092061"/>
              <a:gd name="connsiteY4-586" fmla="*/ 1361179 h 1475842"/>
              <a:gd name="connsiteX5-587" fmla="*/ 4751785 w 5092061"/>
              <a:gd name="connsiteY5-588" fmla="*/ 1465954 h 1475842"/>
              <a:gd name="connsiteX6-589" fmla="*/ 436960 w 5092061"/>
              <a:gd name="connsiteY6-590" fmla="*/ 1475479 h 1475842"/>
              <a:gd name="connsiteX7-591" fmla="*/ 255985 w 5092061"/>
              <a:gd name="connsiteY7-592" fmla="*/ 1342129 h 1475842"/>
              <a:gd name="connsiteX8-593" fmla="*/ 247413 w 5092061"/>
              <a:gd name="connsiteY8-594" fmla="*/ 492181 h 1475842"/>
              <a:gd name="connsiteX0-595" fmla="*/ 0 w 4851951"/>
              <a:gd name="connsiteY0-596" fmla="*/ 210481 h 1474494"/>
              <a:gd name="connsiteX1-597" fmla="*/ 117475 w 4851951"/>
              <a:gd name="connsiteY1-598" fmla="*/ 16806 h 1474494"/>
              <a:gd name="connsiteX2-599" fmla="*/ 4464050 w 4851951"/>
              <a:gd name="connsiteY2-600" fmla="*/ 26331 h 1474494"/>
              <a:gd name="connsiteX3-601" fmla="*/ 4645025 w 4851951"/>
              <a:gd name="connsiteY3-602" fmla="*/ 188256 h 1474494"/>
              <a:gd name="connsiteX4-603" fmla="*/ 4635500 w 4851951"/>
              <a:gd name="connsiteY4-604" fmla="*/ 1359831 h 1474494"/>
              <a:gd name="connsiteX5-605" fmla="*/ 4511675 w 4851951"/>
              <a:gd name="connsiteY5-606" fmla="*/ 1464606 h 1474494"/>
              <a:gd name="connsiteX6-607" fmla="*/ 196850 w 4851951"/>
              <a:gd name="connsiteY6-608" fmla="*/ 1474131 h 1474494"/>
              <a:gd name="connsiteX7-609" fmla="*/ 15875 w 4851951"/>
              <a:gd name="connsiteY7-610" fmla="*/ 1340781 h 1474494"/>
              <a:gd name="connsiteX8-611" fmla="*/ 7303 w 4851951"/>
              <a:gd name="connsiteY8-612" fmla="*/ 490833 h 1474494"/>
              <a:gd name="connsiteX0-613" fmla="*/ 0 w 4851951"/>
              <a:gd name="connsiteY0-614" fmla="*/ 211829 h 1475842"/>
              <a:gd name="connsiteX1-615" fmla="*/ 117475 w 4851951"/>
              <a:gd name="connsiteY1-616" fmla="*/ 18154 h 1475842"/>
              <a:gd name="connsiteX2-617" fmla="*/ 4464050 w 4851951"/>
              <a:gd name="connsiteY2-618" fmla="*/ 27679 h 1475842"/>
              <a:gd name="connsiteX3-619" fmla="*/ 4645025 w 4851951"/>
              <a:gd name="connsiteY3-620" fmla="*/ 189604 h 1475842"/>
              <a:gd name="connsiteX4-621" fmla="*/ 4635500 w 4851951"/>
              <a:gd name="connsiteY4-622" fmla="*/ 1361179 h 1475842"/>
              <a:gd name="connsiteX5-623" fmla="*/ 4511675 w 4851951"/>
              <a:gd name="connsiteY5-624" fmla="*/ 1465954 h 1475842"/>
              <a:gd name="connsiteX6-625" fmla="*/ 196850 w 4851951"/>
              <a:gd name="connsiteY6-626" fmla="*/ 1475479 h 1475842"/>
              <a:gd name="connsiteX7-627" fmla="*/ 15875 w 4851951"/>
              <a:gd name="connsiteY7-628" fmla="*/ 1342129 h 1475842"/>
              <a:gd name="connsiteX8-629" fmla="*/ 7303 w 4851951"/>
              <a:gd name="connsiteY8-630" fmla="*/ 492181 h 1475842"/>
              <a:gd name="connsiteX0-631" fmla="*/ 8584 w 4860535"/>
              <a:gd name="connsiteY0-632" fmla="*/ 211829 h 1475842"/>
              <a:gd name="connsiteX1-633" fmla="*/ 126059 w 4860535"/>
              <a:gd name="connsiteY1-634" fmla="*/ 18154 h 1475842"/>
              <a:gd name="connsiteX2-635" fmla="*/ 4472634 w 4860535"/>
              <a:gd name="connsiteY2-636" fmla="*/ 27679 h 1475842"/>
              <a:gd name="connsiteX3-637" fmla="*/ 4653609 w 4860535"/>
              <a:gd name="connsiteY3-638" fmla="*/ 189604 h 1475842"/>
              <a:gd name="connsiteX4-639" fmla="*/ 4644084 w 4860535"/>
              <a:gd name="connsiteY4-640" fmla="*/ 1361179 h 1475842"/>
              <a:gd name="connsiteX5-641" fmla="*/ 4520259 w 4860535"/>
              <a:gd name="connsiteY5-642" fmla="*/ 1465954 h 1475842"/>
              <a:gd name="connsiteX6-643" fmla="*/ 205434 w 4860535"/>
              <a:gd name="connsiteY6-644" fmla="*/ 1475479 h 1475842"/>
              <a:gd name="connsiteX7-645" fmla="*/ 24459 w 4860535"/>
              <a:gd name="connsiteY7-646" fmla="*/ 1342129 h 1475842"/>
              <a:gd name="connsiteX8-647" fmla="*/ 15887 w 4860535"/>
              <a:gd name="connsiteY8-648" fmla="*/ 492181 h 1475842"/>
              <a:gd name="connsiteX0-649" fmla="*/ 118 w 4852069"/>
              <a:gd name="connsiteY0-650" fmla="*/ 211829 h 1475842"/>
              <a:gd name="connsiteX1-651" fmla="*/ 117593 w 4852069"/>
              <a:gd name="connsiteY1-652" fmla="*/ 18154 h 1475842"/>
              <a:gd name="connsiteX2-653" fmla="*/ 4464168 w 4852069"/>
              <a:gd name="connsiteY2-654" fmla="*/ 27679 h 1475842"/>
              <a:gd name="connsiteX3-655" fmla="*/ 4645143 w 4852069"/>
              <a:gd name="connsiteY3-656" fmla="*/ 189604 h 1475842"/>
              <a:gd name="connsiteX4-657" fmla="*/ 4635618 w 4852069"/>
              <a:gd name="connsiteY4-658" fmla="*/ 1361179 h 1475842"/>
              <a:gd name="connsiteX5-659" fmla="*/ 4511793 w 4852069"/>
              <a:gd name="connsiteY5-660" fmla="*/ 1465954 h 1475842"/>
              <a:gd name="connsiteX6-661" fmla="*/ 196968 w 4852069"/>
              <a:gd name="connsiteY6-662" fmla="*/ 1475479 h 1475842"/>
              <a:gd name="connsiteX7-663" fmla="*/ 15993 w 4852069"/>
              <a:gd name="connsiteY7-664" fmla="*/ 1342129 h 1475842"/>
              <a:gd name="connsiteX8-665" fmla="*/ 7421 w 4852069"/>
              <a:gd name="connsiteY8-666" fmla="*/ 492181 h 1475842"/>
              <a:gd name="connsiteX0-667" fmla="*/ 118 w 4646896"/>
              <a:gd name="connsiteY0-668" fmla="*/ 207811 h 1471824"/>
              <a:gd name="connsiteX1-669" fmla="*/ 117593 w 4646896"/>
              <a:gd name="connsiteY1-670" fmla="*/ 14136 h 1471824"/>
              <a:gd name="connsiteX2-671" fmla="*/ 4464168 w 4646896"/>
              <a:gd name="connsiteY2-672" fmla="*/ 23661 h 1471824"/>
              <a:gd name="connsiteX3-673" fmla="*/ 4645143 w 4646896"/>
              <a:gd name="connsiteY3-674" fmla="*/ 185586 h 1471824"/>
              <a:gd name="connsiteX4-675" fmla="*/ 4635618 w 4646896"/>
              <a:gd name="connsiteY4-676" fmla="*/ 1357161 h 1471824"/>
              <a:gd name="connsiteX5-677" fmla="*/ 4511793 w 4646896"/>
              <a:gd name="connsiteY5-678" fmla="*/ 1461936 h 1471824"/>
              <a:gd name="connsiteX6-679" fmla="*/ 196968 w 4646896"/>
              <a:gd name="connsiteY6-680" fmla="*/ 1471461 h 1471824"/>
              <a:gd name="connsiteX7-681" fmla="*/ 15993 w 4646896"/>
              <a:gd name="connsiteY7-682" fmla="*/ 1338111 h 1471824"/>
              <a:gd name="connsiteX8-683" fmla="*/ 7421 w 4646896"/>
              <a:gd name="connsiteY8-684" fmla="*/ 488163 h 1471824"/>
              <a:gd name="connsiteX0-685" fmla="*/ 118 w 4646896"/>
              <a:gd name="connsiteY0-686" fmla="*/ 204334 h 1468347"/>
              <a:gd name="connsiteX1-687" fmla="*/ 117593 w 4646896"/>
              <a:gd name="connsiteY1-688" fmla="*/ 10659 h 1468347"/>
              <a:gd name="connsiteX2-689" fmla="*/ 4464168 w 4646896"/>
              <a:gd name="connsiteY2-690" fmla="*/ 20184 h 1468347"/>
              <a:gd name="connsiteX3-691" fmla="*/ 4645143 w 4646896"/>
              <a:gd name="connsiteY3-692" fmla="*/ 182109 h 1468347"/>
              <a:gd name="connsiteX4-693" fmla="*/ 4635618 w 4646896"/>
              <a:gd name="connsiteY4-694" fmla="*/ 1353684 h 1468347"/>
              <a:gd name="connsiteX5-695" fmla="*/ 4511793 w 4646896"/>
              <a:gd name="connsiteY5-696" fmla="*/ 1458459 h 1468347"/>
              <a:gd name="connsiteX6-697" fmla="*/ 196968 w 4646896"/>
              <a:gd name="connsiteY6-698" fmla="*/ 1467984 h 1468347"/>
              <a:gd name="connsiteX7-699" fmla="*/ 15993 w 4646896"/>
              <a:gd name="connsiteY7-700" fmla="*/ 1334634 h 1468347"/>
              <a:gd name="connsiteX8-701" fmla="*/ 7421 w 4646896"/>
              <a:gd name="connsiteY8-702" fmla="*/ 484686 h 14683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4646896" h="1468347">
                <a:moveTo>
                  <a:pt x="118" y="204334"/>
                </a:moveTo>
                <a:cubicBezTo>
                  <a:pt x="9642" y="139247"/>
                  <a:pt x="-39040" y="41351"/>
                  <a:pt x="117593" y="10659"/>
                </a:cubicBezTo>
                <a:cubicBezTo>
                  <a:pt x="274226" y="-20033"/>
                  <a:pt x="4361086" y="25899"/>
                  <a:pt x="4464168" y="20184"/>
                </a:cubicBezTo>
                <a:cubicBezTo>
                  <a:pt x="4567250" y="14469"/>
                  <a:pt x="4638793" y="43997"/>
                  <a:pt x="4645143" y="182109"/>
                </a:cubicBezTo>
                <a:cubicBezTo>
                  <a:pt x="4651493" y="320221"/>
                  <a:pt x="4638793" y="1299709"/>
                  <a:pt x="4635618" y="1353684"/>
                </a:cubicBezTo>
                <a:cubicBezTo>
                  <a:pt x="4632443" y="1407659"/>
                  <a:pt x="4632443" y="1444171"/>
                  <a:pt x="4511793" y="1458459"/>
                </a:cubicBezTo>
                <a:cubicBezTo>
                  <a:pt x="4391143" y="1472747"/>
                  <a:pt x="268405" y="1464808"/>
                  <a:pt x="196968" y="1467984"/>
                </a:cubicBezTo>
                <a:cubicBezTo>
                  <a:pt x="125531" y="1471160"/>
                  <a:pt x="33297" y="1455655"/>
                  <a:pt x="15993" y="1334634"/>
                </a:cubicBezTo>
                <a:cubicBezTo>
                  <a:pt x="-1311" y="1213613"/>
                  <a:pt x="9644" y="582158"/>
                  <a:pt x="7421" y="484686"/>
                </a:cubicBezTo>
              </a:path>
            </a:pathLst>
          </a:custGeom>
          <a:solidFill>
            <a:schemeClr val="bg1"/>
          </a:solidFill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" name="任意多边形 4"/>
          <p:cNvSpPr/>
          <p:nvPr/>
        </p:nvSpPr>
        <p:spPr>
          <a:xfrm>
            <a:off x="1805813" y="1670773"/>
            <a:ext cx="1208015" cy="2796913"/>
          </a:xfrm>
          <a:custGeom>
            <a:avLst/>
            <a:gdLst>
              <a:gd name="connsiteX0" fmla="*/ 463550 w 1244600"/>
              <a:gd name="connsiteY0" fmla="*/ 0 h 3111500"/>
              <a:gd name="connsiteX1" fmla="*/ 806450 w 1244600"/>
              <a:gd name="connsiteY1" fmla="*/ 0 h 3111500"/>
              <a:gd name="connsiteX2" fmla="*/ 812800 w 1244600"/>
              <a:gd name="connsiteY2" fmla="*/ 3028950 h 3111500"/>
              <a:gd name="connsiteX3" fmla="*/ 1244600 w 1244600"/>
              <a:gd name="connsiteY3" fmla="*/ 3022600 h 3111500"/>
              <a:gd name="connsiteX4" fmla="*/ 1244600 w 1244600"/>
              <a:gd name="connsiteY4" fmla="*/ 3111500 h 3111500"/>
              <a:gd name="connsiteX5" fmla="*/ 0 w 1244600"/>
              <a:gd name="connsiteY5" fmla="*/ 3105150 h 3111500"/>
              <a:gd name="connsiteX6" fmla="*/ 0 w 1244600"/>
              <a:gd name="connsiteY6" fmla="*/ 3003550 h 3111500"/>
              <a:gd name="connsiteX7" fmla="*/ 457200 w 1244600"/>
              <a:gd name="connsiteY7" fmla="*/ 3003550 h 3111500"/>
              <a:gd name="connsiteX8" fmla="*/ 463550 w 1244600"/>
              <a:gd name="connsiteY8" fmla="*/ 0 h 3111500"/>
              <a:gd name="connsiteX0-1" fmla="*/ 463550 w 1244600"/>
              <a:gd name="connsiteY0-2" fmla="*/ 377033 h 3488533"/>
              <a:gd name="connsiteX1-3" fmla="*/ 806450 w 1244600"/>
              <a:gd name="connsiteY1-4" fmla="*/ 377033 h 3488533"/>
              <a:gd name="connsiteX2-5" fmla="*/ 812800 w 1244600"/>
              <a:gd name="connsiteY2-6" fmla="*/ 3405983 h 3488533"/>
              <a:gd name="connsiteX3-7" fmla="*/ 1244600 w 1244600"/>
              <a:gd name="connsiteY3-8" fmla="*/ 3399633 h 3488533"/>
              <a:gd name="connsiteX4-9" fmla="*/ 1244600 w 1244600"/>
              <a:gd name="connsiteY4-10" fmla="*/ 3488533 h 3488533"/>
              <a:gd name="connsiteX5-11" fmla="*/ 0 w 1244600"/>
              <a:gd name="connsiteY5-12" fmla="*/ 3482183 h 3488533"/>
              <a:gd name="connsiteX6-13" fmla="*/ 0 w 1244600"/>
              <a:gd name="connsiteY6-14" fmla="*/ 3380583 h 3488533"/>
              <a:gd name="connsiteX7-15" fmla="*/ 457200 w 1244600"/>
              <a:gd name="connsiteY7-16" fmla="*/ 3380583 h 3488533"/>
              <a:gd name="connsiteX8-17" fmla="*/ 463550 w 1244600"/>
              <a:gd name="connsiteY8-18" fmla="*/ 377033 h 3488533"/>
              <a:gd name="connsiteX0-19" fmla="*/ 463550 w 1244600"/>
              <a:gd name="connsiteY0-20" fmla="*/ 228782 h 3340282"/>
              <a:gd name="connsiteX1-21" fmla="*/ 806450 w 1244600"/>
              <a:gd name="connsiteY1-22" fmla="*/ 228782 h 3340282"/>
              <a:gd name="connsiteX2-23" fmla="*/ 812800 w 1244600"/>
              <a:gd name="connsiteY2-24" fmla="*/ 3257732 h 3340282"/>
              <a:gd name="connsiteX3-25" fmla="*/ 1244600 w 1244600"/>
              <a:gd name="connsiteY3-26" fmla="*/ 3251382 h 3340282"/>
              <a:gd name="connsiteX4-27" fmla="*/ 1244600 w 1244600"/>
              <a:gd name="connsiteY4-28" fmla="*/ 3340282 h 3340282"/>
              <a:gd name="connsiteX5-29" fmla="*/ 0 w 1244600"/>
              <a:gd name="connsiteY5-30" fmla="*/ 3333932 h 3340282"/>
              <a:gd name="connsiteX6-31" fmla="*/ 0 w 1244600"/>
              <a:gd name="connsiteY6-32" fmla="*/ 3232332 h 3340282"/>
              <a:gd name="connsiteX7-33" fmla="*/ 457200 w 1244600"/>
              <a:gd name="connsiteY7-34" fmla="*/ 3232332 h 3340282"/>
              <a:gd name="connsiteX8-35" fmla="*/ 463550 w 1244600"/>
              <a:gd name="connsiteY8-36" fmla="*/ 228782 h 3340282"/>
              <a:gd name="connsiteX0-37" fmla="*/ 463550 w 1244600"/>
              <a:gd name="connsiteY0-38" fmla="*/ 453115 h 3564615"/>
              <a:gd name="connsiteX1-39" fmla="*/ 806450 w 1244600"/>
              <a:gd name="connsiteY1-40" fmla="*/ 453115 h 3564615"/>
              <a:gd name="connsiteX2-41" fmla="*/ 812800 w 1244600"/>
              <a:gd name="connsiteY2-42" fmla="*/ 3482065 h 3564615"/>
              <a:gd name="connsiteX3-43" fmla="*/ 1244600 w 1244600"/>
              <a:gd name="connsiteY3-44" fmla="*/ 3475715 h 3564615"/>
              <a:gd name="connsiteX4-45" fmla="*/ 1244600 w 1244600"/>
              <a:gd name="connsiteY4-46" fmla="*/ 3564615 h 3564615"/>
              <a:gd name="connsiteX5-47" fmla="*/ 0 w 1244600"/>
              <a:gd name="connsiteY5-48" fmla="*/ 3558265 h 3564615"/>
              <a:gd name="connsiteX6-49" fmla="*/ 0 w 1244600"/>
              <a:gd name="connsiteY6-50" fmla="*/ 3456665 h 3564615"/>
              <a:gd name="connsiteX7-51" fmla="*/ 457200 w 1244600"/>
              <a:gd name="connsiteY7-52" fmla="*/ 3456665 h 3564615"/>
              <a:gd name="connsiteX8-53" fmla="*/ 463550 w 1244600"/>
              <a:gd name="connsiteY8-54" fmla="*/ 453115 h 3564615"/>
              <a:gd name="connsiteX0-55" fmla="*/ 463550 w 1244600"/>
              <a:gd name="connsiteY0-56" fmla="*/ 20169 h 3131669"/>
              <a:gd name="connsiteX1-57" fmla="*/ 806450 w 1244600"/>
              <a:gd name="connsiteY1-58" fmla="*/ 20169 h 3131669"/>
              <a:gd name="connsiteX2-59" fmla="*/ 812800 w 1244600"/>
              <a:gd name="connsiteY2-60" fmla="*/ 3049119 h 3131669"/>
              <a:gd name="connsiteX3-61" fmla="*/ 1244600 w 1244600"/>
              <a:gd name="connsiteY3-62" fmla="*/ 3042769 h 3131669"/>
              <a:gd name="connsiteX4-63" fmla="*/ 1244600 w 1244600"/>
              <a:gd name="connsiteY4-64" fmla="*/ 3131669 h 3131669"/>
              <a:gd name="connsiteX5-65" fmla="*/ 0 w 1244600"/>
              <a:gd name="connsiteY5-66" fmla="*/ 3125319 h 3131669"/>
              <a:gd name="connsiteX6-67" fmla="*/ 0 w 1244600"/>
              <a:gd name="connsiteY6-68" fmla="*/ 3023719 h 3131669"/>
              <a:gd name="connsiteX7-69" fmla="*/ 457200 w 1244600"/>
              <a:gd name="connsiteY7-70" fmla="*/ 3023719 h 3131669"/>
              <a:gd name="connsiteX8-71" fmla="*/ 463550 w 1244600"/>
              <a:gd name="connsiteY8-72" fmla="*/ 20169 h 3131669"/>
              <a:gd name="connsiteX0-73" fmla="*/ 463550 w 1244600"/>
              <a:gd name="connsiteY0-74" fmla="*/ 20169 h 3131669"/>
              <a:gd name="connsiteX1-75" fmla="*/ 806450 w 1244600"/>
              <a:gd name="connsiteY1-76" fmla="*/ 20169 h 3131669"/>
              <a:gd name="connsiteX2-77" fmla="*/ 812800 w 1244600"/>
              <a:gd name="connsiteY2-78" fmla="*/ 3049119 h 3131669"/>
              <a:gd name="connsiteX3-79" fmla="*/ 1244600 w 1244600"/>
              <a:gd name="connsiteY3-80" fmla="*/ 3042769 h 3131669"/>
              <a:gd name="connsiteX4-81" fmla="*/ 1244600 w 1244600"/>
              <a:gd name="connsiteY4-82" fmla="*/ 3131669 h 3131669"/>
              <a:gd name="connsiteX5-83" fmla="*/ 0 w 1244600"/>
              <a:gd name="connsiteY5-84" fmla="*/ 3125319 h 3131669"/>
              <a:gd name="connsiteX6-85" fmla="*/ 0 w 1244600"/>
              <a:gd name="connsiteY6-86" fmla="*/ 3023719 h 3131669"/>
              <a:gd name="connsiteX7-87" fmla="*/ 457200 w 1244600"/>
              <a:gd name="connsiteY7-88" fmla="*/ 3023719 h 3131669"/>
              <a:gd name="connsiteX8-89" fmla="*/ 463550 w 1244600"/>
              <a:gd name="connsiteY8-90" fmla="*/ 20169 h 3131669"/>
              <a:gd name="connsiteX0-91" fmla="*/ 463550 w 1244600"/>
              <a:gd name="connsiteY0-92" fmla="*/ 20169 h 3131669"/>
              <a:gd name="connsiteX1-93" fmla="*/ 806450 w 1244600"/>
              <a:gd name="connsiteY1-94" fmla="*/ 20169 h 3131669"/>
              <a:gd name="connsiteX2-95" fmla="*/ 812800 w 1244600"/>
              <a:gd name="connsiteY2-96" fmla="*/ 3049119 h 3131669"/>
              <a:gd name="connsiteX3-97" fmla="*/ 1244600 w 1244600"/>
              <a:gd name="connsiteY3-98" fmla="*/ 3042769 h 3131669"/>
              <a:gd name="connsiteX4-99" fmla="*/ 1244600 w 1244600"/>
              <a:gd name="connsiteY4-100" fmla="*/ 3131669 h 3131669"/>
              <a:gd name="connsiteX5-101" fmla="*/ 0 w 1244600"/>
              <a:gd name="connsiteY5-102" fmla="*/ 3125319 h 3131669"/>
              <a:gd name="connsiteX6-103" fmla="*/ 0 w 1244600"/>
              <a:gd name="connsiteY6-104" fmla="*/ 3023719 h 3131669"/>
              <a:gd name="connsiteX7-105" fmla="*/ 457200 w 1244600"/>
              <a:gd name="connsiteY7-106" fmla="*/ 3023719 h 3131669"/>
              <a:gd name="connsiteX8-107" fmla="*/ 463550 w 1244600"/>
              <a:gd name="connsiteY8-108" fmla="*/ 20169 h 3131669"/>
              <a:gd name="connsiteX0-109" fmla="*/ 463550 w 1244600"/>
              <a:gd name="connsiteY0-110" fmla="*/ 20169 h 3131669"/>
              <a:gd name="connsiteX1-111" fmla="*/ 806450 w 1244600"/>
              <a:gd name="connsiteY1-112" fmla="*/ 20169 h 3131669"/>
              <a:gd name="connsiteX2-113" fmla="*/ 812800 w 1244600"/>
              <a:gd name="connsiteY2-114" fmla="*/ 3049119 h 3131669"/>
              <a:gd name="connsiteX3-115" fmla="*/ 1244600 w 1244600"/>
              <a:gd name="connsiteY3-116" fmla="*/ 3042769 h 3131669"/>
              <a:gd name="connsiteX4-117" fmla="*/ 1244600 w 1244600"/>
              <a:gd name="connsiteY4-118" fmla="*/ 3131669 h 3131669"/>
              <a:gd name="connsiteX5-119" fmla="*/ 0 w 1244600"/>
              <a:gd name="connsiteY5-120" fmla="*/ 3125319 h 3131669"/>
              <a:gd name="connsiteX6-121" fmla="*/ 0 w 1244600"/>
              <a:gd name="connsiteY6-122" fmla="*/ 3023719 h 3131669"/>
              <a:gd name="connsiteX7-123" fmla="*/ 457200 w 1244600"/>
              <a:gd name="connsiteY7-124" fmla="*/ 3023719 h 3131669"/>
              <a:gd name="connsiteX8-125" fmla="*/ 463550 w 1244600"/>
              <a:gd name="connsiteY8-126" fmla="*/ 20169 h 3131669"/>
              <a:gd name="connsiteX0-127" fmla="*/ 463550 w 1244600"/>
              <a:gd name="connsiteY0-128" fmla="*/ 20169 h 3147435"/>
              <a:gd name="connsiteX1-129" fmla="*/ 806450 w 1244600"/>
              <a:gd name="connsiteY1-130" fmla="*/ 20169 h 3147435"/>
              <a:gd name="connsiteX2-131" fmla="*/ 812800 w 1244600"/>
              <a:gd name="connsiteY2-132" fmla="*/ 3049119 h 3147435"/>
              <a:gd name="connsiteX3-133" fmla="*/ 1244600 w 1244600"/>
              <a:gd name="connsiteY3-134" fmla="*/ 3042769 h 3147435"/>
              <a:gd name="connsiteX4-135" fmla="*/ 1244600 w 1244600"/>
              <a:gd name="connsiteY4-136" fmla="*/ 3131669 h 3147435"/>
              <a:gd name="connsiteX5-137" fmla="*/ 0 w 1244600"/>
              <a:gd name="connsiteY5-138" fmla="*/ 3125319 h 3147435"/>
              <a:gd name="connsiteX6-139" fmla="*/ 0 w 1244600"/>
              <a:gd name="connsiteY6-140" fmla="*/ 3023719 h 3147435"/>
              <a:gd name="connsiteX7-141" fmla="*/ 457200 w 1244600"/>
              <a:gd name="connsiteY7-142" fmla="*/ 3023719 h 3147435"/>
              <a:gd name="connsiteX8-143" fmla="*/ 463550 w 1244600"/>
              <a:gd name="connsiteY8-144" fmla="*/ 20169 h 3147435"/>
              <a:gd name="connsiteX0-145" fmla="*/ 463550 w 1244600"/>
              <a:gd name="connsiteY0-146" fmla="*/ 20169 h 3146458"/>
              <a:gd name="connsiteX1-147" fmla="*/ 806450 w 1244600"/>
              <a:gd name="connsiteY1-148" fmla="*/ 20169 h 3146458"/>
              <a:gd name="connsiteX2-149" fmla="*/ 812800 w 1244600"/>
              <a:gd name="connsiteY2-150" fmla="*/ 3049119 h 3146458"/>
              <a:gd name="connsiteX3-151" fmla="*/ 1244600 w 1244600"/>
              <a:gd name="connsiteY3-152" fmla="*/ 3042769 h 3146458"/>
              <a:gd name="connsiteX4-153" fmla="*/ 1244600 w 1244600"/>
              <a:gd name="connsiteY4-154" fmla="*/ 3131669 h 3146458"/>
              <a:gd name="connsiteX5-155" fmla="*/ 0 w 1244600"/>
              <a:gd name="connsiteY5-156" fmla="*/ 3125319 h 3146458"/>
              <a:gd name="connsiteX6-157" fmla="*/ 0 w 1244600"/>
              <a:gd name="connsiteY6-158" fmla="*/ 3023719 h 3146458"/>
              <a:gd name="connsiteX7-159" fmla="*/ 457200 w 1244600"/>
              <a:gd name="connsiteY7-160" fmla="*/ 3023719 h 3146458"/>
              <a:gd name="connsiteX8-161" fmla="*/ 463550 w 1244600"/>
              <a:gd name="connsiteY8-162" fmla="*/ 20169 h 3146458"/>
              <a:gd name="connsiteX0-163" fmla="*/ 476250 w 1257300"/>
              <a:gd name="connsiteY0-164" fmla="*/ 20169 h 3142792"/>
              <a:gd name="connsiteX1-165" fmla="*/ 819150 w 1257300"/>
              <a:gd name="connsiteY1-166" fmla="*/ 20169 h 3142792"/>
              <a:gd name="connsiteX2-167" fmla="*/ 825500 w 1257300"/>
              <a:gd name="connsiteY2-168" fmla="*/ 3049119 h 3142792"/>
              <a:gd name="connsiteX3-169" fmla="*/ 1257300 w 1257300"/>
              <a:gd name="connsiteY3-170" fmla="*/ 3042769 h 3142792"/>
              <a:gd name="connsiteX4-171" fmla="*/ 1257300 w 1257300"/>
              <a:gd name="connsiteY4-172" fmla="*/ 3131669 h 3142792"/>
              <a:gd name="connsiteX5-173" fmla="*/ 12700 w 1257300"/>
              <a:gd name="connsiteY5-174" fmla="*/ 3125319 h 3142792"/>
              <a:gd name="connsiteX6-175" fmla="*/ 12700 w 1257300"/>
              <a:gd name="connsiteY6-176" fmla="*/ 3023719 h 3142792"/>
              <a:gd name="connsiteX7-177" fmla="*/ 469900 w 1257300"/>
              <a:gd name="connsiteY7-178" fmla="*/ 3023719 h 3142792"/>
              <a:gd name="connsiteX8-179" fmla="*/ 476250 w 1257300"/>
              <a:gd name="connsiteY8-180" fmla="*/ 20169 h 3142792"/>
              <a:gd name="connsiteX0-181" fmla="*/ 538091 w 1319141"/>
              <a:gd name="connsiteY0-182" fmla="*/ 20169 h 3142792"/>
              <a:gd name="connsiteX1-183" fmla="*/ 880991 w 1319141"/>
              <a:gd name="connsiteY1-184" fmla="*/ 20169 h 3142792"/>
              <a:gd name="connsiteX2-185" fmla="*/ 887341 w 1319141"/>
              <a:gd name="connsiteY2-186" fmla="*/ 3049119 h 3142792"/>
              <a:gd name="connsiteX3-187" fmla="*/ 1319141 w 1319141"/>
              <a:gd name="connsiteY3-188" fmla="*/ 3042769 h 3142792"/>
              <a:gd name="connsiteX4-189" fmla="*/ 1319141 w 1319141"/>
              <a:gd name="connsiteY4-190" fmla="*/ 3131669 h 3142792"/>
              <a:gd name="connsiteX5-191" fmla="*/ 74541 w 1319141"/>
              <a:gd name="connsiteY5-192" fmla="*/ 3125319 h 3142792"/>
              <a:gd name="connsiteX6-193" fmla="*/ 74541 w 1319141"/>
              <a:gd name="connsiteY6-194" fmla="*/ 3023719 h 3142792"/>
              <a:gd name="connsiteX7-195" fmla="*/ 531741 w 1319141"/>
              <a:gd name="connsiteY7-196" fmla="*/ 3023719 h 3142792"/>
              <a:gd name="connsiteX8-197" fmla="*/ 538091 w 1319141"/>
              <a:gd name="connsiteY8-198" fmla="*/ 20169 h 3142792"/>
              <a:gd name="connsiteX0-199" fmla="*/ 483236 w 1264286"/>
              <a:gd name="connsiteY0-200" fmla="*/ 20169 h 3142792"/>
              <a:gd name="connsiteX1-201" fmla="*/ 826136 w 1264286"/>
              <a:gd name="connsiteY1-202" fmla="*/ 20169 h 3142792"/>
              <a:gd name="connsiteX2-203" fmla="*/ 832486 w 1264286"/>
              <a:gd name="connsiteY2-204" fmla="*/ 3049119 h 3142792"/>
              <a:gd name="connsiteX3-205" fmla="*/ 1264286 w 1264286"/>
              <a:gd name="connsiteY3-206" fmla="*/ 3042769 h 3142792"/>
              <a:gd name="connsiteX4-207" fmla="*/ 1264286 w 1264286"/>
              <a:gd name="connsiteY4-208" fmla="*/ 3131669 h 3142792"/>
              <a:gd name="connsiteX5-209" fmla="*/ 19686 w 1264286"/>
              <a:gd name="connsiteY5-210" fmla="*/ 3125319 h 3142792"/>
              <a:gd name="connsiteX6-211" fmla="*/ 19686 w 1264286"/>
              <a:gd name="connsiteY6-212" fmla="*/ 3023719 h 3142792"/>
              <a:gd name="connsiteX7-213" fmla="*/ 476886 w 1264286"/>
              <a:gd name="connsiteY7-214" fmla="*/ 3023719 h 3142792"/>
              <a:gd name="connsiteX8-215" fmla="*/ 483236 w 1264286"/>
              <a:gd name="connsiteY8-216" fmla="*/ 20169 h 3142792"/>
              <a:gd name="connsiteX0-217" fmla="*/ 483236 w 1264286"/>
              <a:gd name="connsiteY0-218" fmla="*/ 20169 h 3242031"/>
              <a:gd name="connsiteX1-219" fmla="*/ 826136 w 1264286"/>
              <a:gd name="connsiteY1-220" fmla="*/ 20169 h 3242031"/>
              <a:gd name="connsiteX2-221" fmla="*/ 832486 w 1264286"/>
              <a:gd name="connsiteY2-222" fmla="*/ 3049119 h 3242031"/>
              <a:gd name="connsiteX3-223" fmla="*/ 1264286 w 1264286"/>
              <a:gd name="connsiteY3-224" fmla="*/ 3042769 h 3242031"/>
              <a:gd name="connsiteX4-225" fmla="*/ 1264286 w 1264286"/>
              <a:gd name="connsiteY4-226" fmla="*/ 3131669 h 3242031"/>
              <a:gd name="connsiteX5-227" fmla="*/ 19686 w 1264286"/>
              <a:gd name="connsiteY5-228" fmla="*/ 3125319 h 3242031"/>
              <a:gd name="connsiteX6-229" fmla="*/ 19686 w 1264286"/>
              <a:gd name="connsiteY6-230" fmla="*/ 3023719 h 3242031"/>
              <a:gd name="connsiteX7-231" fmla="*/ 476886 w 1264286"/>
              <a:gd name="connsiteY7-232" fmla="*/ 3023719 h 3242031"/>
              <a:gd name="connsiteX8-233" fmla="*/ 483236 w 1264286"/>
              <a:gd name="connsiteY8-234" fmla="*/ 20169 h 3242031"/>
              <a:gd name="connsiteX0-235" fmla="*/ 483236 w 1264286"/>
              <a:gd name="connsiteY0-236" fmla="*/ 20169 h 3142792"/>
              <a:gd name="connsiteX1-237" fmla="*/ 826136 w 1264286"/>
              <a:gd name="connsiteY1-238" fmla="*/ 20169 h 3142792"/>
              <a:gd name="connsiteX2-239" fmla="*/ 832486 w 1264286"/>
              <a:gd name="connsiteY2-240" fmla="*/ 3049119 h 3142792"/>
              <a:gd name="connsiteX3-241" fmla="*/ 1264286 w 1264286"/>
              <a:gd name="connsiteY3-242" fmla="*/ 3042769 h 3142792"/>
              <a:gd name="connsiteX4-243" fmla="*/ 1264286 w 1264286"/>
              <a:gd name="connsiteY4-244" fmla="*/ 3131669 h 3142792"/>
              <a:gd name="connsiteX5-245" fmla="*/ 19686 w 1264286"/>
              <a:gd name="connsiteY5-246" fmla="*/ 3125319 h 3142792"/>
              <a:gd name="connsiteX6-247" fmla="*/ 19686 w 1264286"/>
              <a:gd name="connsiteY6-248" fmla="*/ 3023719 h 3142792"/>
              <a:gd name="connsiteX7-249" fmla="*/ 476886 w 1264286"/>
              <a:gd name="connsiteY7-250" fmla="*/ 3023719 h 3142792"/>
              <a:gd name="connsiteX8-251" fmla="*/ 483236 w 1264286"/>
              <a:gd name="connsiteY8-252" fmla="*/ 20169 h 3142792"/>
              <a:gd name="connsiteX0-253" fmla="*/ 483236 w 1264286"/>
              <a:gd name="connsiteY0-254" fmla="*/ 20169 h 3142792"/>
              <a:gd name="connsiteX1-255" fmla="*/ 826136 w 1264286"/>
              <a:gd name="connsiteY1-256" fmla="*/ 20169 h 3142792"/>
              <a:gd name="connsiteX2-257" fmla="*/ 832486 w 1264286"/>
              <a:gd name="connsiteY2-258" fmla="*/ 3049119 h 3142792"/>
              <a:gd name="connsiteX3-259" fmla="*/ 1264286 w 1264286"/>
              <a:gd name="connsiteY3-260" fmla="*/ 3042769 h 3142792"/>
              <a:gd name="connsiteX4-261" fmla="*/ 1264286 w 1264286"/>
              <a:gd name="connsiteY4-262" fmla="*/ 3131669 h 3142792"/>
              <a:gd name="connsiteX5-263" fmla="*/ 19686 w 1264286"/>
              <a:gd name="connsiteY5-264" fmla="*/ 3125319 h 3142792"/>
              <a:gd name="connsiteX6-265" fmla="*/ 19686 w 1264286"/>
              <a:gd name="connsiteY6-266" fmla="*/ 3023719 h 3142792"/>
              <a:gd name="connsiteX7-267" fmla="*/ 476886 w 1264286"/>
              <a:gd name="connsiteY7-268" fmla="*/ 3023719 h 3142792"/>
              <a:gd name="connsiteX8-269" fmla="*/ 574676 w 1264286"/>
              <a:gd name="connsiteY8-270" fmla="*/ 111609 h 3142792"/>
              <a:gd name="connsiteX0-271" fmla="*/ 483236 w 1264286"/>
              <a:gd name="connsiteY0-272" fmla="*/ 20169 h 3142792"/>
              <a:gd name="connsiteX1-273" fmla="*/ 826136 w 1264286"/>
              <a:gd name="connsiteY1-274" fmla="*/ 20169 h 3142792"/>
              <a:gd name="connsiteX2-275" fmla="*/ 832486 w 1264286"/>
              <a:gd name="connsiteY2-276" fmla="*/ 3049119 h 3142792"/>
              <a:gd name="connsiteX3-277" fmla="*/ 1264286 w 1264286"/>
              <a:gd name="connsiteY3-278" fmla="*/ 3042769 h 3142792"/>
              <a:gd name="connsiteX4-279" fmla="*/ 1264286 w 1264286"/>
              <a:gd name="connsiteY4-280" fmla="*/ 3131669 h 3142792"/>
              <a:gd name="connsiteX5-281" fmla="*/ 19686 w 1264286"/>
              <a:gd name="connsiteY5-282" fmla="*/ 3125319 h 3142792"/>
              <a:gd name="connsiteX6-283" fmla="*/ 19686 w 1264286"/>
              <a:gd name="connsiteY6-284" fmla="*/ 3023719 h 3142792"/>
              <a:gd name="connsiteX7-285" fmla="*/ 476886 w 1264286"/>
              <a:gd name="connsiteY7-286" fmla="*/ 3023719 h 3142792"/>
              <a:gd name="connsiteX8-287" fmla="*/ 574676 w 1264286"/>
              <a:gd name="connsiteY8-288" fmla="*/ 111609 h 3142792"/>
              <a:gd name="connsiteX0-289" fmla="*/ 483236 w 1264286"/>
              <a:gd name="connsiteY0-290" fmla="*/ 20169 h 3142792"/>
              <a:gd name="connsiteX1-291" fmla="*/ 826136 w 1264286"/>
              <a:gd name="connsiteY1-292" fmla="*/ 20169 h 3142792"/>
              <a:gd name="connsiteX2-293" fmla="*/ 832486 w 1264286"/>
              <a:gd name="connsiteY2-294" fmla="*/ 3049119 h 3142792"/>
              <a:gd name="connsiteX3-295" fmla="*/ 1264286 w 1264286"/>
              <a:gd name="connsiteY3-296" fmla="*/ 3042769 h 3142792"/>
              <a:gd name="connsiteX4-297" fmla="*/ 1264286 w 1264286"/>
              <a:gd name="connsiteY4-298" fmla="*/ 3131669 h 3142792"/>
              <a:gd name="connsiteX5-299" fmla="*/ 19686 w 1264286"/>
              <a:gd name="connsiteY5-300" fmla="*/ 3125319 h 3142792"/>
              <a:gd name="connsiteX6-301" fmla="*/ 19686 w 1264286"/>
              <a:gd name="connsiteY6-302" fmla="*/ 3023719 h 3142792"/>
              <a:gd name="connsiteX7-303" fmla="*/ 476886 w 1264286"/>
              <a:gd name="connsiteY7-304" fmla="*/ 3023719 h 3142792"/>
              <a:gd name="connsiteX8-305" fmla="*/ 574676 w 1264286"/>
              <a:gd name="connsiteY8-306" fmla="*/ 111609 h 3142792"/>
              <a:gd name="connsiteX0-307" fmla="*/ 483236 w 1264286"/>
              <a:gd name="connsiteY0-308" fmla="*/ 20169 h 3233496"/>
              <a:gd name="connsiteX1-309" fmla="*/ 826136 w 1264286"/>
              <a:gd name="connsiteY1-310" fmla="*/ 20169 h 3233496"/>
              <a:gd name="connsiteX2-311" fmla="*/ 832486 w 1264286"/>
              <a:gd name="connsiteY2-312" fmla="*/ 3049119 h 3233496"/>
              <a:gd name="connsiteX3-313" fmla="*/ 1264286 w 1264286"/>
              <a:gd name="connsiteY3-314" fmla="*/ 3042769 h 3233496"/>
              <a:gd name="connsiteX4-315" fmla="*/ 1264286 w 1264286"/>
              <a:gd name="connsiteY4-316" fmla="*/ 3131669 h 3233496"/>
              <a:gd name="connsiteX5-317" fmla="*/ 19686 w 1264286"/>
              <a:gd name="connsiteY5-318" fmla="*/ 3125319 h 3233496"/>
              <a:gd name="connsiteX6-319" fmla="*/ 19686 w 1264286"/>
              <a:gd name="connsiteY6-320" fmla="*/ 3023719 h 3233496"/>
              <a:gd name="connsiteX7-321" fmla="*/ 476886 w 1264286"/>
              <a:gd name="connsiteY7-322" fmla="*/ 3023719 h 3233496"/>
              <a:gd name="connsiteX8-323" fmla="*/ 503238 w 1264286"/>
              <a:gd name="connsiteY8-324" fmla="*/ 135422 h 3233496"/>
              <a:gd name="connsiteX0-325" fmla="*/ 483236 w 1264286"/>
              <a:gd name="connsiteY0-326" fmla="*/ 20169 h 3233496"/>
              <a:gd name="connsiteX1-327" fmla="*/ 826136 w 1264286"/>
              <a:gd name="connsiteY1-328" fmla="*/ 20169 h 3233496"/>
              <a:gd name="connsiteX2-329" fmla="*/ 832486 w 1264286"/>
              <a:gd name="connsiteY2-330" fmla="*/ 3049119 h 3233496"/>
              <a:gd name="connsiteX3-331" fmla="*/ 1264286 w 1264286"/>
              <a:gd name="connsiteY3-332" fmla="*/ 3042769 h 3233496"/>
              <a:gd name="connsiteX4-333" fmla="*/ 1264286 w 1264286"/>
              <a:gd name="connsiteY4-334" fmla="*/ 3131669 h 3233496"/>
              <a:gd name="connsiteX5-335" fmla="*/ 19686 w 1264286"/>
              <a:gd name="connsiteY5-336" fmla="*/ 3125319 h 3233496"/>
              <a:gd name="connsiteX6-337" fmla="*/ 19686 w 1264286"/>
              <a:gd name="connsiteY6-338" fmla="*/ 3023719 h 3233496"/>
              <a:gd name="connsiteX7-339" fmla="*/ 476886 w 1264286"/>
              <a:gd name="connsiteY7-340" fmla="*/ 3023719 h 3233496"/>
              <a:gd name="connsiteX8-341" fmla="*/ 503238 w 1264286"/>
              <a:gd name="connsiteY8-342" fmla="*/ 135422 h 3233496"/>
              <a:gd name="connsiteX0-343" fmla="*/ 483236 w 1264286"/>
              <a:gd name="connsiteY0-344" fmla="*/ 20169 h 3142792"/>
              <a:gd name="connsiteX1-345" fmla="*/ 826136 w 1264286"/>
              <a:gd name="connsiteY1-346" fmla="*/ 20169 h 3142792"/>
              <a:gd name="connsiteX2-347" fmla="*/ 832486 w 1264286"/>
              <a:gd name="connsiteY2-348" fmla="*/ 3049119 h 3142792"/>
              <a:gd name="connsiteX3-349" fmla="*/ 1264286 w 1264286"/>
              <a:gd name="connsiteY3-350" fmla="*/ 3042769 h 3142792"/>
              <a:gd name="connsiteX4-351" fmla="*/ 1264286 w 1264286"/>
              <a:gd name="connsiteY4-352" fmla="*/ 3131669 h 3142792"/>
              <a:gd name="connsiteX5-353" fmla="*/ 19686 w 1264286"/>
              <a:gd name="connsiteY5-354" fmla="*/ 3125319 h 3142792"/>
              <a:gd name="connsiteX6-355" fmla="*/ 19686 w 1264286"/>
              <a:gd name="connsiteY6-356" fmla="*/ 3023719 h 3142792"/>
              <a:gd name="connsiteX7-357" fmla="*/ 476886 w 1264286"/>
              <a:gd name="connsiteY7-358" fmla="*/ 3023719 h 3142792"/>
              <a:gd name="connsiteX8-359" fmla="*/ 503238 w 1264286"/>
              <a:gd name="connsiteY8-360" fmla="*/ 135422 h 3142792"/>
              <a:gd name="connsiteX0-361" fmla="*/ 483236 w 1264286"/>
              <a:gd name="connsiteY0-362" fmla="*/ 20169 h 3233848"/>
              <a:gd name="connsiteX1-363" fmla="*/ 826136 w 1264286"/>
              <a:gd name="connsiteY1-364" fmla="*/ 20169 h 3233848"/>
              <a:gd name="connsiteX2-365" fmla="*/ 832486 w 1264286"/>
              <a:gd name="connsiteY2-366" fmla="*/ 3049119 h 3233848"/>
              <a:gd name="connsiteX3-367" fmla="*/ 1264286 w 1264286"/>
              <a:gd name="connsiteY3-368" fmla="*/ 3042769 h 3233848"/>
              <a:gd name="connsiteX4-369" fmla="*/ 1264286 w 1264286"/>
              <a:gd name="connsiteY4-370" fmla="*/ 3131669 h 3233848"/>
              <a:gd name="connsiteX5-371" fmla="*/ 19686 w 1264286"/>
              <a:gd name="connsiteY5-372" fmla="*/ 3125319 h 3233848"/>
              <a:gd name="connsiteX6-373" fmla="*/ 19686 w 1264286"/>
              <a:gd name="connsiteY6-374" fmla="*/ 3023719 h 3233848"/>
              <a:gd name="connsiteX7-375" fmla="*/ 476886 w 1264286"/>
              <a:gd name="connsiteY7-376" fmla="*/ 3023719 h 3233848"/>
              <a:gd name="connsiteX8-377" fmla="*/ 484188 w 1264286"/>
              <a:gd name="connsiteY8-378" fmla="*/ 130659 h 3233848"/>
              <a:gd name="connsiteX0-379" fmla="*/ 483236 w 1264286"/>
              <a:gd name="connsiteY0-380" fmla="*/ 20169 h 3142792"/>
              <a:gd name="connsiteX1-381" fmla="*/ 826136 w 1264286"/>
              <a:gd name="connsiteY1-382" fmla="*/ 20169 h 3142792"/>
              <a:gd name="connsiteX2-383" fmla="*/ 832486 w 1264286"/>
              <a:gd name="connsiteY2-384" fmla="*/ 3049119 h 3142792"/>
              <a:gd name="connsiteX3-385" fmla="*/ 1264286 w 1264286"/>
              <a:gd name="connsiteY3-386" fmla="*/ 3042769 h 3142792"/>
              <a:gd name="connsiteX4-387" fmla="*/ 1264286 w 1264286"/>
              <a:gd name="connsiteY4-388" fmla="*/ 3131669 h 3142792"/>
              <a:gd name="connsiteX5-389" fmla="*/ 19686 w 1264286"/>
              <a:gd name="connsiteY5-390" fmla="*/ 3125319 h 3142792"/>
              <a:gd name="connsiteX6-391" fmla="*/ 19686 w 1264286"/>
              <a:gd name="connsiteY6-392" fmla="*/ 3023719 h 3142792"/>
              <a:gd name="connsiteX7-393" fmla="*/ 476886 w 1264286"/>
              <a:gd name="connsiteY7-394" fmla="*/ 3023719 h 3142792"/>
              <a:gd name="connsiteX8-395" fmla="*/ 484188 w 1264286"/>
              <a:gd name="connsiteY8-396" fmla="*/ 130659 h 3142792"/>
              <a:gd name="connsiteX0-397" fmla="*/ 483236 w 1296447"/>
              <a:gd name="connsiteY0-398" fmla="*/ 226664 h 3349287"/>
              <a:gd name="connsiteX1-399" fmla="*/ 826136 w 1296447"/>
              <a:gd name="connsiteY1-400" fmla="*/ 226664 h 3349287"/>
              <a:gd name="connsiteX2-401" fmla="*/ 830105 w 1296447"/>
              <a:gd name="connsiteY2-402" fmla="*/ 3227039 h 3349287"/>
              <a:gd name="connsiteX3-403" fmla="*/ 1264286 w 1296447"/>
              <a:gd name="connsiteY3-404" fmla="*/ 3249264 h 3349287"/>
              <a:gd name="connsiteX4-405" fmla="*/ 1264286 w 1296447"/>
              <a:gd name="connsiteY4-406" fmla="*/ 3338164 h 3349287"/>
              <a:gd name="connsiteX5-407" fmla="*/ 19686 w 1296447"/>
              <a:gd name="connsiteY5-408" fmla="*/ 3331814 h 3349287"/>
              <a:gd name="connsiteX6-409" fmla="*/ 19686 w 1296447"/>
              <a:gd name="connsiteY6-410" fmla="*/ 3230214 h 3349287"/>
              <a:gd name="connsiteX7-411" fmla="*/ 476886 w 1296447"/>
              <a:gd name="connsiteY7-412" fmla="*/ 3230214 h 3349287"/>
              <a:gd name="connsiteX8-413" fmla="*/ 484188 w 1296447"/>
              <a:gd name="connsiteY8-414" fmla="*/ 337154 h 3349287"/>
              <a:gd name="connsiteX0-415" fmla="*/ 483236 w 1275281"/>
              <a:gd name="connsiteY0-416" fmla="*/ 226664 h 3349287"/>
              <a:gd name="connsiteX1-417" fmla="*/ 826136 w 1275281"/>
              <a:gd name="connsiteY1-418" fmla="*/ 226664 h 3349287"/>
              <a:gd name="connsiteX2-419" fmla="*/ 830105 w 1275281"/>
              <a:gd name="connsiteY2-420" fmla="*/ 3227039 h 3349287"/>
              <a:gd name="connsiteX3-421" fmla="*/ 1264286 w 1275281"/>
              <a:gd name="connsiteY3-422" fmla="*/ 3249264 h 3349287"/>
              <a:gd name="connsiteX4-423" fmla="*/ 1264286 w 1275281"/>
              <a:gd name="connsiteY4-424" fmla="*/ 3338164 h 3349287"/>
              <a:gd name="connsiteX5-425" fmla="*/ 19686 w 1275281"/>
              <a:gd name="connsiteY5-426" fmla="*/ 3331814 h 3349287"/>
              <a:gd name="connsiteX6-427" fmla="*/ 19686 w 1275281"/>
              <a:gd name="connsiteY6-428" fmla="*/ 3230214 h 3349287"/>
              <a:gd name="connsiteX7-429" fmla="*/ 476886 w 1275281"/>
              <a:gd name="connsiteY7-430" fmla="*/ 3230214 h 3349287"/>
              <a:gd name="connsiteX8-431" fmla="*/ 484188 w 1275281"/>
              <a:gd name="connsiteY8-432" fmla="*/ 337154 h 3349287"/>
              <a:gd name="connsiteX0-433" fmla="*/ 483236 w 1362226"/>
              <a:gd name="connsiteY0-434" fmla="*/ 226664 h 3349287"/>
              <a:gd name="connsiteX1-435" fmla="*/ 826136 w 1362226"/>
              <a:gd name="connsiteY1-436" fmla="*/ 226664 h 3349287"/>
              <a:gd name="connsiteX2-437" fmla="*/ 830105 w 1362226"/>
              <a:gd name="connsiteY2-438" fmla="*/ 3227039 h 3349287"/>
              <a:gd name="connsiteX3-439" fmla="*/ 1264286 w 1362226"/>
              <a:gd name="connsiteY3-440" fmla="*/ 3249264 h 3349287"/>
              <a:gd name="connsiteX4-441" fmla="*/ 1264286 w 1362226"/>
              <a:gd name="connsiteY4-442" fmla="*/ 3338164 h 3349287"/>
              <a:gd name="connsiteX5-443" fmla="*/ 19686 w 1362226"/>
              <a:gd name="connsiteY5-444" fmla="*/ 3331814 h 3349287"/>
              <a:gd name="connsiteX6-445" fmla="*/ 19686 w 1362226"/>
              <a:gd name="connsiteY6-446" fmla="*/ 3230214 h 3349287"/>
              <a:gd name="connsiteX7-447" fmla="*/ 476886 w 1362226"/>
              <a:gd name="connsiteY7-448" fmla="*/ 3230214 h 3349287"/>
              <a:gd name="connsiteX8-449" fmla="*/ 484188 w 1362226"/>
              <a:gd name="connsiteY8-450" fmla="*/ 337154 h 3349287"/>
              <a:gd name="connsiteX0-451" fmla="*/ 483236 w 1277793"/>
              <a:gd name="connsiteY0-452" fmla="*/ 226664 h 3352132"/>
              <a:gd name="connsiteX1-453" fmla="*/ 826136 w 1277793"/>
              <a:gd name="connsiteY1-454" fmla="*/ 226664 h 3352132"/>
              <a:gd name="connsiteX2-455" fmla="*/ 830105 w 1277793"/>
              <a:gd name="connsiteY2-456" fmla="*/ 3227039 h 3352132"/>
              <a:gd name="connsiteX3-457" fmla="*/ 1264286 w 1277793"/>
              <a:gd name="connsiteY3-458" fmla="*/ 3249264 h 3352132"/>
              <a:gd name="connsiteX4-459" fmla="*/ 1264286 w 1277793"/>
              <a:gd name="connsiteY4-460" fmla="*/ 3338164 h 3352132"/>
              <a:gd name="connsiteX5-461" fmla="*/ 19686 w 1277793"/>
              <a:gd name="connsiteY5-462" fmla="*/ 3331814 h 3352132"/>
              <a:gd name="connsiteX6-463" fmla="*/ 19686 w 1277793"/>
              <a:gd name="connsiteY6-464" fmla="*/ 3230214 h 3352132"/>
              <a:gd name="connsiteX7-465" fmla="*/ 476886 w 1277793"/>
              <a:gd name="connsiteY7-466" fmla="*/ 3230214 h 3352132"/>
              <a:gd name="connsiteX8-467" fmla="*/ 484188 w 1277793"/>
              <a:gd name="connsiteY8-468" fmla="*/ 337154 h 3352132"/>
              <a:gd name="connsiteX0-469" fmla="*/ 479673 w 1274230"/>
              <a:gd name="connsiteY0-470" fmla="*/ 226664 h 3353778"/>
              <a:gd name="connsiteX1-471" fmla="*/ 822573 w 1274230"/>
              <a:gd name="connsiteY1-472" fmla="*/ 226664 h 3353778"/>
              <a:gd name="connsiteX2-473" fmla="*/ 826542 w 1274230"/>
              <a:gd name="connsiteY2-474" fmla="*/ 3227039 h 3353778"/>
              <a:gd name="connsiteX3-475" fmla="*/ 1260723 w 1274230"/>
              <a:gd name="connsiteY3-476" fmla="*/ 3249264 h 3353778"/>
              <a:gd name="connsiteX4-477" fmla="*/ 1260723 w 1274230"/>
              <a:gd name="connsiteY4-478" fmla="*/ 3338164 h 3353778"/>
              <a:gd name="connsiteX5-479" fmla="*/ 16123 w 1274230"/>
              <a:gd name="connsiteY5-480" fmla="*/ 3331814 h 3353778"/>
              <a:gd name="connsiteX6-481" fmla="*/ 16123 w 1274230"/>
              <a:gd name="connsiteY6-482" fmla="*/ 3230214 h 3353778"/>
              <a:gd name="connsiteX7-483" fmla="*/ 473323 w 1274230"/>
              <a:gd name="connsiteY7-484" fmla="*/ 3230214 h 3353778"/>
              <a:gd name="connsiteX8-485" fmla="*/ 480625 w 1274230"/>
              <a:gd name="connsiteY8-486" fmla="*/ 337154 h 3353778"/>
              <a:gd name="connsiteX0-487" fmla="*/ 472017 w 1266574"/>
              <a:gd name="connsiteY0-488" fmla="*/ 226664 h 3353778"/>
              <a:gd name="connsiteX1-489" fmla="*/ 814917 w 1266574"/>
              <a:gd name="connsiteY1-490" fmla="*/ 226664 h 3353778"/>
              <a:gd name="connsiteX2-491" fmla="*/ 818886 w 1266574"/>
              <a:gd name="connsiteY2-492" fmla="*/ 3227039 h 3353778"/>
              <a:gd name="connsiteX3-493" fmla="*/ 1253067 w 1266574"/>
              <a:gd name="connsiteY3-494" fmla="*/ 3249264 h 3353778"/>
              <a:gd name="connsiteX4-495" fmla="*/ 1253067 w 1266574"/>
              <a:gd name="connsiteY4-496" fmla="*/ 3338164 h 3353778"/>
              <a:gd name="connsiteX5-497" fmla="*/ 8467 w 1266574"/>
              <a:gd name="connsiteY5-498" fmla="*/ 3331814 h 3353778"/>
              <a:gd name="connsiteX6-499" fmla="*/ 8467 w 1266574"/>
              <a:gd name="connsiteY6-500" fmla="*/ 3230214 h 3353778"/>
              <a:gd name="connsiteX7-501" fmla="*/ 465667 w 1266574"/>
              <a:gd name="connsiteY7-502" fmla="*/ 3230214 h 3353778"/>
              <a:gd name="connsiteX8-503" fmla="*/ 472969 w 1266574"/>
              <a:gd name="connsiteY8-504" fmla="*/ 337154 h 3353778"/>
              <a:gd name="connsiteX0-505" fmla="*/ 472017 w 1266574"/>
              <a:gd name="connsiteY0-506" fmla="*/ 226664 h 3353778"/>
              <a:gd name="connsiteX1-507" fmla="*/ 814917 w 1266574"/>
              <a:gd name="connsiteY1-508" fmla="*/ 226664 h 3353778"/>
              <a:gd name="connsiteX2-509" fmla="*/ 818886 w 1266574"/>
              <a:gd name="connsiteY2-510" fmla="*/ 3227039 h 3353778"/>
              <a:gd name="connsiteX3-511" fmla="*/ 1253067 w 1266574"/>
              <a:gd name="connsiteY3-512" fmla="*/ 3249264 h 3353778"/>
              <a:gd name="connsiteX4-513" fmla="*/ 1253067 w 1266574"/>
              <a:gd name="connsiteY4-514" fmla="*/ 3338164 h 3353778"/>
              <a:gd name="connsiteX5-515" fmla="*/ 8467 w 1266574"/>
              <a:gd name="connsiteY5-516" fmla="*/ 3331814 h 3353778"/>
              <a:gd name="connsiteX6-517" fmla="*/ 8467 w 1266574"/>
              <a:gd name="connsiteY6-518" fmla="*/ 3230214 h 3353778"/>
              <a:gd name="connsiteX7-519" fmla="*/ 465667 w 1266574"/>
              <a:gd name="connsiteY7-520" fmla="*/ 3230214 h 3353778"/>
              <a:gd name="connsiteX8-521" fmla="*/ 472969 w 1266574"/>
              <a:gd name="connsiteY8-522" fmla="*/ 337154 h 3353778"/>
              <a:gd name="connsiteX0-523" fmla="*/ 478743 w 1273300"/>
              <a:gd name="connsiteY0-524" fmla="*/ 226664 h 3353778"/>
              <a:gd name="connsiteX1-525" fmla="*/ 821643 w 1273300"/>
              <a:gd name="connsiteY1-526" fmla="*/ 226664 h 3353778"/>
              <a:gd name="connsiteX2-527" fmla="*/ 825612 w 1273300"/>
              <a:gd name="connsiteY2-528" fmla="*/ 3227039 h 3353778"/>
              <a:gd name="connsiteX3-529" fmla="*/ 1259793 w 1273300"/>
              <a:gd name="connsiteY3-530" fmla="*/ 3249264 h 3353778"/>
              <a:gd name="connsiteX4-531" fmla="*/ 1259793 w 1273300"/>
              <a:gd name="connsiteY4-532" fmla="*/ 3338164 h 3353778"/>
              <a:gd name="connsiteX5-533" fmla="*/ 15193 w 1273300"/>
              <a:gd name="connsiteY5-534" fmla="*/ 3331814 h 3353778"/>
              <a:gd name="connsiteX6-535" fmla="*/ 15193 w 1273300"/>
              <a:gd name="connsiteY6-536" fmla="*/ 3230214 h 3353778"/>
              <a:gd name="connsiteX7-537" fmla="*/ 472393 w 1273300"/>
              <a:gd name="connsiteY7-538" fmla="*/ 3230214 h 3353778"/>
              <a:gd name="connsiteX8-539" fmla="*/ 479695 w 1273300"/>
              <a:gd name="connsiteY8-540" fmla="*/ 337154 h 3353778"/>
              <a:gd name="connsiteX0-541" fmla="*/ 473837 w 1268394"/>
              <a:gd name="connsiteY0-542" fmla="*/ 226664 h 3353778"/>
              <a:gd name="connsiteX1-543" fmla="*/ 816737 w 1268394"/>
              <a:gd name="connsiteY1-544" fmla="*/ 226664 h 3353778"/>
              <a:gd name="connsiteX2-545" fmla="*/ 820706 w 1268394"/>
              <a:gd name="connsiteY2-546" fmla="*/ 3227039 h 3353778"/>
              <a:gd name="connsiteX3-547" fmla="*/ 1254887 w 1268394"/>
              <a:gd name="connsiteY3-548" fmla="*/ 3249264 h 3353778"/>
              <a:gd name="connsiteX4-549" fmla="*/ 1254887 w 1268394"/>
              <a:gd name="connsiteY4-550" fmla="*/ 3338164 h 3353778"/>
              <a:gd name="connsiteX5-551" fmla="*/ 10287 w 1268394"/>
              <a:gd name="connsiteY5-552" fmla="*/ 3331814 h 3353778"/>
              <a:gd name="connsiteX6-553" fmla="*/ 10287 w 1268394"/>
              <a:gd name="connsiteY6-554" fmla="*/ 3230214 h 3353778"/>
              <a:gd name="connsiteX7-555" fmla="*/ 467487 w 1268394"/>
              <a:gd name="connsiteY7-556" fmla="*/ 3230214 h 3353778"/>
              <a:gd name="connsiteX8-557" fmla="*/ 474789 w 1268394"/>
              <a:gd name="connsiteY8-558" fmla="*/ 337154 h 3353778"/>
              <a:gd name="connsiteX0-559" fmla="*/ 473837 w 1268394"/>
              <a:gd name="connsiteY0-560" fmla="*/ 226664 h 3353778"/>
              <a:gd name="connsiteX1-561" fmla="*/ 816737 w 1268394"/>
              <a:gd name="connsiteY1-562" fmla="*/ 226664 h 3353778"/>
              <a:gd name="connsiteX2-563" fmla="*/ 820706 w 1268394"/>
              <a:gd name="connsiteY2-564" fmla="*/ 3227039 h 3353778"/>
              <a:gd name="connsiteX3-565" fmla="*/ 1254887 w 1268394"/>
              <a:gd name="connsiteY3-566" fmla="*/ 3249264 h 3353778"/>
              <a:gd name="connsiteX4-567" fmla="*/ 1254887 w 1268394"/>
              <a:gd name="connsiteY4-568" fmla="*/ 3338164 h 3353778"/>
              <a:gd name="connsiteX5-569" fmla="*/ 10287 w 1268394"/>
              <a:gd name="connsiteY5-570" fmla="*/ 3331814 h 3353778"/>
              <a:gd name="connsiteX6-571" fmla="*/ 10287 w 1268394"/>
              <a:gd name="connsiteY6-572" fmla="*/ 3230214 h 3353778"/>
              <a:gd name="connsiteX7-573" fmla="*/ 467487 w 1268394"/>
              <a:gd name="connsiteY7-574" fmla="*/ 3230214 h 3353778"/>
              <a:gd name="connsiteX8-575" fmla="*/ 474789 w 1268394"/>
              <a:gd name="connsiteY8-576" fmla="*/ 337154 h 3353778"/>
              <a:gd name="connsiteX0-577" fmla="*/ 473837 w 1268394"/>
              <a:gd name="connsiteY0-578" fmla="*/ 226664 h 3353778"/>
              <a:gd name="connsiteX1-579" fmla="*/ 816737 w 1268394"/>
              <a:gd name="connsiteY1-580" fmla="*/ 226664 h 3353778"/>
              <a:gd name="connsiteX2-581" fmla="*/ 820706 w 1268394"/>
              <a:gd name="connsiteY2-582" fmla="*/ 3227039 h 3353778"/>
              <a:gd name="connsiteX3-583" fmla="*/ 1254887 w 1268394"/>
              <a:gd name="connsiteY3-584" fmla="*/ 3249264 h 3353778"/>
              <a:gd name="connsiteX4-585" fmla="*/ 1254887 w 1268394"/>
              <a:gd name="connsiteY4-586" fmla="*/ 3338164 h 3353778"/>
              <a:gd name="connsiteX5-587" fmla="*/ 10287 w 1268394"/>
              <a:gd name="connsiteY5-588" fmla="*/ 3331814 h 3353778"/>
              <a:gd name="connsiteX6-589" fmla="*/ 10287 w 1268394"/>
              <a:gd name="connsiteY6-590" fmla="*/ 3230214 h 3353778"/>
              <a:gd name="connsiteX7-591" fmla="*/ 467487 w 1268394"/>
              <a:gd name="connsiteY7-592" fmla="*/ 3230214 h 3353778"/>
              <a:gd name="connsiteX8-593" fmla="*/ 474789 w 1268394"/>
              <a:gd name="connsiteY8-594" fmla="*/ 337154 h 3353778"/>
              <a:gd name="connsiteX0-595" fmla="*/ 473837 w 1261599"/>
              <a:gd name="connsiteY0-596" fmla="*/ 226664 h 3353778"/>
              <a:gd name="connsiteX1-597" fmla="*/ 816737 w 1261599"/>
              <a:gd name="connsiteY1-598" fmla="*/ 226664 h 3353778"/>
              <a:gd name="connsiteX2-599" fmla="*/ 820706 w 1261599"/>
              <a:gd name="connsiteY2-600" fmla="*/ 3227039 h 3353778"/>
              <a:gd name="connsiteX3-601" fmla="*/ 1254887 w 1261599"/>
              <a:gd name="connsiteY3-602" fmla="*/ 3249264 h 3353778"/>
              <a:gd name="connsiteX4-603" fmla="*/ 1254887 w 1261599"/>
              <a:gd name="connsiteY4-604" fmla="*/ 3338164 h 3353778"/>
              <a:gd name="connsiteX5-605" fmla="*/ 10287 w 1261599"/>
              <a:gd name="connsiteY5-606" fmla="*/ 3331814 h 3353778"/>
              <a:gd name="connsiteX6-607" fmla="*/ 10287 w 1261599"/>
              <a:gd name="connsiteY6-608" fmla="*/ 3230214 h 3353778"/>
              <a:gd name="connsiteX7-609" fmla="*/ 467487 w 1261599"/>
              <a:gd name="connsiteY7-610" fmla="*/ 3230214 h 3353778"/>
              <a:gd name="connsiteX8-611" fmla="*/ 474789 w 1261599"/>
              <a:gd name="connsiteY8-612" fmla="*/ 337154 h 3353778"/>
              <a:gd name="connsiteX0-613" fmla="*/ 473837 w 1263407"/>
              <a:gd name="connsiteY0-614" fmla="*/ 226664 h 3353778"/>
              <a:gd name="connsiteX1-615" fmla="*/ 816737 w 1263407"/>
              <a:gd name="connsiteY1-616" fmla="*/ 226664 h 3353778"/>
              <a:gd name="connsiteX2-617" fmla="*/ 820706 w 1263407"/>
              <a:gd name="connsiteY2-618" fmla="*/ 3227039 h 3353778"/>
              <a:gd name="connsiteX3-619" fmla="*/ 1254887 w 1263407"/>
              <a:gd name="connsiteY3-620" fmla="*/ 3249264 h 3353778"/>
              <a:gd name="connsiteX4-621" fmla="*/ 1254887 w 1263407"/>
              <a:gd name="connsiteY4-622" fmla="*/ 3338164 h 3353778"/>
              <a:gd name="connsiteX5-623" fmla="*/ 10287 w 1263407"/>
              <a:gd name="connsiteY5-624" fmla="*/ 3331814 h 3353778"/>
              <a:gd name="connsiteX6-625" fmla="*/ 10287 w 1263407"/>
              <a:gd name="connsiteY6-626" fmla="*/ 3230214 h 3353778"/>
              <a:gd name="connsiteX7-627" fmla="*/ 467487 w 1263407"/>
              <a:gd name="connsiteY7-628" fmla="*/ 3230214 h 3353778"/>
              <a:gd name="connsiteX8-629" fmla="*/ 474789 w 1263407"/>
              <a:gd name="connsiteY8-630" fmla="*/ 337154 h 3353778"/>
              <a:gd name="connsiteX0-631" fmla="*/ 473837 w 1263407"/>
              <a:gd name="connsiteY0-632" fmla="*/ 11721 h 3138835"/>
              <a:gd name="connsiteX1-633" fmla="*/ 816737 w 1263407"/>
              <a:gd name="connsiteY1-634" fmla="*/ 11721 h 3138835"/>
              <a:gd name="connsiteX2-635" fmla="*/ 820706 w 1263407"/>
              <a:gd name="connsiteY2-636" fmla="*/ 3012096 h 3138835"/>
              <a:gd name="connsiteX3-637" fmla="*/ 1254887 w 1263407"/>
              <a:gd name="connsiteY3-638" fmla="*/ 3034321 h 3138835"/>
              <a:gd name="connsiteX4-639" fmla="*/ 1254887 w 1263407"/>
              <a:gd name="connsiteY4-640" fmla="*/ 3123221 h 3138835"/>
              <a:gd name="connsiteX5-641" fmla="*/ 10287 w 1263407"/>
              <a:gd name="connsiteY5-642" fmla="*/ 3116871 h 3138835"/>
              <a:gd name="connsiteX6-643" fmla="*/ 10287 w 1263407"/>
              <a:gd name="connsiteY6-644" fmla="*/ 3015271 h 3138835"/>
              <a:gd name="connsiteX7-645" fmla="*/ 467487 w 1263407"/>
              <a:gd name="connsiteY7-646" fmla="*/ 3015271 h 3138835"/>
              <a:gd name="connsiteX8-647" fmla="*/ 474789 w 1263407"/>
              <a:gd name="connsiteY8-648" fmla="*/ 122211 h 313883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263407" h="3138835">
                <a:moveTo>
                  <a:pt x="473837" y="11721"/>
                </a:moveTo>
                <a:cubicBezTo>
                  <a:pt x="498708" y="-7858"/>
                  <a:pt x="787501" y="609"/>
                  <a:pt x="816737" y="11721"/>
                </a:cubicBezTo>
                <a:cubicBezTo>
                  <a:pt x="845973" y="22833"/>
                  <a:pt x="795836" y="2985638"/>
                  <a:pt x="820706" y="3012096"/>
                </a:cubicBezTo>
                <a:cubicBezTo>
                  <a:pt x="845576" y="3038554"/>
                  <a:pt x="1242055" y="2991989"/>
                  <a:pt x="1254887" y="3034321"/>
                </a:cubicBezTo>
                <a:cubicBezTo>
                  <a:pt x="1267719" y="3076653"/>
                  <a:pt x="1264676" y="3102320"/>
                  <a:pt x="1254887" y="3123221"/>
                </a:cubicBezTo>
                <a:cubicBezTo>
                  <a:pt x="1245098" y="3144122"/>
                  <a:pt x="29337" y="3145975"/>
                  <a:pt x="10287" y="3116871"/>
                </a:cubicBezTo>
                <a:cubicBezTo>
                  <a:pt x="-8763" y="3087767"/>
                  <a:pt x="3144" y="3053370"/>
                  <a:pt x="10287" y="3015271"/>
                </a:cubicBezTo>
                <a:cubicBezTo>
                  <a:pt x="36480" y="2993841"/>
                  <a:pt x="454364" y="3040248"/>
                  <a:pt x="467487" y="3015271"/>
                </a:cubicBezTo>
                <a:cubicBezTo>
                  <a:pt x="480610" y="2990294"/>
                  <a:pt x="448965" y="197988"/>
                  <a:pt x="474789" y="122211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6" name="任意多边形 5"/>
          <p:cNvSpPr/>
          <p:nvPr/>
        </p:nvSpPr>
        <p:spPr>
          <a:xfrm rot="5400000">
            <a:off x="1957432" y="2333576"/>
            <a:ext cx="904775" cy="566532"/>
          </a:xfrm>
          <a:custGeom>
            <a:avLst/>
            <a:gdLst>
              <a:gd name="connsiteX0" fmla="*/ 180975 w 4629150"/>
              <a:gd name="connsiteY0" fmla="*/ 0 h 1457325"/>
              <a:gd name="connsiteX1" fmla="*/ 4448175 w 4629150"/>
              <a:gd name="connsiteY1" fmla="*/ 9525 h 1457325"/>
              <a:gd name="connsiteX2" fmla="*/ 4629150 w 4629150"/>
              <a:gd name="connsiteY2" fmla="*/ 171450 h 1457325"/>
              <a:gd name="connsiteX3" fmla="*/ 4619625 w 4629150"/>
              <a:gd name="connsiteY3" fmla="*/ 1343025 h 1457325"/>
              <a:gd name="connsiteX4" fmla="*/ 4495800 w 4629150"/>
              <a:gd name="connsiteY4" fmla="*/ 1447800 h 1457325"/>
              <a:gd name="connsiteX5" fmla="*/ 180975 w 4629150"/>
              <a:gd name="connsiteY5" fmla="*/ 1457325 h 1457325"/>
              <a:gd name="connsiteX6" fmla="*/ 0 w 4629150"/>
              <a:gd name="connsiteY6" fmla="*/ 1323975 h 1457325"/>
              <a:gd name="connsiteX7" fmla="*/ 19050 w 4629150"/>
              <a:gd name="connsiteY7" fmla="*/ 114300 h 1457325"/>
              <a:gd name="connsiteX8" fmla="*/ 180975 w 4629150"/>
              <a:gd name="connsiteY8" fmla="*/ 0 h 1457325"/>
              <a:gd name="connsiteX0-1" fmla="*/ 367767 w 4815942"/>
              <a:gd name="connsiteY0-2" fmla="*/ 19091 h 1476416"/>
              <a:gd name="connsiteX1-3" fmla="*/ 4634967 w 4815942"/>
              <a:gd name="connsiteY1-4" fmla="*/ 28616 h 1476416"/>
              <a:gd name="connsiteX2-5" fmla="*/ 4815942 w 4815942"/>
              <a:gd name="connsiteY2-6" fmla="*/ 190541 h 1476416"/>
              <a:gd name="connsiteX3-7" fmla="*/ 4806417 w 4815942"/>
              <a:gd name="connsiteY3-8" fmla="*/ 1362116 h 1476416"/>
              <a:gd name="connsiteX4-9" fmla="*/ 4682592 w 4815942"/>
              <a:gd name="connsiteY4-10" fmla="*/ 1466891 h 1476416"/>
              <a:gd name="connsiteX5-11" fmla="*/ 367767 w 4815942"/>
              <a:gd name="connsiteY5-12" fmla="*/ 1476416 h 1476416"/>
              <a:gd name="connsiteX6-13" fmla="*/ 186792 w 4815942"/>
              <a:gd name="connsiteY6-14" fmla="*/ 1343066 h 1476416"/>
              <a:gd name="connsiteX7-15" fmla="*/ 205842 w 4815942"/>
              <a:gd name="connsiteY7-16" fmla="*/ 133391 h 1476416"/>
              <a:gd name="connsiteX8-17" fmla="*/ 367767 w 4815942"/>
              <a:gd name="connsiteY8-18" fmla="*/ 19091 h 1476416"/>
              <a:gd name="connsiteX0-19" fmla="*/ 180975 w 4629150"/>
              <a:gd name="connsiteY0-20" fmla="*/ 17358 h 1474683"/>
              <a:gd name="connsiteX1-21" fmla="*/ 4448175 w 4629150"/>
              <a:gd name="connsiteY1-22" fmla="*/ 26883 h 1474683"/>
              <a:gd name="connsiteX2-23" fmla="*/ 4629150 w 4629150"/>
              <a:gd name="connsiteY2-24" fmla="*/ 188808 h 1474683"/>
              <a:gd name="connsiteX3-25" fmla="*/ 4619625 w 4629150"/>
              <a:gd name="connsiteY3-26" fmla="*/ 1360383 h 1474683"/>
              <a:gd name="connsiteX4-27" fmla="*/ 4495800 w 4629150"/>
              <a:gd name="connsiteY4-28" fmla="*/ 1465158 h 1474683"/>
              <a:gd name="connsiteX5-29" fmla="*/ 180975 w 4629150"/>
              <a:gd name="connsiteY5-30" fmla="*/ 1474683 h 1474683"/>
              <a:gd name="connsiteX6-31" fmla="*/ 0 w 4629150"/>
              <a:gd name="connsiteY6-32" fmla="*/ 1341333 h 1474683"/>
              <a:gd name="connsiteX7-33" fmla="*/ 19050 w 4629150"/>
              <a:gd name="connsiteY7-34" fmla="*/ 131658 h 1474683"/>
              <a:gd name="connsiteX8-35" fmla="*/ 180975 w 4629150"/>
              <a:gd name="connsiteY8-36" fmla="*/ 17358 h 1474683"/>
              <a:gd name="connsiteX0-37" fmla="*/ 367767 w 4815942"/>
              <a:gd name="connsiteY0-38" fmla="*/ 19091 h 1476416"/>
              <a:gd name="connsiteX1-39" fmla="*/ 4634967 w 4815942"/>
              <a:gd name="connsiteY1-40" fmla="*/ 28616 h 1476416"/>
              <a:gd name="connsiteX2-41" fmla="*/ 4815942 w 4815942"/>
              <a:gd name="connsiteY2-42" fmla="*/ 190541 h 1476416"/>
              <a:gd name="connsiteX3-43" fmla="*/ 4806417 w 4815942"/>
              <a:gd name="connsiteY3-44" fmla="*/ 1362116 h 1476416"/>
              <a:gd name="connsiteX4-45" fmla="*/ 4682592 w 4815942"/>
              <a:gd name="connsiteY4-46" fmla="*/ 1466891 h 1476416"/>
              <a:gd name="connsiteX5-47" fmla="*/ 367767 w 4815942"/>
              <a:gd name="connsiteY5-48" fmla="*/ 1476416 h 1476416"/>
              <a:gd name="connsiteX6-49" fmla="*/ 186792 w 4815942"/>
              <a:gd name="connsiteY6-50" fmla="*/ 1343066 h 1476416"/>
              <a:gd name="connsiteX7-51" fmla="*/ 205842 w 4815942"/>
              <a:gd name="connsiteY7-52" fmla="*/ 133391 h 1476416"/>
              <a:gd name="connsiteX8-53" fmla="*/ 367767 w 4815942"/>
              <a:gd name="connsiteY8-54" fmla="*/ 19091 h 1476416"/>
              <a:gd name="connsiteX0-55" fmla="*/ 369058 w 4817233"/>
              <a:gd name="connsiteY0-56" fmla="*/ 14585 h 1471910"/>
              <a:gd name="connsiteX1-57" fmla="*/ 4636258 w 4817233"/>
              <a:gd name="connsiteY1-58" fmla="*/ 24110 h 1471910"/>
              <a:gd name="connsiteX2-59" fmla="*/ 4817233 w 4817233"/>
              <a:gd name="connsiteY2-60" fmla="*/ 186035 h 1471910"/>
              <a:gd name="connsiteX3-61" fmla="*/ 4807708 w 4817233"/>
              <a:gd name="connsiteY3-62" fmla="*/ 1357610 h 1471910"/>
              <a:gd name="connsiteX4-63" fmla="*/ 4683883 w 4817233"/>
              <a:gd name="connsiteY4-64" fmla="*/ 1462385 h 1471910"/>
              <a:gd name="connsiteX5-65" fmla="*/ 369058 w 4817233"/>
              <a:gd name="connsiteY5-66" fmla="*/ 1471910 h 1471910"/>
              <a:gd name="connsiteX6-67" fmla="*/ 188083 w 4817233"/>
              <a:gd name="connsiteY6-68" fmla="*/ 1338560 h 1471910"/>
              <a:gd name="connsiteX7-69" fmla="*/ 207133 w 4817233"/>
              <a:gd name="connsiteY7-70" fmla="*/ 128885 h 1471910"/>
              <a:gd name="connsiteX8-71" fmla="*/ 369058 w 4817233"/>
              <a:gd name="connsiteY8-72" fmla="*/ 14585 h 1471910"/>
              <a:gd name="connsiteX0-73" fmla="*/ 193675 w 4641850"/>
              <a:gd name="connsiteY0-74" fmla="*/ 39 h 1457364"/>
              <a:gd name="connsiteX1-75" fmla="*/ 4460875 w 4641850"/>
              <a:gd name="connsiteY1-76" fmla="*/ 9564 h 1457364"/>
              <a:gd name="connsiteX2-77" fmla="*/ 4641850 w 4641850"/>
              <a:gd name="connsiteY2-78" fmla="*/ 171489 h 1457364"/>
              <a:gd name="connsiteX3-79" fmla="*/ 4632325 w 4641850"/>
              <a:gd name="connsiteY3-80" fmla="*/ 1343064 h 1457364"/>
              <a:gd name="connsiteX4-81" fmla="*/ 4508500 w 4641850"/>
              <a:gd name="connsiteY4-82" fmla="*/ 1447839 h 1457364"/>
              <a:gd name="connsiteX5-83" fmla="*/ 193675 w 4641850"/>
              <a:gd name="connsiteY5-84" fmla="*/ 1457364 h 1457364"/>
              <a:gd name="connsiteX6-85" fmla="*/ 12700 w 4641850"/>
              <a:gd name="connsiteY6-86" fmla="*/ 1324014 h 1457364"/>
              <a:gd name="connsiteX7-87" fmla="*/ 31750 w 4641850"/>
              <a:gd name="connsiteY7-88" fmla="*/ 114339 h 1457364"/>
              <a:gd name="connsiteX8-89" fmla="*/ 193675 w 4641850"/>
              <a:gd name="connsiteY8-90" fmla="*/ 39 h 1457364"/>
              <a:gd name="connsiteX0-91" fmla="*/ 193675 w 4641850"/>
              <a:gd name="connsiteY0-92" fmla="*/ 2369 h 1459694"/>
              <a:gd name="connsiteX1-93" fmla="*/ 4460875 w 4641850"/>
              <a:gd name="connsiteY1-94" fmla="*/ 11894 h 1459694"/>
              <a:gd name="connsiteX2-95" fmla="*/ 4641850 w 4641850"/>
              <a:gd name="connsiteY2-96" fmla="*/ 173819 h 1459694"/>
              <a:gd name="connsiteX3-97" fmla="*/ 4632325 w 4641850"/>
              <a:gd name="connsiteY3-98" fmla="*/ 1345394 h 1459694"/>
              <a:gd name="connsiteX4-99" fmla="*/ 4508500 w 4641850"/>
              <a:gd name="connsiteY4-100" fmla="*/ 1450169 h 1459694"/>
              <a:gd name="connsiteX5-101" fmla="*/ 193675 w 4641850"/>
              <a:gd name="connsiteY5-102" fmla="*/ 1459694 h 1459694"/>
              <a:gd name="connsiteX6-103" fmla="*/ 12700 w 4641850"/>
              <a:gd name="connsiteY6-104" fmla="*/ 1326344 h 1459694"/>
              <a:gd name="connsiteX7-105" fmla="*/ 31750 w 4641850"/>
              <a:gd name="connsiteY7-106" fmla="*/ 116669 h 1459694"/>
              <a:gd name="connsiteX8-107" fmla="*/ 193675 w 4641850"/>
              <a:gd name="connsiteY8-108" fmla="*/ 2369 h 1459694"/>
              <a:gd name="connsiteX0-109" fmla="*/ 379809 w 4827984"/>
              <a:gd name="connsiteY0-110" fmla="*/ 2369 h 1469457"/>
              <a:gd name="connsiteX1-111" fmla="*/ 4647009 w 4827984"/>
              <a:gd name="connsiteY1-112" fmla="*/ 11894 h 1469457"/>
              <a:gd name="connsiteX2-113" fmla="*/ 4827984 w 4827984"/>
              <a:gd name="connsiteY2-114" fmla="*/ 173819 h 1469457"/>
              <a:gd name="connsiteX3-115" fmla="*/ 4818459 w 4827984"/>
              <a:gd name="connsiteY3-116" fmla="*/ 1345394 h 1469457"/>
              <a:gd name="connsiteX4-117" fmla="*/ 4694634 w 4827984"/>
              <a:gd name="connsiteY4-118" fmla="*/ 1450169 h 1469457"/>
              <a:gd name="connsiteX5-119" fmla="*/ 379809 w 4827984"/>
              <a:gd name="connsiteY5-120" fmla="*/ 1459694 h 1469457"/>
              <a:gd name="connsiteX6-121" fmla="*/ 198834 w 4827984"/>
              <a:gd name="connsiteY6-122" fmla="*/ 1326344 h 1469457"/>
              <a:gd name="connsiteX7-123" fmla="*/ 217884 w 4827984"/>
              <a:gd name="connsiteY7-124" fmla="*/ 116669 h 1469457"/>
              <a:gd name="connsiteX8-125" fmla="*/ 379809 w 4827984"/>
              <a:gd name="connsiteY8-126" fmla="*/ 2369 h 1469457"/>
              <a:gd name="connsiteX0-127" fmla="*/ 385156 w 4833331"/>
              <a:gd name="connsiteY0-128" fmla="*/ 2369 h 1459694"/>
              <a:gd name="connsiteX1-129" fmla="*/ 4652356 w 4833331"/>
              <a:gd name="connsiteY1-130" fmla="*/ 11894 h 1459694"/>
              <a:gd name="connsiteX2-131" fmla="*/ 4833331 w 4833331"/>
              <a:gd name="connsiteY2-132" fmla="*/ 173819 h 1459694"/>
              <a:gd name="connsiteX3-133" fmla="*/ 4823806 w 4833331"/>
              <a:gd name="connsiteY3-134" fmla="*/ 1345394 h 1459694"/>
              <a:gd name="connsiteX4-135" fmla="*/ 4699981 w 4833331"/>
              <a:gd name="connsiteY4-136" fmla="*/ 1450169 h 1459694"/>
              <a:gd name="connsiteX5-137" fmla="*/ 385156 w 4833331"/>
              <a:gd name="connsiteY5-138" fmla="*/ 1459694 h 1459694"/>
              <a:gd name="connsiteX6-139" fmla="*/ 204181 w 4833331"/>
              <a:gd name="connsiteY6-140" fmla="*/ 1326344 h 1459694"/>
              <a:gd name="connsiteX7-141" fmla="*/ 223231 w 4833331"/>
              <a:gd name="connsiteY7-142" fmla="*/ 116669 h 1459694"/>
              <a:gd name="connsiteX8-143" fmla="*/ 385156 w 4833331"/>
              <a:gd name="connsiteY8-144" fmla="*/ 2369 h 1459694"/>
              <a:gd name="connsiteX0-145" fmla="*/ 379810 w 4827985"/>
              <a:gd name="connsiteY0-146" fmla="*/ 2369 h 1470773"/>
              <a:gd name="connsiteX1-147" fmla="*/ 4647010 w 4827985"/>
              <a:gd name="connsiteY1-148" fmla="*/ 11894 h 1470773"/>
              <a:gd name="connsiteX2-149" fmla="*/ 4827985 w 4827985"/>
              <a:gd name="connsiteY2-150" fmla="*/ 173819 h 1470773"/>
              <a:gd name="connsiteX3-151" fmla="*/ 4818460 w 4827985"/>
              <a:gd name="connsiteY3-152" fmla="*/ 1345394 h 1470773"/>
              <a:gd name="connsiteX4-153" fmla="*/ 4694635 w 4827985"/>
              <a:gd name="connsiteY4-154" fmla="*/ 1450169 h 1470773"/>
              <a:gd name="connsiteX5-155" fmla="*/ 379810 w 4827985"/>
              <a:gd name="connsiteY5-156" fmla="*/ 1459694 h 1470773"/>
              <a:gd name="connsiteX6-157" fmla="*/ 198835 w 4827985"/>
              <a:gd name="connsiteY6-158" fmla="*/ 1326344 h 1470773"/>
              <a:gd name="connsiteX7-159" fmla="*/ 217885 w 4827985"/>
              <a:gd name="connsiteY7-160" fmla="*/ 116669 h 1470773"/>
              <a:gd name="connsiteX8-161" fmla="*/ 379810 w 4827985"/>
              <a:gd name="connsiteY8-162" fmla="*/ 2369 h 1470773"/>
              <a:gd name="connsiteX0-163" fmla="*/ 186395 w 4634570"/>
              <a:gd name="connsiteY0-164" fmla="*/ 2369 h 1472865"/>
              <a:gd name="connsiteX1-165" fmla="*/ 4453595 w 4634570"/>
              <a:gd name="connsiteY1-166" fmla="*/ 11894 h 1472865"/>
              <a:gd name="connsiteX2-167" fmla="*/ 4634570 w 4634570"/>
              <a:gd name="connsiteY2-168" fmla="*/ 173819 h 1472865"/>
              <a:gd name="connsiteX3-169" fmla="*/ 4625045 w 4634570"/>
              <a:gd name="connsiteY3-170" fmla="*/ 1345394 h 1472865"/>
              <a:gd name="connsiteX4-171" fmla="*/ 4501220 w 4634570"/>
              <a:gd name="connsiteY4-172" fmla="*/ 1450169 h 1472865"/>
              <a:gd name="connsiteX5-173" fmla="*/ 186395 w 4634570"/>
              <a:gd name="connsiteY5-174" fmla="*/ 1459694 h 1472865"/>
              <a:gd name="connsiteX6-175" fmla="*/ 5420 w 4634570"/>
              <a:gd name="connsiteY6-176" fmla="*/ 1326344 h 1472865"/>
              <a:gd name="connsiteX7-177" fmla="*/ 24470 w 4634570"/>
              <a:gd name="connsiteY7-178" fmla="*/ 116669 h 1472865"/>
              <a:gd name="connsiteX8-179" fmla="*/ 186395 w 4634570"/>
              <a:gd name="connsiteY8-180" fmla="*/ 2369 h 1472865"/>
              <a:gd name="connsiteX0-181" fmla="*/ 199010 w 4647185"/>
              <a:gd name="connsiteY0-182" fmla="*/ 2369 h 1472865"/>
              <a:gd name="connsiteX1-183" fmla="*/ 4466210 w 4647185"/>
              <a:gd name="connsiteY1-184" fmla="*/ 11894 h 1472865"/>
              <a:gd name="connsiteX2-185" fmla="*/ 4647185 w 4647185"/>
              <a:gd name="connsiteY2-186" fmla="*/ 173819 h 1472865"/>
              <a:gd name="connsiteX3-187" fmla="*/ 4637660 w 4647185"/>
              <a:gd name="connsiteY3-188" fmla="*/ 1345394 h 1472865"/>
              <a:gd name="connsiteX4-189" fmla="*/ 4513835 w 4647185"/>
              <a:gd name="connsiteY4-190" fmla="*/ 1450169 h 1472865"/>
              <a:gd name="connsiteX5-191" fmla="*/ 199010 w 4647185"/>
              <a:gd name="connsiteY5-192" fmla="*/ 1459694 h 1472865"/>
              <a:gd name="connsiteX6-193" fmla="*/ 18035 w 4647185"/>
              <a:gd name="connsiteY6-194" fmla="*/ 1326344 h 1472865"/>
              <a:gd name="connsiteX7-195" fmla="*/ 37085 w 4647185"/>
              <a:gd name="connsiteY7-196" fmla="*/ 116669 h 1472865"/>
              <a:gd name="connsiteX8-197" fmla="*/ 199010 w 4647185"/>
              <a:gd name="connsiteY8-198" fmla="*/ 2369 h 1472865"/>
              <a:gd name="connsiteX0-199" fmla="*/ 199010 w 4647185"/>
              <a:gd name="connsiteY0-200" fmla="*/ 19437 h 1489933"/>
              <a:gd name="connsiteX1-201" fmla="*/ 4466210 w 4647185"/>
              <a:gd name="connsiteY1-202" fmla="*/ 28962 h 1489933"/>
              <a:gd name="connsiteX2-203" fmla="*/ 4647185 w 4647185"/>
              <a:gd name="connsiteY2-204" fmla="*/ 190887 h 1489933"/>
              <a:gd name="connsiteX3-205" fmla="*/ 4637660 w 4647185"/>
              <a:gd name="connsiteY3-206" fmla="*/ 1362462 h 1489933"/>
              <a:gd name="connsiteX4-207" fmla="*/ 4513835 w 4647185"/>
              <a:gd name="connsiteY4-208" fmla="*/ 1467237 h 1489933"/>
              <a:gd name="connsiteX5-209" fmla="*/ 199010 w 4647185"/>
              <a:gd name="connsiteY5-210" fmla="*/ 1476762 h 1489933"/>
              <a:gd name="connsiteX6-211" fmla="*/ 18035 w 4647185"/>
              <a:gd name="connsiteY6-212" fmla="*/ 1343412 h 1489933"/>
              <a:gd name="connsiteX7-213" fmla="*/ 37085 w 4647185"/>
              <a:gd name="connsiteY7-214" fmla="*/ 133737 h 1489933"/>
              <a:gd name="connsiteX8-215" fmla="*/ 199010 w 4647185"/>
              <a:gd name="connsiteY8-216" fmla="*/ 19437 h 1489933"/>
              <a:gd name="connsiteX0-217" fmla="*/ 199010 w 4647185"/>
              <a:gd name="connsiteY0-218" fmla="*/ 9550 h 1480046"/>
              <a:gd name="connsiteX1-219" fmla="*/ 4466210 w 4647185"/>
              <a:gd name="connsiteY1-220" fmla="*/ 19075 h 1480046"/>
              <a:gd name="connsiteX2-221" fmla="*/ 4647185 w 4647185"/>
              <a:gd name="connsiteY2-222" fmla="*/ 181000 h 1480046"/>
              <a:gd name="connsiteX3-223" fmla="*/ 4637660 w 4647185"/>
              <a:gd name="connsiteY3-224" fmla="*/ 1352575 h 1480046"/>
              <a:gd name="connsiteX4-225" fmla="*/ 4513835 w 4647185"/>
              <a:gd name="connsiteY4-226" fmla="*/ 1457350 h 1480046"/>
              <a:gd name="connsiteX5-227" fmla="*/ 199010 w 4647185"/>
              <a:gd name="connsiteY5-228" fmla="*/ 1466875 h 1480046"/>
              <a:gd name="connsiteX6-229" fmla="*/ 18035 w 4647185"/>
              <a:gd name="connsiteY6-230" fmla="*/ 1333525 h 1480046"/>
              <a:gd name="connsiteX7-231" fmla="*/ 37085 w 4647185"/>
              <a:gd name="connsiteY7-232" fmla="*/ 123850 h 1480046"/>
              <a:gd name="connsiteX8-233" fmla="*/ 199010 w 4647185"/>
              <a:gd name="connsiteY8-234" fmla="*/ 9550 h 1480046"/>
              <a:gd name="connsiteX0-235" fmla="*/ 199010 w 4647275"/>
              <a:gd name="connsiteY0-236" fmla="*/ 46859 h 1517355"/>
              <a:gd name="connsiteX1-237" fmla="*/ 4466210 w 4647275"/>
              <a:gd name="connsiteY1-238" fmla="*/ 56384 h 1517355"/>
              <a:gd name="connsiteX2-239" fmla="*/ 4647185 w 4647275"/>
              <a:gd name="connsiteY2-240" fmla="*/ 218309 h 1517355"/>
              <a:gd name="connsiteX3-241" fmla="*/ 4637660 w 4647275"/>
              <a:gd name="connsiteY3-242" fmla="*/ 1389884 h 1517355"/>
              <a:gd name="connsiteX4-243" fmla="*/ 4513835 w 4647275"/>
              <a:gd name="connsiteY4-244" fmla="*/ 1494659 h 1517355"/>
              <a:gd name="connsiteX5-245" fmla="*/ 199010 w 4647275"/>
              <a:gd name="connsiteY5-246" fmla="*/ 1504184 h 1517355"/>
              <a:gd name="connsiteX6-247" fmla="*/ 18035 w 4647275"/>
              <a:gd name="connsiteY6-248" fmla="*/ 1370834 h 1517355"/>
              <a:gd name="connsiteX7-249" fmla="*/ 37085 w 4647275"/>
              <a:gd name="connsiteY7-250" fmla="*/ 161159 h 1517355"/>
              <a:gd name="connsiteX8-251" fmla="*/ 199010 w 4647275"/>
              <a:gd name="connsiteY8-252" fmla="*/ 46859 h 1517355"/>
              <a:gd name="connsiteX0-253" fmla="*/ 199010 w 4648938"/>
              <a:gd name="connsiteY0-254" fmla="*/ 9550 h 1480046"/>
              <a:gd name="connsiteX1-255" fmla="*/ 4466210 w 4648938"/>
              <a:gd name="connsiteY1-256" fmla="*/ 19075 h 1480046"/>
              <a:gd name="connsiteX2-257" fmla="*/ 4647185 w 4648938"/>
              <a:gd name="connsiteY2-258" fmla="*/ 181000 h 1480046"/>
              <a:gd name="connsiteX3-259" fmla="*/ 4637660 w 4648938"/>
              <a:gd name="connsiteY3-260" fmla="*/ 1352575 h 1480046"/>
              <a:gd name="connsiteX4-261" fmla="*/ 4513835 w 4648938"/>
              <a:gd name="connsiteY4-262" fmla="*/ 1457350 h 1480046"/>
              <a:gd name="connsiteX5-263" fmla="*/ 199010 w 4648938"/>
              <a:gd name="connsiteY5-264" fmla="*/ 1466875 h 1480046"/>
              <a:gd name="connsiteX6-265" fmla="*/ 18035 w 4648938"/>
              <a:gd name="connsiteY6-266" fmla="*/ 1333525 h 1480046"/>
              <a:gd name="connsiteX7-267" fmla="*/ 37085 w 4648938"/>
              <a:gd name="connsiteY7-268" fmla="*/ 123850 h 1480046"/>
              <a:gd name="connsiteX8-269" fmla="*/ 199010 w 4648938"/>
              <a:gd name="connsiteY8-270" fmla="*/ 9550 h 1480046"/>
              <a:gd name="connsiteX0-271" fmla="*/ 199010 w 4648938"/>
              <a:gd name="connsiteY0-272" fmla="*/ 4662 h 1475158"/>
              <a:gd name="connsiteX1-273" fmla="*/ 4466210 w 4648938"/>
              <a:gd name="connsiteY1-274" fmla="*/ 14187 h 1475158"/>
              <a:gd name="connsiteX2-275" fmla="*/ 4647185 w 4648938"/>
              <a:gd name="connsiteY2-276" fmla="*/ 176112 h 1475158"/>
              <a:gd name="connsiteX3-277" fmla="*/ 4637660 w 4648938"/>
              <a:gd name="connsiteY3-278" fmla="*/ 1347687 h 1475158"/>
              <a:gd name="connsiteX4-279" fmla="*/ 4513835 w 4648938"/>
              <a:gd name="connsiteY4-280" fmla="*/ 1452462 h 1475158"/>
              <a:gd name="connsiteX5-281" fmla="*/ 199010 w 4648938"/>
              <a:gd name="connsiteY5-282" fmla="*/ 1461987 h 1475158"/>
              <a:gd name="connsiteX6-283" fmla="*/ 18035 w 4648938"/>
              <a:gd name="connsiteY6-284" fmla="*/ 1328637 h 1475158"/>
              <a:gd name="connsiteX7-285" fmla="*/ 37085 w 4648938"/>
              <a:gd name="connsiteY7-286" fmla="*/ 118962 h 1475158"/>
              <a:gd name="connsiteX8-287" fmla="*/ 199010 w 4648938"/>
              <a:gd name="connsiteY8-288" fmla="*/ 4662 h 1475158"/>
              <a:gd name="connsiteX0-289" fmla="*/ 199010 w 4660737"/>
              <a:gd name="connsiteY0-290" fmla="*/ 4662 h 1475158"/>
              <a:gd name="connsiteX1-291" fmla="*/ 4466210 w 4660737"/>
              <a:gd name="connsiteY1-292" fmla="*/ 14187 h 1475158"/>
              <a:gd name="connsiteX2-293" fmla="*/ 4647185 w 4660737"/>
              <a:gd name="connsiteY2-294" fmla="*/ 176112 h 1475158"/>
              <a:gd name="connsiteX3-295" fmla="*/ 4637660 w 4660737"/>
              <a:gd name="connsiteY3-296" fmla="*/ 1347687 h 1475158"/>
              <a:gd name="connsiteX4-297" fmla="*/ 4513835 w 4660737"/>
              <a:gd name="connsiteY4-298" fmla="*/ 1452462 h 1475158"/>
              <a:gd name="connsiteX5-299" fmla="*/ 199010 w 4660737"/>
              <a:gd name="connsiteY5-300" fmla="*/ 1461987 h 1475158"/>
              <a:gd name="connsiteX6-301" fmla="*/ 18035 w 4660737"/>
              <a:gd name="connsiteY6-302" fmla="*/ 1328637 h 1475158"/>
              <a:gd name="connsiteX7-303" fmla="*/ 37085 w 4660737"/>
              <a:gd name="connsiteY7-304" fmla="*/ 118962 h 1475158"/>
              <a:gd name="connsiteX8-305" fmla="*/ 199010 w 4660737"/>
              <a:gd name="connsiteY8-306" fmla="*/ 4662 h 1475158"/>
              <a:gd name="connsiteX0-307" fmla="*/ 199010 w 4656805"/>
              <a:gd name="connsiteY0-308" fmla="*/ 4662 h 1475158"/>
              <a:gd name="connsiteX1-309" fmla="*/ 4466210 w 4656805"/>
              <a:gd name="connsiteY1-310" fmla="*/ 14187 h 1475158"/>
              <a:gd name="connsiteX2-311" fmla="*/ 4647185 w 4656805"/>
              <a:gd name="connsiteY2-312" fmla="*/ 176112 h 1475158"/>
              <a:gd name="connsiteX3-313" fmla="*/ 4637660 w 4656805"/>
              <a:gd name="connsiteY3-314" fmla="*/ 1347687 h 1475158"/>
              <a:gd name="connsiteX4-315" fmla="*/ 4513835 w 4656805"/>
              <a:gd name="connsiteY4-316" fmla="*/ 1452462 h 1475158"/>
              <a:gd name="connsiteX5-317" fmla="*/ 199010 w 4656805"/>
              <a:gd name="connsiteY5-318" fmla="*/ 1461987 h 1475158"/>
              <a:gd name="connsiteX6-319" fmla="*/ 18035 w 4656805"/>
              <a:gd name="connsiteY6-320" fmla="*/ 1328637 h 1475158"/>
              <a:gd name="connsiteX7-321" fmla="*/ 37085 w 4656805"/>
              <a:gd name="connsiteY7-322" fmla="*/ 118962 h 1475158"/>
              <a:gd name="connsiteX8-323" fmla="*/ 199010 w 4656805"/>
              <a:gd name="connsiteY8-324" fmla="*/ 4662 h 1475158"/>
              <a:gd name="connsiteX0-325" fmla="*/ 199010 w 4869864"/>
              <a:gd name="connsiteY0-326" fmla="*/ 4662 h 1475158"/>
              <a:gd name="connsiteX1-327" fmla="*/ 4466210 w 4869864"/>
              <a:gd name="connsiteY1-328" fmla="*/ 14187 h 1475158"/>
              <a:gd name="connsiteX2-329" fmla="*/ 4647185 w 4869864"/>
              <a:gd name="connsiteY2-330" fmla="*/ 176112 h 1475158"/>
              <a:gd name="connsiteX3-331" fmla="*/ 4637660 w 4869864"/>
              <a:gd name="connsiteY3-332" fmla="*/ 1347687 h 1475158"/>
              <a:gd name="connsiteX4-333" fmla="*/ 4513835 w 4869864"/>
              <a:gd name="connsiteY4-334" fmla="*/ 1452462 h 1475158"/>
              <a:gd name="connsiteX5-335" fmla="*/ 199010 w 4869864"/>
              <a:gd name="connsiteY5-336" fmla="*/ 1461987 h 1475158"/>
              <a:gd name="connsiteX6-337" fmla="*/ 18035 w 4869864"/>
              <a:gd name="connsiteY6-338" fmla="*/ 1328637 h 1475158"/>
              <a:gd name="connsiteX7-339" fmla="*/ 37085 w 4869864"/>
              <a:gd name="connsiteY7-340" fmla="*/ 118962 h 1475158"/>
              <a:gd name="connsiteX8-341" fmla="*/ 199010 w 4869864"/>
              <a:gd name="connsiteY8-342" fmla="*/ 4662 h 1475158"/>
              <a:gd name="connsiteX0-343" fmla="*/ 199010 w 4656805"/>
              <a:gd name="connsiteY0-344" fmla="*/ 4662 h 1473988"/>
              <a:gd name="connsiteX1-345" fmla="*/ 4466210 w 4656805"/>
              <a:gd name="connsiteY1-346" fmla="*/ 14187 h 1473988"/>
              <a:gd name="connsiteX2-347" fmla="*/ 4647185 w 4656805"/>
              <a:gd name="connsiteY2-348" fmla="*/ 176112 h 1473988"/>
              <a:gd name="connsiteX3-349" fmla="*/ 4637660 w 4656805"/>
              <a:gd name="connsiteY3-350" fmla="*/ 1347687 h 1473988"/>
              <a:gd name="connsiteX4-351" fmla="*/ 4513835 w 4656805"/>
              <a:gd name="connsiteY4-352" fmla="*/ 1452462 h 1473988"/>
              <a:gd name="connsiteX5-353" fmla="*/ 199010 w 4656805"/>
              <a:gd name="connsiteY5-354" fmla="*/ 1461987 h 1473988"/>
              <a:gd name="connsiteX6-355" fmla="*/ 18035 w 4656805"/>
              <a:gd name="connsiteY6-356" fmla="*/ 1328637 h 1473988"/>
              <a:gd name="connsiteX7-357" fmla="*/ 37085 w 4656805"/>
              <a:gd name="connsiteY7-358" fmla="*/ 118962 h 1473988"/>
              <a:gd name="connsiteX8-359" fmla="*/ 199010 w 4656805"/>
              <a:gd name="connsiteY8-360" fmla="*/ 4662 h 1473988"/>
              <a:gd name="connsiteX0-361" fmla="*/ 199010 w 4648938"/>
              <a:gd name="connsiteY0-362" fmla="*/ 4662 h 1473988"/>
              <a:gd name="connsiteX1-363" fmla="*/ 4466210 w 4648938"/>
              <a:gd name="connsiteY1-364" fmla="*/ 14187 h 1473988"/>
              <a:gd name="connsiteX2-365" fmla="*/ 4647185 w 4648938"/>
              <a:gd name="connsiteY2-366" fmla="*/ 176112 h 1473988"/>
              <a:gd name="connsiteX3-367" fmla="*/ 4637660 w 4648938"/>
              <a:gd name="connsiteY3-368" fmla="*/ 1347687 h 1473988"/>
              <a:gd name="connsiteX4-369" fmla="*/ 4513835 w 4648938"/>
              <a:gd name="connsiteY4-370" fmla="*/ 1452462 h 1473988"/>
              <a:gd name="connsiteX5-371" fmla="*/ 199010 w 4648938"/>
              <a:gd name="connsiteY5-372" fmla="*/ 1461987 h 1473988"/>
              <a:gd name="connsiteX6-373" fmla="*/ 18035 w 4648938"/>
              <a:gd name="connsiteY6-374" fmla="*/ 1328637 h 1473988"/>
              <a:gd name="connsiteX7-375" fmla="*/ 37085 w 4648938"/>
              <a:gd name="connsiteY7-376" fmla="*/ 118962 h 1473988"/>
              <a:gd name="connsiteX8-377" fmla="*/ 199010 w 4648938"/>
              <a:gd name="connsiteY8-378" fmla="*/ 4662 h 1473988"/>
              <a:gd name="connsiteX0-379" fmla="*/ 34414 w 4646267"/>
              <a:gd name="connsiteY0-380" fmla="*/ 118962 h 1473988"/>
              <a:gd name="connsiteX1-381" fmla="*/ 196339 w 4646267"/>
              <a:gd name="connsiteY1-382" fmla="*/ 4662 h 1473988"/>
              <a:gd name="connsiteX2-383" fmla="*/ 4463539 w 4646267"/>
              <a:gd name="connsiteY2-384" fmla="*/ 14187 h 1473988"/>
              <a:gd name="connsiteX3-385" fmla="*/ 4644514 w 4646267"/>
              <a:gd name="connsiteY3-386" fmla="*/ 176112 h 1473988"/>
              <a:gd name="connsiteX4-387" fmla="*/ 4634989 w 4646267"/>
              <a:gd name="connsiteY4-388" fmla="*/ 1347687 h 1473988"/>
              <a:gd name="connsiteX5-389" fmla="*/ 4511164 w 4646267"/>
              <a:gd name="connsiteY5-390" fmla="*/ 1452462 h 1473988"/>
              <a:gd name="connsiteX6-391" fmla="*/ 196339 w 4646267"/>
              <a:gd name="connsiteY6-392" fmla="*/ 1461987 h 1473988"/>
              <a:gd name="connsiteX7-393" fmla="*/ 15364 w 4646267"/>
              <a:gd name="connsiteY7-394" fmla="*/ 1328637 h 1473988"/>
              <a:gd name="connsiteX8-395" fmla="*/ 125854 w 4646267"/>
              <a:gd name="connsiteY8-396" fmla="*/ 210402 h 1473988"/>
              <a:gd name="connsiteX0-397" fmla="*/ 34414 w 4646267"/>
              <a:gd name="connsiteY0-398" fmla="*/ 118962 h 1473988"/>
              <a:gd name="connsiteX1-399" fmla="*/ 196339 w 4646267"/>
              <a:gd name="connsiteY1-400" fmla="*/ 4662 h 1473988"/>
              <a:gd name="connsiteX2-401" fmla="*/ 4463539 w 4646267"/>
              <a:gd name="connsiteY2-402" fmla="*/ 14187 h 1473988"/>
              <a:gd name="connsiteX3-403" fmla="*/ 4644514 w 4646267"/>
              <a:gd name="connsiteY3-404" fmla="*/ 176112 h 1473988"/>
              <a:gd name="connsiteX4-405" fmla="*/ 4634989 w 4646267"/>
              <a:gd name="connsiteY4-406" fmla="*/ 1347687 h 1473988"/>
              <a:gd name="connsiteX5-407" fmla="*/ 4511164 w 4646267"/>
              <a:gd name="connsiteY5-408" fmla="*/ 1452462 h 1473988"/>
              <a:gd name="connsiteX6-409" fmla="*/ 196339 w 4646267"/>
              <a:gd name="connsiteY6-410" fmla="*/ 1461987 h 1473988"/>
              <a:gd name="connsiteX7-411" fmla="*/ 15364 w 4646267"/>
              <a:gd name="connsiteY7-412" fmla="*/ 1328637 h 1473988"/>
              <a:gd name="connsiteX8-413" fmla="*/ 125854 w 4646267"/>
              <a:gd name="connsiteY8-414" fmla="*/ 210402 h 1473988"/>
              <a:gd name="connsiteX0-415" fmla="*/ 24806 w 4636659"/>
              <a:gd name="connsiteY0-416" fmla="*/ 118962 h 1473988"/>
              <a:gd name="connsiteX1-417" fmla="*/ 186731 w 4636659"/>
              <a:gd name="connsiteY1-418" fmla="*/ 4662 h 1473988"/>
              <a:gd name="connsiteX2-419" fmla="*/ 4453931 w 4636659"/>
              <a:gd name="connsiteY2-420" fmla="*/ 14187 h 1473988"/>
              <a:gd name="connsiteX3-421" fmla="*/ 4634906 w 4636659"/>
              <a:gd name="connsiteY3-422" fmla="*/ 176112 h 1473988"/>
              <a:gd name="connsiteX4-423" fmla="*/ 4625381 w 4636659"/>
              <a:gd name="connsiteY4-424" fmla="*/ 1347687 h 1473988"/>
              <a:gd name="connsiteX5-425" fmla="*/ 4501556 w 4636659"/>
              <a:gd name="connsiteY5-426" fmla="*/ 1452462 h 1473988"/>
              <a:gd name="connsiteX6-427" fmla="*/ 186731 w 4636659"/>
              <a:gd name="connsiteY6-428" fmla="*/ 1461987 h 1473988"/>
              <a:gd name="connsiteX7-429" fmla="*/ 5756 w 4636659"/>
              <a:gd name="connsiteY7-430" fmla="*/ 1328637 h 1473988"/>
              <a:gd name="connsiteX8-431" fmla="*/ 116246 w 4636659"/>
              <a:gd name="connsiteY8-432" fmla="*/ 210402 h 1473988"/>
              <a:gd name="connsiteX0-433" fmla="*/ 30302 w 4642155"/>
              <a:gd name="connsiteY0-434" fmla="*/ 118962 h 1473988"/>
              <a:gd name="connsiteX1-435" fmla="*/ 192227 w 4642155"/>
              <a:gd name="connsiteY1-436" fmla="*/ 4662 h 1473988"/>
              <a:gd name="connsiteX2-437" fmla="*/ 4459427 w 4642155"/>
              <a:gd name="connsiteY2-438" fmla="*/ 14187 h 1473988"/>
              <a:gd name="connsiteX3-439" fmla="*/ 4640402 w 4642155"/>
              <a:gd name="connsiteY3-440" fmla="*/ 176112 h 1473988"/>
              <a:gd name="connsiteX4-441" fmla="*/ 4630877 w 4642155"/>
              <a:gd name="connsiteY4-442" fmla="*/ 1347687 h 1473988"/>
              <a:gd name="connsiteX5-443" fmla="*/ 4507052 w 4642155"/>
              <a:gd name="connsiteY5-444" fmla="*/ 1452462 h 1473988"/>
              <a:gd name="connsiteX6-445" fmla="*/ 192227 w 4642155"/>
              <a:gd name="connsiteY6-446" fmla="*/ 1461987 h 1473988"/>
              <a:gd name="connsiteX7-447" fmla="*/ 11252 w 4642155"/>
              <a:gd name="connsiteY7-448" fmla="*/ 1328637 h 1473988"/>
              <a:gd name="connsiteX8-449" fmla="*/ 16967 w 4642155"/>
              <a:gd name="connsiteY8-450" fmla="*/ 235802 h 1473988"/>
              <a:gd name="connsiteX0-451" fmla="*/ 20927 w 4632780"/>
              <a:gd name="connsiteY0-452" fmla="*/ 118962 h 1473988"/>
              <a:gd name="connsiteX1-453" fmla="*/ 182852 w 4632780"/>
              <a:gd name="connsiteY1-454" fmla="*/ 4662 h 1473988"/>
              <a:gd name="connsiteX2-455" fmla="*/ 4450052 w 4632780"/>
              <a:gd name="connsiteY2-456" fmla="*/ 14187 h 1473988"/>
              <a:gd name="connsiteX3-457" fmla="*/ 4631027 w 4632780"/>
              <a:gd name="connsiteY3-458" fmla="*/ 176112 h 1473988"/>
              <a:gd name="connsiteX4-459" fmla="*/ 4621502 w 4632780"/>
              <a:gd name="connsiteY4-460" fmla="*/ 1347687 h 1473988"/>
              <a:gd name="connsiteX5-461" fmla="*/ 4497677 w 4632780"/>
              <a:gd name="connsiteY5-462" fmla="*/ 1452462 h 1473988"/>
              <a:gd name="connsiteX6-463" fmla="*/ 182852 w 4632780"/>
              <a:gd name="connsiteY6-464" fmla="*/ 1461987 h 1473988"/>
              <a:gd name="connsiteX7-465" fmla="*/ 1877 w 4632780"/>
              <a:gd name="connsiteY7-466" fmla="*/ 1328637 h 1473988"/>
              <a:gd name="connsiteX8-467" fmla="*/ 7592 w 4632780"/>
              <a:gd name="connsiteY8-468" fmla="*/ 235802 h 1473988"/>
              <a:gd name="connsiteX0-469" fmla="*/ 20927 w 4632780"/>
              <a:gd name="connsiteY0-470" fmla="*/ 118962 h 1462575"/>
              <a:gd name="connsiteX1-471" fmla="*/ 182852 w 4632780"/>
              <a:gd name="connsiteY1-472" fmla="*/ 4662 h 1462575"/>
              <a:gd name="connsiteX2-473" fmla="*/ 4450052 w 4632780"/>
              <a:gd name="connsiteY2-474" fmla="*/ 14187 h 1462575"/>
              <a:gd name="connsiteX3-475" fmla="*/ 4631027 w 4632780"/>
              <a:gd name="connsiteY3-476" fmla="*/ 176112 h 1462575"/>
              <a:gd name="connsiteX4-477" fmla="*/ 4621502 w 4632780"/>
              <a:gd name="connsiteY4-478" fmla="*/ 1347687 h 1462575"/>
              <a:gd name="connsiteX5-479" fmla="*/ 4497677 w 4632780"/>
              <a:gd name="connsiteY5-480" fmla="*/ 1452462 h 1462575"/>
              <a:gd name="connsiteX6-481" fmla="*/ 182852 w 4632780"/>
              <a:gd name="connsiteY6-482" fmla="*/ 1461987 h 1462575"/>
              <a:gd name="connsiteX7-483" fmla="*/ 1877 w 4632780"/>
              <a:gd name="connsiteY7-484" fmla="*/ 1328637 h 1462575"/>
              <a:gd name="connsiteX8-485" fmla="*/ 7592 w 4632780"/>
              <a:gd name="connsiteY8-486" fmla="*/ 235802 h 1462575"/>
              <a:gd name="connsiteX0-487" fmla="*/ 35079 w 4646932"/>
              <a:gd name="connsiteY0-488" fmla="*/ 118962 h 1465613"/>
              <a:gd name="connsiteX1-489" fmla="*/ 197004 w 4646932"/>
              <a:gd name="connsiteY1-490" fmla="*/ 4662 h 1465613"/>
              <a:gd name="connsiteX2-491" fmla="*/ 4464204 w 4646932"/>
              <a:gd name="connsiteY2-492" fmla="*/ 14187 h 1465613"/>
              <a:gd name="connsiteX3-493" fmla="*/ 4645179 w 4646932"/>
              <a:gd name="connsiteY3-494" fmla="*/ 176112 h 1465613"/>
              <a:gd name="connsiteX4-495" fmla="*/ 4635654 w 4646932"/>
              <a:gd name="connsiteY4-496" fmla="*/ 1347687 h 1465613"/>
              <a:gd name="connsiteX5-497" fmla="*/ 4511829 w 4646932"/>
              <a:gd name="connsiteY5-498" fmla="*/ 1452462 h 1465613"/>
              <a:gd name="connsiteX6-499" fmla="*/ 197004 w 4646932"/>
              <a:gd name="connsiteY6-500" fmla="*/ 1461987 h 1465613"/>
              <a:gd name="connsiteX7-501" fmla="*/ 16029 w 4646932"/>
              <a:gd name="connsiteY7-502" fmla="*/ 1328637 h 1465613"/>
              <a:gd name="connsiteX8-503" fmla="*/ 7457 w 4646932"/>
              <a:gd name="connsiteY8-504" fmla="*/ 478689 h 1465613"/>
              <a:gd name="connsiteX0-505" fmla="*/ 29025 w 4640878"/>
              <a:gd name="connsiteY0-506" fmla="*/ 118962 h 1462350"/>
              <a:gd name="connsiteX1-507" fmla="*/ 190950 w 4640878"/>
              <a:gd name="connsiteY1-508" fmla="*/ 4662 h 1462350"/>
              <a:gd name="connsiteX2-509" fmla="*/ 4458150 w 4640878"/>
              <a:gd name="connsiteY2-510" fmla="*/ 14187 h 1462350"/>
              <a:gd name="connsiteX3-511" fmla="*/ 4639125 w 4640878"/>
              <a:gd name="connsiteY3-512" fmla="*/ 176112 h 1462350"/>
              <a:gd name="connsiteX4-513" fmla="*/ 4629600 w 4640878"/>
              <a:gd name="connsiteY4-514" fmla="*/ 1347687 h 1462350"/>
              <a:gd name="connsiteX5-515" fmla="*/ 4505775 w 4640878"/>
              <a:gd name="connsiteY5-516" fmla="*/ 1452462 h 1462350"/>
              <a:gd name="connsiteX6-517" fmla="*/ 190950 w 4640878"/>
              <a:gd name="connsiteY6-518" fmla="*/ 1461987 h 1462350"/>
              <a:gd name="connsiteX7-519" fmla="*/ 9975 w 4640878"/>
              <a:gd name="connsiteY7-520" fmla="*/ 1328637 h 1462350"/>
              <a:gd name="connsiteX8-521" fmla="*/ 1403 w 4640878"/>
              <a:gd name="connsiteY8-522" fmla="*/ 478689 h 1462350"/>
              <a:gd name="connsiteX0-523" fmla="*/ 207133 w 4818986"/>
              <a:gd name="connsiteY0-524" fmla="*/ 204989 h 1472177"/>
              <a:gd name="connsiteX1-525" fmla="*/ 369058 w 4818986"/>
              <a:gd name="connsiteY1-526" fmla="*/ 14489 h 1472177"/>
              <a:gd name="connsiteX2-527" fmla="*/ 4636258 w 4818986"/>
              <a:gd name="connsiteY2-528" fmla="*/ 24014 h 1472177"/>
              <a:gd name="connsiteX3-529" fmla="*/ 4817233 w 4818986"/>
              <a:gd name="connsiteY3-530" fmla="*/ 185939 h 1472177"/>
              <a:gd name="connsiteX4-531" fmla="*/ 4807708 w 4818986"/>
              <a:gd name="connsiteY4-532" fmla="*/ 1357514 h 1472177"/>
              <a:gd name="connsiteX5-533" fmla="*/ 4683883 w 4818986"/>
              <a:gd name="connsiteY5-534" fmla="*/ 1462289 h 1472177"/>
              <a:gd name="connsiteX6-535" fmla="*/ 369058 w 4818986"/>
              <a:gd name="connsiteY6-536" fmla="*/ 1471814 h 1472177"/>
              <a:gd name="connsiteX7-537" fmla="*/ 188083 w 4818986"/>
              <a:gd name="connsiteY7-538" fmla="*/ 1338464 h 1472177"/>
              <a:gd name="connsiteX8-539" fmla="*/ 179511 w 4818986"/>
              <a:gd name="connsiteY8-540" fmla="*/ 488516 h 1472177"/>
              <a:gd name="connsiteX0-541" fmla="*/ 29025 w 4640878"/>
              <a:gd name="connsiteY0-542" fmla="*/ 195162 h 1462350"/>
              <a:gd name="connsiteX1-543" fmla="*/ 190950 w 4640878"/>
              <a:gd name="connsiteY1-544" fmla="*/ 4662 h 1462350"/>
              <a:gd name="connsiteX2-545" fmla="*/ 4458150 w 4640878"/>
              <a:gd name="connsiteY2-546" fmla="*/ 14187 h 1462350"/>
              <a:gd name="connsiteX3-547" fmla="*/ 4639125 w 4640878"/>
              <a:gd name="connsiteY3-548" fmla="*/ 176112 h 1462350"/>
              <a:gd name="connsiteX4-549" fmla="*/ 4629600 w 4640878"/>
              <a:gd name="connsiteY4-550" fmla="*/ 1347687 h 1462350"/>
              <a:gd name="connsiteX5-551" fmla="*/ 4505775 w 4640878"/>
              <a:gd name="connsiteY5-552" fmla="*/ 1452462 h 1462350"/>
              <a:gd name="connsiteX6-553" fmla="*/ 190950 w 4640878"/>
              <a:gd name="connsiteY6-554" fmla="*/ 1461987 h 1462350"/>
              <a:gd name="connsiteX7-555" fmla="*/ 9975 w 4640878"/>
              <a:gd name="connsiteY7-556" fmla="*/ 1328637 h 1462350"/>
              <a:gd name="connsiteX8-557" fmla="*/ 1403 w 4640878"/>
              <a:gd name="connsiteY8-558" fmla="*/ 478689 h 1462350"/>
              <a:gd name="connsiteX0-559" fmla="*/ 29025 w 4846051"/>
              <a:gd name="connsiteY0-560" fmla="*/ 199435 h 1466623"/>
              <a:gd name="connsiteX1-561" fmla="*/ 111575 w 4846051"/>
              <a:gd name="connsiteY1-562" fmla="*/ 8935 h 1466623"/>
              <a:gd name="connsiteX2-563" fmla="*/ 4458150 w 4846051"/>
              <a:gd name="connsiteY2-564" fmla="*/ 18460 h 1466623"/>
              <a:gd name="connsiteX3-565" fmla="*/ 4639125 w 4846051"/>
              <a:gd name="connsiteY3-566" fmla="*/ 180385 h 1466623"/>
              <a:gd name="connsiteX4-567" fmla="*/ 4629600 w 4846051"/>
              <a:gd name="connsiteY4-568" fmla="*/ 1351960 h 1466623"/>
              <a:gd name="connsiteX5-569" fmla="*/ 4505775 w 4846051"/>
              <a:gd name="connsiteY5-570" fmla="*/ 1456735 h 1466623"/>
              <a:gd name="connsiteX6-571" fmla="*/ 190950 w 4846051"/>
              <a:gd name="connsiteY6-572" fmla="*/ 1466260 h 1466623"/>
              <a:gd name="connsiteX7-573" fmla="*/ 9975 w 4846051"/>
              <a:gd name="connsiteY7-574" fmla="*/ 1332910 h 1466623"/>
              <a:gd name="connsiteX8-575" fmla="*/ 1403 w 4846051"/>
              <a:gd name="connsiteY8-576" fmla="*/ 482962 h 1466623"/>
              <a:gd name="connsiteX0-577" fmla="*/ 240110 w 5092061"/>
              <a:gd name="connsiteY0-578" fmla="*/ 211829 h 1475842"/>
              <a:gd name="connsiteX1-579" fmla="*/ 357585 w 5092061"/>
              <a:gd name="connsiteY1-580" fmla="*/ 18154 h 1475842"/>
              <a:gd name="connsiteX2-581" fmla="*/ 4704160 w 5092061"/>
              <a:gd name="connsiteY2-582" fmla="*/ 27679 h 1475842"/>
              <a:gd name="connsiteX3-583" fmla="*/ 4885135 w 5092061"/>
              <a:gd name="connsiteY3-584" fmla="*/ 189604 h 1475842"/>
              <a:gd name="connsiteX4-585" fmla="*/ 4875610 w 5092061"/>
              <a:gd name="connsiteY4-586" fmla="*/ 1361179 h 1475842"/>
              <a:gd name="connsiteX5-587" fmla="*/ 4751785 w 5092061"/>
              <a:gd name="connsiteY5-588" fmla="*/ 1465954 h 1475842"/>
              <a:gd name="connsiteX6-589" fmla="*/ 436960 w 5092061"/>
              <a:gd name="connsiteY6-590" fmla="*/ 1475479 h 1475842"/>
              <a:gd name="connsiteX7-591" fmla="*/ 255985 w 5092061"/>
              <a:gd name="connsiteY7-592" fmla="*/ 1342129 h 1475842"/>
              <a:gd name="connsiteX8-593" fmla="*/ 247413 w 5092061"/>
              <a:gd name="connsiteY8-594" fmla="*/ 492181 h 1475842"/>
              <a:gd name="connsiteX0-595" fmla="*/ 0 w 4851951"/>
              <a:gd name="connsiteY0-596" fmla="*/ 210481 h 1474494"/>
              <a:gd name="connsiteX1-597" fmla="*/ 117475 w 4851951"/>
              <a:gd name="connsiteY1-598" fmla="*/ 16806 h 1474494"/>
              <a:gd name="connsiteX2-599" fmla="*/ 4464050 w 4851951"/>
              <a:gd name="connsiteY2-600" fmla="*/ 26331 h 1474494"/>
              <a:gd name="connsiteX3-601" fmla="*/ 4645025 w 4851951"/>
              <a:gd name="connsiteY3-602" fmla="*/ 188256 h 1474494"/>
              <a:gd name="connsiteX4-603" fmla="*/ 4635500 w 4851951"/>
              <a:gd name="connsiteY4-604" fmla="*/ 1359831 h 1474494"/>
              <a:gd name="connsiteX5-605" fmla="*/ 4511675 w 4851951"/>
              <a:gd name="connsiteY5-606" fmla="*/ 1464606 h 1474494"/>
              <a:gd name="connsiteX6-607" fmla="*/ 196850 w 4851951"/>
              <a:gd name="connsiteY6-608" fmla="*/ 1474131 h 1474494"/>
              <a:gd name="connsiteX7-609" fmla="*/ 15875 w 4851951"/>
              <a:gd name="connsiteY7-610" fmla="*/ 1340781 h 1474494"/>
              <a:gd name="connsiteX8-611" fmla="*/ 7303 w 4851951"/>
              <a:gd name="connsiteY8-612" fmla="*/ 490833 h 1474494"/>
              <a:gd name="connsiteX0-613" fmla="*/ 0 w 4851951"/>
              <a:gd name="connsiteY0-614" fmla="*/ 211829 h 1475842"/>
              <a:gd name="connsiteX1-615" fmla="*/ 117475 w 4851951"/>
              <a:gd name="connsiteY1-616" fmla="*/ 18154 h 1475842"/>
              <a:gd name="connsiteX2-617" fmla="*/ 4464050 w 4851951"/>
              <a:gd name="connsiteY2-618" fmla="*/ 27679 h 1475842"/>
              <a:gd name="connsiteX3-619" fmla="*/ 4645025 w 4851951"/>
              <a:gd name="connsiteY3-620" fmla="*/ 189604 h 1475842"/>
              <a:gd name="connsiteX4-621" fmla="*/ 4635500 w 4851951"/>
              <a:gd name="connsiteY4-622" fmla="*/ 1361179 h 1475842"/>
              <a:gd name="connsiteX5-623" fmla="*/ 4511675 w 4851951"/>
              <a:gd name="connsiteY5-624" fmla="*/ 1465954 h 1475842"/>
              <a:gd name="connsiteX6-625" fmla="*/ 196850 w 4851951"/>
              <a:gd name="connsiteY6-626" fmla="*/ 1475479 h 1475842"/>
              <a:gd name="connsiteX7-627" fmla="*/ 15875 w 4851951"/>
              <a:gd name="connsiteY7-628" fmla="*/ 1342129 h 1475842"/>
              <a:gd name="connsiteX8-629" fmla="*/ 7303 w 4851951"/>
              <a:gd name="connsiteY8-630" fmla="*/ 492181 h 1475842"/>
              <a:gd name="connsiteX0-631" fmla="*/ 8584 w 4860535"/>
              <a:gd name="connsiteY0-632" fmla="*/ 211829 h 1475842"/>
              <a:gd name="connsiteX1-633" fmla="*/ 126059 w 4860535"/>
              <a:gd name="connsiteY1-634" fmla="*/ 18154 h 1475842"/>
              <a:gd name="connsiteX2-635" fmla="*/ 4472634 w 4860535"/>
              <a:gd name="connsiteY2-636" fmla="*/ 27679 h 1475842"/>
              <a:gd name="connsiteX3-637" fmla="*/ 4653609 w 4860535"/>
              <a:gd name="connsiteY3-638" fmla="*/ 189604 h 1475842"/>
              <a:gd name="connsiteX4-639" fmla="*/ 4644084 w 4860535"/>
              <a:gd name="connsiteY4-640" fmla="*/ 1361179 h 1475842"/>
              <a:gd name="connsiteX5-641" fmla="*/ 4520259 w 4860535"/>
              <a:gd name="connsiteY5-642" fmla="*/ 1465954 h 1475842"/>
              <a:gd name="connsiteX6-643" fmla="*/ 205434 w 4860535"/>
              <a:gd name="connsiteY6-644" fmla="*/ 1475479 h 1475842"/>
              <a:gd name="connsiteX7-645" fmla="*/ 24459 w 4860535"/>
              <a:gd name="connsiteY7-646" fmla="*/ 1342129 h 1475842"/>
              <a:gd name="connsiteX8-647" fmla="*/ 15887 w 4860535"/>
              <a:gd name="connsiteY8-648" fmla="*/ 492181 h 1475842"/>
              <a:gd name="connsiteX0-649" fmla="*/ 118 w 4852069"/>
              <a:gd name="connsiteY0-650" fmla="*/ 211829 h 1475842"/>
              <a:gd name="connsiteX1-651" fmla="*/ 117593 w 4852069"/>
              <a:gd name="connsiteY1-652" fmla="*/ 18154 h 1475842"/>
              <a:gd name="connsiteX2-653" fmla="*/ 4464168 w 4852069"/>
              <a:gd name="connsiteY2-654" fmla="*/ 27679 h 1475842"/>
              <a:gd name="connsiteX3-655" fmla="*/ 4645143 w 4852069"/>
              <a:gd name="connsiteY3-656" fmla="*/ 189604 h 1475842"/>
              <a:gd name="connsiteX4-657" fmla="*/ 4635618 w 4852069"/>
              <a:gd name="connsiteY4-658" fmla="*/ 1361179 h 1475842"/>
              <a:gd name="connsiteX5-659" fmla="*/ 4511793 w 4852069"/>
              <a:gd name="connsiteY5-660" fmla="*/ 1465954 h 1475842"/>
              <a:gd name="connsiteX6-661" fmla="*/ 196968 w 4852069"/>
              <a:gd name="connsiteY6-662" fmla="*/ 1475479 h 1475842"/>
              <a:gd name="connsiteX7-663" fmla="*/ 15993 w 4852069"/>
              <a:gd name="connsiteY7-664" fmla="*/ 1342129 h 1475842"/>
              <a:gd name="connsiteX8-665" fmla="*/ 7421 w 4852069"/>
              <a:gd name="connsiteY8-666" fmla="*/ 492181 h 1475842"/>
              <a:gd name="connsiteX0-667" fmla="*/ 118 w 4646896"/>
              <a:gd name="connsiteY0-668" fmla="*/ 207811 h 1471824"/>
              <a:gd name="connsiteX1-669" fmla="*/ 117593 w 4646896"/>
              <a:gd name="connsiteY1-670" fmla="*/ 14136 h 1471824"/>
              <a:gd name="connsiteX2-671" fmla="*/ 4464168 w 4646896"/>
              <a:gd name="connsiteY2-672" fmla="*/ 23661 h 1471824"/>
              <a:gd name="connsiteX3-673" fmla="*/ 4645143 w 4646896"/>
              <a:gd name="connsiteY3-674" fmla="*/ 185586 h 1471824"/>
              <a:gd name="connsiteX4-675" fmla="*/ 4635618 w 4646896"/>
              <a:gd name="connsiteY4-676" fmla="*/ 1357161 h 1471824"/>
              <a:gd name="connsiteX5-677" fmla="*/ 4511793 w 4646896"/>
              <a:gd name="connsiteY5-678" fmla="*/ 1461936 h 1471824"/>
              <a:gd name="connsiteX6-679" fmla="*/ 196968 w 4646896"/>
              <a:gd name="connsiteY6-680" fmla="*/ 1471461 h 1471824"/>
              <a:gd name="connsiteX7-681" fmla="*/ 15993 w 4646896"/>
              <a:gd name="connsiteY7-682" fmla="*/ 1338111 h 1471824"/>
              <a:gd name="connsiteX8-683" fmla="*/ 7421 w 4646896"/>
              <a:gd name="connsiteY8-684" fmla="*/ 488163 h 1471824"/>
              <a:gd name="connsiteX0-685" fmla="*/ 118 w 4646896"/>
              <a:gd name="connsiteY0-686" fmla="*/ 204334 h 1468347"/>
              <a:gd name="connsiteX1-687" fmla="*/ 117593 w 4646896"/>
              <a:gd name="connsiteY1-688" fmla="*/ 10659 h 1468347"/>
              <a:gd name="connsiteX2-689" fmla="*/ 4464168 w 4646896"/>
              <a:gd name="connsiteY2-690" fmla="*/ 20184 h 1468347"/>
              <a:gd name="connsiteX3-691" fmla="*/ 4645143 w 4646896"/>
              <a:gd name="connsiteY3-692" fmla="*/ 182109 h 1468347"/>
              <a:gd name="connsiteX4-693" fmla="*/ 4635618 w 4646896"/>
              <a:gd name="connsiteY4-694" fmla="*/ 1353684 h 1468347"/>
              <a:gd name="connsiteX5-695" fmla="*/ 4511793 w 4646896"/>
              <a:gd name="connsiteY5-696" fmla="*/ 1458459 h 1468347"/>
              <a:gd name="connsiteX6-697" fmla="*/ 196968 w 4646896"/>
              <a:gd name="connsiteY6-698" fmla="*/ 1467984 h 1468347"/>
              <a:gd name="connsiteX7-699" fmla="*/ 15993 w 4646896"/>
              <a:gd name="connsiteY7-700" fmla="*/ 1334634 h 1468347"/>
              <a:gd name="connsiteX8-701" fmla="*/ 7421 w 4646896"/>
              <a:gd name="connsiteY8-702" fmla="*/ 484686 h 14683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4646896" h="1468347">
                <a:moveTo>
                  <a:pt x="118" y="204334"/>
                </a:moveTo>
                <a:cubicBezTo>
                  <a:pt x="9642" y="139247"/>
                  <a:pt x="-39040" y="41351"/>
                  <a:pt x="117593" y="10659"/>
                </a:cubicBezTo>
                <a:cubicBezTo>
                  <a:pt x="274226" y="-20033"/>
                  <a:pt x="4361086" y="25899"/>
                  <a:pt x="4464168" y="20184"/>
                </a:cubicBezTo>
                <a:cubicBezTo>
                  <a:pt x="4567250" y="14469"/>
                  <a:pt x="4638793" y="43997"/>
                  <a:pt x="4645143" y="182109"/>
                </a:cubicBezTo>
                <a:cubicBezTo>
                  <a:pt x="4651493" y="320221"/>
                  <a:pt x="4638793" y="1299709"/>
                  <a:pt x="4635618" y="1353684"/>
                </a:cubicBezTo>
                <a:cubicBezTo>
                  <a:pt x="4632443" y="1407659"/>
                  <a:pt x="4632443" y="1444171"/>
                  <a:pt x="4511793" y="1458459"/>
                </a:cubicBezTo>
                <a:cubicBezTo>
                  <a:pt x="4391143" y="1472747"/>
                  <a:pt x="268405" y="1464808"/>
                  <a:pt x="196968" y="1467984"/>
                </a:cubicBezTo>
                <a:cubicBezTo>
                  <a:pt x="125531" y="1471160"/>
                  <a:pt x="33297" y="1455655"/>
                  <a:pt x="15993" y="1334634"/>
                </a:cubicBezTo>
                <a:cubicBezTo>
                  <a:pt x="-1311" y="1213613"/>
                  <a:pt x="9644" y="582158"/>
                  <a:pt x="7421" y="484686"/>
                </a:cubicBezTo>
              </a:path>
            </a:pathLst>
          </a:custGeom>
          <a:solidFill>
            <a:schemeClr val="bg1"/>
          </a:solidFill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" name="任意多边形 6"/>
          <p:cNvSpPr/>
          <p:nvPr/>
        </p:nvSpPr>
        <p:spPr>
          <a:xfrm>
            <a:off x="9155185" y="1670773"/>
            <a:ext cx="1208015" cy="2796913"/>
          </a:xfrm>
          <a:custGeom>
            <a:avLst/>
            <a:gdLst>
              <a:gd name="connsiteX0" fmla="*/ 463550 w 1244600"/>
              <a:gd name="connsiteY0" fmla="*/ 0 h 3111500"/>
              <a:gd name="connsiteX1" fmla="*/ 806450 w 1244600"/>
              <a:gd name="connsiteY1" fmla="*/ 0 h 3111500"/>
              <a:gd name="connsiteX2" fmla="*/ 812800 w 1244600"/>
              <a:gd name="connsiteY2" fmla="*/ 3028950 h 3111500"/>
              <a:gd name="connsiteX3" fmla="*/ 1244600 w 1244600"/>
              <a:gd name="connsiteY3" fmla="*/ 3022600 h 3111500"/>
              <a:gd name="connsiteX4" fmla="*/ 1244600 w 1244600"/>
              <a:gd name="connsiteY4" fmla="*/ 3111500 h 3111500"/>
              <a:gd name="connsiteX5" fmla="*/ 0 w 1244600"/>
              <a:gd name="connsiteY5" fmla="*/ 3105150 h 3111500"/>
              <a:gd name="connsiteX6" fmla="*/ 0 w 1244600"/>
              <a:gd name="connsiteY6" fmla="*/ 3003550 h 3111500"/>
              <a:gd name="connsiteX7" fmla="*/ 457200 w 1244600"/>
              <a:gd name="connsiteY7" fmla="*/ 3003550 h 3111500"/>
              <a:gd name="connsiteX8" fmla="*/ 463550 w 1244600"/>
              <a:gd name="connsiteY8" fmla="*/ 0 h 3111500"/>
              <a:gd name="connsiteX0-1" fmla="*/ 463550 w 1244600"/>
              <a:gd name="connsiteY0-2" fmla="*/ 377033 h 3488533"/>
              <a:gd name="connsiteX1-3" fmla="*/ 806450 w 1244600"/>
              <a:gd name="connsiteY1-4" fmla="*/ 377033 h 3488533"/>
              <a:gd name="connsiteX2-5" fmla="*/ 812800 w 1244600"/>
              <a:gd name="connsiteY2-6" fmla="*/ 3405983 h 3488533"/>
              <a:gd name="connsiteX3-7" fmla="*/ 1244600 w 1244600"/>
              <a:gd name="connsiteY3-8" fmla="*/ 3399633 h 3488533"/>
              <a:gd name="connsiteX4-9" fmla="*/ 1244600 w 1244600"/>
              <a:gd name="connsiteY4-10" fmla="*/ 3488533 h 3488533"/>
              <a:gd name="connsiteX5-11" fmla="*/ 0 w 1244600"/>
              <a:gd name="connsiteY5-12" fmla="*/ 3482183 h 3488533"/>
              <a:gd name="connsiteX6-13" fmla="*/ 0 w 1244600"/>
              <a:gd name="connsiteY6-14" fmla="*/ 3380583 h 3488533"/>
              <a:gd name="connsiteX7-15" fmla="*/ 457200 w 1244600"/>
              <a:gd name="connsiteY7-16" fmla="*/ 3380583 h 3488533"/>
              <a:gd name="connsiteX8-17" fmla="*/ 463550 w 1244600"/>
              <a:gd name="connsiteY8-18" fmla="*/ 377033 h 3488533"/>
              <a:gd name="connsiteX0-19" fmla="*/ 463550 w 1244600"/>
              <a:gd name="connsiteY0-20" fmla="*/ 228782 h 3340282"/>
              <a:gd name="connsiteX1-21" fmla="*/ 806450 w 1244600"/>
              <a:gd name="connsiteY1-22" fmla="*/ 228782 h 3340282"/>
              <a:gd name="connsiteX2-23" fmla="*/ 812800 w 1244600"/>
              <a:gd name="connsiteY2-24" fmla="*/ 3257732 h 3340282"/>
              <a:gd name="connsiteX3-25" fmla="*/ 1244600 w 1244600"/>
              <a:gd name="connsiteY3-26" fmla="*/ 3251382 h 3340282"/>
              <a:gd name="connsiteX4-27" fmla="*/ 1244600 w 1244600"/>
              <a:gd name="connsiteY4-28" fmla="*/ 3340282 h 3340282"/>
              <a:gd name="connsiteX5-29" fmla="*/ 0 w 1244600"/>
              <a:gd name="connsiteY5-30" fmla="*/ 3333932 h 3340282"/>
              <a:gd name="connsiteX6-31" fmla="*/ 0 w 1244600"/>
              <a:gd name="connsiteY6-32" fmla="*/ 3232332 h 3340282"/>
              <a:gd name="connsiteX7-33" fmla="*/ 457200 w 1244600"/>
              <a:gd name="connsiteY7-34" fmla="*/ 3232332 h 3340282"/>
              <a:gd name="connsiteX8-35" fmla="*/ 463550 w 1244600"/>
              <a:gd name="connsiteY8-36" fmla="*/ 228782 h 3340282"/>
              <a:gd name="connsiteX0-37" fmla="*/ 463550 w 1244600"/>
              <a:gd name="connsiteY0-38" fmla="*/ 453115 h 3564615"/>
              <a:gd name="connsiteX1-39" fmla="*/ 806450 w 1244600"/>
              <a:gd name="connsiteY1-40" fmla="*/ 453115 h 3564615"/>
              <a:gd name="connsiteX2-41" fmla="*/ 812800 w 1244600"/>
              <a:gd name="connsiteY2-42" fmla="*/ 3482065 h 3564615"/>
              <a:gd name="connsiteX3-43" fmla="*/ 1244600 w 1244600"/>
              <a:gd name="connsiteY3-44" fmla="*/ 3475715 h 3564615"/>
              <a:gd name="connsiteX4-45" fmla="*/ 1244600 w 1244600"/>
              <a:gd name="connsiteY4-46" fmla="*/ 3564615 h 3564615"/>
              <a:gd name="connsiteX5-47" fmla="*/ 0 w 1244600"/>
              <a:gd name="connsiteY5-48" fmla="*/ 3558265 h 3564615"/>
              <a:gd name="connsiteX6-49" fmla="*/ 0 w 1244600"/>
              <a:gd name="connsiteY6-50" fmla="*/ 3456665 h 3564615"/>
              <a:gd name="connsiteX7-51" fmla="*/ 457200 w 1244600"/>
              <a:gd name="connsiteY7-52" fmla="*/ 3456665 h 3564615"/>
              <a:gd name="connsiteX8-53" fmla="*/ 463550 w 1244600"/>
              <a:gd name="connsiteY8-54" fmla="*/ 453115 h 3564615"/>
              <a:gd name="connsiteX0-55" fmla="*/ 463550 w 1244600"/>
              <a:gd name="connsiteY0-56" fmla="*/ 20169 h 3131669"/>
              <a:gd name="connsiteX1-57" fmla="*/ 806450 w 1244600"/>
              <a:gd name="connsiteY1-58" fmla="*/ 20169 h 3131669"/>
              <a:gd name="connsiteX2-59" fmla="*/ 812800 w 1244600"/>
              <a:gd name="connsiteY2-60" fmla="*/ 3049119 h 3131669"/>
              <a:gd name="connsiteX3-61" fmla="*/ 1244600 w 1244600"/>
              <a:gd name="connsiteY3-62" fmla="*/ 3042769 h 3131669"/>
              <a:gd name="connsiteX4-63" fmla="*/ 1244600 w 1244600"/>
              <a:gd name="connsiteY4-64" fmla="*/ 3131669 h 3131669"/>
              <a:gd name="connsiteX5-65" fmla="*/ 0 w 1244600"/>
              <a:gd name="connsiteY5-66" fmla="*/ 3125319 h 3131669"/>
              <a:gd name="connsiteX6-67" fmla="*/ 0 w 1244600"/>
              <a:gd name="connsiteY6-68" fmla="*/ 3023719 h 3131669"/>
              <a:gd name="connsiteX7-69" fmla="*/ 457200 w 1244600"/>
              <a:gd name="connsiteY7-70" fmla="*/ 3023719 h 3131669"/>
              <a:gd name="connsiteX8-71" fmla="*/ 463550 w 1244600"/>
              <a:gd name="connsiteY8-72" fmla="*/ 20169 h 3131669"/>
              <a:gd name="connsiteX0-73" fmla="*/ 463550 w 1244600"/>
              <a:gd name="connsiteY0-74" fmla="*/ 20169 h 3131669"/>
              <a:gd name="connsiteX1-75" fmla="*/ 806450 w 1244600"/>
              <a:gd name="connsiteY1-76" fmla="*/ 20169 h 3131669"/>
              <a:gd name="connsiteX2-77" fmla="*/ 812800 w 1244600"/>
              <a:gd name="connsiteY2-78" fmla="*/ 3049119 h 3131669"/>
              <a:gd name="connsiteX3-79" fmla="*/ 1244600 w 1244600"/>
              <a:gd name="connsiteY3-80" fmla="*/ 3042769 h 3131669"/>
              <a:gd name="connsiteX4-81" fmla="*/ 1244600 w 1244600"/>
              <a:gd name="connsiteY4-82" fmla="*/ 3131669 h 3131669"/>
              <a:gd name="connsiteX5-83" fmla="*/ 0 w 1244600"/>
              <a:gd name="connsiteY5-84" fmla="*/ 3125319 h 3131669"/>
              <a:gd name="connsiteX6-85" fmla="*/ 0 w 1244600"/>
              <a:gd name="connsiteY6-86" fmla="*/ 3023719 h 3131669"/>
              <a:gd name="connsiteX7-87" fmla="*/ 457200 w 1244600"/>
              <a:gd name="connsiteY7-88" fmla="*/ 3023719 h 3131669"/>
              <a:gd name="connsiteX8-89" fmla="*/ 463550 w 1244600"/>
              <a:gd name="connsiteY8-90" fmla="*/ 20169 h 3131669"/>
              <a:gd name="connsiteX0-91" fmla="*/ 463550 w 1244600"/>
              <a:gd name="connsiteY0-92" fmla="*/ 20169 h 3131669"/>
              <a:gd name="connsiteX1-93" fmla="*/ 806450 w 1244600"/>
              <a:gd name="connsiteY1-94" fmla="*/ 20169 h 3131669"/>
              <a:gd name="connsiteX2-95" fmla="*/ 812800 w 1244600"/>
              <a:gd name="connsiteY2-96" fmla="*/ 3049119 h 3131669"/>
              <a:gd name="connsiteX3-97" fmla="*/ 1244600 w 1244600"/>
              <a:gd name="connsiteY3-98" fmla="*/ 3042769 h 3131669"/>
              <a:gd name="connsiteX4-99" fmla="*/ 1244600 w 1244600"/>
              <a:gd name="connsiteY4-100" fmla="*/ 3131669 h 3131669"/>
              <a:gd name="connsiteX5-101" fmla="*/ 0 w 1244600"/>
              <a:gd name="connsiteY5-102" fmla="*/ 3125319 h 3131669"/>
              <a:gd name="connsiteX6-103" fmla="*/ 0 w 1244600"/>
              <a:gd name="connsiteY6-104" fmla="*/ 3023719 h 3131669"/>
              <a:gd name="connsiteX7-105" fmla="*/ 457200 w 1244600"/>
              <a:gd name="connsiteY7-106" fmla="*/ 3023719 h 3131669"/>
              <a:gd name="connsiteX8-107" fmla="*/ 463550 w 1244600"/>
              <a:gd name="connsiteY8-108" fmla="*/ 20169 h 3131669"/>
              <a:gd name="connsiteX0-109" fmla="*/ 463550 w 1244600"/>
              <a:gd name="connsiteY0-110" fmla="*/ 20169 h 3131669"/>
              <a:gd name="connsiteX1-111" fmla="*/ 806450 w 1244600"/>
              <a:gd name="connsiteY1-112" fmla="*/ 20169 h 3131669"/>
              <a:gd name="connsiteX2-113" fmla="*/ 812800 w 1244600"/>
              <a:gd name="connsiteY2-114" fmla="*/ 3049119 h 3131669"/>
              <a:gd name="connsiteX3-115" fmla="*/ 1244600 w 1244600"/>
              <a:gd name="connsiteY3-116" fmla="*/ 3042769 h 3131669"/>
              <a:gd name="connsiteX4-117" fmla="*/ 1244600 w 1244600"/>
              <a:gd name="connsiteY4-118" fmla="*/ 3131669 h 3131669"/>
              <a:gd name="connsiteX5-119" fmla="*/ 0 w 1244600"/>
              <a:gd name="connsiteY5-120" fmla="*/ 3125319 h 3131669"/>
              <a:gd name="connsiteX6-121" fmla="*/ 0 w 1244600"/>
              <a:gd name="connsiteY6-122" fmla="*/ 3023719 h 3131669"/>
              <a:gd name="connsiteX7-123" fmla="*/ 457200 w 1244600"/>
              <a:gd name="connsiteY7-124" fmla="*/ 3023719 h 3131669"/>
              <a:gd name="connsiteX8-125" fmla="*/ 463550 w 1244600"/>
              <a:gd name="connsiteY8-126" fmla="*/ 20169 h 3131669"/>
              <a:gd name="connsiteX0-127" fmla="*/ 463550 w 1244600"/>
              <a:gd name="connsiteY0-128" fmla="*/ 20169 h 3147435"/>
              <a:gd name="connsiteX1-129" fmla="*/ 806450 w 1244600"/>
              <a:gd name="connsiteY1-130" fmla="*/ 20169 h 3147435"/>
              <a:gd name="connsiteX2-131" fmla="*/ 812800 w 1244600"/>
              <a:gd name="connsiteY2-132" fmla="*/ 3049119 h 3147435"/>
              <a:gd name="connsiteX3-133" fmla="*/ 1244600 w 1244600"/>
              <a:gd name="connsiteY3-134" fmla="*/ 3042769 h 3147435"/>
              <a:gd name="connsiteX4-135" fmla="*/ 1244600 w 1244600"/>
              <a:gd name="connsiteY4-136" fmla="*/ 3131669 h 3147435"/>
              <a:gd name="connsiteX5-137" fmla="*/ 0 w 1244600"/>
              <a:gd name="connsiteY5-138" fmla="*/ 3125319 h 3147435"/>
              <a:gd name="connsiteX6-139" fmla="*/ 0 w 1244600"/>
              <a:gd name="connsiteY6-140" fmla="*/ 3023719 h 3147435"/>
              <a:gd name="connsiteX7-141" fmla="*/ 457200 w 1244600"/>
              <a:gd name="connsiteY7-142" fmla="*/ 3023719 h 3147435"/>
              <a:gd name="connsiteX8-143" fmla="*/ 463550 w 1244600"/>
              <a:gd name="connsiteY8-144" fmla="*/ 20169 h 3147435"/>
              <a:gd name="connsiteX0-145" fmla="*/ 463550 w 1244600"/>
              <a:gd name="connsiteY0-146" fmla="*/ 20169 h 3146458"/>
              <a:gd name="connsiteX1-147" fmla="*/ 806450 w 1244600"/>
              <a:gd name="connsiteY1-148" fmla="*/ 20169 h 3146458"/>
              <a:gd name="connsiteX2-149" fmla="*/ 812800 w 1244600"/>
              <a:gd name="connsiteY2-150" fmla="*/ 3049119 h 3146458"/>
              <a:gd name="connsiteX3-151" fmla="*/ 1244600 w 1244600"/>
              <a:gd name="connsiteY3-152" fmla="*/ 3042769 h 3146458"/>
              <a:gd name="connsiteX4-153" fmla="*/ 1244600 w 1244600"/>
              <a:gd name="connsiteY4-154" fmla="*/ 3131669 h 3146458"/>
              <a:gd name="connsiteX5-155" fmla="*/ 0 w 1244600"/>
              <a:gd name="connsiteY5-156" fmla="*/ 3125319 h 3146458"/>
              <a:gd name="connsiteX6-157" fmla="*/ 0 w 1244600"/>
              <a:gd name="connsiteY6-158" fmla="*/ 3023719 h 3146458"/>
              <a:gd name="connsiteX7-159" fmla="*/ 457200 w 1244600"/>
              <a:gd name="connsiteY7-160" fmla="*/ 3023719 h 3146458"/>
              <a:gd name="connsiteX8-161" fmla="*/ 463550 w 1244600"/>
              <a:gd name="connsiteY8-162" fmla="*/ 20169 h 3146458"/>
              <a:gd name="connsiteX0-163" fmla="*/ 476250 w 1257300"/>
              <a:gd name="connsiteY0-164" fmla="*/ 20169 h 3142792"/>
              <a:gd name="connsiteX1-165" fmla="*/ 819150 w 1257300"/>
              <a:gd name="connsiteY1-166" fmla="*/ 20169 h 3142792"/>
              <a:gd name="connsiteX2-167" fmla="*/ 825500 w 1257300"/>
              <a:gd name="connsiteY2-168" fmla="*/ 3049119 h 3142792"/>
              <a:gd name="connsiteX3-169" fmla="*/ 1257300 w 1257300"/>
              <a:gd name="connsiteY3-170" fmla="*/ 3042769 h 3142792"/>
              <a:gd name="connsiteX4-171" fmla="*/ 1257300 w 1257300"/>
              <a:gd name="connsiteY4-172" fmla="*/ 3131669 h 3142792"/>
              <a:gd name="connsiteX5-173" fmla="*/ 12700 w 1257300"/>
              <a:gd name="connsiteY5-174" fmla="*/ 3125319 h 3142792"/>
              <a:gd name="connsiteX6-175" fmla="*/ 12700 w 1257300"/>
              <a:gd name="connsiteY6-176" fmla="*/ 3023719 h 3142792"/>
              <a:gd name="connsiteX7-177" fmla="*/ 469900 w 1257300"/>
              <a:gd name="connsiteY7-178" fmla="*/ 3023719 h 3142792"/>
              <a:gd name="connsiteX8-179" fmla="*/ 476250 w 1257300"/>
              <a:gd name="connsiteY8-180" fmla="*/ 20169 h 3142792"/>
              <a:gd name="connsiteX0-181" fmla="*/ 538091 w 1319141"/>
              <a:gd name="connsiteY0-182" fmla="*/ 20169 h 3142792"/>
              <a:gd name="connsiteX1-183" fmla="*/ 880991 w 1319141"/>
              <a:gd name="connsiteY1-184" fmla="*/ 20169 h 3142792"/>
              <a:gd name="connsiteX2-185" fmla="*/ 887341 w 1319141"/>
              <a:gd name="connsiteY2-186" fmla="*/ 3049119 h 3142792"/>
              <a:gd name="connsiteX3-187" fmla="*/ 1319141 w 1319141"/>
              <a:gd name="connsiteY3-188" fmla="*/ 3042769 h 3142792"/>
              <a:gd name="connsiteX4-189" fmla="*/ 1319141 w 1319141"/>
              <a:gd name="connsiteY4-190" fmla="*/ 3131669 h 3142792"/>
              <a:gd name="connsiteX5-191" fmla="*/ 74541 w 1319141"/>
              <a:gd name="connsiteY5-192" fmla="*/ 3125319 h 3142792"/>
              <a:gd name="connsiteX6-193" fmla="*/ 74541 w 1319141"/>
              <a:gd name="connsiteY6-194" fmla="*/ 3023719 h 3142792"/>
              <a:gd name="connsiteX7-195" fmla="*/ 531741 w 1319141"/>
              <a:gd name="connsiteY7-196" fmla="*/ 3023719 h 3142792"/>
              <a:gd name="connsiteX8-197" fmla="*/ 538091 w 1319141"/>
              <a:gd name="connsiteY8-198" fmla="*/ 20169 h 3142792"/>
              <a:gd name="connsiteX0-199" fmla="*/ 483236 w 1264286"/>
              <a:gd name="connsiteY0-200" fmla="*/ 20169 h 3142792"/>
              <a:gd name="connsiteX1-201" fmla="*/ 826136 w 1264286"/>
              <a:gd name="connsiteY1-202" fmla="*/ 20169 h 3142792"/>
              <a:gd name="connsiteX2-203" fmla="*/ 832486 w 1264286"/>
              <a:gd name="connsiteY2-204" fmla="*/ 3049119 h 3142792"/>
              <a:gd name="connsiteX3-205" fmla="*/ 1264286 w 1264286"/>
              <a:gd name="connsiteY3-206" fmla="*/ 3042769 h 3142792"/>
              <a:gd name="connsiteX4-207" fmla="*/ 1264286 w 1264286"/>
              <a:gd name="connsiteY4-208" fmla="*/ 3131669 h 3142792"/>
              <a:gd name="connsiteX5-209" fmla="*/ 19686 w 1264286"/>
              <a:gd name="connsiteY5-210" fmla="*/ 3125319 h 3142792"/>
              <a:gd name="connsiteX6-211" fmla="*/ 19686 w 1264286"/>
              <a:gd name="connsiteY6-212" fmla="*/ 3023719 h 3142792"/>
              <a:gd name="connsiteX7-213" fmla="*/ 476886 w 1264286"/>
              <a:gd name="connsiteY7-214" fmla="*/ 3023719 h 3142792"/>
              <a:gd name="connsiteX8-215" fmla="*/ 483236 w 1264286"/>
              <a:gd name="connsiteY8-216" fmla="*/ 20169 h 3142792"/>
              <a:gd name="connsiteX0-217" fmla="*/ 483236 w 1264286"/>
              <a:gd name="connsiteY0-218" fmla="*/ 20169 h 3242031"/>
              <a:gd name="connsiteX1-219" fmla="*/ 826136 w 1264286"/>
              <a:gd name="connsiteY1-220" fmla="*/ 20169 h 3242031"/>
              <a:gd name="connsiteX2-221" fmla="*/ 832486 w 1264286"/>
              <a:gd name="connsiteY2-222" fmla="*/ 3049119 h 3242031"/>
              <a:gd name="connsiteX3-223" fmla="*/ 1264286 w 1264286"/>
              <a:gd name="connsiteY3-224" fmla="*/ 3042769 h 3242031"/>
              <a:gd name="connsiteX4-225" fmla="*/ 1264286 w 1264286"/>
              <a:gd name="connsiteY4-226" fmla="*/ 3131669 h 3242031"/>
              <a:gd name="connsiteX5-227" fmla="*/ 19686 w 1264286"/>
              <a:gd name="connsiteY5-228" fmla="*/ 3125319 h 3242031"/>
              <a:gd name="connsiteX6-229" fmla="*/ 19686 w 1264286"/>
              <a:gd name="connsiteY6-230" fmla="*/ 3023719 h 3242031"/>
              <a:gd name="connsiteX7-231" fmla="*/ 476886 w 1264286"/>
              <a:gd name="connsiteY7-232" fmla="*/ 3023719 h 3242031"/>
              <a:gd name="connsiteX8-233" fmla="*/ 483236 w 1264286"/>
              <a:gd name="connsiteY8-234" fmla="*/ 20169 h 3242031"/>
              <a:gd name="connsiteX0-235" fmla="*/ 483236 w 1264286"/>
              <a:gd name="connsiteY0-236" fmla="*/ 20169 h 3142792"/>
              <a:gd name="connsiteX1-237" fmla="*/ 826136 w 1264286"/>
              <a:gd name="connsiteY1-238" fmla="*/ 20169 h 3142792"/>
              <a:gd name="connsiteX2-239" fmla="*/ 832486 w 1264286"/>
              <a:gd name="connsiteY2-240" fmla="*/ 3049119 h 3142792"/>
              <a:gd name="connsiteX3-241" fmla="*/ 1264286 w 1264286"/>
              <a:gd name="connsiteY3-242" fmla="*/ 3042769 h 3142792"/>
              <a:gd name="connsiteX4-243" fmla="*/ 1264286 w 1264286"/>
              <a:gd name="connsiteY4-244" fmla="*/ 3131669 h 3142792"/>
              <a:gd name="connsiteX5-245" fmla="*/ 19686 w 1264286"/>
              <a:gd name="connsiteY5-246" fmla="*/ 3125319 h 3142792"/>
              <a:gd name="connsiteX6-247" fmla="*/ 19686 w 1264286"/>
              <a:gd name="connsiteY6-248" fmla="*/ 3023719 h 3142792"/>
              <a:gd name="connsiteX7-249" fmla="*/ 476886 w 1264286"/>
              <a:gd name="connsiteY7-250" fmla="*/ 3023719 h 3142792"/>
              <a:gd name="connsiteX8-251" fmla="*/ 483236 w 1264286"/>
              <a:gd name="connsiteY8-252" fmla="*/ 20169 h 3142792"/>
              <a:gd name="connsiteX0-253" fmla="*/ 483236 w 1264286"/>
              <a:gd name="connsiteY0-254" fmla="*/ 20169 h 3142792"/>
              <a:gd name="connsiteX1-255" fmla="*/ 826136 w 1264286"/>
              <a:gd name="connsiteY1-256" fmla="*/ 20169 h 3142792"/>
              <a:gd name="connsiteX2-257" fmla="*/ 832486 w 1264286"/>
              <a:gd name="connsiteY2-258" fmla="*/ 3049119 h 3142792"/>
              <a:gd name="connsiteX3-259" fmla="*/ 1264286 w 1264286"/>
              <a:gd name="connsiteY3-260" fmla="*/ 3042769 h 3142792"/>
              <a:gd name="connsiteX4-261" fmla="*/ 1264286 w 1264286"/>
              <a:gd name="connsiteY4-262" fmla="*/ 3131669 h 3142792"/>
              <a:gd name="connsiteX5-263" fmla="*/ 19686 w 1264286"/>
              <a:gd name="connsiteY5-264" fmla="*/ 3125319 h 3142792"/>
              <a:gd name="connsiteX6-265" fmla="*/ 19686 w 1264286"/>
              <a:gd name="connsiteY6-266" fmla="*/ 3023719 h 3142792"/>
              <a:gd name="connsiteX7-267" fmla="*/ 476886 w 1264286"/>
              <a:gd name="connsiteY7-268" fmla="*/ 3023719 h 3142792"/>
              <a:gd name="connsiteX8-269" fmla="*/ 574676 w 1264286"/>
              <a:gd name="connsiteY8-270" fmla="*/ 111609 h 3142792"/>
              <a:gd name="connsiteX0-271" fmla="*/ 483236 w 1264286"/>
              <a:gd name="connsiteY0-272" fmla="*/ 20169 h 3142792"/>
              <a:gd name="connsiteX1-273" fmla="*/ 826136 w 1264286"/>
              <a:gd name="connsiteY1-274" fmla="*/ 20169 h 3142792"/>
              <a:gd name="connsiteX2-275" fmla="*/ 832486 w 1264286"/>
              <a:gd name="connsiteY2-276" fmla="*/ 3049119 h 3142792"/>
              <a:gd name="connsiteX3-277" fmla="*/ 1264286 w 1264286"/>
              <a:gd name="connsiteY3-278" fmla="*/ 3042769 h 3142792"/>
              <a:gd name="connsiteX4-279" fmla="*/ 1264286 w 1264286"/>
              <a:gd name="connsiteY4-280" fmla="*/ 3131669 h 3142792"/>
              <a:gd name="connsiteX5-281" fmla="*/ 19686 w 1264286"/>
              <a:gd name="connsiteY5-282" fmla="*/ 3125319 h 3142792"/>
              <a:gd name="connsiteX6-283" fmla="*/ 19686 w 1264286"/>
              <a:gd name="connsiteY6-284" fmla="*/ 3023719 h 3142792"/>
              <a:gd name="connsiteX7-285" fmla="*/ 476886 w 1264286"/>
              <a:gd name="connsiteY7-286" fmla="*/ 3023719 h 3142792"/>
              <a:gd name="connsiteX8-287" fmla="*/ 574676 w 1264286"/>
              <a:gd name="connsiteY8-288" fmla="*/ 111609 h 3142792"/>
              <a:gd name="connsiteX0-289" fmla="*/ 483236 w 1264286"/>
              <a:gd name="connsiteY0-290" fmla="*/ 20169 h 3142792"/>
              <a:gd name="connsiteX1-291" fmla="*/ 826136 w 1264286"/>
              <a:gd name="connsiteY1-292" fmla="*/ 20169 h 3142792"/>
              <a:gd name="connsiteX2-293" fmla="*/ 832486 w 1264286"/>
              <a:gd name="connsiteY2-294" fmla="*/ 3049119 h 3142792"/>
              <a:gd name="connsiteX3-295" fmla="*/ 1264286 w 1264286"/>
              <a:gd name="connsiteY3-296" fmla="*/ 3042769 h 3142792"/>
              <a:gd name="connsiteX4-297" fmla="*/ 1264286 w 1264286"/>
              <a:gd name="connsiteY4-298" fmla="*/ 3131669 h 3142792"/>
              <a:gd name="connsiteX5-299" fmla="*/ 19686 w 1264286"/>
              <a:gd name="connsiteY5-300" fmla="*/ 3125319 h 3142792"/>
              <a:gd name="connsiteX6-301" fmla="*/ 19686 w 1264286"/>
              <a:gd name="connsiteY6-302" fmla="*/ 3023719 h 3142792"/>
              <a:gd name="connsiteX7-303" fmla="*/ 476886 w 1264286"/>
              <a:gd name="connsiteY7-304" fmla="*/ 3023719 h 3142792"/>
              <a:gd name="connsiteX8-305" fmla="*/ 574676 w 1264286"/>
              <a:gd name="connsiteY8-306" fmla="*/ 111609 h 3142792"/>
              <a:gd name="connsiteX0-307" fmla="*/ 483236 w 1264286"/>
              <a:gd name="connsiteY0-308" fmla="*/ 20169 h 3233496"/>
              <a:gd name="connsiteX1-309" fmla="*/ 826136 w 1264286"/>
              <a:gd name="connsiteY1-310" fmla="*/ 20169 h 3233496"/>
              <a:gd name="connsiteX2-311" fmla="*/ 832486 w 1264286"/>
              <a:gd name="connsiteY2-312" fmla="*/ 3049119 h 3233496"/>
              <a:gd name="connsiteX3-313" fmla="*/ 1264286 w 1264286"/>
              <a:gd name="connsiteY3-314" fmla="*/ 3042769 h 3233496"/>
              <a:gd name="connsiteX4-315" fmla="*/ 1264286 w 1264286"/>
              <a:gd name="connsiteY4-316" fmla="*/ 3131669 h 3233496"/>
              <a:gd name="connsiteX5-317" fmla="*/ 19686 w 1264286"/>
              <a:gd name="connsiteY5-318" fmla="*/ 3125319 h 3233496"/>
              <a:gd name="connsiteX6-319" fmla="*/ 19686 w 1264286"/>
              <a:gd name="connsiteY6-320" fmla="*/ 3023719 h 3233496"/>
              <a:gd name="connsiteX7-321" fmla="*/ 476886 w 1264286"/>
              <a:gd name="connsiteY7-322" fmla="*/ 3023719 h 3233496"/>
              <a:gd name="connsiteX8-323" fmla="*/ 503238 w 1264286"/>
              <a:gd name="connsiteY8-324" fmla="*/ 135422 h 3233496"/>
              <a:gd name="connsiteX0-325" fmla="*/ 483236 w 1264286"/>
              <a:gd name="connsiteY0-326" fmla="*/ 20169 h 3233496"/>
              <a:gd name="connsiteX1-327" fmla="*/ 826136 w 1264286"/>
              <a:gd name="connsiteY1-328" fmla="*/ 20169 h 3233496"/>
              <a:gd name="connsiteX2-329" fmla="*/ 832486 w 1264286"/>
              <a:gd name="connsiteY2-330" fmla="*/ 3049119 h 3233496"/>
              <a:gd name="connsiteX3-331" fmla="*/ 1264286 w 1264286"/>
              <a:gd name="connsiteY3-332" fmla="*/ 3042769 h 3233496"/>
              <a:gd name="connsiteX4-333" fmla="*/ 1264286 w 1264286"/>
              <a:gd name="connsiteY4-334" fmla="*/ 3131669 h 3233496"/>
              <a:gd name="connsiteX5-335" fmla="*/ 19686 w 1264286"/>
              <a:gd name="connsiteY5-336" fmla="*/ 3125319 h 3233496"/>
              <a:gd name="connsiteX6-337" fmla="*/ 19686 w 1264286"/>
              <a:gd name="connsiteY6-338" fmla="*/ 3023719 h 3233496"/>
              <a:gd name="connsiteX7-339" fmla="*/ 476886 w 1264286"/>
              <a:gd name="connsiteY7-340" fmla="*/ 3023719 h 3233496"/>
              <a:gd name="connsiteX8-341" fmla="*/ 503238 w 1264286"/>
              <a:gd name="connsiteY8-342" fmla="*/ 135422 h 3233496"/>
              <a:gd name="connsiteX0-343" fmla="*/ 483236 w 1264286"/>
              <a:gd name="connsiteY0-344" fmla="*/ 20169 h 3142792"/>
              <a:gd name="connsiteX1-345" fmla="*/ 826136 w 1264286"/>
              <a:gd name="connsiteY1-346" fmla="*/ 20169 h 3142792"/>
              <a:gd name="connsiteX2-347" fmla="*/ 832486 w 1264286"/>
              <a:gd name="connsiteY2-348" fmla="*/ 3049119 h 3142792"/>
              <a:gd name="connsiteX3-349" fmla="*/ 1264286 w 1264286"/>
              <a:gd name="connsiteY3-350" fmla="*/ 3042769 h 3142792"/>
              <a:gd name="connsiteX4-351" fmla="*/ 1264286 w 1264286"/>
              <a:gd name="connsiteY4-352" fmla="*/ 3131669 h 3142792"/>
              <a:gd name="connsiteX5-353" fmla="*/ 19686 w 1264286"/>
              <a:gd name="connsiteY5-354" fmla="*/ 3125319 h 3142792"/>
              <a:gd name="connsiteX6-355" fmla="*/ 19686 w 1264286"/>
              <a:gd name="connsiteY6-356" fmla="*/ 3023719 h 3142792"/>
              <a:gd name="connsiteX7-357" fmla="*/ 476886 w 1264286"/>
              <a:gd name="connsiteY7-358" fmla="*/ 3023719 h 3142792"/>
              <a:gd name="connsiteX8-359" fmla="*/ 503238 w 1264286"/>
              <a:gd name="connsiteY8-360" fmla="*/ 135422 h 3142792"/>
              <a:gd name="connsiteX0-361" fmla="*/ 483236 w 1264286"/>
              <a:gd name="connsiteY0-362" fmla="*/ 20169 h 3233848"/>
              <a:gd name="connsiteX1-363" fmla="*/ 826136 w 1264286"/>
              <a:gd name="connsiteY1-364" fmla="*/ 20169 h 3233848"/>
              <a:gd name="connsiteX2-365" fmla="*/ 832486 w 1264286"/>
              <a:gd name="connsiteY2-366" fmla="*/ 3049119 h 3233848"/>
              <a:gd name="connsiteX3-367" fmla="*/ 1264286 w 1264286"/>
              <a:gd name="connsiteY3-368" fmla="*/ 3042769 h 3233848"/>
              <a:gd name="connsiteX4-369" fmla="*/ 1264286 w 1264286"/>
              <a:gd name="connsiteY4-370" fmla="*/ 3131669 h 3233848"/>
              <a:gd name="connsiteX5-371" fmla="*/ 19686 w 1264286"/>
              <a:gd name="connsiteY5-372" fmla="*/ 3125319 h 3233848"/>
              <a:gd name="connsiteX6-373" fmla="*/ 19686 w 1264286"/>
              <a:gd name="connsiteY6-374" fmla="*/ 3023719 h 3233848"/>
              <a:gd name="connsiteX7-375" fmla="*/ 476886 w 1264286"/>
              <a:gd name="connsiteY7-376" fmla="*/ 3023719 h 3233848"/>
              <a:gd name="connsiteX8-377" fmla="*/ 484188 w 1264286"/>
              <a:gd name="connsiteY8-378" fmla="*/ 130659 h 3233848"/>
              <a:gd name="connsiteX0-379" fmla="*/ 483236 w 1264286"/>
              <a:gd name="connsiteY0-380" fmla="*/ 20169 h 3142792"/>
              <a:gd name="connsiteX1-381" fmla="*/ 826136 w 1264286"/>
              <a:gd name="connsiteY1-382" fmla="*/ 20169 h 3142792"/>
              <a:gd name="connsiteX2-383" fmla="*/ 832486 w 1264286"/>
              <a:gd name="connsiteY2-384" fmla="*/ 3049119 h 3142792"/>
              <a:gd name="connsiteX3-385" fmla="*/ 1264286 w 1264286"/>
              <a:gd name="connsiteY3-386" fmla="*/ 3042769 h 3142792"/>
              <a:gd name="connsiteX4-387" fmla="*/ 1264286 w 1264286"/>
              <a:gd name="connsiteY4-388" fmla="*/ 3131669 h 3142792"/>
              <a:gd name="connsiteX5-389" fmla="*/ 19686 w 1264286"/>
              <a:gd name="connsiteY5-390" fmla="*/ 3125319 h 3142792"/>
              <a:gd name="connsiteX6-391" fmla="*/ 19686 w 1264286"/>
              <a:gd name="connsiteY6-392" fmla="*/ 3023719 h 3142792"/>
              <a:gd name="connsiteX7-393" fmla="*/ 476886 w 1264286"/>
              <a:gd name="connsiteY7-394" fmla="*/ 3023719 h 3142792"/>
              <a:gd name="connsiteX8-395" fmla="*/ 484188 w 1264286"/>
              <a:gd name="connsiteY8-396" fmla="*/ 130659 h 3142792"/>
              <a:gd name="connsiteX0-397" fmla="*/ 483236 w 1296447"/>
              <a:gd name="connsiteY0-398" fmla="*/ 226664 h 3349287"/>
              <a:gd name="connsiteX1-399" fmla="*/ 826136 w 1296447"/>
              <a:gd name="connsiteY1-400" fmla="*/ 226664 h 3349287"/>
              <a:gd name="connsiteX2-401" fmla="*/ 830105 w 1296447"/>
              <a:gd name="connsiteY2-402" fmla="*/ 3227039 h 3349287"/>
              <a:gd name="connsiteX3-403" fmla="*/ 1264286 w 1296447"/>
              <a:gd name="connsiteY3-404" fmla="*/ 3249264 h 3349287"/>
              <a:gd name="connsiteX4-405" fmla="*/ 1264286 w 1296447"/>
              <a:gd name="connsiteY4-406" fmla="*/ 3338164 h 3349287"/>
              <a:gd name="connsiteX5-407" fmla="*/ 19686 w 1296447"/>
              <a:gd name="connsiteY5-408" fmla="*/ 3331814 h 3349287"/>
              <a:gd name="connsiteX6-409" fmla="*/ 19686 w 1296447"/>
              <a:gd name="connsiteY6-410" fmla="*/ 3230214 h 3349287"/>
              <a:gd name="connsiteX7-411" fmla="*/ 476886 w 1296447"/>
              <a:gd name="connsiteY7-412" fmla="*/ 3230214 h 3349287"/>
              <a:gd name="connsiteX8-413" fmla="*/ 484188 w 1296447"/>
              <a:gd name="connsiteY8-414" fmla="*/ 337154 h 3349287"/>
              <a:gd name="connsiteX0-415" fmla="*/ 483236 w 1275281"/>
              <a:gd name="connsiteY0-416" fmla="*/ 226664 h 3349287"/>
              <a:gd name="connsiteX1-417" fmla="*/ 826136 w 1275281"/>
              <a:gd name="connsiteY1-418" fmla="*/ 226664 h 3349287"/>
              <a:gd name="connsiteX2-419" fmla="*/ 830105 w 1275281"/>
              <a:gd name="connsiteY2-420" fmla="*/ 3227039 h 3349287"/>
              <a:gd name="connsiteX3-421" fmla="*/ 1264286 w 1275281"/>
              <a:gd name="connsiteY3-422" fmla="*/ 3249264 h 3349287"/>
              <a:gd name="connsiteX4-423" fmla="*/ 1264286 w 1275281"/>
              <a:gd name="connsiteY4-424" fmla="*/ 3338164 h 3349287"/>
              <a:gd name="connsiteX5-425" fmla="*/ 19686 w 1275281"/>
              <a:gd name="connsiteY5-426" fmla="*/ 3331814 h 3349287"/>
              <a:gd name="connsiteX6-427" fmla="*/ 19686 w 1275281"/>
              <a:gd name="connsiteY6-428" fmla="*/ 3230214 h 3349287"/>
              <a:gd name="connsiteX7-429" fmla="*/ 476886 w 1275281"/>
              <a:gd name="connsiteY7-430" fmla="*/ 3230214 h 3349287"/>
              <a:gd name="connsiteX8-431" fmla="*/ 484188 w 1275281"/>
              <a:gd name="connsiteY8-432" fmla="*/ 337154 h 3349287"/>
              <a:gd name="connsiteX0-433" fmla="*/ 483236 w 1362226"/>
              <a:gd name="connsiteY0-434" fmla="*/ 226664 h 3349287"/>
              <a:gd name="connsiteX1-435" fmla="*/ 826136 w 1362226"/>
              <a:gd name="connsiteY1-436" fmla="*/ 226664 h 3349287"/>
              <a:gd name="connsiteX2-437" fmla="*/ 830105 w 1362226"/>
              <a:gd name="connsiteY2-438" fmla="*/ 3227039 h 3349287"/>
              <a:gd name="connsiteX3-439" fmla="*/ 1264286 w 1362226"/>
              <a:gd name="connsiteY3-440" fmla="*/ 3249264 h 3349287"/>
              <a:gd name="connsiteX4-441" fmla="*/ 1264286 w 1362226"/>
              <a:gd name="connsiteY4-442" fmla="*/ 3338164 h 3349287"/>
              <a:gd name="connsiteX5-443" fmla="*/ 19686 w 1362226"/>
              <a:gd name="connsiteY5-444" fmla="*/ 3331814 h 3349287"/>
              <a:gd name="connsiteX6-445" fmla="*/ 19686 w 1362226"/>
              <a:gd name="connsiteY6-446" fmla="*/ 3230214 h 3349287"/>
              <a:gd name="connsiteX7-447" fmla="*/ 476886 w 1362226"/>
              <a:gd name="connsiteY7-448" fmla="*/ 3230214 h 3349287"/>
              <a:gd name="connsiteX8-449" fmla="*/ 484188 w 1362226"/>
              <a:gd name="connsiteY8-450" fmla="*/ 337154 h 3349287"/>
              <a:gd name="connsiteX0-451" fmla="*/ 483236 w 1277793"/>
              <a:gd name="connsiteY0-452" fmla="*/ 226664 h 3352132"/>
              <a:gd name="connsiteX1-453" fmla="*/ 826136 w 1277793"/>
              <a:gd name="connsiteY1-454" fmla="*/ 226664 h 3352132"/>
              <a:gd name="connsiteX2-455" fmla="*/ 830105 w 1277793"/>
              <a:gd name="connsiteY2-456" fmla="*/ 3227039 h 3352132"/>
              <a:gd name="connsiteX3-457" fmla="*/ 1264286 w 1277793"/>
              <a:gd name="connsiteY3-458" fmla="*/ 3249264 h 3352132"/>
              <a:gd name="connsiteX4-459" fmla="*/ 1264286 w 1277793"/>
              <a:gd name="connsiteY4-460" fmla="*/ 3338164 h 3352132"/>
              <a:gd name="connsiteX5-461" fmla="*/ 19686 w 1277793"/>
              <a:gd name="connsiteY5-462" fmla="*/ 3331814 h 3352132"/>
              <a:gd name="connsiteX6-463" fmla="*/ 19686 w 1277793"/>
              <a:gd name="connsiteY6-464" fmla="*/ 3230214 h 3352132"/>
              <a:gd name="connsiteX7-465" fmla="*/ 476886 w 1277793"/>
              <a:gd name="connsiteY7-466" fmla="*/ 3230214 h 3352132"/>
              <a:gd name="connsiteX8-467" fmla="*/ 484188 w 1277793"/>
              <a:gd name="connsiteY8-468" fmla="*/ 337154 h 3352132"/>
              <a:gd name="connsiteX0-469" fmla="*/ 479673 w 1274230"/>
              <a:gd name="connsiteY0-470" fmla="*/ 226664 h 3353778"/>
              <a:gd name="connsiteX1-471" fmla="*/ 822573 w 1274230"/>
              <a:gd name="connsiteY1-472" fmla="*/ 226664 h 3353778"/>
              <a:gd name="connsiteX2-473" fmla="*/ 826542 w 1274230"/>
              <a:gd name="connsiteY2-474" fmla="*/ 3227039 h 3353778"/>
              <a:gd name="connsiteX3-475" fmla="*/ 1260723 w 1274230"/>
              <a:gd name="connsiteY3-476" fmla="*/ 3249264 h 3353778"/>
              <a:gd name="connsiteX4-477" fmla="*/ 1260723 w 1274230"/>
              <a:gd name="connsiteY4-478" fmla="*/ 3338164 h 3353778"/>
              <a:gd name="connsiteX5-479" fmla="*/ 16123 w 1274230"/>
              <a:gd name="connsiteY5-480" fmla="*/ 3331814 h 3353778"/>
              <a:gd name="connsiteX6-481" fmla="*/ 16123 w 1274230"/>
              <a:gd name="connsiteY6-482" fmla="*/ 3230214 h 3353778"/>
              <a:gd name="connsiteX7-483" fmla="*/ 473323 w 1274230"/>
              <a:gd name="connsiteY7-484" fmla="*/ 3230214 h 3353778"/>
              <a:gd name="connsiteX8-485" fmla="*/ 480625 w 1274230"/>
              <a:gd name="connsiteY8-486" fmla="*/ 337154 h 3353778"/>
              <a:gd name="connsiteX0-487" fmla="*/ 472017 w 1266574"/>
              <a:gd name="connsiteY0-488" fmla="*/ 226664 h 3353778"/>
              <a:gd name="connsiteX1-489" fmla="*/ 814917 w 1266574"/>
              <a:gd name="connsiteY1-490" fmla="*/ 226664 h 3353778"/>
              <a:gd name="connsiteX2-491" fmla="*/ 818886 w 1266574"/>
              <a:gd name="connsiteY2-492" fmla="*/ 3227039 h 3353778"/>
              <a:gd name="connsiteX3-493" fmla="*/ 1253067 w 1266574"/>
              <a:gd name="connsiteY3-494" fmla="*/ 3249264 h 3353778"/>
              <a:gd name="connsiteX4-495" fmla="*/ 1253067 w 1266574"/>
              <a:gd name="connsiteY4-496" fmla="*/ 3338164 h 3353778"/>
              <a:gd name="connsiteX5-497" fmla="*/ 8467 w 1266574"/>
              <a:gd name="connsiteY5-498" fmla="*/ 3331814 h 3353778"/>
              <a:gd name="connsiteX6-499" fmla="*/ 8467 w 1266574"/>
              <a:gd name="connsiteY6-500" fmla="*/ 3230214 h 3353778"/>
              <a:gd name="connsiteX7-501" fmla="*/ 465667 w 1266574"/>
              <a:gd name="connsiteY7-502" fmla="*/ 3230214 h 3353778"/>
              <a:gd name="connsiteX8-503" fmla="*/ 472969 w 1266574"/>
              <a:gd name="connsiteY8-504" fmla="*/ 337154 h 3353778"/>
              <a:gd name="connsiteX0-505" fmla="*/ 472017 w 1266574"/>
              <a:gd name="connsiteY0-506" fmla="*/ 226664 h 3353778"/>
              <a:gd name="connsiteX1-507" fmla="*/ 814917 w 1266574"/>
              <a:gd name="connsiteY1-508" fmla="*/ 226664 h 3353778"/>
              <a:gd name="connsiteX2-509" fmla="*/ 818886 w 1266574"/>
              <a:gd name="connsiteY2-510" fmla="*/ 3227039 h 3353778"/>
              <a:gd name="connsiteX3-511" fmla="*/ 1253067 w 1266574"/>
              <a:gd name="connsiteY3-512" fmla="*/ 3249264 h 3353778"/>
              <a:gd name="connsiteX4-513" fmla="*/ 1253067 w 1266574"/>
              <a:gd name="connsiteY4-514" fmla="*/ 3338164 h 3353778"/>
              <a:gd name="connsiteX5-515" fmla="*/ 8467 w 1266574"/>
              <a:gd name="connsiteY5-516" fmla="*/ 3331814 h 3353778"/>
              <a:gd name="connsiteX6-517" fmla="*/ 8467 w 1266574"/>
              <a:gd name="connsiteY6-518" fmla="*/ 3230214 h 3353778"/>
              <a:gd name="connsiteX7-519" fmla="*/ 465667 w 1266574"/>
              <a:gd name="connsiteY7-520" fmla="*/ 3230214 h 3353778"/>
              <a:gd name="connsiteX8-521" fmla="*/ 472969 w 1266574"/>
              <a:gd name="connsiteY8-522" fmla="*/ 337154 h 3353778"/>
              <a:gd name="connsiteX0-523" fmla="*/ 478743 w 1273300"/>
              <a:gd name="connsiteY0-524" fmla="*/ 226664 h 3353778"/>
              <a:gd name="connsiteX1-525" fmla="*/ 821643 w 1273300"/>
              <a:gd name="connsiteY1-526" fmla="*/ 226664 h 3353778"/>
              <a:gd name="connsiteX2-527" fmla="*/ 825612 w 1273300"/>
              <a:gd name="connsiteY2-528" fmla="*/ 3227039 h 3353778"/>
              <a:gd name="connsiteX3-529" fmla="*/ 1259793 w 1273300"/>
              <a:gd name="connsiteY3-530" fmla="*/ 3249264 h 3353778"/>
              <a:gd name="connsiteX4-531" fmla="*/ 1259793 w 1273300"/>
              <a:gd name="connsiteY4-532" fmla="*/ 3338164 h 3353778"/>
              <a:gd name="connsiteX5-533" fmla="*/ 15193 w 1273300"/>
              <a:gd name="connsiteY5-534" fmla="*/ 3331814 h 3353778"/>
              <a:gd name="connsiteX6-535" fmla="*/ 15193 w 1273300"/>
              <a:gd name="connsiteY6-536" fmla="*/ 3230214 h 3353778"/>
              <a:gd name="connsiteX7-537" fmla="*/ 472393 w 1273300"/>
              <a:gd name="connsiteY7-538" fmla="*/ 3230214 h 3353778"/>
              <a:gd name="connsiteX8-539" fmla="*/ 479695 w 1273300"/>
              <a:gd name="connsiteY8-540" fmla="*/ 337154 h 3353778"/>
              <a:gd name="connsiteX0-541" fmla="*/ 473837 w 1268394"/>
              <a:gd name="connsiteY0-542" fmla="*/ 226664 h 3353778"/>
              <a:gd name="connsiteX1-543" fmla="*/ 816737 w 1268394"/>
              <a:gd name="connsiteY1-544" fmla="*/ 226664 h 3353778"/>
              <a:gd name="connsiteX2-545" fmla="*/ 820706 w 1268394"/>
              <a:gd name="connsiteY2-546" fmla="*/ 3227039 h 3353778"/>
              <a:gd name="connsiteX3-547" fmla="*/ 1254887 w 1268394"/>
              <a:gd name="connsiteY3-548" fmla="*/ 3249264 h 3353778"/>
              <a:gd name="connsiteX4-549" fmla="*/ 1254887 w 1268394"/>
              <a:gd name="connsiteY4-550" fmla="*/ 3338164 h 3353778"/>
              <a:gd name="connsiteX5-551" fmla="*/ 10287 w 1268394"/>
              <a:gd name="connsiteY5-552" fmla="*/ 3331814 h 3353778"/>
              <a:gd name="connsiteX6-553" fmla="*/ 10287 w 1268394"/>
              <a:gd name="connsiteY6-554" fmla="*/ 3230214 h 3353778"/>
              <a:gd name="connsiteX7-555" fmla="*/ 467487 w 1268394"/>
              <a:gd name="connsiteY7-556" fmla="*/ 3230214 h 3353778"/>
              <a:gd name="connsiteX8-557" fmla="*/ 474789 w 1268394"/>
              <a:gd name="connsiteY8-558" fmla="*/ 337154 h 3353778"/>
              <a:gd name="connsiteX0-559" fmla="*/ 473837 w 1268394"/>
              <a:gd name="connsiteY0-560" fmla="*/ 226664 h 3353778"/>
              <a:gd name="connsiteX1-561" fmla="*/ 816737 w 1268394"/>
              <a:gd name="connsiteY1-562" fmla="*/ 226664 h 3353778"/>
              <a:gd name="connsiteX2-563" fmla="*/ 820706 w 1268394"/>
              <a:gd name="connsiteY2-564" fmla="*/ 3227039 h 3353778"/>
              <a:gd name="connsiteX3-565" fmla="*/ 1254887 w 1268394"/>
              <a:gd name="connsiteY3-566" fmla="*/ 3249264 h 3353778"/>
              <a:gd name="connsiteX4-567" fmla="*/ 1254887 w 1268394"/>
              <a:gd name="connsiteY4-568" fmla="*/ 3338164 h 3353778"/>
              <a:gd name="connsiteX5-569" fmla="*/ 10287 w 1268394"/>
              <a:gd name="connsiteY5-570" fmla="*/ 3331814 h 3353778"/>
              <a:gd name="connsiteX6-571" fmla="*/ 10287 w 1268394"/>
              <a:gd name="connsiteY6-572" fmla="*/ 3230214 h 3353778"/>
              <a:gd name="connsiteX7-573" fmla="*/ 467487 w 1268394"/>
              <a:gd name="connsiteY7-574" fmla="*/ 3230214 h 3353778"/>
              <a:gd name="connsiteX8-575" fmla="*/ 474789 w 1268394"/>
              <a:gd name="connsiteY8-576" fmla="*/ 337154 h 3353778"/>
              <a:gd name="connsiteX0-577" fmla="*/ 473837 w 1268394"/>
              <a:gd name="connsiteY0-578" fmla="*/ 226664 h 3353778"/>
              <a:gd name="connsiteX1-579" fmla="*/ 816737 w 1268394"/>
              <a:gd name="connsiteY1-580" fmla="*/ 226664 h 3353778"/>
              <a:gd name="connsiteX2-581" fmla="*/ 820706 w 1268394"/>
              <a:gd name="connsiteY2-582" fmla="*/ 3227039 h 3353778"/>
              <a:gd name="connsiteX3-583" fmla="*/ 1254887 w 1268394"/>
              <a:gd name="connsiteY3-584" fmla="*/ 3249264 h 3353778"/>
              <a:gd name="connsiteX4-585" fmla="*/ 1254887 w 1268394"/>
              <a:gd name="connsiteY4-586" fmla="*/ 3338164 h 3353778"/>
              <a:gd name="connsiteX5-587" fmla="*/ 10287 w 1268394"/>
              <a:gd name="connsiteY5-588" fmla="*/ 3331814 h 3353778"/>
              <a:gd name="connsiteX6-589" fmla="*/ 10287 w 1268394"/>
              <a:gd name="connsiteY6-590" fmla="*/ 3230214 h 3353778"/>
              <a:gd name="connsiteX7-591" fmla="*/ 467487 w 1268394"/>
              <a:gd name="connsiteY7-592" fmla="*/ 3230214 h 3353778"/>
              <a:gd name="connsiteX8-593" fmla="*/ 474789 w 1268394"/>
              <a:gd name="connsiteY8-594" fmla="*/ 337154 h 3353778"/>
              <a:gd name="connsiteX0-595" fmla="*/ 473837 w 1261599"/>
              <a:gd name="connsiteY0-596" fmla="*/ 226664 h 3353778"/>
              <a:gd name="connsiteX1-597" fmla="*/ 816737 w 1261599"/>
              <a:gd name="connsiteY1-598" fmla="*/ 226664 h 3353778"/>
              <a:gd name="connsiteX2-599" fmla="*/ 820706 w 1261599"/>
              <a:gd name="connsiteY2-600" fmla="*/ 3227039 h 3353778"/>
              <a:gd name="connsiteX3-601" fmla="*/ 1254887 w 1261599"/>
              <a:gd name="connsiteY3-602" fmla="*/ 3249264 h 3353778"/>
              <a:gd name="connsiteX4-603" fmla="*/ 1254887 w 1261599"/>
              <a:gd name="connsiteY4-604" fmla="*/ 3338164 h 3353778"/>
              <a:gd name="connsiteX5-605" fmla="*/ 10287 w 1261599"/>
              <a:gd name="connsiteY5-606" fmla="*/ 3331814 h 3353778"/>
              <a:gd name="connsiteX6-607" fmla="*/ 10287 w 1261599"/>
              <a:gd name="connsiteY6-608" fmla="*/ 3230214 h 3353778"/>
              <a:gd name="connsiteX7-609" fmla="*/ 467487 w 1261599"/>
              <a:gd name="connsiteY7-610" fmla="*/ 3230214 h 3353778"/>
              <a:gd name="connsiteX8-611" fmla="*/ 474789 w 1261599"/>
              <a:gd name="connsiteY8-612" fmla="*/ 337154 h 3353778"/>
              <a:gd name="connsiteX0-613" fmla="*/ 473837 w 1263407"/>
              <a:gd name="connsiteY0-614" fmla="*/ 226664 h 3353778"/>
              <a:gd name="connsiteX1-615" fmla="*/ 816737 w 1263407"/>
              <a:gd name="connsiteY1-616" fmla="*/ 226664 h 3353778"/>
              <a:gd name="connsiteX2-617" fmla="*/ 820706 w 1263407"/>
              <a:gd name="connsiteY2-618" fmla="*/ 3227039 h 3353778"/>
              <a:gd name="connsiteX3-619" fmla="*/ 1254887 w 1263407"/>
              <a:gd name="connsiteY3-620" fmla="*/ 3249264 h 3353778"/>
              <a:gd name="connsiteX4-621" fmla="*/ 1254887 w 1263407"/>
              <a:gd name="connsiteY4-622" fmla="*/ 3338164 h 3353778"/>
              <a:gd name="connsiteX5-623" fmla="*/ 10287 w 1263407"/>
              <a:gd name="connsiteY5-624" fmla="*/ 3331814 h 3353778"/>
              <a:gd name="connsiteX6-625" fmla="*/ 10287 w 1263407"/>
              <a:gd name="connsiteY6-626" fmla="*/ 3230214 h 3353778"/>
              <a:gd name="connsiteX7-627" fmla="*/ 467487 w 1263407"/>
              <a:gd name="connsiteY7-628" fmla="*/ 3230214 h 3353778"/>
              <a:gd name="connsiteX8-629" fmla="*/ 474789 w 1263407"/>
              <a:gd name="connsiteY8-630" fmla="*/ 337154 h 3353778"/>
              <a:gd name="connsiteX0-631" fmla="*/ 473837 w 1263407"/>
              <a:gd name="connsiteY0-632" fmla="*/ 11721 h 3138835"/>
              <a:gd name="connsiteX1-633" fmla="*/ 816737 w 1263407"/>
              <a:gd name="connsiteY1-634" fmla="*/ 11721 h 3138835"/>
              <a:gd name="connsiteX2-635" fmla="*/ 820706 w 1263407"/>
              <a:gd name="connsiteY2-636" fmla="*/ 3012096 h 3138835"/>
              <a:gd name="connsiteX3-637" fmla="*/ 1254887 w 1263407"/>
              <a:gd name="connsiteY3-638" fmla="*/ 3034321 h 3138835"/>
              <a:gd name="connsiteX4-639" fmla="*/ 1254887 w 1263407"/>
              <a:gd name="connsiteY4-640" fmla="*/ 3123221 h 3138835"/>
              <a:gd name="connsiteX5-641" fmla="*/ 10287 w 1263407"/>
              <a:gd name="connsiteY5-642" fmla="*/ 3116871 h 3138835"/>
              <a:gd name="connsiteX6-643" fmla="*/ 10287 w 1263407"/>
              <a:gd name="connsiteY6-644" fmla="*/ 3015271 h 3138835"/>
              <a:gd name="connsiteX7-645" fmla="*/ 467487 w 1263407"/>
              <a:gd name="connsiteY7-646" fmla="*/ 3015271 h 3138835"/>
              <a:gd name="connsiteX8-647" fmla="*/ 474789 w 1263407"/>
              <a:gd name="connsiteY8-648" fmla="*/ 122211 h 313883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263407" h="3138835">
                <a:moveTo>
                  <a:pt x="473837" y="11721"/>
                </a:moveTo>
                <a:cubicBezTo>
                  <a:pt x="498708" y="-7858"/>
                  <a:pt x="787501" y="609"/>
                  <a:pt x="816737" y="11721"/>
                </a:cubicBezTo>
                <a:cubicBezTo>
                  <a:pt x="845973" y="22833"/>
                  <a:pt x="795836" y="2985638"/>
                  <a:pt x="820706" y="3012096"/>
                </a:cubicBezTo>
                <a:cubicBezTo>
                  <a:pt x="845576" y="3038554"/>
                  <a:pt x="1242055" y="2991989"/>
                  <a:pt x="1254887" y="3034321"/>
                </a:cubicBezTo>
                <a:cubicBezTo>
                  <a:pt x="1267719" y="3076653"/>
                  <a:pt x="1264676" y="3102320"/>
                  <a:pt x="1254887" y="3123221"/>
                </a:cubicBezTo>
                <a:cubicBezTo>
                  <a:pt x="1245098" y="3144122"/>
                  <a:pt x="29337" y="3145975"/>
                  <a:pt x="10287" y="3116871"/>
                </a:cubicBezTo>
                <a:cubicBezTo>
                  <a:pt x="-8763" y="3087767"/>
                  <a:pt x="3144" y="3053370"/>
                  <a:pt x="10287" y="3015271"/>
                </a:cubicBezTo>
                <a:cubicBezTo>
                  <a:pt x="36480" y="2993841"/>
                  <a:pt x="454364" y="3040248"/>
                  <a:pt x="467487" y="3015271"/>
                </a:cubicBezTo>
                <a:cubicBezTo>
                  <a:pt x="480610" y="2990294"/>
                  <a:pt x="448965" y="197988"/>
                  <a:pt x="474789" y="122211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8" name="任意多边形 7"/>
          <p:cNvSpPr/>
          <p:nvPr/>
        </p:nvSpPr>
        <p:spPr>
          <a:xfrm rot="5400000">
            <a:off x="9306804" y="2384458"/>
            <a:ext cx="904775" cy="566532"/>
          </a:xfrm>
          <a:custGeom>
            <a:avLst/>
            <a:gdLst>
              <a:gd name="connsiteX0" fmla="*/ 180975 w 4629150"/>
              <a:gd name="connsiteY0" fmla="*/ 0 h 1457325"/>
              <a:gd name="connsiteX1" fmla="*/ 4448175 w 4629150"/>
              <a:gd name="connsiteY1" fmla="*/ 9525 h 1457325"/>
              <a:gd name="connsiteX2" fmla="*/ 4629150 w 4629150"/>
              <a:gd name="connsiteY2" fmla="*/ 171450 h 1457325"/>
              <a:gd name="connsiteX3" fmla="*/ 4619625 w 4629150"/>
              <a:gd name="connsiteY3" fmla="*/ 1343025 h 1457325"/>
              <a:gd name="connsiteX4" fmla="*/ 4495800 w 4629150"/>
              <a:gd name="connsiteY4" fmla="*/ 1447800 h 1457325"/>
              <a:gd name="connsiteX5" fmla="*/ 180975 w 4629150"/>
              <a:gd name="connsiteY5" fmla="*/ 1457325 h 1457325"/>
              <a:gd name="connsiteX6" fmla="*/ 0 w 4629150"/>
              <a:gd name="connsiteY6" fmla="*/ 1323975 h 1457325"/>
              <a:gd name="connsiteX7" fmla="*/ 19050 w 4629150"/>
              <a:gd name="connsiteY7" fmla="*/ 114300 h 1457325"/>
              <a:gd name="connsiteX8" fmla="*/ 180975 w 4629150"/>
              <a:gd name="connsiteY8" fmla="*/ 0 h 1457325"/>
              <a:gd name="connsiteX0-1" fmla="*/ 367767 w 4815942"/>
              <a:gd name="connsiteY0-2" fmla="*/ 19091 h 1476416"/>
              <a:gd name="connsiteX1-3" fmla="*/ 4634967 w 4815942"/>
              <a:gd name="connsiteY1-4" fmla="*/ 28616 h 1476416"/>
              <a:gd name="connsiteX2-5" fmla="*/ 4815942 w 4815942"/>
              <a:gd name="connsiteY2-6" fmla="*/ 190541 h 1476416"/>
              <a:gd name="connsiteX3-7" fmla="*/ 4806417 w 4815942"/>
              <a:gd name="connsiteY3-8" fmla="*/ 1362116 h 1476416"/>
              <a:gd name="connsiteX4-9" fmla="*/ 4682592 w 4815942"/>
              <a:gd name="connsiteY4-10" fmla="*/ 1466891 h 1476416"/>
              <a:gd name="connsiteX5-11" fmla="*/ 367767 w 4815942"/>
              <a:gd name="connsiteY5-12" fmla="*/ 1476416 h 1476416"/>
              <a:gd name="connsiteX6-13" fmla="*/ 186792 w 4815942"/>
              <a:gd name="connsiteY6-14" fmla="*/ 1343066 h 1476416"/>
              <a:gd name="connsiteX7-15" fmla="*/ 205842 w 4815942"/>
              <a:gd name="connsiteY7-16" fmla="*/ 133391 h 1476416"/>
              <a:gd name="connsiteX8-17" fmla="*/ 367767 w 4815942"/>
              <a:gd name="connsiteY8-18" fmla="*/ 19091 h 1476416"/>
              <a:gd name="connsiteX0-19" fmla="*/ 180975 w 4629150"/>
              <a:gd name="connsiteY0-20" fmla="*/ 17358 h 1474683"/>
              <a:gd name="connsiteX1-21" fmla="*/ 4448175 w 4629150"/>
              <a:gd name="connsiteY1-22" fmla="*/ 26883 h 1474683"/>
              <a:gd name="connsiteX2-23" fmla="*/ 4629150 w 4629150"/>
              <a:gd name="connsiteY2-24" fmla="*/ 188808 h 1474683"/>
              <a:gd name="connsiteX3-25" fmla="*/ 4619625 w 4629150"/>
              <a:gd name="connsiteY3-26" fmla="*/ 1360383 h 1474683"/>
              <a:gd name="connsiteX4-27" fmla="*/ 4495800 w 4629150"/>
              <a:gd name="connsiteY4-28" fmla="*/ 1465158 h 1474683"/>
              <a:gd name="connsiteX5-29" fmla="*/ 180975 w 4629150"/>
              <a:gd name="connsiteY5-30" fmla="*/ 1474683 h 1474683"/>
              <a:gd name="connsiteX6-31" fmla="*/ 0 w 4629150"/>
              <a:gd name="connsiteY6-32" fmla="*/ 1341333 h 1474683"/>
              <a:gd name="connsiteX7-33" fmla="*/ 19050 w 4629150"/>
              <a:gd name="connsiteY7-34" fmla="*/ 131658 h 1474683"/>
              <a:gd name="connsiteX8-35" fmla="*/ 180975 w 4629150"/>
              <a:gd name="connsiteY8-36" fmla="*/ 17358 h 1474683"/>
              <a:gd name="connsiteX0-37" fmla="*/ 367767 w 4815942"/>
              <a:gd name="connsiteY0-38" fmla="*/ 19091 h 1476416"/>
              <a:gd name="connsiteX1-39" fmla="*/ 4634967 w 4815942"/>
              <a:gd name="connsiteY1-40" fmla="*/ 28616 h 1476416"/>
              <a:gd name="connsiteX2-41" fmla="*/ 4815942 w 4815942"/>
              <a:gd name="connsiteY2-42" fmla="*/ 190541 h 1476416"/>
              <a:gd name="connsiteX3-43" fmla="*/ 4806417 w 4815942"/>
              <a:gd name="connsiteY3-44" fmla="*/ 1362116 h 1476416"/>
              <a:gd name="connsiteX4-45" fmla="*/ 4682592 w 4815942"/>
              <a:gd name="connsiteY4-46" fmla="*/ 1466891 h 1476416"/>
              <a:gd name="connsiteX5-47" fmla="*/ 367767 w 4815942"/>
              <a:gd name="connsiteY5-48" fmla="*/ 1476416 h 1476416"/>
              <a:gd name="connsiteX6-49" fmla="*/ 186792 w 4815942"/>
              <a:gd name="connsiteY6-50" fmla="*/ 1343066 h 1476416"/>
              <a:gd name="connsiteX7-51" fmla="*/ 205842 w 4815942"/>
              <a:gd name="connsiteY7-52" fmla="*/ 133391 h 1476416"/>
              <a:gd name="connsiteX8-53" fmla="*/ 367767 w 4815942"/>
              <a:gd name="connsiteY8-54" fmla="*/ 19091 h 1476416"/>
              <a:gd name="connsiteX0-55" fmla="*/ 369058 w 4817233"/>
              <a:gd name="connsiteY0-56" fmla="*/ 14585 h 1471910"/>
              <a:gd name="connsiteX1-57" fmla="*/ 4636258 w 4817233"/>
              <a:gd name="connsiteY1-58" fmla="*/ 24110 h 1471910"/>
              <a:gd name="connsiteX2-59" fmla="*/ 4817233 w 4817233"/>
              <a:gd name="connsiteY2-60" fmla="*/ 186035 h 1471910"/>
              <a:gd name="connsiteX3-61" fmla="*/ 4807708 w 4817233"/>
              <a:gd name="connsiteY3-62" fmla="*/ 1357610 h 1471910"/>
              <a:gd name="connsiteX4-63" fmla="*/ 4683883 w 4817233"/>
              <a:gd name="connsiteY4-64" fmla="*/ 1462385 h 1471910"/>
              <a:gd name="connsiteX5-65" fmla="*/ 369058 w 4817233"/>
              <a:gd name="connsiteY5-66" fmla="*/ 1471910 h 1471910"/>
              <a:gd name="connsiteX6-67" fmla="*/ 188083 w 4817233"/>
              <a:gd name="connsiteY6-68" fmla="*/ 1338560 h 1471910"/>
              <a:gd name="connsiteX7-69" fmla="*/ 207133 w 4817233"/>
              <a:gd name="connsiteY7-70" fmla="*/ 128885 h 1471910"/>
              <a:gd name="connsiteX8-71" fmla="*/ 369058 w 4817233"/>
              <a:gd name="connsiteY8-72" fmla="*/ 14585 h 1471910"/>
              <a:gd name="connsiteX0-73" fmla="*/ 193675 w 4641850"/>
              <a:gd name="connsiteY0-74" fmla="*/ 39 h 1457364"/>
              <a:gd name="connsiteX1-75" fmla="*/ 4460875 w 4641850"/>
              <a:gd name="connsiteY1-76" fmla="*/ 9564 h 1457364"/>
              <a:gd name="connsiteX2-77" fmla="*/ 4641850 w 4641850"/>
              <a:gd name="connsiteY2-78" fmla="*/ 171489 h 1457364"/>
              <a:gd name="connsiteX3-79" fmla="*/ 4632325 w 4641850"/>
              <a:gd name="connsiteY3-80" fmla="*/ 1343064 h 1457364"/>
              <a:gd name="connsiteX4-81" fmla="*/ 4508500 w 4641850"/>
              <a:gd name="connsiteY4-82" fmla="*/ 1447839 h 1457364"/>
              <a:gd name="connsiteX5-83" fmla="*/ 193675 w 4641850"/>
              <a:gd name="connsiteY5-84" fmla="*/ 1457364 h 1457364"/>
              <a:gd name="connsiteX6-85" fmla="*/ 12700 w 4641850"/>
              <a:gd name="connsiteY6-86" fmla="*/ 1324014 h 1457364"/>
              <a:gd name="connsiteX7-87" fmla="*/ 31750 w 4641850"/>
              <a:gd name="connsiteY7-88" fmla="*/ 114339 h 1457364"/>
              <a:gd name="connsiteX8-89" fmla="*/ 193675 w 4641850"/>
              <a:gd name="connsiteY8-90" fmla="*/ 39 h 1457364"/>
              <a:gd name="connsiteX0-91" fmla="*/ 193675 w 4641850"/>
              <a:gd name="connsiteY0-92" fmla="*/ 2369 h 1459694"/>
              <a:gd name="connsiteX1-93" fmla="*/ 4460875 w 4641850"/>
              <a:gd name="connsiteY1-94" fmla="*/ 11894 h 1459694"/>
              <a:gd name="connsiteX2-95" fmla="*/ 4641850 w 4641850"/>
              <a:gd name="connsiteY2-96" fmla="*/ 173819 h 1459694"/>
              <a:gd name="connsiteX3-97" fmla="*/ 4632325 w 4641850"/>
              <a:gd name="connsiteY3-98" fmla="*/ 1345394 h 1459694"/>
              <a:gd name="connsiteX4-99" fmla="*/ 4508500 w 4641850"/>
              <a:gd name="connsiteY4-100" fmla="*/ 1450169 h 1459694"/>
              <a:gd name="connsiteX5-101" fmla="*/ 193675 w 4641850"/>
              <a:gd name="connsiteY5-102" fmla="*/ 1459694 h 1459694"/>
              <a:gd name="connsiteX6-103" fmla="*/ 12700 w 4641850"/>
              <a:gd name="connsiteY6-104" fmla="*/ 1326344 h 1459694"/>
              <a:gd name="connsiteX7-105" fmla="*/ 31750 w 4641850"/>
              <a:gd name="connsiteY7-106" fmla="*/ 116669 h 1459694"/>
              <a:gd name="connsiteX8-107" fmla="*/ 193675 w 4641850"/>
              <a:gd name="connsiteY8-108" fmla="*/ 2369 h 1459694"/>
              <a:gd name="connsiteX0-109" fmla="*/ 379809 w 4827984"/>
              <a:gd name="connsiteY0-110" fmla="*/ 2369 h 1469457"/>
              <a:gd name="connsiteX1-111" fmla="*/ 4647009 w 4827984"/>
              <a:gd name="connsiteY1-112" fmla="*/ 11894 h 1469457"/>
              <a:gd name="connsiteX2-113" fmla="*/ 4827984 w 4827984"/>
              <a:gd name="connsiteY2-114" fmla="*/ 173819 h 1469457"/>
              <a:gd name="connsiteX3-115" fmla="*/ 4818459 w 4827984"/>
              <a:gd name="connsiteY3-116" fmla="*/ 1345394 h 1469457"/>
              <a:gd name="connsiteX4-117" fmla="*/ 4694634 w 4827984"/>
              <a:gd name="connsiteY4-118" fmla="*/ 1450169 h 1469457"/>
              <a:gd name="connsiteX5-119" fmla="*/ 379809 w 4827984"/>
              <a:gd name="connsiteY5-120" fmla="*/ 1459694 h 1469457"/>
              <a:gd name="connsiteX6-121" fmla="*/ 198834 w 4827984"/>
              <a:gd name="connsiteY6-122" fmla="*/ 1326344 h 1469457"/>
              <a:gd name="connsiteX7-123" fmla="*/ 217884 w 4827984"/>
              <a:gd name="connsiteY7-124" fmla="*/ 116669 h 1469457"/>
              <a:gd name="connsiteX8-125" fmla="*/ 379809 w 4827984"/>
              <a:gd name="connsiteY8-126" fmla="*/ 2369 h 1469457"/>
              <a:gd name="connsiteX0-127" fmla="*/ 385156 w 4833331"/>
              <a:gd name="connsiteY0-128" fmla="*/ 2369 h 1459694"/>
              <a:gd name="connsiteX1-129" fmla="*/ 4652356 w 4833331"/>
              <a:gd name="connsiteY1-130" fmla="*/ 11894 h 1459694"/>
              <a:gd name="connsiteX2-131" fmla="*/ 4833331 w 4833331"/>
              <a:gd name="connsiteY2-132" fmla="*/ 173819 h 1459694"/>
              <a:gd name="connsiteX3-133" fmla="*/ 4823806 w 4833331"/>
              <a:gd name="connsiteY3-134" fmla="*/ 1345394 h 1459694"/>
              <a:gd name="connsiteX4-135" fmla="*/ 4699981 w 4833331"/>
              <a:gd name="connsiteY4-136" fmla="*/ 1450169 h 1459694"/>
              <a:gd name="connsiteX5-137" fmla="*/ 385156 w 4833331"/>
              <a:gd name="connsiteY5-138" fmla="*/ 1459694 h 1459694"/>
              <a:gd name="connsiteX6-139" fmla="*/ 204181 w 4833331"/>
              <a:gd name="connsiteY6-140" fmla="*/ 1326344 h 1459694"/>
              <a:gd name="connsiteX7-141" fmla="*/ 223231 w 4833331"/>
              <a:gd name="connsiteY7-142" fmla="*/ 116669 h 1459694"/>
              <a:gd name="connsiteX8-143" fmla="*/ 385156 w 4833331"/>
              <a:gd name="connsiteY8-144" fmla="*/ 2369 h 1459694"/>
              <a:gd name="connsiteX0-145" fmla="*/ 379810 w 4827985"/>
              <a:gd name="connsiteY0-146" fmla="*/ 2369 h 1470773"/>
              <a:gd name="connsiteX1-147" fmla="*/ 4647010 w 4827985"/>
              <a:gd name="connsiteY1-148" fmla="*/ 11894 h 1470773"/>
              <a:gd name="connsiteX2-149" fmla="*/ 4827985 w 4827985"/>
              <a:gd name="connsiteY2-150" fmla="*/ 173819 h 1470773"/>
              <a:gd name="connsiteX3-151" fmla="*/ 4818460 w 4827985"/>
              <a:gd name="connsiteY3-152" fmla="*/ 1345394 h 1470773"/>
              <a:gd name="connsiteX4-153" fmla="*/ 4694635 w 4827985"/>
              <a:gd name="connsiteY4-154" fmla="*/ 1450169 h 1470773"/>
              <a:gd name="connsiteX5-155" fmla="*/ 379810 w 4827985"/>
              <a:gd name="connsiteY5-156" fmla="*/ 1459694 h 1470773"/>
              <a:gd name="connsiteX6-157" fmla="*/ 198835 w 4827985"/>
              <a:gd name="connsiteY6-158" fmla="*/ 1326344 h 1470773"/>
              <a:gd name="connsiteX7-159" fmla="*/ 217885 w 4827985"/>
              <a:gd name="connsiteY7-160" fmla="*/ 116669 h 1470773"/>
              <a:gd name="connsiteX8-161" fmla="*/ 379810 w 4827985"/>
              <a:gd name="connsiteY8-162" fmla="*/ 2369 h 1470773"/>
              <a:gd name="connsiteX0-163" fmla="*/ 186395 w 4634570"/>
              <a:gd name="connsiteY0-164" fmla="*/ 2369 h 1472865"/>
              <a:gd name="connsiteX1-165" fmla="*/ 4453595 w 4634570"/>
              <a:gd name="connsiteY1-166" fmla="*/ 11894 h 1472865"/>
              <a:gd name="connsiteX2-167" fmla="*/ 4634570 w 4634570"/>
              <a:gd name="connsiteY2-168" fmla="*/ 173819 h 1472865"/>
              <a:gd name="connsiteX3-169" fmla="*/ 4625045 w 4634570"/>
              <a:gd name="connsiteY3-170" fmla="*/ 1345394 h 1472865"/>
              <a:gd name="connsiteX4-171" fmla="*/ 4501220 w 4634570"/>
              <a:gd name="connsiteY4-172" fmla="*/ 1450169 h 1472865"/>
              <a:gd name="connsiteX5-173" fmla="*/ 186395 w 4634570"/>
              <a:gd name="connsiteY5-174" fmla="*/ 1459694 h 1472865"/>
              <a:gd name="connsiteX6-175" fmla="*/ 5420 w 4634570"/>
              <a:gd name="connsiteY6-176" fmla="*/ 1326344 h 1472865"/>
              <a:gd name="connsiteX7-177" fmla="*/ 24470 w 4634570"/>
              <a:gd name="connsiteY7-178" fmla="*/ 116669 h 1472865"/>
              <a:gd name="connsiteX8-179" fmla="*/ 186395 w 4634570"/>
              <a:gd name="connsiteY8-180" fmla="*/ 2369 h 1472865"/>
              <a:gd name="connsiteX0-181" fmla="*/ 199010 w 4647185"/>
              <a:gd name="connsiteY0-182" fmla="*/ 2369 h 1472865"/>
              <a:gd name="connsiteX1-183" fmla="*/ 4466210 w 4647185"/>
              <a:gd name="connsiteY1-184" fmla="*/ 11894 h 1472865"/>
              <a:gd name="connsiteX2-185" fmla="*/ 4647185 w 4647185"/>
              <a:gd name="connsiteY2-186" fmla="*/ 173819 h 1472865"/>
              <a:gd name="connsiteX3-187" fmla="*/ 4637660 w 4647185"/>
              <a:gd name="connsiteY3-188" fmla="*/ 1345394 h 1472865"/>
              <a:gd name="connsiteX4-189" fmla="*/ 4513835 w 4647185"/>
              <a:gd name="connsiteY4-190" fmla="*/ 1450169 h 1472865"/>
              <a:gd name="connsiteX5-191" fmla="*/ 199010 w 4647185"/>
              <a:gd name="connsiteY5-192" fmla="*/ 1459694 h 1472865"/>
              <a:gd name="connsiteX6-193" fmla="*/ 18035 w 4647185"/>
              <a:gd name="connsiteY6-194" fmla="*/ 1326344 h 1472865"/>
              <a:gd name="connsiteX7-195" fmla="*/ 37085 w 4647185"/>
              <a:gd name="connsiteY7-196" fmla="*/ 116669 h 1472865"/>
              <a:gd name="connsiteX8-197" fmla="*/ 199010 w 4647185"/>
              <a:gd name="connsiteY8-198" fmla="*/ 2369 h 1472865"/>
              <a:gd name="connsiteX0-199" fmla="*/ 199010 w 4647185"/>
              <a:gd name="connsiteY0-200" fmla="*/ 19437 h 1489933"/>
              <a:gd name="connsiteX1-201" fmla="*/ 4466210 w 4647185"/>
              <a:gd name="connsiteY1-202" fmla="*/ 28962 h 1489933"/>
              <a:gd name="connsiteX2-203" fmla="*/ 4647185 w 4647185"/>
              <a:gd name="connsiteY2-204" fmla="*/ 190887 h 1489933"/>
              <a:gd name="connsiteX3-205" fmla="*/ 4637660 w 4647185"/>
              <a:gd name="connsiteY3-206" fmla="*/ 1362462 h 1489933"/>
              <a:gd name="connsiteX4-207" fmla="*/ 4513835 w 4647185"/>
              <a:gd name="connsiteY4-208" fmla="*/ 1467237 h 1489933"/>
              <a:gd name="connsiteX5-209" fmla="*/ 199010 w 4647185"/>
              <a:gd name="connsiteY5-210" fmla="*/ 1476762 h 1489933"/>
              <a:gd name="connsiteX6-211" fmla="*/ 18035 w 4647185"/>
              <a:gd name="connsiteY6-212" fmla="*/ 1343412 h 1489933"/>
              <a:gd name="connsiteX7-213" fmla="*/ 37085 w 4647185"/>
              <a:gd name="connsiteY7-214" fmla="*/ 133737 h 1489933"/>
              <a:gd name="connsiteX8-215" fmla="*/ 199010 w 4647185"/>
              <a:gd name="connsiteY8-216" fmla="*/ 19437 h 1489933"/>
              <a:gd name="connsiteX0-217" fmla="*/ 199010 w 4647185"/>
              <a:gd name="connsiteY0-218" fmla="*/ 9550 h 1480046"/>
              <a:gd name="connsiteX1-219" fmla="*/ 4466210 w 4647185"/>
              <a:gd name="connsiteY1-220" fmla="*/ 19075 h 1480046"/>
              <a:gd name="connsiteX2-221" fmla="*/ 4647185 w 4647185"/>
              <a:gd name="connsiteY2-222" fmla="*/ 181000 h 1480046"/>
              <a:gd name="connsiteX3-223" fmla="*/ 4637660 w 4647185"/>
              <a:gd name="connsiteY3-224" fmla="*/ 1352575 h 1480046"/>
              <a:gd name="connsiteX4-225" fmla="*/ 4513835 w 4647185"/>
              <a:gd name="connsiteY4-226" fmla="*/ 1457350 h 1480046"/>
              <a:gd name="connsiteX5-227" fmla="*/ 199010 w 4647185"/>
              <a:gd name="connsiteY5-228" fmla="*/ 1466875 h 1480046"/>
              <a:gd name="connsiteX6-229" fmla="*/ 18035 w 4647185"/>
              <a:gd name="connsiteY6-230" fmla="*/ 1333525 h 1480046"/>
              <a:gd name="connsiteX7-231" fmla="*/ 37085 w 4647185"/>
              <a:gd name="connsiteY7-232" fmla="*/ 123850 h 1480046"/>
              <a:gd name="connsiteX8-233" fmla="*/ 199010 w 4647185"/>
              <a:gd name="connsiteY8-234" fmla="*/ 9550 h 1480046"/>
              <a:gd name="connsiteX0-235" fmla="*/ 199010 w 4647275"/>
              <a:gd name="connsiteY0-236" fmla="*/ 46859 h 1517355"/>
              <a:gd name="connsiteX1-237" fmla="*/ 4466210 w 4647275"/>
              <a:gd name="connsiteY1-238" fmla="*/ 56384 h 1517355"/>
              <a:gd name="connsiteX2-239" fmla="*/ 4647185 w 4647275"/>
              <a:gd name="connsiteY2-240" fmla="*/ 218309 h 1517355"/>
              <a:gd name="connsiteX3-241" fmla="*/ 4637660 w 4647275"/>
              <a:gd name="connsiteY3-242" fmla="*/ 1389884 h 1517355"/>
              <a:gd name="connsiteX4-243" fmla="*/ 4513835 w 4647275"/>
              <a:gd name="connsiteY4-244" fmla="*/ 1494659 h 1517355"/>
              <a:gd name="connsiteX5-245" fmla="*/ 199010 w 4647275"/>
              <a:gd name="connsiteY5-246" fmla="*/ 1504184 h 1517355"/>
              <a:gd name="connsiteX6-247" fmla="*/ 18035 w 4647275"/>
              <a:gd name="connsiteY6-248" fmla="*/ 1370834 h 1517355"/>
              <a:gd name="connsiteX7-249" fmla="*/ 37085 w 4647275"/>
              <a:gd name="connsiteY7-250" fmla="*/ 161159 h 1517355"/>
              <a:gd name="connsiteX8-251" fmla="*/ 199010 w 4647275"/>
              <a:gd name="connsiteY8-252" fmla="*/ 46859 h 1517355"/>
              <a:gd name="connsiteX0-253" fmla="*/ 199010 w 4648938"/>
              <a:gd name="connsiteY0-254" fmla="*/ 9550 h 1480046"/>
              <a:gd name="connsiteX1-255" fmla="*/ 4466210 w 4648938"/>
              <a:gd name="connsiteY1-256" fmla="*/ 19075 h 1480046"/>
              <a:gd name="connsiteX2-257" fmla="*/ 4647185 w 4648938"/>
              <a:gd name="connsiteY2-258" fmla="*/ 181000 h 1480046"/>
              <a:gd name="connsiteX3-259" fmla="*/ 4637660 w 4648938"/>
              <a:gd name="connsiteY3-260" fmla="*/ 1352575 h 1480046"/>
              <a:gd name="connsiteX4-261" fmla="*/ 4513835 w 4648938"/>
              <a:gd name="connsiteY4-262" fmla="*/ 1457350 h 1480046"/>
              <a:gd name="connsiteX5-263" fmla="*/ 199010 w 4648938"/>
              <a:gd name="connsiteY5-264" fmla="*/ 1466875 h 1480046"/>
              <a:gd name="connsiteX6-265" fmla="*/ 18035 w 4648938"/>
              <a:gd name="connsiteY6-266" fmla="*/ 1333525 h 1480046"/>
              <a:gd name="connsiteX7-267" fmla="*/ 37085 w 4648938"/>
              <a:gd name="connsiteY7-268" fmla="*/ 123850 h 1480046"/>
              <a:gd name="connsiteX8-269" fmla="*/ 199010 w 4648938"/>
              <a:gd name="connsiteY8-270" fmla="*/ 9550 h 1480046"/>
              <a:gd name="connsiteX0-271" fmla="*/ 199010 w 4648938"/>
              <a:gd name="connsiteY0-272" fmla="*/ 4662 h 1475158"/>
              <a:gd name="connsiteX1-273" fmla="*/ 4466210 w 4648938"/>
              <a:gd name="connsiteY1-274" fmla="*/ 14187 h 1475158"/>
              <a:gd name="connsiteX2-275" fmla="*/ 4647185 w 4648938"/>
              <a:gd name="connsiteY2-276" fmla="*/ 176112 h 1475158"/>
              <a:gd name="connsiteX3-277" fmla="*/ 4637660 w 4648938"/>
              <a:gd name="connsiteY3-278" fmla="*/ 1347687 h 1475158"/>
              <a:gd name="connsiteX4-279" fmla="*/ 4513835 w 4648938"/>
              <a:gd name="connsiteY4-280" fmla="*/ 1452462 h 1475158"/>
              <a:gd name="connsiteX5-281" fmla="*/ 199010 w 4648938"/>
              <a:gd name="connsiteY5-282" fmla="*/ 1461987 h 1475158"/>
              <a:gd name="connsiteX6-283" fmla="*/ 18035 w 4648938"/>
              <a:gd name="connsiteY6-284" fmla="*/ 1328637 h 1475158"/>
              <a:gd name="connsiteX7-285" fmla="*/ 37085 w 4648938"/>
              <a:gd name="connsiteY7-286" fmla="*/ 118962 h 1475158"/>
              <a:gd name="connsiteX8-287" fmla="*/ 199010 w 4648938"/>
              <a:gd name="connsiteY8-288" fmla="*/ 4662 h 1475158"/>
              <a:gd name="connsiteX0-289" fmla="*/ 199010 w 4660737"/>
              <a:gd name="connsiteY0-290" fmla="*/ 4662 h 1475158"/>
              <a:gd name="connsiteX1-291" fmla="*/ 4466210 w 4660737"/>
              <a:gd name="connsiteY1-292" fmla="*/ 14187 h 1475158"/>
              <a:gd name="connsiteX2-293" fmla="*/ 4647185 w 4660737"/>
              <a:gd name="connsiteY2-294" fmla="*/ 176112 h 1475158"/>
              <a:gd name="connsiteX3-295" fmla="*/ 4637660 w 4660737"/>
              <a:gd name="connsiteY3-296" fmla="*/ 1347687 h 1475158"/>
              <a:gd name="connsiteX4-297" fmla="*/ 4513835 w 4660737"/>
              <a:gd name="connsiteY4-298" fmla="*/ 1452462 h 1475158"/>
              <a:gd name="connsiteX5-299" fmla="*/ 199010 w 4660737"/>
              <a:gd name="connsiteY5-300" fmla="*/ 1461987 h 1475158"/>
              <a:gd name="connsiteX6-301" fmla="*/ 18035 w 4660737"/>
              <a:gd name="connsiteY6-302" fmla="*/ 1328637 h 1475158"/>
              <a:gd name="connsiteX7-303" fmla="*/ 37085 w 4660737"/>
              <a:gd name="connsiteY7-304" fmla="*/ 118962 h 1475158"/>
              <a:gd name="connsiteX8-305" fmla="*/ 199010 w 4660737"/>
              <a:gd name="connsiteY8-306" fmla="*/ 4662 h 1475158"/>
              <a:gd name="connsiteX0-307" fmla="*/ 199010 w 4656805"/>
              <a:gd name="connsiteY0-308" fmla="*/ 4662 h 1475158"/>
              <a:gd name="connsiteX1-309" fmla="*/ 4466210 w 4656805"/>
              <a:gd name="connsiteY1-310" fmla="*/ 14187 h 1475158"/>
              <a:gd name="connsiteX2-311" fmla="*/ 4647185 w 4656805"/>
              <a:gd name="connsiteY2-312" fmla="*/ 176112 h 1475158"/>
              <a:gd name="connsiteX3-313" fmla="*/ 4637660 w 4656805"/>
              <a:gd name="connsiteY3-314" fmla="*/ 1347687 h 1475158"/>
              <a:gd name="connsiteX4-315" fmla="*/ 4513835 w 4656805"/>
              <a:gd name="connsiteY4-316" fmla="*/ 1452462 h 1475158"/>
              <a:gd name="connsiteX5-317" fmla="*/ 199010 w 4656805"/>
              <a:gd name="connsiteY5-318" fmla="*/ 1461987 h 1475158"/>
              <a:gd name="connsiteX6-319" fmla="*/ 18035 w 4656805"/>
              <a:gd name="connsiteY6-320" fmla="*/ 1328637 h 1475158"/>
              <a:gd name="connsiteX7-321" fmla="*/ 37085 w 4656805"/>
              <a:gd name="connsiteY7-322" fmla="*/ 118962 h 1475158"/>
              <a:gd name="connsiteX8-323" fmla="*/ 199010 w 4656805"/>
              <a:gd name="connsiteY8-324" fmla="*/ 4662 h 1475158"/>
              <a:gd name="connsiteX0-325" fmla="*/ 199010 w 4869864"/>
              <a:gd name="connsiteY0-326" fmla="*/ 4662 h 1475158"/>
              <a:gd name="connsiteX1-327" fmla="*/ 4466210 w 4869864"/>
              <a:gd name="connsiteY1-328" fmla="*/ 14187 h 1475158"/>
              <a:gd name="connsiteX2-329" fmla="*/ 4647185 w 4869864"/>
              <a:gd name="connsiteY2-330" fmla="*/ 176112 h 1475158"/>
              <a:gd name="connsiteX3-331" fmla="*/ 4637660 w 4869864"/>
              <a:gd name="connsiteY3-332" fmla="*/ 1347687 h 1475158"/>
              <a:gd name="connsiteX4-333" fmla="*/ 4513835 w 4869864"/>
              <a:gd name="connsiteY4-334" fmla="*/ 1452462 h 1475158"/>
              <a:gd name="connsiteX5-335" fmla="*/ 199010 w 4869864"/>
              <a:gd name="connsiteY5-336" fmla="*/ 1461987 h 1475158"/>
              <a:gd name="connsiteX6-337" fmla="*/ 18035 w 4869864"/>
              <a:gd name="connsiteY6-338" fmla="*/ 1328637 h 1475158"/>
              <a:gd name="connsiteX7-339" fmla="*/ 37085 w 4869864"/>
              <a:gd name="connsiteY7-340" fmla="*/ 118962 h 1475158"/>
              <a:gd name="connsiteX8-341" fmla="*/ 199010 w 4869864"/>
              <a:gd name="connsiteY8-342" fmla="*/ 4662 h 1475158"/>
              <a:gd name="connsiteX0-343" fmla="*/ 199010 w 4656805"/>
              <a:gd name="connsiteY0-344" fmla="*/ 4662 h 1473988"/>
              <a:gd name="connsiteX1-345" fmla="*/ 4466210 w 4656805"/>
              <a:gd name="connsiteY1-346" fmla="*/ 14187 h 1473988"/>
              <a:gd name="connsiteX2-347" fmla="*/ 4647185 w 4656805"/>
              <a:gd name="connsiteY2-348" fmla="*/ 176112 h 1473988"/>
              <a:gd name="connsiteX3-349" fmla="*/ 4637660 w 4656805"/>
              <a:gd name="connsiteY3-350" fmla="*/ 1347687 h 1473988"/>
              <a:gd name="connsiteX4-351" fmla="*/ 4513835 w 4656805"/>
              <a:gd name="connsiteY4-352" fmla="*/ 1452462 h 1473988"/>
              <a:gd name="connsiteX5-353" fmla="*/ 199010 w 4656805"/>
              <a:gd name="connsiteY5-354" fmla="*/ 1461987 h 1473988"/>
              <a:gd name="connsiteX6-355" fmla="*/ 18035 w 4656805"/>
              <a:gd name="connsiteY6-356" fmla="*/ 1328637 h 1473988"/>
              <a:gd name="connsiteX7-357" fmla="*/ 37085 w 4656805"/>
              <a:gd name="connsiteY7-358" fmla="*/ 118962 h 1473988"/>
              <a:gd name="connsiteX8-359" fmla="*/ 199010 w 4656805"/>
              <a:gd name="connsiteY8-360" fmla="*/ 4662 h 1473988"/>
              <a:gd name="connsiteX0-361" fmla="*/ 199010 w 4648938"/>
              <a:gd name="connsiteY0-362" fmla="*/ 4662 h 1473988"/>
              <a:gd name="connsiteX1-363" fmla="*/ 4466210 w 4648938"/>
              <a:gd name="connsiteY1-364" fmla="*/ 14187 h 1473988"/>
              <a:gd name="connsiteX2-365" fmla="*/ 4647185 w 4648938"/>
              <a:gd name="connsiteY2-366" fmla="*/ 176112 h 1473988"/>
              <a:gd name="connsiteX3-367" fmla="*/ 4637660 w 4648938"/>
              <a:gd name="connsiteY3-368" fmla="*/ 1347687 h 1473988"/>
              <a:gd name="connsiteX4-369" fmla="*/ 4513835 w 4648938"/>
              <a:gd name="connsiteY4-370" fmla="*/ 1452462 h 1473988"/>
              <a:gd name="connsiteX5-371" fmla="*/ 199010 w 4648938"/>
              <a:gd name="connsiteY5-372" fmla="*/ 1461987 h 1473988"/>
              <a:gd name="connsiteX6-373" fmla="*/ 18035 w 4648938"/>
              <a:gd name="connsiteY6-374" fmla="*/ 1328637 h 1473988"/>
              <a:gd name="connsiteX7-375" fmla="*/ 37085 w 4648938"/>
              <a:gd name="connsiteY7-376" fmla="*/ 118962 h 1473988"/>
              <a:gd name="connsiteX8-377" fmla="*/ 199010 w 4648938"/>
              <a:gd name="connsiteY8-378" fmla="*/ 4662 h 1473988"/>
              <a:gd name="connsiteX0-379" fmla="*/ 34414 w 4646267"/>
              <a:gd name="connsiteY0-380" fmla="*/ 118962 h 1473988"/>
              <a:gd name="connsiteX1-381" fmla="*/ 196339 w 4646267"/>
              <a:gd name="connsiteY1-382" fmla="*/ 4662 h 1473988"/>
              <a:gd name="connsiteX2-383" fmla="*/ 4463539 w 4646267"/>
              <a:gd name="connsiteY2-384" fmla="*/ 14187 h 1473988"/>
              <a:gd name="connsiteX3-385" fmla="*/ 4644514 w 4646267"/>
              <a:gd name="connsiteY3-386" fmla="*/ 176112 h 1473988"/>
              <a:gd name="connsiteX4-387" fmla="*/ 4634989 w 4646267"/>
              <a:gd name="connsiteY4-388" fmla="*/ 1347687 h 1473988"/>
              <a:gd name="connsiteX5-389" fmla="*/ 4511164 w 4646267"/>
              <a:gd name="connsiteY5-390" fmla="*/ 1452462 h 1473988"/>
              <a:gd name="connsiteX6-391" fmla="*/ 196339 w 4646267"/>
              <a:gd name="connsiteY6-392" fmla="*/ 1461987 h 1473988"/>
              <a:gd name="connsiteX7-393" fmla="*/ 15364 w 4646267"/>
              <a:gd name="connsiteY7-394" fmla="*/ 1328637 h 1473988"/>
              <a:gd name="connsiteX8-395" fmla="*/ 125854 w 4646267"/>
              <a:gd name="connsiteY8-396" fmla="*/ 210402 h 1473988"/>
              <a:gd name="connsiteX0-397" fmla="*/ 34414 w 4646267"/>
              <a:gd name="connsiteY0-398" fmla="*/ 118962 h 1473988"/>
              <a:gd name="connsiteX1-399" fmla="*/ 196339 w 4646267"/>
              <a:gd name="connsiteY1-400" fmla="*/ 4662 h 1473988"/>
              <a:gd name="connsiteX2-401" fmla="*/ 4463539 w 4646267"/>
              <a:gd name="connsiteY2-402" fmla="*/ 14187 h 1473988"/>
              <a:gd name="connsiteX3-403" fmla="*/ 4644514 w 4646267"/>
              <a:gd name="connsiteY3-404" fmla="*/ 176112 h 1473988"/>
              <a:gd name="connsiteX4-405" fmla="*/ 4634989 w 4646267"/>
              <a:gd name="connsiteY4-406" fmla="*/ 1347687 h 1473988"/>
              <a:gd name="connsiteX5-407" fmla="*/ 4511164 w 4646267"/>
              <a:gd name="connsiteY5-408" fmla="*/ 1452462 h 1473988"/>
              <a:gd name="connsiteX6-409" fmla="*/ 196339 w 4646267"/>
              <a:gd name="connsiteY6-410" fmla="*/ 1461987 h 1473988"/>
              <a:gd name="connsiteX7-411" fmla="*/ 15364 w 4646267"/>
              <a:gd name="connsiteY7-412" fmla="*/ 1328637 h 1473988"/>
              <a:gd name="connsiteX8-413" fmla="*/ 125854 w 4646267"/>
              <a:gd name="connsiteY8-414" fmla="*/ 210402 h 1473988"/>
              <a:gd name="connsiteX0-415" fmla="*/ 24806 w 4636659"/>
              <a:gd name="connsiteY0-416" fmla="*/ 118962 h 1473988"/>
              <a:gd name="connsiteX1-417" fmla="*/ 186731 w 4636659"/>
              <a:gd name="connsiteY1-418" fmla="*/ 4662 h 1473988"/>
              <a:gd name="connsiteX2-419" fmla="*/ 4453931 w 4636659"/>
              <a:gd name="connsiteY2-420" fmla="*/ 14187 h 1473988"/>
              <a:gd name="connsiteX3-421" fmla="*/ 4634906 w 4636659"/>
              <a:gd name="connsiteY3-422" fmla="*/ 176112 h 1473988"/>
              <a:gd name="connsiteX4-423" fmla="*/ 4625381 w 4636659"/>
              <a:gd name="connsiteY4-424" fmla="*/ 1347687 h 1473988"/>
              <a:gd name="connsiteX5-425" fmla="*/ 4501556 w 4636659"/>
              <a:gd name="connsiteY5-426" fmla="*/ 1452462 h 1473988"/>
              <a:gd name="connsiteX6-427" fmla="*/ 186731 w 4636659"/>
              <a:gd name="connsiteY6-428" fmla="*/ 1461987 h 1473988"/>
              <a:gd name="connsiteX7-429" fmla="*/ 5756 w 4636659"/>
              <a:gd name="connsiteY7-430" fmla="*/ 1328637 h 1473988"/>
              <a:gd name="connsiteX8-431" fmla="*/ 116246 w 4636659"/>
              <a:gd name="connsiteY8-432" fmla="*/ 210402 h 1473988"/>
              <a:gd name="connsiteX0-433" fmla="*/ 30302 w 4642155"/>
              <a:gd name="connsiteY0-434" fmla="*/ 118962 h 1473988"/>
              <a:gd name="connsiteX1-435" fmla="*/ 192227 w 4642155"/>
              <a:gd name="connsiteY1-436" fmla="*/ 4662 h 1473988"/>
              <a:gd name="connsiteX2-437" fmla="*/ 4459427 w 4642155"/>
              <a:gd name="connsiteY2-438" fmla="*/ 14187 h 1473988"/>
              <a:gd name="connsiteX3-439" fmla="*/ 4640402 w 4642155"/>
              <a:gd name="connsiteY3-440" fmla="*/ 176112 h 1473988"/>
              <a:gd name="connsiteX4-441" fmla="*/ 4630877 w 4642155"/>
              <a:gd name="connsiteY4-442" fmla="*/ 1347687 h 1473988"/>
              <a:gd name="connsiteX5-443" fmla="*/ 4507052 w 4642155"/>
              <a:gd name="connsiteY5-444" fmla="*/ 1452462 h 1473988"/>
              <a:gd name="connsiteX6-445" fmla="*/ 192227 w 4642155"/>
              <a:gd name="connsiteY6-446" fmla="*/ 1461987 h 1473988"/>
              <a:gd name="connsiteX7-447" fmla="*/ 11252 w 4642155"/>
              <a:gd name="connsiteY7-448" fmla="*/ 1328637 h 1473988"/>
              <a:gd name="connsiteX8-449" fmla="*/ 16967 w 4642155"/>
              <a:gd name="connsiteY8-450" fmla="*/ 235802 h 1473988"/>
              <a:gd name="connsiteX0-451" fmla="*/ 20927 w 4632780"/>
              <a:gd name="connsiteY0-452" fmla="*/ 118962 h 1473988"/>
              <a:gd name="connsiteX1-453" fmla="*/ 182852 w 4632780"/>
              <a:gd name="connsiteY1-454" fmla="*/ 4662 h 1473988"/>
              <a:gd name="connsiteX2-455" fmla="*/ 4450052 w 4632780"/>
              <a:gd name="connsiteY2-456" fmla="*/ 14187 h 1473988"/>
              <a:gd name="connsiteX3-457" fmla="*/ 4631027 w 4632780"/>
              <a:gd name="connsiteY3-458" fmla="*/ 176112 h 1473988"/>
              <a:gd name="connsiteX4-459" fmla="*/ 4621502 w 4632780"/>
              <a:gd name="connsiteY4-460" fmla="*/ 1347687 h 1473988"/>
              <a:gd name="connsiteX5-461" fmla="*/ 4497677 w 4632780"/>
              <a:gd name="connsiteY5-462" fmla="*/ 1452462 h 1473988"/>
              <a:gd name="connsiteX6-463" fmla="*/ 182852 w 4632780"/>
              <a:gd name="connsiteY6-464" fmla="*/ 1461987 h 1473988"/>
              <a:gd name="connsiteX7-465" fmla="*/ 1877 w 4632780"/>
              <a:gd name="connsiteY7-466" fmla="*/ 1328637 h 1473988"/>
              <a:gd name="connsiteX8-467" fmla="*/ 7592 w 4632780"/>
              <a:gd name="connsiteY8-468" fmla="*/ 235802 h 1473988"/>
              <a:gd name="connsiteX0-469" fmla="*/ 20927 w 4632780"/>
              <a:gd name="connsiteY0-470" fmla="*/ 118962 h 1462575"/>
              <a:gd name="connsiteX1-471" fmla="*/ 182852 w 4632780"/>
              <a:gd name="connsiteY1-472" fmla="*/ 4662 h 1462575"/>
              <a:gd name="connsiteX2-473" fmla="*/ 4450052 w 4632780"/>
              <a:gd name="connsiteY2-474" fmla="*/ 14187 h 1462575"/>
              <a:gd name="connsiteX3-475" fmla="*/ 4631027 w 4632780"/>
              <a:gd name="connsiteY3-476" fmla="*/ 176112 h 1462575"/>
              <a:gd name="connsiteX4-477" fmla="*/ 4621502 w 4632780"/>
              <a:gd name="connsiteY4-478" fmla="*/ 1347687 h 1462575"/>
              <a:gd name="connsiteX5-479" fmla="*/ 4497677 w 4632780"/>
              <a:gd name="connsiteY5-480" fmla="*/ 1452462 h 1462575"/>
              <a:gd name="connsiteX6-481" fmla="*/ 182852 w 4632780"/>
              <a:gd name="connsiteY6-482" fmla="*/ 1461987 h 1462575"/>
              <a:gd name="connsiteX7-483" fmla="*/ 1877 w 4632780"/>
              <a:gd name="connsiteY7-484" fmla="*/ 1328637 h 1462575"/>
              <a:gd name="connsiteX8-485" fmla="*/ 7592 w 4632780"/>
              <a:gd name="connsiteY8-486" fmla="*/ 235802 h 1462575"/>
              <a:gd name="connsiteX0-487" fmla="*/ 35079 w 4646932"/>
              <a:gd name="connsiteY0-488" fmla="*/ 118962 h 1465613"/>
              <a:gd name="connsiteX1-489" fmla="*/ 197004 w 4646932"/>
              <a:gd name="connsiteY1-490" fmla="*/ 4662 h 1465613"/>
              <a:gd name="connsiteX2-491" fmla="*/ 4464204 w 4646932"/>
              <a:gd name="connsiteY2-492" fmla="*/ 14187 h 1465613"/>
              <a:gd name="connsiteX3-493" fmla="*/ 4645179 w 4646932"/>
              <a:gd name="connsiteY3-494" fmla="*/ 176112 h 1465613"/>
              <a:gd name="connsiteX4-495" fmla="*/ 4635654 w 4646932"/>
              <a:gd name="connsiteY4-496" fmla="*/ 1347687 h 1465613"/>
              <a:gd name="connsiteX5-497" fmla="*/ 4511829 w 4646932"/>
              <a:gd name="connsiteY5-498" fmla="*/ 1452462 h 1465613"/>
              <a:gd name="connsiteX6-499" fmla="*/ 197004 w 4646932"/>
              <a:gd name="connsiteY6-500" fmla="*/ 1461987 h 1465613"/>
              <a:gd name="connsiteX7-501" fmla="*/ 16029 w 4646932"/>
              <a:gd name="connsiteY7-502" fmla="*/ 1328637 h 1465613"/>
              <a:gd name="connsiteX8-503" fmla="*/ 7457 w 4646932"/>
              <a:gd name="connsiteY8-504" fmla="*/ 478689 h 1465613"/>
              <a:gd name="connsiteX0-505" fmla="*/ 29025 w 4640878"/>
              <a:gd name="connsiteY0-506" fmla="*/ 118962 h 1462350"/>
              <a:gd name="connsiteX1-507" fmla="*/ 190950 w 4640878"/>
              <a:gd name="connsiteY1-508" fmla="*/ 4662 h 1462350"/>
              <a:gd name="connsiteX2-509" fmla="*/ 4458150 w 4640878"/>
              <a:gd name="connsiteY2-510" fmla="*/ 14187 h 1462350"/>
              <a:gd name="connsiteX3-511" fmla="*/ 4639125 w 4640878"/>
              <a:gd name="connsiteY3-512" fmla="*/ 176112 h 1462350"/>
              <a:gd name="connsiteX4-513" fmla="*/ 4629600 w 4640878"/>
              <a:gd name="connsiteY4-514" fmla="*/ 1347687 h 1462350"/>
              <a:gd name="connsiteX5-515" fmla="*/ 4505775 w 4640878"/>
              <a:gd name="connsiteY5-516" fmla="*/ 1452462 h 1462350"/>
              <a:gd name="connsiteX6-517" fmla="*/ 190950 w 4640878"/>
              <a:gd name="connsiteY6-518" fmla="*/ 1461987 h 1462350"/>
              <a:gd name="connsiteX7-519" fmla="*/ 9975 w 4640878"/>
              <a:gd name="connsiteY7-520" fmla="*/ 1328637 h 1462350"/>
              <a:gd name="connsiteX8-521" fmla="*/ 1403 w 4640878"/>
              <a:gd name="connsiteY8-522" fmla="*/ 478689 h 1462350"/>
              <a:gd name="connsiteX0-523" fmla="*/ 207133 w 4818986"/>
              <a:gd name="connsiteY0-524" fmla="*/ 204989 h 1472177"/>
              <a:gd name="connsiteX1-525" fmla="*/ 369058 w 4818986"/>
              <a:gd name="connsiteY1-526" fmla="*/ 14489 h 1472177"/>
              <a:gd name="connsiteX2-527" fmla="*/ 4636258 w 4818986"/>
              <a:gd name="connsiteY2-528" fmla="*/ 24014 h 1472177"/>
              <a:gd name="connsiteX3-529" fmla="*/ 4817233 w 4818986"/>
              <a:gd name="connsiteY3-530" fmla="*/ 185939 h 1472177"/>
              <a:gd name="connsiteX4-531" fmla="*/ 4807708 w 4818986"/>
              <a:gd name="connsiteY4-532" fmla="*/ 1357514 h 1472177"/>
              <a:gd name="connsiteX5-533" fmla="*/ 4683883 w 4818986"/>
              <a:gd name="connsiteY5-534" fmla="*/ 1462289 h 1472177"/>
              <a:gd name="connsiteX6-535" fmla="*/ 369058 w 4818986"/>
              <a:gd name="connsiteY6-536" fmla="*/ 1471814 h 1472177"/>
              <a:gd name="connsiteX7-537" fmla="*/ 188083 w 4818986"/>
              <a:gd name="connsiteY7-538" fmla="*/ 1338464 h 1472177"/>
              <a:gd name="connsiteX8-539" fmla="*/ 179511 w 4818986"/>
              <a:gd name="connsiteY8-540" fmla="*/ 488516 h 1472177"/>
              <a:gd name="connsiteX0-541" fmla="*/ 29025 w 4640878"/>
              <a:gd name="connsiteY0-542" fmla="*/ 195162 h 1462350"/>
              <a:gd name="connsiteX1-543" fmla="*/ 190950 w 4640878"/>
              <a:gd name="connsiteY1-544" fmla="*/ 4662 h 1462350"/>
              <a:gd name="connsiteX2-545" fmla="*/ 4458150 w 4640878"/>
              <a:gd name="connsiteY2-546" fmla="*/ 14187 h 1462350"/>
              <a:gd name="connsiteX3-547" fmla="*/ 4639125 w 4640878"/>
              <a:gd name="connsiteY3-548" fmla="*/ 176112 h 1462350"/>
              <a:gd name="connsiteX4-549" fmla="*/ 4629600 w 4640878"/>
              <a:gd name="connsiteY4-550" fmla="*/ 1347687 h 1462350"/>
              <a:gd name="connsiteX5-551" fmla="*/ 4505775 w 4640878"/>
              <a:gd name="connsiteY5-552" fmla="*/ 1452462 h 1462350"/>
              <a:gd name="connsiteX6-553" fmla="*/ 190950 w 4640878"/>
              <a:gd name="connsiteY6-554" fmla="*/ 1461987 h 1462350"/>
              <a:gd name="connsiteX7-555" fmla="*/ 9975 w 4640878"/>
              <a:gd name="connsiteY7-556" fmla="*/ 1328637 h 1462350"/>
              <a:gd name="connsiteX8-557" fmla="*/ 1403 w 4640878"/>
              <a:gd name="connsiteY8-558" fmla="*/ 478689 h 1462350"/>
              <a:gd name="connsiteX0-559" fmla="*/ 29025 w 4846051"/>
              <a:gd name="connsiteY0-560" fmla="*/ 199435 h 1466623"/>
              <a:gd name="connsiteX1-561" fmla="*/ 111575 w 4846051"/>
              <a:gd name="connsiteY1-562" fmla="*/ 8935 h 1466623"/>
              <a:gd name="connsiteX2-563" fmla="*/ 4458150 w 4846051"/>
              <a:gd name="connsiteY2-564" fmla="*/ 18460 h 1466623"/>
              <a:gd name="connsiteX3-565" fmla="*/ 4639125 w 4846051"/>
              <a:gd name="connsiteY3-566" fmla="*/ 180385 h 1466623"/>
              <a:gd name="connsiteX4-567" fmla="*/ 4629600 w 4846051"/>
              <a:gd name="connsiteY4-568" fmla="*/ 1351960 h 1466623"/>
              <a:gd name="connsiteX5-569" fmla="*/ 4505775 w 4846051"/>
              <a:gd name="connsiteY5-570" fmla="*/ 1456735 h 1466623"/>
              <a:gd name="connsiteX6-571" fmla="*/ 190950 w 4846051"/>
              <a:gd name="connsiteY6-572" fmla="*/ 1466260 h 1466623"/>
              <a:gd name="connsiteX7-573" fmla="*/ 9975 w 4846051"/>
              <a:gd name="connsiteY7-574" fmla="*/ 1332910 h 1466623"/>
              <a:gd name="connsiteX8-575" fmla="*/ 1403 w 4846051"/>
              <a:gd name="connsiteY8-576" fmla="*/ 482962 h 1466623"/>
              <a:gd name="connsiteX0-577" fmla="*/ 240110 w 5092061"/>
              <a:gd name="connsiteY0-578" fmla="*/ 211829 h 1475842"/>
              <a:gd name="connsiteX1-579" fmla="*/ 357585 w 5092061"/>
              <a:gd name="connsiteY1-580" fmla="*/ 18154 h 1475842"/>
              <a:gd name="connsiteX2-581" fmla="*/ 4704160 w 5092061"/>
              <a:gd name="connsiteY2-582" fmla="*/ 27679 h 1475842"/>
              <a:gd name="connsiteX3-583" fmla="*/ 4885135 w 5092061"/>
              <a:gd name="connsiteY3-584" fmla="*/ 189604 h 1475842"/>
              <a:gd name="connsiteX4-585" fmla="*/ 4875610 w 5092061"/>
              <a:gd name="connsiteY4-586" fmla="*/ 1361179 h 1475842"/>
              <a:gd name="connsiteX5-587" fmla="*/ 4751785 w 5092061"/>
              <a:gd name="connsiteY5-588" fmla="*/ 1465954 h 1475842"/>
              <a:gd name="connsiteX6-589" fmla="*/ 436960 w 5092061"/>
              <a:gd name="connsiteY6-590" fmla="*/ 1475479 h 1475842"/>
              <a:gd name="connsiteX7-591" fmla="*/ 255985 w 5092061"/>
              <a:gd name="connsiteY7-592" fmla="*/ 1342129 h 1475842"/>
              <a:gd name="connsiteX8-593" fmla="*/ 247413 w 5092061"/>
              <a:gd name="connsiteY8-594" fmla="*/ 492181 h 1475842"/>
              <a:gd name="connsiteX0-595" fmla="*/ 0 w 4851951"/>
              <a:gd name="connsiteY0-596" fmla="*/ 210481 h 1474494"/>
              <a:gd name="connsiteX1-597" fmla="*/ 117475 w 4851951"/>
              <a:gd name="connsiteY1-598" fmla="*/ 16806 h 1474494"/>
              <a:gd name="connsiteX2-599" fmla="*/ 4464050 w 4851951"/>
              <a:gd name="connsiteY2-600" fmla="*/ 26331 h 1474494"/>
              <a:gd name="connsiteX3-601" fmla="*/ 4645025 w 4851951"/>
              <a:gd name="connsiteY3-602" fmla="*/ 188256 h 1474494"/>
              <a:gd name="connsiteX4-603" fmla="*/ 4635500 w 4851951"/>
              <a:gd name="connsiteY4-604" fmla="*/ 1359831 h 1474494"/>
              <a:gd name="connsiteX5-605" fmla="*/ 4511675 w 4851951"/>
              <a:gd name="connsiteY5-606" fmla="*/ 1464606 h 1474494"/>
              <a:gd name="connsiteX6-607" fmla="*/ 196850 w 4851951"/>
              <a:gd name="connsiteY6-608" fmla="*/ 1474131 h 1474494"/>
              <a:gd name="connsiteX7-609" fmla="*/ 15875 w 4851951"/>
              <a:gd name="connsiteY7-610" fmla="*/ 1340781 h 1474494"/>
              <a:gd name="connsiteX8-611" fmla="*/ 7303 w 4851951"/>
              <a:gd name="connsiteY8-612" fmla="*/ 490833 h 1474494"/>
              <a:gd name="connsiteX0-613" fmla="*/ 0 w 4851951"/>
              <a:gd name="connsiteY0-614" fmla="*/ 211829 h 1475842"/>
              <a:gd name="connsiteX1-615" fmla="*/ 117475 w 4851951"/>
              <a:gd name="connsiteY1-616" fmla="*/ 18154 h 1475842"/>
              <a:gd name="connsiteX2-617" fmla="*/ 4464050 w 4851951"/>
              <a:gd name="connsiteY2-618" fmla="*/ 27679 h 1475842"/>
              <a:gd name="connsiteX3-619" fmla="*/ 4645025 w 4851951"/>
              <a:gd name="connsiteY3-620" fmla="*/ 189604 h 1475842"/>
              <a:gd name="connsiteX4-621" fmla="*/ 4635500 w 4851951"/>
              <a:gd name="connsiteY4-622" fmla="*/ 1361179 h 1475842"/>
              <a:gd name="connsiteX5-623" fmla="*/ 4511675 w 4851951"/>
              <a:gd name="connsiteY5-624" fmla="*/ 1465954 h 1475842"/>
              <a:gd name="connsiteX6-625" fmla="*/ 196850 w 4851951"/>
              <a:gd name="connsiteY6-626" fmla="*/ 1475479 h 1475842"/>
              <a:gd name="connsiteX7-627" fmla="*/ 15875 w 4851951"/>
              <a:gd name="connsiteY7-628" fmla="*/ 1342129 h 1475842"/>
              <a:gd name="connsiteX8-629" fmla="*/ 7303 w 4851951"/>
              <a:gd name="connsiteY8-630" fmla="*/ 492181 h 1475842"/>
              <a:gd name="connsiteX0-631" fmla="*/ 8584 w 4860535"/>
              <a:gd name="connsiteY0-632" fmla="*/ 211829 h 1475842"/>
              <a:gd name="connsiteX1-633" fmla="*/ 126059 w 4860535"/>
              <a:gd name="connsiteY1-634" fmla="*/ 18154 h 1475842"/>
              <a:gd name="connsiteX2-635" fmla="*/ 4472634 w 4860535"/>
              <a:gd name="connsiteY2-636" fmla="*/ 27679 h 1475842"/>
              <a:gd name="connsiteX3-637" fmla="*/ 4653609 w 4860535"/>
              <a:gd name="connsiteY3-638" fmla="*/ 189604 h 1475842"/>
              <a:gd name="connsiteX4-639" fmla="*/ 4644084 w 4860535"/>
              <a:gd name="connsiteY4-640" fmla="*/ 1361179 h 1475842"/>
              <a:gd name="connsiteX5-641" fmla="*/ 4520259 w 4860535"/>
              <a:gd name="connsiteY5-642" fmla="*/ 1465954 h 1475842"/>
              <a:gd name="connsiteX6-643" fmla="*/ 205434 w 4860535"/>
              <a:gd name="connsiteY6-644" fmla="*/ 1475479 h 1475842"/>
              <a:gd name="connsiteX7-645" fmla="*/ 24459 w 4860535"/>
              <a:gd name="connsiteY7-646" fmla="*/ 1342129 h 1475842"/>
              <a:gd name="connsiteX8-647" fmla="*/ 15887 w 4860535"/>
              <a:gd name="connsiteY8-648" fmla="*/ 492181 h 1475842"/>
              <a:gd name="connsiteX0-649" fmla="*/ 118 w 4852069"/>
              <a:gd name="connsiteY0-650" fmla="*/ 211829 h 1475842"/>
              <a:gd name="connsiteX1-651" fmla="*/ 117593 w 4852069"/>
              <a:gd name="connsiteY1-652" fmla="*/ 18154 h 1475842"/>
              <a:gd name="connsiteX2-653" fmla="*/ 4464168 w 4852069"/>
              <a:gd name="connsiteY2-654" fmla="*/ 27679 h 1475842"/>
              <a:gd name="connsiteX3-655" fmla="*/ 4645143 w 4852069"/>
              <a:gd name="connsiteY3-656" fmla="*/ 189604 h 1475842"/>
              <a:gd name="connsiteX4-657" fmla="*/ 4635618 w 4852069"/>
              <a:gd name="connsiteY4-658" fmla="*/ 1361179 h 1475842"/>
              <a:gd name="connsiteX5-659" fmla="*/ 4511793 w 4852069"/>
              <a:gd name="connsiteY5-660" fmla="*/ 1465954 h 1475842"/>
              <a:gd name="connsiteX6-661" fmla="*/ 196968 w 4852069"/>
              <a:gd name="connsiteY6-662" fmla="*/ 1475479 h 1475842"/>
              <a:gd name="connsiteX7-663" fmla="*/ 15993 w 4852069"/>
              <a:gd name="connsiteY7-664" fmla="*/ 1342129 h 1475842"/>
              <a:gd name="connsiteX8-665" fmla="*/ 7421 w 4852069"/>
              <a:gd name="connsiteY8-666" fmla="*/ 492181 h 1475842"/>
              <a:gd name="connsiteX0-667" fmla="*/ 118 w 4646896"/>
              <a:gd name="connsiteY0-668" fmla="*/ 207811 h 1471824"/>
              <a:gd name="connsiteX1-669" fmla="*/ 117593 w 4646896"/>
              <a:gd name="connsiteY1-670" fmla="*/ 14136 h 1471824"/>
              <a:gd name="connsiteX2-671" fmla="*/ 4464168 w 4646896"/>
              <a:gd name="connsiteY2-672" fmla="*/ 23661 h 1471824"/>
              <a:gd name="connsiteX3-673" fmla="*/ 4645143 w 4646896"/>
              <a:gd name="connsiteY3-674" fmla="*/ 185586 h 1471824"/>
              <a:gd name="connsiteX4-675" fmla="*/ 4635618 w 4646896"/>
              <a:gd name="connsiteY4-676" fmla="*/ 1357161 h 1471824"/>
              <a:gd name="connsiteX5-677" fmla="*/ 4511793 w 4646896"/>
              <a:gd name="connsiteY5-678" fmla="*/ 1461936 h 1471824"/>
              <a:gd name="connsiteX6-679" fmla="*/ 196968 w 4646896"/>
              <a:gd name="connsiteY6-680" fmla="*/ 1471461 h 1471824"/>
              <a:gd name="connsiteX7-681" fmla="*/ 15993 w 4646896"/>
              <a:gd name="connsiteY7-682" fmla="*/ 1338111 h 1471824"/>
              <a:gd name="connsiteX8-683" fmla="*/ 7421 w 4646896"/>
              <a:gd name="connsiteY8-684" fmla="*/ 488163 h 1471824"/>
              <a:gd name="connsiteX0-685" fmla="*/ 118 w 4646896"/>
              <a:gd name="connsiteY0-686" fmla="*/ 204334 h 1468347"/>
              <a:gd name="connsiteX1-687" fmla="*/ 117593 w 4646896"/>
              <a:gd name="connsiteY1-688" fmla="*/ 10659 h 1468347"/>
              <a:gd name="connsiteX2-689" fmla="*/ 4464168 w 4646896"/>
              <a:gd name="connsiteY2-690" fmla="*/ 20184 h 1468347"/>
              <a:gd name="connsiteX3-691" fmla="*/ 4645143 w 4646896"/>
              <a:gd name="connsiteY3-692" fmla="*/ 182109 h 1468347"/>
              <a:gd name="connsiteX4-693" fmla="*/ 4635618 w 4646896"/>
              <a:gd name="connsiteY4-694" fmla="*/ 1353684 h 1468347"/>
              <a:gd name="connsiteX5-695" fmla="*/ 4511793 w 4646896"/>
              <a:gd name="connsiteY5-696" fmla="*/ 1458459 h 1468347"/>
              <a:gd name="connsiteX6-697" fmla="*/ 196968 w 4646896"/>
              <a:gd name="connsiteY6-698" fmla="*/ 1467984 h 1468347"/>
              <a:gd name="connsiteX7-699" fmla="*/ 15993 w 4646896"/>
              <a:gd name="connsiteY7-700" fmla="*/ 1334634 h 1468347"/>
              <a:gd name="connsiteX8-701" fmla="*/ 7421 w 4646896"/>
              <a:gd name="connsiteY8-702" fmla="*/ 484686 h 14683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4646896" h="1468347">
                <a:moveTo>
                  <a:pt x="118" y="204334"/>
                </a:moveTo>
                <a:cubicBezTo>
                  <a:pt x="9642" y="139247"/>
                  <a:pt x="-39040" y="41351"/>
                  <a:pt x="117593" y="10659"/>
                </a:cubicBezTo>
                <a:cubicBezTo>
                  <a:pt x="274226" y="-20033"/>
                  <a:pt x="4361086" y="25899"/>
                  <a:pt x="4464168" y="20184"/>
                </a:cubicBezTo>
                <a:cubicBezTo>
                  <a:pt x="4567250" y="14469"/>
                  <a:pt x="4638793" y="43997"/>
                  <a:pt x="4645143" y="182109"/>
                </a:cubicBezTo>
                <a:cubicBezTo>
                  <a:pt x="4651493" y="320221"/>
                  <a:pt x="4638793" y="1299709"/>
                  <a:pt x="4635618" y="1353684"/>
                </a:cubicBezTo>
                <a:cubicBezTo>
                  <a:pt x="4632443" y="1407659"/>
                  <a:pt x="4632443" y="1444171"/>
                  <a:pt x="4511793" y="1458459"/>
                </a:cubicBezTo>
                <a:cubicBezTo>
                  <a:pt x="4391143" y="1472747"/>
                  <a:pt x="268405" y="1464808"/>
                  <a:pt x="196968" y="1467984"/>
                </a:cubicBezTo>
                <a:cubicBezTo>
                  <a:pt x="125531" y="1471160"/>
                  <a:pt x="33297" y="1455655"/>
                  <a:pt x="15993" y="1334634"/>
                </a:cubicBezTo>
                <a:cubicBezTo>
                  <a:pt x="-1311" y="1213613"/>
                  <a:pt x="9644" y="582158"/>
                  <a:pt x="7421" y="484686"/>
                </a:cubicBezTo>
              </a:path>
            </a:pathLst>
          </a:custGeom>
          <a:solidFill>
            <a:schemeClr val="bg1"/>
          </a:solidFill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9" name="任意多边形 8"/>
          <p:cNvSpPr/>
          <p:nvPr/>
        </p:nvSpPr>
        <p:spPr>
          <a:xfrm>
            <a:off x="6681765" y="1670773"/>
            <a:ext cx="1208015" cy="2796913"/>
          </a:xfrm>
          <a:custGeom>
            <a:avLst/>
            <a:gdLst>
              <a:gd name="connsiteX0" fmla="*/ 463550 w 1244600"/>
              <a:gd name="connsiteY0" fmla="*/ 0 h 3111500"/>
              <a:gd name="connsiteX1" fmla="*/ 806450 w 1244600"/>
              <a:gd name="connsiteY1" fmla="*/ 0 h 3111500"/>
              <a:gd name="connsiteX2" fmla="*/ 812800 w 1244600"/>
              <a:gd name="connsiteY2" fmla="*/ 3028950 h 3111500"/>
              <a:gd name="connsiteX3" fmla="*/ 1244600 w 1244600"/>
              <a:gd name="connsiteY3" fmla="*/ 3022600 h 3111500"/>
              <a:gd name="connsiteX4" fmla="*/ 1244600 w 1244600"/>
              <a:gd name="connsiteY4" fmla="*/ 3111500 h 3111500"/>
              <a:gd name="connsiteX5" fmla="*/ 0 w 1244600"/>
              <a:gd name="connsiteY5" fmla="*/ 3105150 h 3111500"/>
              <a:gd name="connsiteX6" fmla="*/ 0 w 1244600"/>
              <a:gd name="connsiteY6" fmla="*/ 3003550 h 3111500"/>
              <a:gd name="connsiteX7" fmla="*/ 457200 w 1244600"/>
              <a:gd name="connsiteY7" fmla="*/ 3003550 h 3111500"/>
              <a:gd name="connsiteX8" fmla="*/ 463550 w 1244600"/>
              <a:gd name="connsiteY8" fmla="*/ 0 h 3111500"/>
              <a:gd name="connsiteX0-1" fmla="*/ 463550 w 1244600"/>
              <a:gd name="connsiteY0-2" fmla="*/ 377033 h 3488533"/>
              <a:gd name="connsiteX1-3" fmla="*/ 806450 w 1244600"/>
              <a:gd name="connsiteY1-4" fmla="*/ 377033 h 3488533"/>
              <a:gd name="connsiteX2-5" fmla="*/ 812800 w 1244600"/>
              <a:gd name="connsiteY2-6" fmla="*/ 3405983 h 3488533"/>
              <a:gd name="connsiteX3-7" fmla="*/ 1244600 w 1244600"/>
              <a:gd name="connsiteY3-8" fmla="*/ 3399633 h 3488533"/>
              <a:gd name="connsiteX4-9" fmla="*/ 1244600 w 1244600"/>
              <a:gd name="connsiteY4-10" fmla="*/ 3488533 h 3488533"/>
              <a:gd name="connsiteX5-11" fmla="*/ 0 w 1244600"/>
              <a:gd name="connsiteY5-12" fmla="*/ 3482183 h 3488533"/>
              <a:gd name="connsiteX6-13" fmla="*/ 0 w 1244600"/>
              <a:gd name="connsiteY6-14" fmla="*/ 3380583 h 3488533"/>
              <a:gd name="connsiteX7-15" fmla="*/ 457200 w 1244600"/>
              <a:gd name="connsiteY7-16" fmla="*/ 3380583 h 3488533"/>
              <a:gd name="connsiteX8-17" fmla="*/ 463550 w 1244600"/>
              <a:gd name="connsiteY8-18" fmla="*/ 377033 h 3488533"/>
              <a:gd name="connsiteX0-19" fmla="*/ 463550 w 1244600"/>
              <a:gd name="connsiteY0-20" fmla="*/ 228782 h 3340282"/>
              <a:gd name="connsiteX1-21" fmla="*/ 806450 w 1244600"/>
              <a:gd name="connsiteY1-22" fmla="*/ 228782 h 3340282"/>
              <a:gd name="connsiteX2-23" fmla="*/ 812800 w 1244600"/>
              <a:gd name="connsiteY2-24" fmla="*/ 3257732 h 3340282"/>
              <a:gd name="connsiteX3-25" fmla="*/ 1244600 w 1244600"/>
              <a:gd name="connsiteY3-26" fmla="*/ 3251382 h 3340282"/>
              <a:gd name="connsiteX4-27" fmla="*/ 1244600 w 1244600"/>
              <a:gd name="connsiteY4-28" fmla="*/ 3340282 h 3340282"/>
              <a:gd name="connsiteX5-29" fmla="*/ 0 w 1244600"/>
              <a:gd name="connsiteY5-30" fmla="*/ 3333932 h 3340282"/>
              <a:gd name="connsiteX6-31" fmla="*/ 0 w 1244600"/>
              <a:gd name="connsiteY6-32" fmla="*/ 3232332 h 3340282"/>
              <a:gd name="connsiteX7-33" fmla="*/ 457200 w 1244600"/>
              <a:gd name="connsiteY7-34" fmla="*/ 3232332 h 3340282"/>
              <a:gd name="connsiteX8-35" fmla="*/ 463550 w 1244600"/>
              <a:gd name="connsiteY8-36" fmla="*/ 228782 h 3340282"/>
              <a:gd name="connsiteX0-37" fmla="*/ 463550 w 1244600"/>
              <a:gd name="connsiteY0-38" fmla="*/ 453115 h 3564615"/>
              <a:gd name="connsiteX1-39" fmla="*/ 806450 w 1244600"/>
              <a:gd name="connsiteY1-40" fmla="*/ 453115 h 3564615"/>
              <a:gd name="connsiteX2-41" fmla="*/ 812800 w 1244600"/>
              <a:gd name="connsiteY2-42" fmla="*/ 3482065 h 3564615"/>
              <a:gd name="connsiteX3-43" fmla="*/ 1244600 w 1244600"/>
              <a:gd name="connsiteY3-44" fmla="*/ 3475715 h 3564615"/>
              <a:gd name="connsiteX4-45" fmla="*/ 1244600 w 1244600"/>
              <a:gd name="connsiteY4-46" fmla="*/ 3564615 h 3564615"/>
              <a:gd name="connsiteX5-47" fmla="*/ 0 w 1244600"/>
              <a:gd name="connsiteY5-48" fmla="*/ 3558265 h 3564615"/>
              <a:gd name="connsiteX6-49" fmla="*/ 0 w 1244600"/>
              <a:gd name="connsiteY6-50" fmla="*/ 3456665 h 3564615"/>
              <a:gd name="connsiteX7-51" fmla="*/ 457200 w 1244600"/>
              <a:gd name="connsiteY7-52" fmla="*/ 3456665 h 3564615"/>
              <a:gd name="connsiteX8-53" fmla="*/ 463550 w 1244600"/>
              <a:gd name="connsiteY8-54" fmla="*/ 453115 h 3564615"/>
              <a:gd name="connsiteX0-55" fmla="*/ 463550 w 1244600"/>
              <a:gd name="connsiteY0-56" fmla="*/ 20169 h 3131669"/>
              <a:gd name="connsiteX1-57" fmla="*/ 806450 w 1244600"/>
              <a:gd name="connsiteY1-58" fmla="*/ 20169 h 3131669"/>
              <a:gd name="connsiteX2-59" fmla="*/ 812800 w 1244600"/>
              <a:gd name="connsiteY2-60" fmla="*/ 3049119 h 3131669"/>
              <a:gd name="connsiteX3-61" fmla="*/ 1244600 w 1244600"/>
              <a:gd name="connsiteY3-62" fmla="*/ 3042769 h 3131669"/>
              <a:gd name="connsiteX4-63" fmla="*/ 1244600 w 1244600"/>
              <a:gd name="connsiteY4-64" fmla="*/ 3131669 h 3131669"/>
              <a:gd name="connsiteX5-65" fmla="*/ 0 w 1244600"/>
              <a:gd name="connsiteY5-66" fmla="*/ 3125319 h 3131669"/>
              <a:gd name="connsiteX6-67" fmla="*/ 0 w 1244600"/>
              <a:gd name="connsiteY6-68" fmla="*/ 3023719 h 3131669"/>
              <a:gd name="connsiteX7-69" fmla="*/ 457200 w 1244600"/>
              <a:gd name="connsiteY7-70" fmla="*/ 3023719 h 3131669"/>
              <a:gd name="connsiteX8-71" fmla="*/ 463550 w 1244600"/>
              <a:gd name="connsiteY8-72" fmla="*/ 20169 h 3131669"/>
              <a:gd name="connsiteX0-73" fmla="*/ 463550 w 1244600"/>
              <a:gd name="connsiteY0-74" fmla="*/ 20169 h 3131669"/>
              <a:gd name="connsiteX1-75" fmla="*/ 806450 w 1244600"/>
              <a:gd name="connsiteY1-76" fmla="*/ 20169 h 3131669"/>
              <a:gd name="connsiteX2-77" fmla="*/ 812800 w 1244600"/>
              <a:gd name="connsiteY2-78" fmla="*/ 3049119 h 3131669"/>
              <a:gd name="connsiteX3-79" fmla="*/ 1244600 w 1244600"/>
              <a:gd name="connsiteY3-80" fmla="*/ 3042769 h 3131669"/>
              <a:gd name="connsiteX4-81" fmla="*/ 1244600 w 1244600"/>
              <a:gd name="connsiteY4-82" fmla="*/ 3131669 h 3131669"/>
              <a:gd name="connsiteX5-83" fmla="*/ 0 w 1244600"/>
              <a:gd name="connsiteY5-84" fmla="*/ 3125319 h 3131669"/>
              <a:gd name="connsiteX6-85" fmla="*/ 0 w 1244600"/>
              <a:gd name="connsiteY6-86" fmla="*/ 3023719 h 3131669"/>
              <a:gd name="connsiteX7-87" fmla="*/ 457200 w 1244600"/>
              <a:gd name="connsiteY7-88" fmla="*/ 3023719 h 3131669"/>
              <a:gd name="connsiteX8-89" fmla="*/ 463550 w 1244600"/>
              <a:gd name="connsiteY8-90" fmla="*/ 20169 h 3131669"/>
              <a:gd name="connsiteX0-91" fmla="*/ 463550 w 1244600"/>
              <a:gd name="connsiteY0-92" fmla="*/ 20169 h 3131669"/>
              <a:gd name="connsiteX1-93" fmla="*/ 806450 w 1244600"/>
              <a:gd name="connsiteY1-94" fmla="*/ 20169 h 3131669"/>
              <a:gd name="connsiteX2-95" fmla="*/ 812800 w 1244600"/>
              <a:gd name="connsiteY2-96" fmla="*/ 3049119 h 3131669"/>
              <a:gd name="connsiteX3-97" fmla="*/ 1244600 w 1244600"/>
              <a:gd name="connsiteY3-98" fmla="*/ 3042769 h 3131669"/>
              <a:gd name="connsiteX4-99" fmla="*/ 1244600 w 1244600"/>
              <a:gd name="connsiteY4-100" fmla="*/ 3131669 h 3131669"/>
              <a:gd name="connsiteX5-101" fmla="*/ 0 w 1244600"/>
              <a:gd name="connsiteY5-102" fmla="*/ 3125319 h 3131669"/>
              <a:gd name="connsiteX6-103" fmla="*/ 0 w 1244600"/>
              <a:gd name="connsiteY6-104" fmla="*/ 3023719 h 3131669"/>
              <a:gd name="connsiteX7-105" fmla="*/ 457200 w 1244600"/>
              <a:gd name="connsiteY7-106" fmla="*/ 3023719 h 3131669"/>
              <a:gd name="connsiteX8-107" fmla="*/ 463550 w 1244600"/>
              <a:gd name="connsiteY8-108" fmla="*/ 20169 h 3131669"/>
              <a:gd name="connsiteX0-109" fmla="*/ 463550 w 1244600"/>
              <a:gd name="connsiteY0-110" fmla="*/ 20169 h 3131669"/>
              <a:gd name="connsiteX1-111" fmla="*/ 806450 w 1244600"/>
              <a:gd name="connsiteY1-112" fmla="*/ 20169 h 3131669"/>
              <a:gd name="connsiteX2-113" fmla="*/ 812800 w 1244600"/>
              <a:gd name="connsiteY2-114" fmla="*/ 3049119 h 3131669"/>
              <a:gd name="connsiteX3-115" fmla="*/ 1244600 w 1244600"/>
              <a:gd name="connsiteY3-116" fmla="*/ 3042769 h 3131669"/>
              <a:gd name="connsiteX4-117" fmla="*/ 1244600 w 1244600"/>
              <a:gd name="connsiteY4-118" fmla="*/ 3131669 h 3131669"/>
              <a:gd name="connsiteX5-119" fmla="*/ 0 w 1244600"/>
              <a:gd name="connsiteY5-120" fmla="*/ 3125319 h 3131669"/>
              <a:gd name="connsiteX6-121" fmla="*/ 0 w 1244600"/>
              <a:gd name="connsiteY6-122" fmla="*/ 3023719 h 3131669"/>
              <a:gd name="connsiteX7-123" fmla="*/ 457200 w 1244600"/>
              <a:gd name="connsiteY7-124" fmla="*/ 3023719 h 3131669"/>
              <a:gd name="connsiteX8-125" fmla="*/ 463550 w 1244600"/>
              <a:gd name="connsiteY8-126" fmla="*/ 20169 h 3131669"/>
              <a:gd name="connsiteX0-127" fmla="*/ 463550 w 1244600"/>
              <a:gd name="connsiteY0-128" fmla="*/ 20169 h 3147435"/>
              <a:gd name="connsiteX1-129" fmla="*/ 806450 w 1244600"/>
              <a:gd name="connsiteY1-130" fmla="*/ 20169 h 3147435"/>
              <a:gd name="connsiteX2-131" fmla="*/ 812800 w 1244600"/>
              <a:gd name="connsiteY2-132" fmla="*/ 3049119 h 3147435"/>
              <a:gd name="connsiteX3-133" fmla="*/ 1244600 w 1244600"/>
              <a:gd name="connsiteY3-134" fmla="*/ 3042769 h 3147435"/>
              <a:gd name="connsiteX4-135" fmla="*/ 1244600 w 1244600"/>
              <a:gd name="connsiteY4-136" fmla="*/ 3131669 h 3147435"/>
              <a:gd name="connsiteX5-137" fmla="*/ 0 w 1244600"/>
              <a:gd name="connsiteY5-138" fmla="*/ 3125319 h 3147435"/>
              <a:gd name="connsiteX6-139" fmla="*/ 0 w 1244600"/>
              <a:gd name="connsiteY6-140" fmla="*/ 3023719 h 3147435"/>
              <a:gd name="connsiteX7-141" fmla="*/ 457200 w 1244600"/>
              <a:gd name="connsiteY7-142" fmla="*/ 3023719 h 3147435"/>
              <a:gd name="connsiteX8-143" fmla="*/ 463550 w 1244600"/>
              <a:gd name="connsiteY8-144" fmla="*/ 20169 h 3147435"/>
              <a:gd name="connsiteX0-145" fmla="*/ 463550 w 1244600"/>
              <a:gd name="connsiteY0-146" fmla="*/ 20169 h 3146458"/>
              <a:gd name="connsiteX1-147" fmla="*/ 806450 w 1244600"/>
              <a:gd name="connsiteY1-148" fmla="*/ 20169 h 3146458"/>
              <a:gd name="connsiteX2-149" fmla="*/ 812800 w 1244600"/>
              <a:gd name="connsiteY2-150" fmla="*/ 3049119 h 3146458"/>
              <a:gd name="connsiteX3-151" fmla="*/ 1244600 w 1244600"/>
              <a:gd name="connsiteY3-152" fmla="*/ 3042769 h 3146458"/>
              <a:gd name="connsiteX4-153" fmla="*/ 1244600 w 1244600"/>
              <a:gd name="connsiteY4-154" fmla="*/ 3131669 h 3146458"/>
              <a:gd name="connsiteX5-155" fmla="*/ 0 w 1244600"/>
              <a:gd name="connsiteY5-156" fmla="*/ 3125319 h 3146458"/>
              <a:gd name="connsiteX6-157" fmla="*/ 0 w 1244600"/>
              <a:gd name="connsiteY6-158" fmla="*/ 3023719 h 3146458"/>
              <a:gd name="connsiteX7-159" fmla="*/ 457200 w 1244600"/>
              <a:gd name="connsiteY7-160" fmla="*/ 3023719 h 3146458"/>
              <a:gd name="connsiteX8-161" fmla="*/ 463550 w 1244600"/>
              <a:gd name="connsiteY8-162" fmla="*/ 20169 h 3146458"/>
              <a:gd name="connsiteX0-163" fmla="*/ 476250 w 1257300"/>
              <a:gd name="connsiteY0-164" fmla="*/ 20169 h 3142792"/>
              <a:gd name="connsiteX1-165" fmla="*/ 819150 w 1257300"/>
              <a:gd name="connsiteY1-166" fmla="*/ 20169 h 3142792"/>
              <a:gd name="connsiteX2-167" fmla="*/ 825500 w 1257300"/>
              <a:gd name="connsiteY2-168" fmla="*/ 3049119 h 3142792"/>
              <a:gd name="connsiteX3-169" fmla="*/ 1257300 w 1257300"/>
              <a:gd name="connsiteY3-170" fmla="*/ 3042769 h 3142792"/>
              <a:gd name="connsiteX4-171" fmla="*/ 1257300 w 1257300"/>
              <a:gd name="connsiteY4-172" fmla="*/ 3131669 h 3142792"/>
              <a:gd name="connsiteX5-173" fmla="*/ 12700 w 1257300"/>
              <a:gd name="connsiteY5-174" fmla="*/ 3125319 h 3142792"/>
              <a:gd name="connsiteX6-175" fmla="*/ 12700 w 1257300"/>
              <a:gd name="connsiteY6-176" fmla="*/ 3023719 h 3142792"/>
              <a:gd name="connsiteX7-177" fmla="*/ 469900 w 1257300"/>
              <a:gd name="connsiteY7-178" fmla="*/ 3023719 h 3142792"/>
              <a:gd name="connsiteX8-179" fmla="*/ 476250 w 1257300"/>
              <a:gd name="connsiteY8-180" fmla="*/ 20169 h 3142792"/>
              <a:gd name="connsiteX0-181" fmla="*/ 538091 w 1319141"/>
              <a:gd name="connsiteY0-182" fmla="*/ 20169 h 3142792"/>
              <a:gd name="connsiteX1-183" fmla="*/ 880991 w 1319141"/>
              <a:gd name="connsiteY1-184" fmla="*/ 20169 h 3142792"/>
              <a:gd name="connsiteX2-185" fmla="*/ 887341 w 1319141"/>
              <a:gd name="connsiteY2-186" fmla="*/ 3049119 h 3142792"/>
              <a:gd name="connsiteX3-187" fmla="*/ 1319141 w 1319141"/>
              <a:gd name="connsiteY3-188" fmla="*/ 3042769 h 3142792"/>
              <a:gd name="connsiteX4-189" fmla="*/ 1319141 w 1319141"/>
              <a:gd name="connsiteY4-190" fmla="*/ 3131669 h 3142792"/>
              <a:gd name="connsiteX5-191" fmla="*/ 74541 w 1319141"/>
              <a:gd name="connsiteY5-192" fmla="*/ 3125319 h 3142792"/>
              <a:gd name="connsiteX6-193" fmla="*/ 74541 w 1319141"/>
              <a:gd name="connsiteY6-194" fmla="*/ 3023719 h 3142792"/>
              <a:gd name="connsiteX7-195" fmla="*/ 531741 w 1319141"/>
              <a:gd name="connsiteY7-196" fmla="*/ 3023719 h 3142792"/>
              <a:gd name="connsiteX8-197" fmla="*/ 538091 w 1319141"/>
              <a:gd name="connsiteY8-198" fmla="*/ 20169 h 3142792"/>
              <a:gd name="connsiteX0-199" fmla="*/ 483236 w 1264286"/>
              <a:gd name="connsiteY0-200" fmla="*/ 20169 h 3142792"/>
              <a:gd name="connsiteX1-201" fmla="*/ 826136 w 1264286"/>
              <a:gd name="connsiteY1-202" fmla="*/ 20169 h 3142792"/>
              <a:gd name="connsiteX2-203" fmla="*/ 832486 w 1264286"/>
              <a:gd name="connsiteY2-204" fmla="*/ 3049119 h 3142792"/>
              <a:gd name="connsiteX3-205" fmla="*/ 1264286 w 1264286"/>
              <a:gd name="connsiteY3-206" fmla="*/ 3042769 h 3142792"/>
              <a:gd name="connsiteX4-207" fmla="*/ 1264286 w 1264286"/>
              <a:gd name="connsiteY4-208" fmla="*/ 3131669 h 3142792"/>
              <a:gd name="connsiteX5-209" fmla="*/ 19686 w 1264286"/>
              <a:gd name="connsiteY5-210" fmla="*/ 3125319 h 3142792"/>
              <a:gd name="connsiteX6-211" fmla="*/ 19686 w 1264286"/>
              <a:gd name="connsiteY6-212" fmla="*/ 3023719 h 3142792"/>
              <a:gd name="connsiteX7-213" fmla="*/ 476886 w 1264286"/>
              <a:gd name="connsiteY7-214" fmla="*/ 3023719 h 3142792"/>
              <a:gd name="connsiteX8-215" fmla="*/ 483236 w 1264286"/>
              <a:gd name="connsiteY8-216" fmla="*/ 20169 h 3142792"/>
              <a:gd name="connsiteX0-217" fmla="*/ 483236 w 1264286"/>
              <a:gd name="connsiteY0-218" fmla="*/ 20169 h 3242031"/>
              <a:gd name="connsiteX1-219" fmla="*/ 826136 w 1264286"/>
              <a:gd name="connsiteY1-220" fmla="*/ 20169 h 3242031"/>
              <a:gd name="connsiteX2-221" fmla="*/ 832486 w 1264286"/>
              <a:gd name="connsiteY2-222" fmla="*/ 3049119 h 3242031"/>
              <a:gd name="connsiteX3-223" fmla="*/ 1264286 w 1264286"/>
              <a:gd name="connsiteY3-224" fmla="*/ 3042769 h 3242031"/>
              <a:gd name="connsiteX4-225" fmla="*/ 1264286 w 1264286"/>
              <a:gd name="connsiteY4-226" fmla="*/ 3131669 h 3242031"/>
              <a:gd name="connsiteX5-227" fmla="*/ 19686 w 1264286"/>
              <a:gd name="connsiteY5-228" fmla="*/ 3125319 h 3242031"/>
              <a:gd name="connsiteX6-229" fmla="*/ 19686 w 1264286"/>
              <a:gd name="connsiteY6-230" fmla="*/ 3023719 h 3242031"/>
              <a:gd name="connsiteX7-231" fmla="*/ 476886 w 1264286"/>
              <a:gd name="connsiteY7-232" fmla="*/ 3023719 h 3242031"/>
              <a:gd name="connsiteX8-233" fmla="*/ 483236 w 1264286"/>
              <a:gd name="connsiteY8-234" fmla="*/ 20169 h 3242031"/>
              <a:gd name="connsiteX0-235" fmla="*/ 483236 w 1264286"/>
              <a:gd name="connsiteY0-236" fmla="*/ 20169 h 3142792"/>
              <a:gd name="connsiteX1-237" fmla="*/ 826136 w 1264286"/>
              <a:gd name="connsiteY1-238" fmla="*/ 20169 h 3142792"/>
              <a:gd name="connsiteX2-239" fmla="*/ 832486 w 1264286"/>
              <a:gd name="connsiteY2-240" fmla="*/ 3049119 h 3142792"/>
              <a:gd name="connsiteX3-241" fmla="*/ 1264286 w 1264286"/>
              <a:gd name="connsiteY3-242" fmla="*/ 3042769 h 3142792"/>
              <a:gd name="connsiteX4-243" fmla="*/ 1264286 w 1264286"/>
              <a:gd name="connsiteY4-244" fmla="*/ 3131669 h 3142792"/>
              <a:gd name="connsiteX5-245" fmla="*/ 19686 w 1264286"/>
              <a:gd name="connsiteY5-246" fmla="*/ 3125319 h 3142792"/>
              <a:gd name="connsiteX6-247" fmla="*/ 19686 w 1264286"/>
              <a:gd name="connsiteY6-248" fmla="*/ 3023719 h 3142792"/>
              <a:gd name="connsiteX7-249" fmla="*/ 476886 w 1264286"/>
              <a:gd name="connsiteY7-250" fmla="*/ 3023719 h 3142792"/>
              <a:gd name="connsiteX8-251" fmla="*/ 483236 w 1264286"/>
              <a:gd name="connsiteY8-252" fmla="*/ 20169 h 3142792"/>
              <a:gd name="connsiteX0-253" fmla="*/ 483236 w 1264286"/>
              <a:gd name="connsiteY0-254" fmla="*/ 20169 h 3142792"/>
              <a:gd name="connsiteX1-255" fmla="*/ 826136 w 1264286"/>
              <a:gd name="connsiteY1-256" fmla="*/ 20169 h 3142792"/>
              <a:gd name="connsiteX2-257" fmla="*/ 832486 w 1264286"/>
              <a:gd name="connsiteY2-258" fmla="*/ 3049119 h 3142792"/>
              <a:gd name="connsiteX3-259" fmla="*/ 1264286 w 1264286"/>
              <a:gd name="connsiteY3-260" fmla="*/ 3042769 h 3142792"/>
              <a:gd name="connsiteX4-261" fmla="*/ 1264286 w 1264286"/>
              <a:gd name="connsiteY4-262" fmla="*/ 3131669 h 3142792"/>
              <a:gd name="connsiteX5-263" fmla="*/ 19686 w 1264286"/>
              <a:gd name="connsiteY5-264" fmla="*/ 3125319 h 3142792"/>
              <a:gd name="connsiteX6-265" fmla="*/ 19686 w 1264286"/>
              <a:gd name="connsiteY6-266" fmla="*/ 3023719 h 3142792"/>
              <a:gd name="connsiteX7-267" fmla="*/ 476886 w 1264286"/>
              <a:gd name="connsiteY7-268" fmla="*/ 3023719 h 3142792"/>
              <a:gd name="connsiteX8-269" fmla="*/ 574676 w 1264286"/>
              <a:gd name="connsiteY8-270" fmla="*/ 111609 h 3142792"/>
              <a:gd name="connsiteX0-271" fmla="*/ 483236 w 1264286"/>
              <a:gd name="connsiteY0-272" fmla="*/ 20169 h 3142792"/>
              <a:gd name="connsiteX1-273" fmla="*/ 826136 w 1264286"/>
              <a:gd name="connsiteY1-274" fmla="*/ 20169 h 3142792"/>
              <a:gd name="connsiteX2-275" fmla="*/ 832486 w 1264286"/>
              <a:gd name="connsiteY2-276" fmla="*/ 3049119 h 3142792"/>
              <a:gd name="connsiteX3-277" fmla="*/ 1264286 w 1264286"/>
              <a:gd name="connsiteY3-278" fmla="*/ 3042769 h 3142792"/>
              <a:gd name="connsiteX4-279" fmla="*/ 1264286 w 1264286"/>
              <a:gd name="connsiteY4-280" fmla="*/ 3131669 h 3142792"/>
              <a:gd name="connsiteX5-281" fmla="*/ 19686 w 1264286"/>
              <a:gd name="connsiteY5-282" fmla="*/ 3125319 h 3142792"/>
              <a:gd name="connsiteX6-283" fmla="*/ 19686 w 1264286"/>
              <a:gd name="connsiteY6-284" fmla="*/ 3023719 h 3142792"/>
              <a:gd name="connsiteX7-285" fmla="*/ 476886 w 1264286"/>
              <a:gd name="connsiteY7-286" fmla="*/ 3023719 h 3142792"/>
              <a:gd name="connsiteX8-287" fmla="*/ 574676 w 1264286"/>
              <a:gd name="connsiteY8-288" fmla="*/ 111609 h 3142792"/>
              <a:gd name="connsiteX0-289" fmla="*/ 483236 w 1264286"/>
              <a:gd name="connsiteY0-290" fmla="*/ 20169 h 3142792"/>
              <a:gd name="connsiteX1-291" fmla="*/ 826136 w 1264286"/>
              <a:gd name="connsiteY1-292" fmla="*/ 20169 h 3142792"/>
              <a:gd name="connsiteX2-293" fmla="*/ 832486 w 1264286"/>
              <a:gd name="connsiteY2-294" fmla="*/ 3049119 h 3142792"/>
              <a:gd name="connsiteX3-295" fmla="*/ 1264286 w 1264286"/>
              <a:gd name="connsiteY3-296" fmla="*/ 3042769 h 3142792"/>
              <a:gd name="connsiteX4-297" fmla="*/ 1264286 w 1264286"/>
              <a:gd name="connsiteY4-298" fmla="*/ 3131669 h 3142792"/>
              <a:gd name="connsiteX5-299" fmla="*/ 19686 w 1264286"/>
              <a:gd name="connsiteY5-300" fmla="*/ 3125319 h 3142792"/>
              <a:gd name="connsiteX6-301" fmla="*/ 19686 w 1264286"/>
              <a:gd name="connsiteY6-302" fmla="*/ 3023719 h 3142792"/>
              <a:gd name="connsiteX7-303" fmla="*/ 476886 w 1264286"/>
              <a:gd name="connsiteY7-304" fmla="*/ 3023719 h 3142792"/>
              <a:gd name="connsiteX8-305" fmla="*/ 574676 w 1264286"/>
              <a:gd name="connsiteY8-306" fmla="*/ 111609 h 3142792"/>
              <a:gd name="connsiteX0-307" fmla="*/ 483236 w 1264286"/>
              <a:gd name="connsiteY0-308" fmla="*/ 20169 h 3233496"/>
              <a:gd name="connsiteX1-309" fmla="*/ 826136 w 1264286"/>
              <a:gd name="connsiteY1-310" fmla="*/ 20169 h 3233496"/>
              <a:gd name="connsiteX2-311" fmla="*/ 832486 w 1264286"/>
              <a:gd name="connsiteY2-312" fmla="*/ 3049119 h 3233496"/>
              <a:gd name="connsiteX3-313" fmla="*/ 1264286 w 1264286"/>
              <a:gd name="connsiteY3-314" fmla="*/ 3042769 h 3233496"/>
              <a:gd name="connsiteX4-315" fmla="*/ 1264286 w 1264286"/>
              <a:gd name="connsiteY4-316" fmla="*/ 3131669 h 3233496"/>
              <a:gd name="connsiteX5-317" fmla="*/ 19686 w 1264286"/>
              <a:gd name="connsiteY5-318" fmla="*/ 3125319 h 3233496"/>
              <a:gd name="connsiteX6-319" fmla="*/ 19686 w 1264286"/>
              <a:gd name="connsiteY6-320" fmla="*/ 3023719 h 3233496"/>
              <a:gd name="connsiteX7-321" fmla="*/ 476886 w 1264286"/>
              <a:gd name="connsiteY7-322" fmla="*/ 3023719 h 3233496"/>
              <a:gd name="connsiteX8-323" fmla="*/ 503238 w 1264286"/>
              <a:gd name="connsiteY8-324" fmla="*/ 135422 h 3233496"/>
              <a:gd name="connsiteX0-325" fmla="*/ 483236 w 1264286"/>
              <a:gd name="connsiteY0-326" fmla="*/ 20169 h 3233496"/>
              <a:gd name="connsiteX1-327" fmla="*/ 826136 w 1264286"/>
              <a:gd name="connsiteY1-328" fmla="*/ 20169 h 3233496"/>
              <a:gd name="connsiteX2-329" fmla="*/ 832486 w 1264286"/>
              <a:gd name="connsiteY2-330" fmla="*/ 3049119 h 3233496"/>
              <a:gd name="connsiteX3-331" fmla="*/ 1264286 w 1264286"/>
              <a:gd name="connsiteY3-332" fmla="*/ 3042769 h 3233496"/>
              <a:gd name="connsiteX4-333" fmla="*/ 1264286 w 1264286"/>
              <a:gd name="connsiteY4-334" fmla="*/ 3131669 h 3233496"/>
              <a:gd name="connsiteX5-335" fmla="*/ 19686 w 1264286"/>
              <a:gd name="connsiteY5-336" fmla="*/ 3125319 h 3233496"/>
              <a:gd name="connsiteX6-337" fmla="*/ 19686 w 1264286"/>
              <a:gd name="connsiteY6-338" fmla="*/ 3023719 h 3233496"/>
              <a:gd name="connsiteX7-339" fmla="*/ 476886 w 1264286"/>
              <a:gd name="connsiteY7-340" fmla="*/ 3023719 h 3233496"/>
              <a:gd name="connsiteX8-341" fmla="*/ 503238 w 1264286"/>
              <a:gd name="connsiteY8-342" fmla="*/ 135422 h 3233496"/>
              <a:gd name="connsiteX0-343" fmla="*/ 483236 w 1264286"/>
              <a:gd name="connsiteY0-344" fmla="*/ 20169 h 3142792"/>
              <a:gd name="connsiteX1-345" fmla="*/ 826136 w 1264286"/>
              <a:gd name="connsiteY1-346" fmla="*/ 20169 h 3142792"/>
              <a:gd name="connsiteX2-347" fmla="*/ 832486 w 1264286"/>
              <a:gd name="connsiteY2-348" fmla="*/ 3049119 h 3142792"/>
              <a:gd name="connsiteX3-349" fmla="*/ 1264286 w 1264286"/>
              <a:gd name="connsiteY3-350" fmla="*/ 3042769 h 3142792"/>
              <a:gd name="connsiteX4-351" fmla="*/ 1264286 w 1264286"/>
              <a:gd name="connsiteY4-352" fmla="*/ 3131669 h 3142792"/>
              <a:gd name="connsiteX5-353" fmla="*/ 19686 w 1264286"/>
              <a:gd name="connsiteY5-354" fmla="*/ 3125319 h 3142792"/>
              <a:gd name="connsiteX6-355" fmla="*/ 19686 w 1264286"/>
              <a:gd name="connsiteY6-356" fmla="*/ 3023719 h 3142792"/>
              <a:gd name="connsiteX7-357" fmla="*/ 476886 w 1264286"/>
              <a:gd name="connsiteY7-358" fmla="*/ 3023719 h 3142792"/>
              <a:gd name="connsiteX8-359" fmla="*/ 503238 w 1264286"/>
              <a:gd name="connsiteY8-360" fmla="*/ 135422 h 3142792"/>
              <a:gd name="connsiteX0-361" fmla="*/ 483236 w 1264286"/>
              <a:gd name="connsiteY0-362" fmla="*/ 20169 h 3233848"/>
              <a:gd name="connsiteX1-363" fmla="*/ 826136 w 1264286"/>
              <a:gd name="connsiteY1-364" fmla="*/ 20169 h 3233848"/>
              <a:gd name="connsiteX2-365" fmla="*/ 832486 w 1264286"/>
              <a:gd name="connsiteY2-366" fmla="*/ 3049119 h 3233848"/>
              <a:gd name="connsiteX3-367" fmla="*/ 1264286 w 1264286"/>
              <a:gd name="connsiteY3-368" fmla="*/ 3042769 h 3233848"/>
              <a:gd name="connsiteX4-369" fmla="*/ 1264286 w 1264286"/>
              <a:gd name="connsiteY4-370" fmla="*/ 3131669 h 3233848"/>
              <a:gd name="connsiteX5-371" fmla="*/ 19686 w 1264286"/>
              <a:gd name="connsiteY5-372" fmla="*/ 3125319 h 3233848"/>
              <a:gd name="connsiteX6-373" fmla="*/ 19686 w 1264286"/>
              <a:gd name="connsiteY6-374" fmla="*/ 3023719 h 3233848"/>
              <a:gd name="connsiteX7-375" fmla="*/ 476886 w 1264286"/>
              <a:gd name="connsiteY7-376" fmla="*/ 3023719 h 3233848"/>
              <a:gd name="connsiteX8-377" fmla="*/ 484188 w 1264286"/>
              <a:gd name="connsiteY8-378" fmla="*/ 130659 h 3233848"/>
              <a:gd name="connsiteX0-379" fmla="*/ 483236 w 1264286"/>
              <a:gd name="connsiteY0-380" fmla="*/ 20169 h 3142792"/>
              <a:gd name="connsiteX1-381" fmla="*/ 826136 w 1264286"/>
              <a:gd name="connsiteY1-382" fmla="*/ 20169 h 3142792"/>
              <a:gd name="connsiteX2-383" fmla="*/ 832486 w 1264286"/>
              <a:gd name="connsiteY2-384" fmla="*/ 3049119 h 3142792"/>
              <a:gd name="connsiteX3-385" fmla="*/ 1264286 w 1264286"/>
              <a:gd name="connsiteY3-386" fmla="*/ 3042769 h 3142792"/>
              <a:gd name="connsiteX4-387" fmla="*/ 1264286 w 1264286"/>
              <a:gd name="connsiteY4-388" fmla="*/ 3131669 h 3142792"/>
              <a:gd name="connsiteX5-389" fmla="*/ 19686 w 1264286"/>
              <a:gd name="connsiteY5-390" fmla="*/ 3125319 h 3142792"/>
              <a:gd name="connsiteX6-391" fmla="*/ 19686 w 1264286"/>
              <a:gd name="connsiteY6-392" fmla="*/ 3023719 h 3142792"/>
              <a:gd name="connsiteX7-393" fmla="*/ 476886 w 1264286"/>
              <a:gd name="connsiteY7-394" fmla="*/ 3023719 h 3142792"/>
              <a:gd name="connsiteX8-395" fmla="*/ 484188 w 1264286"/>
              <a:gd name="connsiteY8-396" fmla="*/ 130659 h 3142792"/>
              <a:gd name="connsiteX0-397" fmla="*/ 483236 w 1296447"/>
              <a:gd name="connsiteY0-398" fmla="*/ 226664 h 3349287"/>
              <a:gd name="connsiteX1-399" fmla="*/ 826136 w 1296447"/>
              <a:gd name="connsiteY1-400" fmla="*/ 226664 h 3349287"/>
              <a:gd name="connsiteX2-401" fmla="*/ 830105 w 1296447"/>
              <a:gd name="connsiteY2-402" fmla="*/ 3227039 h 3349287"/>
              <a:gd name="connsiteX3-403" fmla="*/ 1264286 w 1296447"/>
              <a:gd name="connsiteY3-404" fmla="*/ 3249264 h 3349287"/>
              <a:gd name="connsiteX4-405" fmla="*/ 1264286 w 1296447"/>
              <a:gd name="connsiteY4-406" fmla="*/ 3338164 h 3349287"/>
              <a:gd name="connsiteX5-407" fmla="*/ 19686 w 1296447"/>
              <a:gd name="connsiteY5-408" fmla="*/ 3331814 h 3349287"/>
              <a:gd name="connsiteX6-409" fmla="*/ 19686 w 1296447"/>
              <a:gd name="connsiteY6-410" fmla="*/ 3230214 h 3349287"/>
              <a:gd name="connsiteX7-411" fmla="*/ 476886 w 1296447"/>
              <a:gd name="connsiteY7-412" fmla="*/ 3230214 h 3349287"/>
              <a:gd name="connsiteX8-413" fmla="*/ 484188 w 1296447"/>
              <a:gd name="connsiteY8-414" fmla="*/ 337154 h 3349287"/>
              <a:gd name="connsiteX0-415" fmla="*/ 483236 w 1275281"/>
              <a:gd name="connsiteY0-416" fmla="*/ 226664 h 3349287"/>
              <a:gd name="connsiteX1-417" fmla="*/ 826136 w 1275281"/>
              <a:gd name="connsiteY1-418" fmla="*/ 226664 h 3349287"/>
              <a:gd name="connsiteX2-419" fmla="*/ 830105 w 1275281"/>
              <a:gd name="connsiteY2-420" fmla="*/ 3227039 h 3349287"/>
              <a:gd name="connsiteX3-421" fmla="*/ 1264286 w 1275281"/>
              <a:gd name="connsiteY3-422" fmla="*/ 3249264 h 3349287"/>
              <a:gd name="connsiteX4-423" fmla="*/ 1264286 w 1275281"/>
              <a:gd name="connsiteY4-424" fmla="*/ 3338164 h 3349287"/>
              <a:gd name="connsiteX5-425" fmla="*/ 19686 w 1275281"/>
              <a:gd name="connsiteY5-426" fmla="*/ 3331814 h 3349287"/>
              <a:gd name="connsiteX6-427" fmla="*/ 19686 w 1275281"/>
              <a:gd name="connsiteY6-428" fmla="*/ 3230214 h 3349287"/>
              <a:gd name="connsiteX7-429" fmla="*/ 476886 w 1275281"/>
              <a:gd name="connsiteY7-430" fmla="*/ 3230214 h 3349287"/>
              <a:gd name="connsiteX8-431" fmla="*/ 484188 w 1275281"/>
              <a:gd name="connsiteY8-432" fmla="*/ 337154 h 3349287"/>
              <a:gd name="connsiteX0-433" fmla="*/ 483236 w 1362226"/>
              <a:gd name="connsiteY0-434" fmla="*/ 226664 h 3349287"/>
              <a:gd name="connsiteX1-435" fmla="*/ 826136 w 1362226"/>
              <a:gd name="connsiteY1-436" fmla="*/ 226664 h 3349287"/>
              <a:gd name="connsiteX2-437" fmla="*/ 830105 w 1362226"/>
              <a:gd name="connsiteY2-438" fmla="*/ 3227039 h 3349287"/>
              <a:gd name="connsiteX3-439" fmla="*/ 1264286 w 1362226"/>
              <a:gd name="connsiteY3-440" fmla="*/ 3249264 h 3349287"/>
              <a:gd name="connsiteX4-441" fmla="*/ 1264286 w 1362226"/>
              <a:gd name="connsiteY4-442" fmla="*/ 3338164 h 3349287"/>
              <a:gd name="connsiteX5-443" fmla="*/ 19686 w 1362226"/>
              <a:gd name="connsiteY5-444" fmla="*/ 3331814 h 3349287"/>
              <a:gd name="connsiteX6-445" fmla="*/ 19686 w 1362226"/>
              <a:gd name="connsiteY6-446" fmla="*/ 3230214 h 3349287"/>
              <a:gd name="connsiteX7-447" fmla="*/ 476886 w 1362226"/>
              <a:gd name="connsiteY7-448" fmla="*/ 3230214 h 3349287"/>
              <a:gd name="connsiteX8-449" fmla="*/ 484188 w 1362226"/>
              <a:gd name="connsiteY8-450" fmla="*/ 337154 h 3349287"/>
              <a:gd name="connsiteX0-451" fmla="*/ 483236 w 1277793"/>
              <a:gd name="connsiteY0-452" fmla="*/ 226664 h 3352132"/>
              <a:gd name="connsiteX1-453" fmla="*/ 826136 w 1277793"/>
              <a:gd name="connsiteY1-454" fmla="*/ 226664 h 3352132"/>
              <a:gd name="connsiteX2-455" fmla="*/ 830105 w 1277793"/>
              <a:gd name="connsiteY2-456" fmla="*/ 3227039 h 3352132"/>
              <a:gd name="connsiteX3-457" fmla="*/ 1264286 w 1277793"/>
              <a:gd name="connsiteY3-458" fmla="*/ 3249264 h 3352132"/>
              <a:gd name="connsiteX4-459" fmla="*/ 1264286 w 1277793"/>
              <a:gd name="connsiteY4-460" fmla="*/ 3338164 h 3352132"/>
              <a:gd name="connsiteX5-461" fmla="*/ 19686 w 1277793"/>
              <a:gd name="connsiteY5-462" fmla="*/ 3331814 h 3352132"/>
              <a:gd name="connsiteX6-463" fmla="*/ 19686 w 1277793"/>
              <a:gd name="connsiteY6-464" fmla="*/ 3230214 h 3352132"/>
              <a:gd name="connsiteX7-465" fmla="*/ 476886 w 1277793"/>
              <a:gd name="connsiteY7-466" fmla="*/ 3230214 h 3352132"/>
              <a:gd name="connsiteX8-467" fmla="*/ 484188 w 1277793"/>
              <a:gd name="connsiteY8-468" fmla="*/ 337154 h 3352132"/>
              <a:gd name="connsiteX0-469" fmla="*/ 479673 w 1274230"/>
              <a:gd name="connsiteY0-470" fmla="*/ 226664 h 3353778"/>
              <a:gd name="connsiteX1-471" fmla="*/ 822573 w 1274230"/>
              <a:gd name="connsiteY1-472" fmla="*/ 226664 h 3353778"/>
              <a:gd name="connsiteX2-473" fmla="*/ 826542 w 1274230"/>
              <a:gd name="connsiteY2-474" fmla="*/ 3227039 h 3353778"/>
              <a:gd name="connsiteX3-475" fmla="*/ 1260723 w 1274230"/>
              <a:gd name="connsiteY3-476" fmla="*/ 3249264 h 3353778"/>
              <a:gd name="connsiteX4-477" fmla="*/ 1260723 w 1274230"/>
              <a:gd name="connsiteY4-478" fmla="*/ 3338164 h 3353778"/>
              <a:gd name="connsiteX5-479" fmla="*/ 16123 w 1274230"/>
              <a:gd name="connsiteY5-480" fmla="*/ 3331814 h 3353778"/>
              <a:gd name="connsiteX6-481" fmla="*/ 16123 w 1274230"/>
              <a:gd name="connsiteY6-482" fmla="*/ 3230214 h 3353778"/>
              <a:gd name="connsiteX7-483" fmla="*/ 473323 w 1274230"/>
              <a:gd name="connsiteY7-484" fmla="*/ 3230214 h 3353778"/>
              <a:gd name="connsiteX8-485" fmla="*/ 480625 w 1274230"/>
              <a:gd name="connsiteY8-486" fmla="*/ 337154 h 3353778"/>
              <a:gd name="connsiteX0-487" fmla="*/ 472017 w 1266574"/>
              <a:gd name="connsiteY0-488" fmla="*/ 226664 h 3353778"/>
              <a:gd name="connsiteX1-489" fmla="*/ 814917 w 1266574"/>
              <a:gd name="connsiteY1-490" fmla="*/ 226664 h 3353778"/>
              <a:gd name="connsiteX2-491" fmla="*/ 818886 w 1266574"/>
              <a:gd name="connsiteY2-492" fmla="*/ 3227039 h 3353778"/>
              <a:gd name="connsiteX3-493" fmla="*/ 1253067 w 1266574"/>
              <a:gd name="connsiteY3-494" fmla="*/ 3249264 h 3353778"/>
              <a:gd name="connsiteX4-495" fmla="*/ 1253067 w 1266574"/>
              <a:gd name="connsiteY4-496" fmla="*/ 3338164 h 3353778"/>
              <a:gd name="connsiteX5-497" fmla="*/ 8467 w 1266574"/>
              <a:gd name="connsiteY5-498" fmla="*/ 3331814 h 3353778"/>
              <a:gd name="connsiteX6-499" fmla="*/ 8467 w 1266574"/>
              <a:gd name="connsiteY6-500" fmla="*/ 3230214 h 3353778"/>
              <a:gd name="connsiteX7-501" fmla="*/ 465667 w 1266574"/>
              <a:gd name="connsiteY7-502" fmla="*/ 3230214 h 3353778"/>
              <a:gd name="connsiteX8-503" fmla="*/ 472969 w 1266574"/>
              <a:gd name="connsiteY8-504" fmla="*/ 337154 h 3353778"/>
              <a:gd name="connsiteX0-505" fmla="*/ 472017 w 1266574"/>
              <a:gd name="connsiteY0-506" fmla="*/ 226664 h 3353778"/>
              <a:gd name="connsiteX1-507" fmla="*/ 814917 w 1266574"/>
              <a:gd name="connsiteY1-508" fmla="*/ 226664 h 3353778"/>
              <a:gd name="connsiteX2-509" fmla="*/ 818886 w 1266574"/>
              <a:gd name="connsiteY2-510" fmla="*/ 3227039 h 3353778"/>
              <a:gd name="connsiteX3-511" fmla="*/ 1253067 w 1266574"/>
              <a:gd name="connsiteY3-512" fmla="*/ 3249264 h 3353778"/>
              <a:gd name="connsiteX4-513" fmla="*/ 1253067 w 1266574"/>
              <a:gd name="connsiteY4-514" fmla="*/ 3338164 h 3353778"/>
              <a:gd name="connsiteX5-515" fmla="*/ 8467 w 1266574"/>
              <a:gd name="connsiteY5-516" fmla="*/ 3331814 h 3353778"/>
              <a:gd name="connsiteX6-517" fmla="*/ 8467 w 1266574"/>
              <a:gd name="connsiteY6-518" fmla="*/ 3230214 h 3353778"/>
              <a:gd name="connsiteX7-519" fmla="*/ 465667 w 1266574"/>
              <a:gd name="connsiteY7-520" fmla="*/ 3230214 h 3353778"/>
              <a:gd name="connsiteX8-521" fmla="*/ 472969 w 1266574"/>
              <a:gd name="connsiteY8-522" fmla="*/ 337154 h 3353778"/>
              <a:gd name="connsiteX0-523" fmla="*/ 478743 w 1273300"/>
              <a:gd name="connsiteY0-524" fmla="*/ 226664 h 3353778"/>
              <a:gd name="connsiteX1-525" fmla="*/ 821643 w 1273300"/>
              <a:gd name="connsiteY1-526" fmla="*/ 226664 h 3353778"/>
              <a:gd name="connsiteX2-527" fmla="*/ 825612 w 1273300"/>
              <a:gd name="connsiteY2-528" fmla="*/ 3227039 h 3353778"/>
              <a:gd name="connsiteX3-529" fmla="*/ 1259793 w 1273300"/>
              <a:gd name="connsiteY3-530" fmla="*/ 3249264 h 3353778"/>
              <a:gd name="connsiteX4-531" fmla="*/ 1259793 w 1273300"/>
              <a:gd name="connsiteY4-532" fmla="*/ 3338164 h 3353778"/>
              <a:gd name="connsiteX5-533" fmla="*/ 15193 w 1273300"/>
              <a:gd name="connsiteY5-534" fmla="*/ 3331814 h 3353778"/>
              <a:gd name="connsiteX6-535" fmla="*/ 15193 w 1273300"/>
              <a:gd name="connsiteY6-536" fmla="*/ 3230214 h 3353778"/>
              <a:gd name="connsiteX7-537" fmla="*/ 472393 w 1273300"/>
              <a:gd name="connsiteY7-538" fmla="*/ 3230214 h 3353778"/>
              <a:gd name="connsiteX8-539" fmla="*/ 479695 w 1273300"/>
              <a:gd name="connsiteY8-540" fmla="*/ 337154 h 3353778"/>
              <a:gd name="connsiteX0-541" fmla="*/ 473837 w 1268394"/>
              <a:gd name="connsiteY0-542" fmla="*/ 226664 h 3353778"/>
              <a:gd name="connsiteX1-543" fmla="*/ 816737 w 1268394"/>
              <a:gd name="connsiteY1-544" fmla="*/ 226664 h 3353778"/>
              <a:gd name="connsiteX2-545" fmla="*/ 820706 w 1268394"/>
              <a:gd name="connsiteY2-546" fmla="*/ 3227039 h 3353778"/>
              <a:gd name="connsiteX3-547" fmla="*/ 1254887 w 1268394"/>
              <a:gd name="connsiteY3-548" fmla="*/ 3249264 h 3353778"/>
              <a:gd name="connsiteX4-549" fmla="*/ 1254887 w 1268394"/>
              <a:gd name="connsiteY4-550" fmla="*/ 3338164 h 3353778"/>
              <a:gd name="connsiteX5-551" fmla="*/ 10287 w 1268394"/>
              <a:gd name="connsiteY5-552" fmla="*/ 3331814 h 3353778"/>
              <a:gd name="connsiteX6-553" fmla="*/ 10287 w 1268394"/>
              <a:gd name="connsiteY6-554" fmla="*/ 3230214 h 3353778"/>
              <a:gd name="connsiteX7-555" fmla="*/ 467487 w 1268394"/>
              <a:gd name="connsiteY7-556" fmla="*/ 3230214 h 3353778"/>
              <a:gd name="connsiteX8-557" fmla="*/ 474789 w 1268394"/>
              <a:gd name="connsiteY8-558" fmla="*/ 337154 h 3353778"/>
              <a:gd name="connsiteX0-559" fmla="*/ 473837 w 1268394"/>
              <a:gd name="connsiteY0-560" fmla="*/ 226664 h 3353778"/>
              <a:gd name="connsiteX1-561" fmla="*/ 816737 w 1268394"/>
              <a:gd name="connsiteY1-562" fmla="*/ 226664 h 3353778"/>
              <a:gd name="connsiteX2-563" fmla="*/ 820706 w 1268394"/>
              <a:gd name="connsiteY2-564" fmla="*/ 3227039 h 3353778"/>
              <a:gd name="connsiteX3-565" fmla="*/ 1254887 w 1268394"/>
              <a:gd name="connsiteY3-566" fmla="*/ 3249264 h 3353778"/>
              <a:gd name="connsiteX4-567" fmla="*/ 1254887 w 1268394"/>
              <a:gd name="connsiteY4-568" fmla="*/ 3338164 h 3353778"/>
              <a:gd name="connsiteX5-569" fmla="*/ 10287 w 1268394"/>
              <a:gd name="connsiteY5-570" fmla="*/ 3331814 h 3353778"/>
              <a:gd name="connsiteX6-571" fmla="*/ 10287 w 1268394"/>
              <a:gd name="connsiteY6-572" fmla="*/ 3230214 h 3353778"/>
              <a:gd name="connsiteX7-573" fmla="*/ 467487 w 1268394"/>
              <a:gd name="connsiteY7-574" fmla="*/ 3230214 h 3353778"/>
              <a:gd name="connsiteX8-575" fmla="*/ 474789 w 1268394"/>
              <a:gd name="connsiteY8-576" fmla="*/ 337154 h 3353778"/>
              <a:gd name="connsiteX0-577" fmla="*/ 473837 w 1268394"/>
              <a:gd name="connsiteY0-578" fmla="*/ 226664 h 3353778"/>
              <a:gd name="connsiteX1-579" fmla="*/ 816737 w 1268394"/>
              <a:gd name="connsiteY1-580" fmla="*/ 226664 h 3353778"/>
              <a:gd name="connsiteX2-581" fmla="*/ 820706 w 1268394"/>
              <a:gd name="connsiteY2-582" fmla="*/ 3227039 h 3353778"/>
              <a:gd name="connsiteX3-583" fmla="*/ 1254887 w 1268394"/>
              <a:gd name="connsiteY3-584" fmla="*/ 3249264 h 3353778"/>
              <a:gd name="connsiteX4-585" fmla="*/ 1254887 w 1268394"/>
              <a:gd name="connsiteY4-586" fmla="*/ 3338164 h 3353778"/>
              <a:gd name="connsiteX5-587" fmla="*/ 10287 w 1268394"/>
              <a:gd name="connsiteY5-588" fmla="*/ 3331814 h 3353778"/>
              <a:gd name="connsiteX6-589" fmla="*/ 10287 w 1268394"/>
              <a:gd name="connsiteY6-590" fmla="*/ 3230214 h 3353778"/>
              <a:gd name="connsiteX7-591" fmla="*/ 467487 w 1268394"/>
              <a:gd name="connsiteY7-592" fmla="*/ 3230214 h 3353778"/>
              <a:gd name="connsiteX8-593" fmla="*/ 474789 w 1268394"/>
              <a:gd name="connsiteY8-594" fmla="*/ 337154 h 3353778"/>
              <a:gd name="connsiteX0-595" fmla="*/ 473837 w 1261599"/>
              <a:gd name="connsiteY0-596" fmla="*/ 226664 h 3353778"/>
              <a:gd name="connsiteX1-597" fmla="*/ 816737 w 1261599"/>
              <a:gd name="connsiteY1-598" fmla="*/ 226664 h 3353778"/>
              <a:gd name="connsiteX2-599" fmla="*/ 820706 w 1261599"/>
              <a:gd name="connsiteY2-600" fmla="*/ 3227039 h 3353778"/>
              <a:gd name="connsiteX3-601" fmla="*/ 1254887 w 1261599"/>
              <a:gd name="connsiteY3-602" fmla="*/ 3249264 h 3353778"/>
              <a:gd name="connsiteX4-603" fmla="*/ 1254887 w 1261599"/>
              <a:gd name="connsiteY4-604" fmla="*/ 3338164 h 3353778"/>
              <a:gd name="connsiteX5-605" fmla="*/ 10287 w 1261599"/>
              <a:gd name="connsiteY5-606" fmla="*/ 3331814 h 3353778"/>
              <a:gd name="connsiteX6-607" fmla="*/ 10287 w 1261599"/>
              <a:gd name="connsiteY6-608" fmla="*/ 3230214 h 3353778"/>
              <a:gd name="connsiteX7-609" fmla="*/ 467487 w 1261599"/>
              <a:gd name="connsiteY7-610" fmla="*/ 3230214 h 3353778"/>
              <a:gd name="connsiteX8-611" fmla="*/ 474789 w 1261599"/>
              <a:gd name="connsiteY8-612" fmla="*/ 337154 h 3353778"/>
              <a:gd name="connsiteX0-613" fmla="*/ 473837 w 1263407"/>
              <a:gd name="connsiteY0-614" fmla="*/ 226664 h 3353778"/>
              <a:gd name="connsiteX1-615" fmla="*/ 816737 w 1263407"/>
              <a:gd name="connsiteY1-616" fmla="*/ 226664 h 3353778"/>
              <a:gd name="connsiteX2-617" fmla="*/ 820706 w 1263407"/>
              <a:gd name="connsiteY2-618" fmla="*/ 3227039 h 3353778"/>
              <a:gd name="connsiteX3-619" fmla="*/ 1254887 w 1263407"/>
              <a:gd name="connsiteY3-620" fmla="*/ 3249264 h 3353778"/>
              <a:gd name="connsiteX4-621" fmla="*/ 1254887 w 1263407"/>
              <a:gd name="connsiteY4-622" fmla="*/ 3338164 h 3353778"/>
              <a:gd name="connsiteX5-623" fmla="*/ 10287 w 1263407"/>
              <a:gd name="connsiteY5-624" fmla="*/ 3331814 h 3353778"/>
              <a:gd name="connsiteX6-625" fmla="*/ 10287 w 1263407"/>
              <a:gd name="connsiteY6-626" fmla="*/ 3230214 h 3353778"/>
              <a:gd name="connsiteX7-627" fmla="*/ 467487 w 1263407"/>
              <a:gd name="connsiteY7-628" fmla="*/ 3230214 h 3353778"/>
              <a:gd name="connsiteX8-629" fmla="*/ 474789 w 1263407"/>
              <a:gd name="connsiteY8-630" fmla="*/ 337154 h 3353778"/>
              <a:gd name="connsiteX0-631" fmla="*/ 473837 w 1263407"/>
              <a:gd name="connsiteY0-632" fmla="*/ 11721 h 3138835"/>
              <a:gd name="connsiteX1-633" fmla="*/ 816737 w 1263407"/>
              <a:gd name="connsiteY1-634" fmla="*/ 11721 h 3138835"/>
              <a:gd name="connsiteX2-635" fmla="*/ 820706 w 1263407"/>
              <a:gd name="connsiteY2-636" fmla="*/ 3012096 h 3138835"/>
              <a:gd name="connsiteX3-637" fmla="*/ 1254887 w 1263407"/>
              <a:gd name="connsiteY3-638" fmla="*/ 3034321 h 3138835"/>
              <a:gd name="connsiteX4-639" fmla="*/ 1254887 w 1263407"/>
              <a:gd name="connsiteY4-640" fmla="*/ 3123221 h 3138835"/>
              <a:gd name="connsiteX5-641" fmla="*/ 10287 w 1263407"/>
              <a:gd name="connsiteY5-642" fmla="*/ 3116871 h 3138835"/>
              <a:gd name="connsiteX6-643" fmla="*/ 10287 w 1263407"/>
              <a:gd name="connsiteY6-644" fmla="*/ 3015271 h 3138835"/>
              <a:gd name="connsiteX7-645" fmla="*/ 467487 w 1263407"/>
              <a:gd name="connsiteY7-646" fmla="*/ 3015271 h 3138835"/>
              <a:gd name="connsiteX8-647" fmla="*/ 474789 w 1263407"/>
              <a:gd name="connsiteY8-648" fmla="*/ 122211 h 313883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263407" h="3138835">
                <a:moveTo>
                  <a:pt x="473837" y="11721"/>
                </a:moveTo>
                <a:cubicBezTo>
                  <a:pt x="498708" y="-7858"/>
                  <a:pt x="787501" y="609"/>
                  <a:pt x="816737" y="11721"/>
                </a:cubicBezTo>
                <a:cubicBezTo>
                  <a:pt x="845973" y="22833"/>
                  <a:pt x="795836" y="2985638"/>
                  <a:pt x="820706" y="3012096"/>
                </a:cubicBezTo>
                <a:cubicBezTo>
                  <a:pt x="845576" y="3038554"/>
                  <a:pt x="1242055" y="2991989"/>
                  <a:pt x="1254887" y="3034321"/>
                </a:cubicBezTo>
                <a:cubicBezTo>
                  <a:pt x="1267719" y="3076653"/>
                  <a:pt x="1264676" y="3102320"/>
                  <a:pt x="1254887" y="3123221"/>
                </a:cubicBezTo>
                <a:cubicBezTo>
                  <a:pt x="1245098" y="3144122"/>
                  <a:pt x="29337" y="3145975"/>
                  <a:pt x="10287" y="3116871"/>
                </a:cubicBezTo>
                <a:cubicBezTo>
                  <a:pt x="-8763" y="3087767"/>
                  <a:pt x="3144" y="3053370"/>
                  <a:pt x="10287" y="3015271"/>
                </a:cubicBezTo>
                <a:cubicBezTo>
                  <a:pt x="36480" y="2993841"/>
                  <a:pt x="454364" y="3040248"/>
                  <a:pt x="467487" y="3015271"/>
                </a:cubicBezTo>
                <a:cubicBezTo>
                  <a:pt x="480610" y="2990294"/>
                  <a:pt x="448965" y="197988"/>
                  <a:pt x="474789" y="122211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0" name="任意多边形 9"/>
          <p:cNvSpPr/>
          <p:nvPr/>
        </p:nvSpPr>
        <p:spPr>
          <a:xfrm rot="5400000">
            <a:off x="6833384" y="3273987"/>
            <a:ext cx="904775" cy="566532"/>
          </a:xfrm>
          <a:custGeom>
            <a:avLst/>
            <a:gdLst>
              <a:gd name="connsiteX0" fmla="*/ 180975 w 4629150"/>
              <a:gd name="connsiteY0" fmla="*/ 0 h 1457325"/>
              <a:gd name="connsiteX1" fmla="*/ 4448175 w 4629150"/>
              <a:gd name="connsiteY1" fmla="*/ 9525 h 1457325"/>
              <a:gd name="connsiteX2" fmla="*/ 4629150 w 4629150"/>
              <a:gd name="connsiteY2" fmla="*/ 171450 h 1457325"/>
              <a:gd name="connsiteX3" fmla="*/ 4619625 w 4629150"/>
              <a:gd name="connsiteY3" fmla="*/ 1343025 h 1457325"/>
              <a:gd name="connsiteX4" fmla="*/ 4495800 w 4629150"/>
              <a:gd name="connsiteY4" fmla="*/ 1447800 h 1457325"/>
              <a:gd name="connsiteX5" fmla="*/ 180975 w 4629150"/>
              <a:gd name="connsiteY5" fmla="*/ 1457325 h 1457325"/>
              <a:gd name="connsiteX6" fmla="*/ 0 w 4629150"/>
              <a:gd name="connsiteY6" fmla="*/ 1323975 h 1457325"/>
              <a:gd name="connsiteX7" fmla="*/ 19050 w 4629150"/>
              <a:gd name="connsiteY7" fmla="*/ 114300 h 1457325"/>
              <a:gd name="connsiteX8" fmla="*/ 180975 w 4629150"/>
              <a:gd name="connsiteY8" fmla="*/ 0 h 1457325"/>
              <a:gd name="connsiteX0-1" fmla="*/ 367767 w 4815942"/>
              <a:gd name="connsiteY0-2" fmla="*/ 19091 h 1476416"/>
              <a:gd name="connsiteX1-3" fmla="*/ 4634967 w 4815942"/>
              <a:gd name="connsiteY1-4" fmla="*/ 28616 h 1476416"/>
              <a:gd name="connsiteX2-5" fmla="*/ 4815942 w 4815942"/>
              <a:gd name="connsiteY2-6" fmla="*/ 190541 h 1476416"/>
              <a:gd name="connsiteX3-7" fmla="*/ 4806417 w 4815942"/>
              <a:gd name="connsiteY3-8" fmla="*/ 1362116 h 1476416"/>
              <a:gd name="connsiteX4-9" fmla="*/ 4682592 w 4815942"/>
              <a:gd name="connsiteY4-10" fmla="*/ 1466891 h 1476416"/>
              <a:gd name="connsiteX5-11" fmla="*/ 367767 w 4815942"/>
              <a:gd name="connsiteY5-12" fmla="*/ 1476416 h 1476416"/>
              <a:gd name="connsiteX6-13" fmla="*/ 186792 w 4815942"/>
              <a:gd name="connsiteY6-14" fmla="*/ 1343066 h 1476416"/>
              <a:gd name="connsiteX7-15" fmla="*/ 205842 w 4815942"/>
              <a:gd name="connsiteY7-16" fmla="*/ 133391 h 1476416"/>
              <a:gd name="connsiteX8-17" fmla="*/ 367767 w 4815942"/>
              <a:gd name="connsiteY8-18" fmla="*/ 19091 h 1476416"/>
              <a:gd name="connsiteX0-19" fmla="*/ 180975 w 4629150"/>
              <a:gd name="connsiteY0-20" fmla="*/ 17358 h 1474683"/>
              <a:gd name="connsiteX1-21" fmla="*/ 4448175 w 4629150"/>
              <a:gd name="connsiteY1-22" fmla="*/ 26883 h 1474683"/>
              <a:gd name="connsiteX2-23" fmla="*/ 4629150 w 4629150"/>
              <a:gd name="connsiteY2-24" fmla="*/ 188808 h 1474683"/>
              <a:gd name="connsiteX3-25" fmla="*/ 4619625 w 4629150"/>
              <a:gd name="connsiteY3-26" fmla="*/ 1360383 h 1474683"/>
              <a:gd name="connsiteX4-27" fmla="*/ 4495800 w 4629150"/>
              <a:gd name="connsiteY4-28" fmla="*/ 1465158 h 1474683"/>
              <a:gd name="connsiteX5-29" fmla="*/ 180975 w 4629150"/>
              <a:gd name="connsiteY5-30" fmla="*/ 1474683 h 1474683"/>
              <a:gd name="connsiteX6-31" fmla="*/ 0 w 4629150"/>
              <a:gd name="connsiteY6-32" fmla="*/ 1341333 h 1474683"/>
              <a:gd name="connsiteX7-33" fmla="*/ 19050 w 4629150"/>
              <a:gd name="connsiteY7-34" fmla="*/ 131658 h 1474683"/>
              <a:gd name="connsiteX8-35" fmla="*/ 180975 w 4629150"/>
              <a:gd name="connsiteY8-36" fmla="*/ 17358 h 1474683"/>
              <a:gd name="connsiteX0-37" fmla="*/ 367767 w 4815942"/>
              <a:gd name="connsiteY0-38" fmla="*/ 19091 h 1476416"/>
              <a:gd name="connsiteX1-39" fmla="*/ 4634967 w 4815942"/>
              <a:gd name="connsiteY1-40" fmla="*/ 28616 h 1476416"/>
              <a:gd name="connsiteX2-41" fmla="*/ 4815942 w 4815942"/>
              <a:gd name="connsiteY2-42" fmla="*/ 190541 h 1476416"/>
              <a:gd name="connsiteX3-43" fmla="*/ 4806417 w 4815942"/>
              <a:gd name="connsiteY3-44" fmla="*/ 1362116 h 1476416"/>
              <a:gd name="connsiteX4-45" fmla="*/ 4682592 w 4815942"/>
              <a:gd name="connsiteY4-46" fmla="*/ 1466891 h 1476416"/>
              <a:gd name="connsiteX5-47" fmla="*/ 367767 w 4815942"/>
              <a:gd name="connsiteY5-48" fmla="*/ 1476416 h 1476416"/>
              <a:gd name="connsiteX6-49" fmla="*/ 186792 w 4815942"/>
              <a:gd name="connsiteY6-50" fmla="*/ 1343066 h 1476416"/>
              <a:gd name="connsiteX7-51" fmla="*/ 205842 w 4815942"/>
              <a:gd name="connsiteY7-52" fmla="*/ 133391 h 1476416"/>
              <a:gd name="connsiteX8-53" fmla="*/ 367767 w 4815942"/>
              <a:gd name="connsiteY8-54" fmla="*/ 19091 h 1476416"/>
              <a:gd name="connsiteX0-55" fmla="*/ 369058 w 4817233"/>
              <a:gd name="connsiteY0-56" fmla="*/ 14585 h 1471910"/>
              <a:gd name="connsiteX1-57" fmla="*/ 4636258 w 4817233"/>
              <a:gd name="connsiteY1-58" fmla="*/ 24110 h 1471910"/>
              <a:gd name="connsiteX2-59" fmla="*/ 4817233 w 4817233"/>
              <a:gd name="connsiteY2-60" fmla="*/ 186035 h 1471910"/>
              <a:gd name="connsiteX3-61" fmla="*/ 4807708 w 4817233"/>
              <a:gd name="connsiteY3-62" fmla="*/ 1357610 h 1471910"/>
              <a:gd name="connsiteX4-63" fmla="*/ 4683883 w 4817233"/>
              <a:gd name="connsiteY4-64" fmla="*/ 1462385 h 1471910"/>
              <a:gd name="connsiteX5-65" fmla="*/ 369058 w 4817233"/>
              <a:gd name="connsiteY5-66" fmla="*/ 1471910 h 1471910"/>
              <a:gd name="connsiteX6-67" fmla="*/ 188083 w 4817233"/>
              <a:gd name="connsiteY6-68" fmla="*/ 1338560 h 1471910"/>
              <a:gd name="connsiteX7-69" fmla="*/ 207133 w 4817233"/>
              <a:gd name="connsiteY7-70" fmla="*/ 128885 h 1471910"/>
              <a:gd name="connsiteX8-71" fmla="*/ 369058 w 4817233"/>
              <a:gd name="connsiteY8-72" fmla="*/ 14585 h 1471910"/>
              <a:gd name="connsiteX0-73" fmla="*/ 193675 w 4641850"/>
              <a:gd name="connsiteY0-74" fmla="*/ 39 h 1457364"/>
              <a:gd name="connsiteX1-75" fmla="*/ 4460875 w 4641850"/>
              <a:gd name="connsiteY1-76" fmla="*/ 9564 h 1457364"/>
              <a:gd name="connsiteX2-77" fmla="*/ 4641850 w 4641850"/>
              <a:gd name="connsiteY2-78" fmla="*/ 171489 h 1457364"/>
              <a:gd name="connsiteX3-79" fmla="*/ 4632325 w 4641850"/>
              <a:gd name="connsiteY3-80" fmla="*/ 1343064 h 1457364"/>
              <a:gd name="connsiteX4-81" fmla="*/ 4508500 w 4641850"/>
              <a:gd name="connsiteY4-82" fmla="*/ 1447839 h 1457364"/>
              <a:gd name="connsiteX5-83" fmla="*/ 193675 w 4641850"/>
              <a:gd name="connsiteY5-84" fmla="*/ 1457364 h 1457364"/>
              <a:gd name="connsiteX6-85" fmla="*/ 12700 w 4641850"/>
              <a:gd name="connsiteY6-86" fmla="*/ 1324014 h 1457364"/>
              <a:gd name="connsiteX7-87" fmla="*/ 31750 w 4641850"/>
              <a:gd name="connsiteY7-88" fmla="*/ 114339 h 1457364"/>
              <a:gd name="connsiteX8-89" fmla="*/ 193675 w 4641850"/>
              <a:gd name="connsiteY8-90" fmla="*/ 39 h 1457364"/>
              <a:gd name="connsiteX0-91" fmla="*/ 193675 w 4641850"/>
              <a:gd name="connsiteY0-92" fmla="*/ 2369 h 1459694"/>
              <a:gd name="connsiteX1-93" fmla="*/ 4460875 w 4641850"/>
              <a:gd name="connsiteY1-94" fmla="*/ 11894 h 1459694"/>
              <a:gd name="connsiteX2-95" fmla="*/ 4641850 w 4641850"/>
              <a:gd name="connsiteY2-96" fmla="*/ 173819 h 1459694"/>
              <a:gd name="connsiteX3-97" fmla="*/ 4632325 w 4641850"/>
              <a:gd name="connsiteY3-98" fmla="*/ 1345394 h 1459694"/>
              <a:gd name="connsiteX4-99" fmla="*/ 4508500 w 4641850"/>
              <a:gd name="connsiteY4-100" fmla="*/ 1450169 h 1459694"/>
              <a:gd name="connsiteX5-101" fmla="*/ 193675 w 4641850"/>
              <a:gd name="connsiteY5-102" fmla="*/ 1459694 h 1459694"/>
              <a:gd name="connsiteX6-103" fmla="*/ 12700 w 4641850"/>
              <a:gd name="connsiteY6-104" fmla="*/ 1326344 h 1459694"/>
              <a:gd name="connsiteX7-105" fmla="*/ 31750 w 4641850"/>
              <a:gd name="connsiteY7-106" fmla="*/ 116669 h 1459694"/>
              <a:gd name="connsiteX8-107" fmla="*/ 193675 w 4641850"/>
              <a:gd name="connsiteY8-108" fmla="*/ 2369 h 1459694"/>
              <a:gd name="connsiteX0-109" fmla="*/ 379809 w 4827984"/>
              <a:gd name="connsiteY0-110" fmla="*/ 2369 h 1469457"/>
              <a:gd name="connsiteX1-111" fmla="*/ 4647009 w 4827984"/>
              <a:gd name="connsiteY1-112" fmla="*/ 11894 h 1469457"/>
              <a:gd name="connsiteX2-113" fmla="*/ 4827984 w 4827984"/>
              <a:gd name="connsiteY2-114" fmla="*/ 173819 h 1469457"/>
              <a:gd name="connsiteX3-115" fmla="*/ 4818459 w 4827984"/>
              <a:gd name="connsiteY3-116" fmla="*/ 1345394 h 1469457"/>
              <a:gd name="connsiteX4-117" fmla="*/ 4694634 w 4827984"/>
              <a:gd name="connsiteY4-118" fmla="*/ 1450169 h 1469457"/>
              <a:gd name="connsiteX5-119" fmla="*/ 379809 w 4827984"/>
              <a:gd name="connsiteY5-120" fmla="*/ 1459694 h 1469457"/>
              <a:gd name="connsiteX6-121" fmla="*/ 198834 w 4827984"/>
              <a:gd name="connsiteY6-122" fmla="*/ 1326344 h 1469457"/>
              <a:gd name="connsiteX7-123" fmla="*/ 217884 w 4827984"/>
              <a:gd name="connsiteY7-124" fmla="*/ 116669 h 1469457"/>
              <a:gd name="connsiteX8-125" fmla="*/ 379809 w 4827984"/>
              <a:gd name="connsiteY8-126" fmla="*/ 2369 h 1469457"/>
              <a:gd name="connsiteX0-127" fmla="*/ 385156 w 4833331"/>
              <a:gd name="connsiteY0-128" fmla="*/ 2369 h 1459694"/>
              <a:gd name="connsiteX1-129" fmla="*/ 4652356 w 4833331"/>
              <a:gd name="connsiteY1-130" fmla="*/ 11894 h 1459694"/>
              <a:gd name="connsiteX2-131" fmla="*/ 4833331 w 4833331"/>
              <a:gd name="connsiteY2-132" fmla="*/ 173819 h 1459694"/>
              <a:gd name="connsiteX3-133" fmla="*/ 4823806 w 4833331"/>
              <a:gd name="connsiteY3-134" fmla="*/ 1345394 h 1459694"/>
              <a:gd name="connsiteX4-135" fmla="*/ 4699981 w 4833331"/>
              <a:gd name="connsiteY4-136" fmla="*/ 1450169 h 1459694"/>
              <a:gd name="connsiteX5-137" fmla="*/ 385156 w 4833331"/>
              <a:gd name="connsiteY5-138" fmla="*/ 1459694 h 1459694"/>
              <a:gd name="connsiteX6-139" fmla="*/ 204181 w 4833331"/>
              <a:gd name="connsiteY6-140" fmla="*/ 1326344 h 1459694"/>
              <a:gd name="connsiteX7-141" fmla="*/ 223231 w 4833331"/>
              <a:gd name="connsiteY7-142" fmla="*/ 116669 h 1459694"/>
              <a:gd name="connsiteX8-143" fmla="*/ 385156 w 4833331"/>
              <a:gd name="connsiteY8-144" fmla="*/ 2369 h 1459694"/>
              <a:gd name="connsiteX0-145" fmla="*/ 379810 w 4827985"/>
              <a:gd name="connsiteY0-146" fmla="*/ 2369 h 1470773"/>
              <a:gd name="connsiteX1-147" fmla="*/ 4647010 w 4827985"/>
              <a:gd name="connsiteY1-148" fmla="*/ 11894 h 1470773"/>
              <a:gd name="connsiteX2-149" fmla="*/ 4827985 w 4827985"/>
              <a:gd name="connsiteY2-150" fmla="*/ 173819 h 1470773"/>
              <a:gd name="connsiteX3-151" fmla="*/ 4818460 w 4827985"/>
              <a:gd name="connsiteY3-152" fmla="*/ 1345394 h 1470773"/>
              <a:gd name="connsiteX4-153" fmla="*/ 4694635 w 4827985"/>
              <a:gd name="connsiteY4-154" fmla="*/ 1450169 h 1470773"/>
              <a:gd name="connsiteX5-155" fmla="*/ 379810 w 4827985"/>
              <a:gd name="connsiteY5-156" fmla="*/ 1459694 h 1470773"/>
              <a:gd name="connsiteX6-157" fmla="*/ 198835 w 4827985"/>
              <a:gd name="connsiteY6-158" fmla="*/ 1326344 h 1470773"/>
              <a:gd name="connsiteX7-159" fmla="*/ 217885 w 4827985"/>
              <a:gd name="connsiteY7-160" fmla="*/ 116669 h 1470773"/>
              <a:gd name="connsiteX8-161" fmla="*/ 379810 w 4827985"/>
              <a:gd name="connsiteY8-162" fmla="*/ 2369 h 1470773"/>
              <a:gd name="connsiteX0-163" fmla="*/ 186395 w 4634570"/>
              <a:gd name="connsiteY0-164" fmla="*/ 2369 h 1472865"/>
              <a:gd name="connsiteX1-165" fmla="*/ 4453595 w 4634570"/>
              <a:gd name="connsiteY1-166" fmla="*/ 11894 h 1472865"/>
              <a:gd name="connsiteX2-167" fmla="*/ 4634570 w 4634570"/>
              <a:gd name="connsiteY2-168" fmla="*/ 173819 h 1472865"/>
              <a:gd name="connsiteX3-169" fmla="*/ 4625045 w 4634570"/>
              <a:gd name="connsiteY3-170" fmla="*/ 1345394 h 1472865"/>
              <a:gd name="connsiteX4-171" fmla="*/ 4501220 w 4634570"/>
              <a:gd name="connsiteY4-172" fmla="*/ 1450169 h 1472865"/>
              <a:gd name="connsiteX5-173" fmla="*/ 186395 w 4634570"/>
              <a:gd name="connsiteY5-174" fmla="*/ 1459694 h 1472865"/>
              <a:gd name="connsiteX6-175" fmla="*/ 5420 w 4634570"/>
              <a:gd name="connsiteY6-176" fmla="*/ 1326344 h 1472865"/>
              <a:gd name="connsiteX7-177" fmla="*/ 24470 w 4634570"/>
              <a:gd name="connsiteY7-178" fmla="*/ 116669 h 1472865"/>
              <a:gd name="connsiteX8-179" fmla="*/ 186395 w 4634570"/>
              <a:gd name="connsiteY8-180" fmla="*/ 2369 h 1472865"/>
              <a:gd name="connsiteX0-181" fmla="*/ 199010 w 4647185"/>
              <a:gd name="connsiteY0-182" fmla="*/ 2369 h 1472865"/>
              <a:gd name="connsiteX1-183" fmla="*/ 4466210 w 4647185"/>
              <a:gd name="connsiteY1-184" fmla="*/ 11894 h 1472865"/>
              <a:gd name="connsiteX2-185" fmla="*/ 4647185 w 4647185"/>
              <a:gd name="connsiteY2-186" fmla="*/ 173819 h 1472865"/>
              <a:gd name="connsiteX3-187" fmla="*/ 4637660 w 4647185"/>
              <a:gd name="connsiteY3-188" fmla="*/ 1345394 h 1472865"/>
              <a:gd name="connsiteX4-189" fmla="*/ 4513835 w 4647185"/>
              <a:gd name="connsiteY4-190" fmla="*/ 1450169 h 1472865"/>
              <a:gd name="connsiteX5-191" fmla="*/ 199010 w 4647185"/>
              <a:gd name="connsiteY5-192" fmla="*/ 1459694 h 1472865"/>
              <a:gd name="connsiteX6-193" fmla="*/ 18035 w 4647185"/>
              <a:gd name="connsiteY6-194" fmla="*/ 1326344 h 1472865"/>
              <a:gd name="connsiteX7-195" fmla="*/ 37085 w 4647185"/>
              <a:gd name="connsiteY7-196" fmla="*/ 116669 h 1472865"/>
              <a:gd name="connsiteX8-197" fmla="*/ 199010 w 4647185"/>
              <a:gd name="connsiteY8-198" fmla="*/ 2369 h 1472865"/>
              <a:gd name="connsiteX0-199" fmla="*/ 199010 w 4647185"/>
              <a:gd name="connsiteY0-200" fmla="*/ 19437 h 1489933"/>
              <a:gd name="connsiteX1-201" fmla="*/ 4466210 w 4647185"/>
              <a:gd name="connsiteY1-202" fmla="*/ 28962 h 1489933"/>
              <a:gd name="connsiteX2-203" fmla="*/ 4647185 w 4647185"/>
              <a:gd name="connsiteY2-204" fmla="*/ 190887 h 1489933"/>
              <a:gd name="connsiteX3-205" fmla="*/ 4637660 w 4647185"/>
              <a:gd name="connsiteY3-206" fmla="*/ 1362462 h 1489933"/>
              <a:gd name="connsiteX4-207" fmla="*/ 4513835 w 4647185"/>
              <a:gd name="connsiteY4-208" fmla="*/ 1467237 h 1489933"/>
              <a:gd name="connsiteX5-209" fmla="*/ 199010 w 4647185"/>
              <a:gd name="connsiteY5-210" fmla="*/ 1476762 h 1489933"/>
              <a:gd name="connsiteX6-211" fmla="*/ 18035 w 4647185"/>
              <a:gd name="connsiteY6-212" fmla="*/ 1343412 h 1489933"/>
              <a:gd name="connsiteX7-213" fmla="*/ 37085 w 4647185"/>
              <a:gd name="connsiteY7-214" fmla="*/ 133737 h 1489933"/>
              <a:gd name="connsiteX8-215" fmla="*/ 199010 w 4647185"/>
              <a:gd name="connsiteY8-216" fmla="*/ 19437 h 1489933"/>
              <a:gd name="connsiteX0-217" fmla="*/ 199010 w 4647185"/>
              <a:gd name="connsiteY0-218" fmla="*/ 9550 h 1480046"/>
              <a:gd name="connsiteX1-219" fmla="*/ 4466210 w 4647185"/>
              <a:gd name="connsiteY1-220" fmla="*/ 19075 h 1480046"/>
              <a:gd name="connsiteX2-221" fmla="*/ 4647185 w 4647185"/>
              <a:gd name="connsiteY2-222" fmla="*/ 181000 h 1480046"/>
              <a:gd name="connsiteX3-223" fmla="*/ 4637660 w 4647185"/>
              <a:gd name="connsiteY3-224" fmla="*/ 1352575 h 1480046"/>
              <a:gd name="connsiteX4-225" fmla="*/ 4513835 w 4647185"/>
              <a:gd name="connsiteY4-226" fmla="*/ 1457350 h 1480046"/>
              <a:gd name="connsiteX5-227" fmla="*/ 199010 w 4647185"/>
              <a:gd name="connsiteY5-228" fmla="*/ 1466875 h 1480046"/>
              <a:gd name="connsiteX6-229" fmla="*/ 18035 w 4647185"/>
              <a:gd name="connsiteY6-230" fmla="*/ 1333525 h 1480046"/>
              <a:gd name="connsiteX7-231" fmla="*/ 37085 w 4647185"/>
              <a:gd name="connsiteY7-232" fmla="*/ 123850 h 1480046"/>
              <a:gd name="connsiteX8-233" fmla="*/ 199010 w 4647185"/>
              <a:gd name="connsiteY8-234" fmla="*/ 9550 h 1480046"/>
              <a:gd name="connsiteX0-235" fmla="*/ 199010 w 4647275"/>
              <a:gd name="connsiteY0-236" fmla="*/ 46859 h 1517355"/>
              <a:gd name="connsiteX1-237" fmla="*/ 4466210 w 4647275"/>
              <a:gd name="connsiteY1-238" fmla="*/ 56384 h 1517355"/>
              <a:gd name="connsiteX2-239" fmla="*/ 4647185 w 4647275"/>
              <a:gd name="connsiteY2-240" fmla="*/ 218309 h 1517355"/>
              <a:gd name="connsiteX3-241" fmla="*/ 4637660 w 4647275"/>
              <a:gd name="connsiteY3-242" fmla="*/ 1389884 h 1517355"/>
              <a:gd name="connsiteX4-243" fmla="*/ 4513835 w 4647275"/>
              <a:gd name="connsiteY4-244" fmla="*/ 1494659 h 1517355"/>
              <a:gd name="connsiteX5-245" fmla="*/ 199010 w 4647275"/>
              <a:gd name="connsiteY5-246" fmla="*/ 1504184 h 1517355"/>
              <a:gd name="connsiteX6-247" fmla="*/ 18035 w 4647275"/>
              <a:gd name="connsiteY6-248" fmla="*/ 1370834 h 1517355"/>
              <a:gd name="connsiteX7-249" fmla="*/ 37085 w 4647275"/>
              <a:gd name="connsiteY7-250" fmla="*/ 161159 h 1517355"/>
              <a:gd name="connsiteX8-251" fmla="*/ 199010 w 4647275"/>
              <a:gd name="connsiteY8-252" fmla="*/ 46859 h 1517355"/>
              <a:gd name="connsiteX0-253" fmla="*/ 199010 w 4648938"/>
              <a:gd name="connsiteY0-254" fmla="*/ 9550 h 1480046"/>
              <a:gd name="connsiteX1-255" fmla="*/ 4466210 w 4648938"/>
              <a:gd name="connsiteY1-256" fmla="*/ 19075 h 1480046"/>
              <a:gd name="connsiteX2-257" fmla="*/ 4647185 w 4648938"/>
              <a:gd name="connsiteY2-258" fmla="*/ 181000 h 1480046"/>
              <a:gd name="connsiteX3-259" fmla="*/ 4637660 w 4648938"/>
              <a:gd name="connsiteY3-260" fmla="*/ 1352575 h 1480046"/>
              <a:gd name="connsiteX4-261" fmla="*/ 4513835 w 4648938"/>
              <a:gd name="connsiteY4-262" fmla="*/ 1457350 h 1480046"/>
              <a:gd name="connsiteX5-263" fmla="*/ 199010 w 4648938"/>
              <a:gd name="connsiteY5-264" fmla="*/ 1466875 h 1480046"/>
              <a:gd name="connsiteX6-265" fmla="*/ 18035 w 4648938"/>
              <a:gd name="connsiteY6-266" fmla="*/ 1333525 h 1480046"/>
              <a:gd name="connsiteX7-267" fmla="*/ 37085 w 4648938"/>
              <a:gd name="connsiteY7-268" fmla="*/ 123850 h 1480046"/>
              <a:gd name="connsiteX8-269" fmla="*/ 199010 w 4648938"/>
              <a:gd name="connsiteY8-270" fmla="*/ 9550 h 1480046"/>
              <a:gd name="connsiteX0-271" fmla="*/ 199010 w 4648938"/>
              <a:gd name="connsiteY0-272" fmla="*/ 4662 h 1475158"/>
              <a:gd name="connsiteX1-273" fmla="*/ 4466210 w 4648938"/>
              <a:gd name="connsiteY1-274" fmla="*/ 14187 h 1475158"/>
              <a:gd name="connsiteX2-275" fmla="*/ 4647185 w 4648938"/>
              <a:gd name="connsiteY2-276" fmla="*/ 176112 h 1475158"/>
              <a:gd name="connsiteX3-277" fmla="*/ 4637660 w 4648938"/>
              <a:gd name="connsiteY3-278" fmla="*/ 1347687 h 1475158"/>
              <a:gd name="connsiteX4-279" fmla="*/ 4513835 w 4648938"/>
              <a:gd name="connsiteY4-280" fmla="*/ 1452462 h 1475158"/>
              <a:gd name="connsiteX5-281" fmla="*/ 199010 w 4648938"/>
              <a:gd name="connsiteY5-282" fmla="*/ 1461987 h 1475158"/>
              <a:gd name="connsiteX6-283" fmla="*/ 18035 w 4648938"/>
              <a:gd name="connsiteY6-284" fmla="*/ 1328637 h 1475158"/>
              <a:gd name="connsiteX7-285" fmla="*/ 37085 w 4648938"/>
              <a:gd name="connsiteY7-286" fmla="*/ 118962 h 1475158"/>
              <a:gd name="connsiteX8-287" fmla="*/ 199010 w 4648938"/>
              <a:gd name="connsiteY8-288" fmla="*/ 4662 h 1475158"/>
              <a:gd name="connsiteX0-289" fmla="*/ 199010 w 4660737"/>
              <a:gd name="connsiteY0-290" fmla="*/ 4662 h 1475158"/>
              <a:gd name="connsiteX1-291" fmla="*/ 4466210 w 4660737"/>
              <a:gd name="connsiteY1-292" fmla="*/ 14187 h 1475158"/>
              <a:gd name="connsiteX2-293" fmla="*/ 4647185 w 4660737"/>
              <a:gd name="connsiteY2-294" fmla="*/ 176112 h 1475158"/>
              <a:gd name="connsiteX3-295" fmla="*/ 4637660 w 4660737"/>
              <a:gd name="connsiteY3-296" fmla="*/ 1347687 h 1475158"/>
              <a:gd name="connsiteX4-297" fmla="*/ 4513835 w 4660737"/>
              <a:gd name="connsiteY4-298" fmla="*/ 1452462 h 1475158"/>
              <a:gd name="connsiteX5-299" fmla="*/ 199010 w 4660737"/>
              <a:gd name="connsiteY5-300" fmla="*/ 1461987 h 1475158"/>
              <a:gd name="connsiteX6-301" fmla="*/ 18035 w 4660737"/>
              <a:gd name="connsiteY6-302" fmla="*/ 1328637 h 1475158"/>
              <a:gd name="connsiteX7-303" fmla="*/ 37085 w 4660737"/>
              <a:gd name="connsiteY7-304" fmla="*/ 118962 h 1475158"/>
              <a:gd name="connsiteX8-305" fmla="*/ 199010 w 4660737"/>
              <a:gd name="connsiteY8-306" fmla="*/ 4662 h 1475158"/>
              <a:gd name="connsiteX0-307" fmla="*/ 199010 w 4656805"/>
              <a:gd name="connsiteY0-308" fmla="*/ 4662 h 1475158"/>
              <a:gd name="connsiteX1-309" fmla="*/ 4466210 w 4656805"/>
              <a:gd name="connsiteY1-310" fmla="*/ 14187 h 1475158"/>
              <a:gd name="connsiteX2-311" fmla="*/ 4647185 w 4656805"/>
              <a:gd name="connsiteY2-312" fmla="*/ 176112 h 1475158"/>
              <a:gd name="connsiteX3-313" fmla="*/ 4637660 w 4656805"/>
              <a:gd name="connsiteY3-314" fmla="*/ 1347687 h 1475158"/>
              <a:gd name="connsiteX4-315" fmla="*/ 4513835 w 4656805"/>
              <a:gd name="connsiteY4-316" fmla="*/ 1452462 h 1475158"/>
              <a:gd name="connsiteX5-317" fmla="*/ 199010 w 4656805"/>
              <a:gd name="connsiteY5-318" fmla="*/ 1461987 h 1475158"/>
              <a:gd name="connsiteX6-319" fmla="*/ 18035 w 4656805"/>
              <a:gd name="connsiteY6-320" fmla="*/ 1328637 h 1475158"/>
              <a:gd name="connsiteX7-321" fmla="*/ 37085 w 4656805"/>
              <a:gd name="connsiteY7-322" fmla="*/ 118962 h 1475158"/>
              <a:gd name="connsiteX8-323" fmla="*/ 199010 w 4656805"/>
              <a:gd name="connsiteY8-324" fmla="*/ 4662 h 1475158"/>
              <a:gd name="connsiteX0-325" fmla="*/ 199010 w 4869864"/>
              <a:gd name="connsiteY0-326" fmla="*/ 4662 h 1475158"/>
              <a:gd name="connsiteX1-327" fmla="*/ 4466210 w 4869864"/>
              <a:gd name="connsiteY1-328" fmla="*/ 14187 h 1475158"/>
              <a:gd name="connsiteX2-329" fmla="*/ 4647185 w 4869864"/>
              <a:gd name="connsiteY2-330" fmla="*/ 176112 h 1475158"/>
              <a:gd name="connsiteX3-331" fmla="*/ 4637660 w 4869864"/>
              <a:gd name="connsiteY3-332" fmla="*/ 1347687 h 1475158"/>
              <a:gd name="connsiteX4-333" fmla="*/ 4513835 w 4869864"/>
              <a:gd name="connsiteY4-334" fmla="*/ 1452462 h 1475158"/>
              <a:gd name="connsiteX5-335" fmla="*/ 199010 w 4869864"/>
              <a:gd name="connsiteY5-336" fmla="*/ 1461987 h 1475158"/>
              <a:gd name="connsiteX6-337" fmla="*/ 18035 w 4869864"/>
              <a:gd name="connsiteY6-338" fmla="*/ 1328637 h 1475158"/>
              <a:gd name="connsiteX7-339" fmla="*/ 37085 w 4869864"/>
              <a:gd name="connsiteY7-340" fmla="*/ 118962 h 1475158"/>
              <a:gd name="connsiteX8-341" fmla="*/ 199010 w 4869864"/>
              <a:gd name="connsiteY8-342" fmla="*/ 4662 h 1475158"/>
              <a:gd name="connsiteX0-343" fmla="*/ 199010 w 4656805"/>
              <a:gd name="connsiteY0-344" fmla="*/ 4662 h 1473988"/>
              <a:gd name="connsiteX1-345" fmla="*/ 4466210 w 4656805"/>
              <a:gd name="connsiteY1-346" fmla="*/ 14187 h 1473988"/>
              <a:gd name="connsiteX2-347" fmla="*/ 4647185 w 4656805"/>
              <a:gd name="connsiteY2-348" fmla="*/ 176112 h 1473988"/>
              <a:gd name="connsiteX3-349" fmla="*/ 4637660 w 4656805"/>
              <a:gd name="connsiteY3-350" fmla="*/ 1347687 h 1473988"/>
              <a:gd name="connsiteX4-351" fmla="*/ 4513835 w 4656805"/>
              <a:gd name="connsiteY4-352" fmla="*/ 1452462 h 1473988"/>
              <a:gd name="connsiteX5-353" fmla="*/ 199010 w 4656805"/>
              <a:gd name="connsiteY5-354" fmla="*/ 1461987 h 1473988"/>
              <a:gd name="connsiteX6-355" fmla="*/ 18035 w 4656805"/>
              <a:gd name="connsiteY6-356" fmla="*/ 1328637 h 1473988"/>
              <a:gd name="connsiteX7-357" fmla="*/ 37085 w 4656805"/>
              <a:gd name="connsiteY7-358" fmla="*/ 118962 h 1473988"/>
              <a:gd name="connsiteX8-359" fmla="*/ 199010 w 4656805"/>
              <a:gd name="connsiteY8-360" fmla="*/ 4662 h 1473988"/>
              <a:gd name="connsiteX0-361" fmla="*/ 199010 w 4648938"/>
              <a:gd name="connsiteY0-362" fmla="*/ 4662 h 1473988"/>
              <a:gd name="connsiteX1-363" fmla="*/ 4466210 w 4648938"/>
              <a:gd name="connsiteY1-364" fmla="*/ 14187 h 1473988"/>
              <a:gd name="connsiteX2-365" fmla="*/ 4647185 w 4648938"/>
              <a:gd name="connsiteY2-366" fmla="*/ 176112 h 1473988"/>
              <a:gd name="connsiteX3-367" fmla="*/ 4637660 w 4648938"/>
              <a:gd name="connsiteY3-368" fmla="*/ 1347687 h 1473988"/>
              <a:gd name="connsiteX4-369" fmla="*/ 4513835 w 4648938"/>
              <a:gd name="connsiteY4-370" fmla="*/ 1452462 h 1473988"/>
              <a:gd name="connsiteX5-371" fmla="*/ 199010 w 4648938"/>
              <a:gd name="connsiteY5-372" fmla="*/ 1461987 h 1473988"/>
              <a:gd name="connsiteX6-373" fmla="*/ 18035 w 4648938"/>
              <a:gd name="connsiteY6-374" fmla="*/ 1328637 h 1473988"/>
              <a:gd name="connsiteX7-375" fmla="*/ 37085 w 4648938"/>
              <a:gd name="connsiteY7-376" fmla="*/ 118962 h 1473988"/>
              <a:gd name="connsiteX8-377" fmla="*/ 199010 w 4648938"/>
              <a:gd name="connsiteY8-378" fmla="*/ 4662 h 1473988"/>
              <a:gd name="connsiteX0-379" fmla="*/ 34414 w 4646267"/>
              <a:gd name="connsiteY0-380" fmla="*/ 118962 h 1473988"/>
              <a:gd name="connsiteX1-381" fmla="*/ 196339 w 4646267"/>
              <a:gd name="connsiteY1-382" fmla="*/ 4662 h 1473988"/>
              <a:gd name="connsiteX2-383" fmla="*/ 4463539 w 4646267"/>
              <a:gd name="connsiteY2-384" fmla="*/ 14187 h 1473988"/>
              <a:gd name="connsiteX3-385" fmla="*/ 4644514 w 4646267"/>
              <a:gd name="connsiteY3-386" fmla="*/ 176112 h 1473988"/>
              <a:gd name="connsiteX4-387" fmla="*/ 4634989 w 4646267"/>
              <a:gd name="connsiteY4-388" fmla="*/ 1347687 h 1473988"/>
              <a:gd name="connsiteX5-389" fmla="*/ 4511164 w 4646267"/>
              <a:gd name="connsiteY5-390" fmla="*/ 1452462 h 1473988"/>
              <a:gd name="connsiteX6-391" fmla="*/ 196339 w 4646267"/>
              <a:gd name="connsiteY6-392" fmla="*/ 1461987 h 1473988"/>
              <a:gd name="connsiteX7-393" fmla="*/ 15364 w 4646267"/>
              <a:gd name="connsiteY7-394" fmla="*/ 1328637 h 1473988"/>
              <a:gd name="connsiteX8-395" fmla="*/ 125854 w 4646267"/>
              <a:gd name="connsiteY8-396" fmla="*/ 210402 h 1473988"/>
              <a:gd name="connsiteX0-397" fmla="*/ 34414 w 4646267"/>
              <a:gd name="connsiteY0-398" fmla="*/ 118962 h 1473988"/>
              <a:gd name="connsiteX1-399" fmla="*/ 196339 w 4646267"/>
              <a:gd name="connsiteY1-400" fmla="*/ 4662 h 1473988"/>
              <a:gd name="connsiteX2-401" fmla="*/ 4463539 w 4646267"/>
              <a:gd name="connsiteY2-402" fmla="*/ 14187 h 1473988"/>
              <a:gd name="connsiteX3-403" fmla="*/ 4644514 w 4646267"/>
              <a:gd name="connsiteY3-404" fmla="*/ 176112 h 1473988"/>
              <a:gd name="connsiteX4-405" fmla="*/ 4634989 w 4646267"/>
              <a:gd name="connsiteY4-406" fmla="*/ 1347687 h 1473988"/>
              <a:gd name="connsiteX5-407" fmla="*/ 4511164 w 4646267"/>
              <a:gd name="connsiteY5-408" fmla="*/ 1452462 h 1473988"/>
              <a:gd name="connsiteX6-409" fmla="*/ 196339 w 4646267"/>
              <a:gd name="connsiteY6-410" fmla="*/ 1461987 h 1473988"/>
              <a:gd name="connsiteX7-411" fmla="*/ 15364 w 4646267"/>
              <a:gd name="connsiteY7-412" fmla="*/ 1328637 h 1473988"/>
              <a:gd name="connsiteX8-413" fmla="*/ 125854 w 4646267"/>
              <a:gd name="connsiteY8-414" fmla="*/ 210402 h 1473988"/>
              <a:gd name="connsiteX0-415" fmla="*/ 24806 w 4636659"/>
              <a:gd name="connsiteY0-416" fmla="*/ 118962 h 1473988"/>
              <a:gd name="connsiteX1-417" fmla="*/ 186731 w 4636659"/>
              <a:gd name="connsiteY1-418" fmla="*/ 4662 h 1473988"/>
              <a:gd name="connsiteX2-419" fmla="*/ 4453931 w 4636659"/>
              <a:gd name="connsiteY2-420" fmla="*/ 14187 h 1473988"/>
              <a:gd name="connsiteX3-421" fmla="*/ 4634906 w 4636659"/>
              <a:gd name="connsiteY3-422" fmla="*/ 176112 h 1473988"/>
              <a:gd name="connsiteX4-423" fmla="*/ 4625381 w 4636659"/>
              <a:gd name="connsiteY4-424" fmla="*/ 1347687 h 1473988"/>
              <a:gd name="connsiteX5-425" fmla="*/ 4501556 w 4636659"/>
              <a:gd name="connsiteY5-426" fmla="*/ 1452462 h 1473988"/>
              <a:gd name="connsiteX6-427" fmla="*/ 186731 w 4636659"/>
              <a:gd name="connsiteY6-428" fmla="*/ 1461987 h 1473988"/>
              <a:gd name="connsiteX7-429" fmla="*/ 5756 w 4636659"/>
              <a:gd name="connsiteY7-430" fmla="*/ 1328637 h 1473988"/>
              <a:gd name="connsiteX8-431" fmla="*/ 116246 w 4636659"/>
              <a:gd name="connsiteY8-432" fmla="*/ 210402 h 1473988"/>
              <a:gd name="connsiteX0-433" fmla="*/ 30302 w 4642155"/>
              <a:gd name="connsiteY0-434" fmla="*/ 118962 h 1473988"/>
              <a:gd name="connsiteX1-435" fmla="*/ 192227 w 4642155"/>
              <a:gd name="connsiteY1-436" fmla="*/ 4662 h 1473988"/>
              <a:gd name="connsiteX2-437" fmla="*/ 4459427 w 4642155"/>
              <a:gd name="connsiteY2-438" fmla="*/ 14187 h 1473988"/>
              <a:gd name="connsiteX3-439" fmla="*/ 4640402 w 4642155"/>
              <a:gd name="connsiteY3-440" fmla="*/ 176112 h 1473988"/>
              <a:gd name="connsiteX4-441" fmla="*/ 4630877 w 4642155"/>
              <a:gd name="connsiteY4-442" fmla="*/ 1347687 h 1473988"/>
              <a:gd name="connsiteX5-443" fmla="*/ 4507052 w 4642155"/>
              <a:gd name="connsiteY5-444" fmla="*/ 1452462 h 1473988"/>
              <a:gd name="connsiteX6-445" fmla="*/ 192227 w 4642155"/>
              <a:gd name="connsiteY6-446" fmla="*/ 1461987 h 1473988"/>
              <a:gd name="connsiteX7-447" fmla="*/ 11252 w 4642155"/>
              <a:gd name="connsiteY7-448" fmla="*/ 1328637 h 1473988"/>
              <a:gd name="connsiteX8-449" fmla="*/ 16967 w 4642155"/>
              <a:gd name="connsiteY8-450" fmla="*/ 235802 h 1473988"/>
              <a:gd name="connsiteX0-451" fmla="*/ 20927 w 4632780"/>
              <a:gd name="connsiteY0-452" fmla="*/ 118962 h 1473988"/>
              <a:gd name="connsiteX1-453" fmla="*/ 182852 w 4632780"/>
              <a:gd name="connsiteY1-454" fmla="*/ 4662 h 1473988"/>
              <a:gd name="connsiteX2-455" fmla="*/ 4450052 w 4632780"/>
              <a:gd name="connsiteY2-456" fmla="*/ 14187 h 1473988"/>
              <a:gd name="connsiteX3-457" fmla="*/ 4631027 w 4632780"/>
              <a:gd name="connsiteY3-458" fmla="*/ 176112 h 1473988"/>
              <a:gd name="connsiteX4-459" fmla="*/ 4621502 w 4632780"/>
              <a:gd name="connsiteY4-460" fmla="*/ 1347687 h 1473988"/>
              <a:gd name="connsiteX5-461" fmla="*/ 4497677 w 4632780"/>
              <a:gd name="connsiteY5-462" fmla="*/ 1452462 h 1473988"/>
              <a:gd name="connsiteX6-463" fmla="*/ 182852 w 4632780"/>
              <a:gd name="connsiteY6-464" fmla="*/ 1461987 h 1473988"/>
              <a:gd name="connsiteX7-465" fmla="*/ 1877 w 4632780"/>
              <a:gd name="connsiteY7-466" fmla="*/ 1328637 h 1473988"/>
              <a:gd name="connsiteX8-467" fmla="*/ 7592 w 4632780"/>
              <a:gd name="connsiteY8-468" fmla="*/ 235802 h 1473988"/>
              <a:gd name="connsiteX0-469" fmla="*/ 20927 w 4632780"/>
              <a:gd name="connsiteY0-470" fmla="*/ 118962 h 1462575"/>
              <a:gd name="connsiteX1-471" fmla="*/ 182852 w 4632780"/>
              <a:gd name="connsiteY1-472" fmla="*/ 4662 h 1462575"/>
              <a:gd name="connsiteX2-473" fmla="*/ 4450052 w 4632780"/>
              <a:gd name="connsiteY2-474" fmla="*/ 14187 h 1462575"/>
              <a:gd name="connsiteX3-475" fmla="*/ 4631027 w 4632780"/>
              <a:gd name="connsiteY3-476" fmla="*/ 176112 h 1462575"/>
              <a:gd name="connsiteX4-477" fmla="*/ 4621502 w 4632780"/>
              <a:gd name="connsiteY4-478" fmla="*/ 1347687 h 1462575"/>
              <a:gd name="connsiteX5-479" fmla="*/ 4497677 w 4632780"/>
              <a:gd name="connsiteY5-480" fmla="*/ 1452462 h 1462575"/>
              <a:gd name="connsiteX6-481" fmla="*/ 182852 w 4632780"/>
              <a:gd name="connsiteY6-482" fmla="*/ 1461987 h 1462575"/>
              <a:gd name="connsiteX7-483" fmla="*/ 1877 w 4632780"/>
              <a:gd name="connsiteY7-484" fmla="*/ 1328637 h 1462575"/>
              <a:gd name="connsiteX8-485" fmla="*/ 7592 w 4632780"/>
              <a:gd name="connsiteY8-486" fmla="*/ 235802 h 1462575"/>
              <a:gd name="connsiteX0-487" fmla="*/ 35079 w 4646932"/>
              <a:gd name="connsiteY0-488" fmla="*/ 118962 h 1465613"/>
              <a:gd name="connsiteX1-489" fmla="*/ 197004 w 4646932"/>
              <a:gd name="connsiteY1-490" fmla="*/ 4662 h 1465613"/>
              <a:gd name="connsiteX2-491" fmla="*/ 4464204 w 4646932"/>
              <a:gd name="connsiteY2-492" fmla="*/ 14187 h 1465613"/>
              <a:gd name="connsiteX3-493" fmla="*/ 4645179 w 4646932"/>
              <a:gd name="connsiteY3-494" fmla="*/ 176112 h 1465613"/>
              <a:gd name="connsiteX4-495" fmla="*/ 4635654 w 4646932"/>
              <a:gd name="connsiteY4-496" fmla="*/ 1347687 h 1465613"/>
              <a:gd name="connsiteX5-497" fmla="*/ 4511829 w 4646932"/>
              <a:gd name="connsiteY5-498" fmla="*/ 1452462 h 1465613"/>
              <a:gd name="connsiteX6-499" fmla="*/ 197004 w 4646932"/>
              <a:gd name="connsiteY6-500" fmla="*/ 1461987 h 1465613"/>
              <a:gd name="connsiteX7-501" fmla="*/ 16029 w 4646932"/>
              <a:gd name="connsiteY7-502" fmla="*/ 1328637 h 1465613"/>
              <a:gd name="connsiteX8-503" fmla="*/ 7457 w 4646932"/>
              <a:gd name="connsiteY8-504" fmla="*/ 478689 h 1465613"/>
              <a:gd name="connsiteX0-505" fmla="*/ 29025 w 4640878"/>
              <a:gd name="connsiteY0-506" fmla="*/ 118962 h 1462350"/>
              <a:gd name="connsiteX1-507" fmla="*/ 190950 w 4640878"/>
              <a:gd name="connsiteY1-508" fmla="*/ 4662 h 1462350"/>
              <a:gd name="connsiteX2-509" fmla="*/ 4458150 w 4640878"/>
              <a:gd name="connsiteY2-510" fmla="*/ 14187 h 1462350"/>
              <a:gd name="connsiteX3-511" fmla="*/ 4639125 w 4640878"/>
              <a:gd name="connsiteY3-512" fmla="*/ 176112 h 1462350"/>
              <a:gd name="connsiteX4-513" fmla="*/ 4629600 w 4640878"/>
              <a:gd name="connsiteY4-514" fmla="*/ 1347687 h 1462350"/>
              <a:gd name="connsiteX5-515" fmla="*/ 4505775 w 4640878"/>
              <a:gd name="connsiteY5-516" fmla="*/ 1452462 h 1462350"/>
              <a:gd name="connsiteX6-517" fmla="*/ 190950 w 4640878"/>
              <a:gd name="connsiteY6-518" fmla="*/ 1461987 h 1462350"/>
              <a:gd name="connsiteX7-519" fmla="*/ 9975 w 4640878"/>
              <a:gd name="connsiteY7-520" fmla="*/ 1328637 h 1462350"/>
              <a:gd name="connsiteX8-521" fmla="*/ 1403 w 4640878"/>
              <a:gd name="connsiteY8-522" fmla="*/ 478689 h 1462350"/>
              <a:gd name="connsiteX0-523" fmla="*/ 207133 w 4818986"/>
              <a:gd name="connsiteY0-524" fmla="*/ 204989 h 1472177"/>
              <a:gd name="connsiteX1-525" fmla="*/ 369058 w 4818986"/>
              <a:gd name="connsiteY1-526" fmla="*/ 14489 h 1472177"/>
              <a:gd name="connsiteX2-527" fmla="*/ 4636258 w 4818986"/>
              <a:gd name="connsiteY2-528" fmla="*/ 24014 h 1472177"/>
              <a:gd name="connsiteX3-529" fmla="*/ 4817233 w 4818986"/>
              <a:gd name="connsiteY3-530" fmla="*/ 185939 h 1472177"/>
              <a:gd name="connsiteX4-531" fmla="*/ 4807708 w 4818986"/>
              <a:gd name="connsiteY4-532" fmla="*/ 1357514 h 1472177"/>
              <a:gd name="connsiteX5-533" fmla="*/ 4683883 w 4818986"/>
              <a:gd name="connsiteY5-534" fmla="*/ 1462289 h 1472177"/>
              <a:gd name="connsiteX6-535" fmla="*/ 369058 w 4818986"/>
              <a:gd name="connsiteY6-536" fmla="*/ 1471814 h 1472177"/>
              <a:gd name="connsiteX7-537" fmla="*/ 188083 w 4818986"/>
              <a:gd name="connsiteY7-538" fmla="*/ 1338464 h 1472177"/>
              <a:gd name="connsiteX8-539" fmla="*/ 179511 w 4818986"/>
              <a:gd name="connsiteY8-540" fmla="*/ 488516 h 1472177"/>
              <a:gd name="connsiteX0-541" fmla="*/ 29025 w 4640878"/>
              <a:gd name="connsiteY0-542" fmla="*/ 195162 h 1462350"/>
              <a:gd name="connsiteX1-543" fmla="*/ 190950 w 4640878"/>
              <a:gd name="connsiteY1-544" fmla="*/ 4662 h 1462350"/>
              <a:gd name="connsiteX2-545" fmla="*/ 4458150 w 4640878"/>
              <a:gd name="connsiteY2-546" fmla="*/ 14187 h 1462350"/>
              <a:gd name="connsiteX3-547" fmla="*/ 4639125 w 4640878"/>
              <a:gd name="connsiteY3-548" fmla="*/ 176112 h 1462350"/>
              <a:gd name="connsiteX4-549" fmla="*/ 4629600 w 4640878"/>
              <a:gd name="connsiteY4-550" fmla="*/ 1347687 h 1462350"/>
              <a:gd name="connsiteX5-551" fmla="*/ 4505775 w 4640878"/>
              <a:gd name="connsiteY5-552" fmla="*/ 1452462 h 1462350"/>
              <a:gd name="connsiteX6-553" fmla="*/ 190950 w 4640878"/>
              <a:gd name="connsiteY6-554" fmla="*/ 1461987 h 1462350"/>
              <a:gd name="connsiteX7-555" fmla="*/ 9975 w 4640878"/>
              <a:gd name="connsiteY7-556" fmla="*/ 1328637 h 1462350"/>
              <a:gd name="connsiteX8-557" fmla="*/ 1403 w 4640878"/>
              <a:gd name="connsiteY8-558" fmla="*/ 478689 h 1462350"/>
              <a:gd name="connsiteX0-559" fmla="*/ 29025 w 4846051"/>
              <a:gd name="connsiteY0-560" fmla="*/ 199435 h 1466623"/>
              <a:gd name="connsiteX1-561" fmla="*/ 111575 w 4846051"/>
              <a:gd name="connsiteY1-562" fmla="*/ 8935 h 1466623"/>
              <a:gd name="connsiteX2-563" fmla="*/ 4458150 w 4846051"/>
              <a:gd name="connsiteY2-564" fmla="*/ 18460 h 1466623"/>
              <a:gd name="connsiteX3-565" fmla="*/ 4639125 w 4846051"/>
              <a:gd name="connsiteY3-566" fmla="*/ 180385 h 1466623"/>
              <a:gd name="connsiteX4-567" fmla="*/ 4629600 w 4846051"/>
              <a:gd name="connsiteY4-568" fmla="*/ 1351960 h 1466623"/>
              <a:gd name="connsiteX5-569" fmla="*/ 4505775 w 4846051"/>
              <a:gd name="connsiteY5-570" fmla="*/ 1456735 h 1466623"/>
              <a:gd name="connsiteX6-571" fmla="*/ 190950 w 4846051"/>
              <a:gd name="connsiteY6-572" fmla="*/ 1466260 h 1466623"/>
              <a:gd name="connsiteX7-573" fmla="*/ 9975 w 4846051"/>
              <a:gd name="connsiteY7-574" fmla="*/ 1332910 h 1466623"/>
              <a:gd name="connsiteX8-575" fmla="*/ 1403 w 4846051"/>
              <a:gd name="connsiteY8-576" fmla="*/ 482962 h 1466623"/>
              <a:gd name="connsiteX0-577" fmla="*/ 240110 w 5092061"/>
              <a:gd name="connsiteY0-578" fmla="*/ 211829 h 1475842"/>
              <a:gd name="connsiteX1-579" fmla="*/ 357585 w 5092061"/>
              <a:gd name="connsiteY1-580" fmla="*/ 18154 h 1475842"/>
              <a:gd name="connsiteX2-581" fmla="*/ 4704160 w 5092061"/>
              <a:gd name="connsiteY2-582" fmla="*/ 27679 h 1475842"/>
              <a:gd name="connsiteX3-583" fmla="*/ 4885135 w 5092061"/>
              <a:gd name="connsiteY3-584" fmla="*/ 189604 h 1475842"/>
              <a:gd name="connsiteX4-585" fmla="*/ 4875610 w 5092061"/>
              <a:gd name="connsiteY4-586" fmla="*/ 1361179 h 1475842"/>
              <a:gd name="connsiteX5-587" fmla="*/ 4751785 w 5092061"/>
              <a:gd name="connsiteY5-588" fmla="*/ 1465954 h 1475842"/>
              <a:gd name="connsiteX6-589" fmla="*/ 436960 w 5092061"/>
              <a:gd name="connsiteY6-590" fmla="*/ 1475479 h 1475842"/>
              <a:gd name="connsiteX7-591" fmla="*/ 255985 w 5092061"/>
              <a:gd name="connsiteY7-592" fmla="*/ 1342129 h 1475842"/>
              <a:gd name="connsiteX8-593" fmla="*/ 247413 w 5092061"/>
              <a:gd name="connsiteY8-594" fmla="*/ 492181 h 1475842"/>
              <a:gd name="connsiteX0-595" fmla="*/ 0 w 4851951"/>
              <a:gd name="connsiteY0-596" fmla="*/ 210481 h 1474494"/>
              <a:gd name="connsiteX1-597" fmla="*/ 117475 w 4851951"/>
              <a:gd name="connsiteY1-598" fmla="*/ 16806 h 1474494"/>
              <a:gd name="connsiteX2-599" fmla="*/ 4464050 w 4851951"/>
              <a:gd name="connsiteY2-600" fmla="*/ 26331 h 1474494"/>
              <a:gd name="connsiteX3-601" fmla="*/ 4645025 w 4851951"/>
              <a:gd name="connsiteY3-602" fmla="*/ 188256 h 1474494"/>
              <a:gd name="connsiteX4-603" fmla="*/ 4635500 w 4851951"/>
              <a:gd name="connsiteY4-604" fmla="*/ 1359831 h 1474494"/>
              <a:gd name="connsiteX5-605" fmla="*/ 4511675 w 4851951"/>
              <a:gd name="connsiteY5-606" fmla="*/ 1464606 h 1474494"/>
              <a:gd name="connsiteX6-607" fmla="*/ 196850 w 4851951"/>
              <a:gd name="connsiteY6-608" fmla="*/ 1474131 h 1474494"/>
              <a:gd name="connsiteX7-609" fmla="*/ 15875 w 4851951"/>
              <a:gd name="connsiteY7-610" fmla="*/ 1340781 h 1474494"/>
              <a:gd name="connsiteX8-611" fmla="*/ 7303 w 4851951"/>
              <a:gd name="connsiteY8-612" fmla="*/ 490833 h 1474494"/>
              <a:gd name="connsiteX0-613" fmla="*/ 0 w 4851951"/>
              <a:gd name="connsiteY0-614" fmla="*/ 211829 h 1475842"/>
              <a:gd name="connsiteX1-615" fmla="*/ 117475 w 4851951"/>
              <a:gd name="connsiteY1-616" fmla="*/ 18154 h 1475842"/>
              <a:gd name="connsiteX2-617" fmla="*/ 4464050 w 4851951"/>
              <a:gd name="connsiteY2-618" fmla="*/ 27679 h 1475842"/>
              <a:gd name="connsiteX3-619" fmla="*/ 4645025 w 4851951"/>
              <a:gd name="connsiteY3-620" fmla="*/ 189604 h 1475842"/>
              <a:gd name="connsiteX4-621" fmla="*/ 4635500 w 4851951"/>
              <a:gd name="connsiteY4-622" fmla="*/ 1361179 h 1475842"/>
              <a:gd name="connsiteX5-623" fmla="*/ 4511675 w 4851951"/>
              <a:gd name="connsiteY5-624" fmla="*/ 1465954 h 1475842"/>
              <a:gd name="connsiteX6-625" fmla="*/ 196850 w 4851951"/>
              <a:gd name="connsiteY6-626" fmla="*/ 1475479 h 1475842"/>
              <a:gd name="connsiteX7-627" fmla="*/ 15875 w 4851951"/>
              <a:gd name="connsiteY7-628" fmla="*/ 1342129 h 1475842"/>
              <a:gd name="connsiteX8-629" fmla="*/ 7303 w 4851951"/>
              <a:gd name="connsiteY8-630" fmla="*/ 492181 h 1475842"/>
              <a:gd name="connsiteX0-631" fmla="*/ 8584 w 4860535"/>
              <a:gd name="connsiteY0-632" fmla="*/ 211829 h 1475842"/>
              <a:gd name="connsiteX1-633" fmla="*/ 126059 w 4860535"/>
              <a:gd name="connsiteY1-634" fmla="*/ 18154 h 1475842"/>
              <a:gd name="connsiteX2-635" fmla="*/ 4472634 w 4860535"/>
              <a:gd name="connsiteY2-636" fmla="*/ 27679 h 1475842"/>
              <a:gd name="connsiteX3-637" fmla="*/ 4653609 w 4860535"/>
              <a:gd name="connsiteY3-638" fmla="*/ 189604 h 1475842"/>
              <a:gd name="connsiteX4-639" fmla="*/ 4644084 w 4860535"/>
              <a:gd name="connsiteY4-640" fmla="*/ 1361179 h 1475842"/>
              <a:gd name="connsiteX5-641" fmla="*/ 4520259 w 4860535"/>
              <a:gd name="connsiteY5-642" fmla="*/ 1465954 h 1475842"/>
              <a:gd name="connsiteX6-643" fmla="*/ 205434 w 4860535"/>
              <a:gd name="connsiteY6-644" fmla="*/ 1475479 h 1475842"/>
              <a:gd name="connsiteX7-645" fmla="*/ 24459 w 4860535"/>
              <a:gd name="connsiteY7-646" fmla="*/ 1342129 h 1475842"/>
              <a:gd name="connsiteX8-647" fmla="*/ 15887 w 4860535"/>
              <a:gd name="connsiteY8-648" fmla="*/ 492181 h 1475842"/>
              <a:gd name="connsiteX0-649" fmla="*/ 118 w 4852069"/>
              <a:gd name="connsiteY0-650" fmla="*/ 211829 h 1475842"/>
              <a:gd name="connsiteX1-651" fmla="*/ 117593 w 4852069"/>
              <a:gd name="connsiteY1-652" fmla="*/ 18154 h 1475842"/>
              <a:gd name="connsiteX2-653" fmla="*/ 4464168 w 4852069"/>
              <a:gd name="connsiteY2-654" fmla="*/ 27679 h 1475842"/>
              <a:gd name="connsiteX3-655" fmla="*/ 4645143 w 4852069"/>
              <a:gd name="connsiteY3-656" fmla="*/ 189604 h 1475842"/>
              <a:gd name="connsiteX4-657" fmla="*/ 4635618 w 4852069"/>
              <a:gd name="connsiteY4-658" fmla="*/ 1361179 h 1475842"/>
              <a:gd name="connsiteX5-659" fmla="*/ 4511793 w 4852069"/>
              <a:gd name="connsiteY5-660" fmla="*/ 1465954 h 1475842"/>
              <a:gd name="connsiteX6-661" fmla="*/ 196968 w 4852069"/>
              <a:gd name="connsiteY6-662" fmla="*/ 1475479 h 1475842"/>
              <a:gd name="connsiteX7-663" fmla="*/ 15993 w 4852069"/>
              <a:gd name="connsiteY7-664" fmla="*/ 1342129 h 1475842"/>
              <a:gd name="connsiteX8-665" fmla="*/ 7421 w 4852069"/>
              <a:gd name="connsiteY8-666" fmla="*/ 492181 h 1475842"/>
              <a:gd name="connsiteX0-667" fmla="*/ 118 w 4646896"/>
              <a:gd name="connsiteY0-668" fmla="*/ 207811 h 1471824"/>
              <a:gd name="connsiteX1-669" fmla="*/ 117593 w 4646896"/>
              <a:gd name="connsiteY1-670" fmla="*/ 14136 h 1471824"/>
              <a:gd name="connsiteX2-671" fmla="*/ 4464168 w 4646896"/>
              <a:gd name="connsiteY2-672" fmla="*/ 23661 h 1471824"/>
              <a:gd name="connsiteX3-673" fmla="*/ 4645143 w 4646896"/>
              <a:gd name="connsiteY3-674" fmla="*/ 185586 h 1471824"/>
              <a:gd name="connsiteX4-675" fmla="*/ 4635618 w 4646896"/>
              <a:gd name="connsiteY4-676" fmla="*/ 1357161 h 1471824"/>
              <a:gd name="connsiteX5-677" fmla="*/ 4511793 w 4646896"/>
              <a:gd name="connsiteY5-678" fmla="*/ 1461936 h 1471824"/>
              <a:gd name="connsiteX6-679" fmla="*/ 196968 w 4646896"/>
              <a:gd name="connsiteY6-680" fmla="*/ 1471461 h 1471824"/>
              <a:gd name="connsiteX7-681" fmla="*/ 15993 w 4646896"/>
              <a:gd name="connsiteY7-682" fmla="*/ 1338111 h 1471824"/>
              <a:gd name="connsiteX8-683" fmla="*/ 7421 w 4646896"/>
              <a:gd name="connsiteY8-684" fmla="*/ 488163 h 1471824"/>
              <a:gd name="connsiteX0-685" fmla="*/ 118 w 4646896"/>
              <a:gd name="connsiteY0-686" fmla="*/ 204334 h 1468347"/>
              <a:gd name="connsiteX1-687" fmla="*/ 117593 w 4646896"/>
              <a:gd name="connsiteY1-688" fmla="*/ 10659 h 1468347"/>
              <a:gd name="connsiteX2-689" fmla="*/ 4464168 w 4646896"/>
              <a:gd name="connsiteY2-690" fmla="*/ 20184 h 1468347"/>
              <a:gd name="connsiteX3-691" fmla="*/ 4645143 w 4646896"/>
              <a:gd name="connsiteY3-692" fmla="*/ 182109 h 1468347"/>
              <a:gd name="connsiteX4-693" fmla="*/ 4635618 w 4646896"/>
              <a:gd name="connsiteY4-694" fmla="*/ 1353684 h 1468347"/>
              <a:gd name="connsiteX5-695" fmla="*/ 4511793 w 4646896"/>
              <a:gd name="connsiteY5-696" fmla="*/ 1458459 h 1468347"/>
              <a:gd name="connsiteX6-697" fmla="*/ 196968 w 4646896"/>
              <a:gd name="connsiteY6-698" fmla="*/ 1467984 h 1468347"/>
              <a:gd name="connsiteX7-699" fmla="*/ 15993 w 4646896"/>
              <a:gd name="connsiteY7-700" fmla="*/ 1334634 h 1468347"/>
              <a:gd name="connsiteX8-701" fmla="*/ 7421 w 4646896"/>
              <a:gd name="connsiteY8-702" fmla="*/ 484686 h 14683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4646896" h="1468347">
                <a:moveTo>
                  <a:pt x="118" y="204334"/>
                </a:moveTo>
                <a:cubicBezTo>
                  <a:pt x="9642" y="139247"/>
                  <a:pt x="-39040" y="41351"/>
                  <a:pt x="117593" y="10659"/>
                </a:cubicBezTo>
                <a:cubicBezTo>
                  <a:pt x="274226" y="-20033"/>
                  <a:pt x="4361086" y="25899"/>
                  <a:pt x="4464168" y="20184"/>
                </a:cubicBezTo>
                <a:cubicBezTo>
                  <a:pt x="4567250" y="14469"/>
                  <a:pt x="4638793" y="43997"/>
                  <a:pt x="4645143" y="182109"/>
                </a:cubicBezTo>
                <a:cubicBezTo>
                  <a:pt x="4651493" y="320221"/>
                  <a:pt x="4638793" y="1299709"/>
                  <a:pt x="4635618" y="1353684"/>
                </a:cubicBezTo>
                <a:cubicBezTo>
                  <a:pt x="4632443" y="1407659"/>
                  <a:pt x="4632443" y="1444171"/>
                  <a:pt x="4511793" y="1458459"/>
                </a:cubicBezTo>
                <a:cubicBezTo>
                  <a:pt x="4391143" y="1472747"/>
                  <a:pt x="268405" y="1464808"/>
                  <a:pt x="196968" y="1467984"/>
                </a:cubicBezTo>
                <a:cubicBezTo>
                  <a:pt x="125531" y="1471160"/>
                  <a:pt x="33297" y="1455655"/>
                  <a:pt x="15993" y="1334634"/>
                </a:cubicBezTo>
                <a:cubicBezTo>
                  <a:pt x="-1311" y="1213613"/>
                  <a:pt x="9644" y="582158"/>
                  <a:pt x="7421" y="484686"/>
                </a:cubicBezTo>
              </a:path>
            </a:pathLst>
          </a:custGeom>
          <a:solidFill>
            <a:schemeClr val="bg1"/>
          </a:solidFill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2" name="矩形 47"/>
          <p:cNvSpPr>
            <a:spLocks noChangeArrowheads="1"/>
          </p:cNvSpPr>
          <p:nvPr/>
        </p:nvSpPr>
        <p:spPr bwMode="auto">
          <a:xfrm>
            <a:off x="947467" y="5429435"/>
            <a:ext cx="10450607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                    </a:t>
            </a:r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办公资源</a:t>
            </a:r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在此处输入文字，在此处输入文字，建议您在展示时采用新蒂下午茶基本版字体。在此处输入文字，建议您在展示时采用新蒂下午茶基本版字体。</a:t>
            </a:r>
            <a:endParaRPr lang="zh-CN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3" name="文本框 48"/>
          <p:cNvSpPr>
            <a:spLocks noChangeArrowheads="1"/>
          </p:cNvSpPr>
          <p:nvPr/>
        </p:nvSpPr>
        <p:spPr bwMode="auto">
          <a:xfrm>
            <a:off x="1428396" y="5325182"/>
            <a:ext cx="1610079" cy="46166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数据分析</a:t>
            </a:r>
          </a:p>
        </p:txBody>
      </p:sp>
      <p:sp>
        <p:nvSpPr>
          <p:cNvPr id="14" name="Freeform 30"/>
          <p:cNvSpPr>
            <a:spLocks noEditPoints="1"/>
          </p:cNvSpPr>
          <p:nvPr/>
        </p:nvSpPr>
        <p:spPr bwMode="auto">
          <a:xfrm>
            <a:off x="1086806" y="5301306"/>
            <a:ext cx="402161" cy="389352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5" name="Content Placeholder 2"/>
          <p:cNvSpPr txBox="1"/>
          <p:nvPr/>
        </p:nvSpPr>
        <p:spPr>
          <a:xfrm>
            <a:off x="2615051" y="2259582"/>
            <a:ext cx="989128" cy="1046440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2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99</a:t>
            </a:r>
            <a:r>
              <a:rPr lang="en-US" sz="28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%</a:t>
            </a:r>
          </a:p>
        </p:txBody>
      </p:sp>
      <p:sp>
        <p:nvSpPr>
          <p:cNvPr id="16" name="Content Placeholder 2"/>
          <p:cNvSpPr txBox="1"/>
          <p:nvPr/>
        </p:nvSpPr>
        <p:spPr>
          <a:xfrm>
            <a:off x="5059935" y="2812335"/>
            <a:ext cx="989128" cy="615553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2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52%</a:t>
            </a:r>
          </a:p>
        </p:txBody>
      </p:sp>
      <p:sp>
        <p:nvSpPr>
          <p:cNvPr id="17" name="Content Placeholder 2"/>
          <p:cNvSpPr txBox="1"/>
          <p:nvPr/>
        </p:nvSpPr>
        <p:spPr>
          <a:xfrm>
            <a:off x="7507954" y="3238282"/>
            <a:ext cx="989128" cy="615553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2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36%</a:t>
            </a:r>
          </a:p>
        </p:txBody>
      </p:sp>
      <p:sp>
        <p:nvSpPr>
          <p:cNvPr id="18" name="Content Placeholder 2"/>
          <p:cNvSpPr txBox="1"/>
          <p:nvPr/>
        </p:nvSpPr>
        <p:spPr>
          <a:xfrm>
            <a:off x="10006775" y="2309065"/>
            <a:ext cx="989128" cy="615553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32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  <a:cs typeface="Open Sans" pitchFamily="34" charset="0"/>
              </a:rPr>
              <a:t>68%</a:t>
            </a:r>
          </a:p>
        </p:txBody>
      </p:sp>
      <p:sp>
        <p:nvSpPr>
          <p:cNvPr id="19" name="矩形 18"/>
          <p:cNvSpPr/>
          <p:nvPr/>
        </p:nvSpPr>
        <p:spPr>
          <a:xfrm>
            <a:off x="1845128" y="4595815"/>
            <a:ext cx="11933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第一季度</a:t>
            </a:r>
            <a:endParaRPr lang="en-US" altLang="zh-CN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4316562" y="4595815"/>
            <a:ext cx="11933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第二季度</a:t>
            </a:r>
            <a:endParaRPr lang="en-US" altLang="zh-CN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6787996" y="4573666"/>
            <a:ext cx="11933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第三季度</a:t>
            </a:r>
            <a:endParaRPr lang="en-US" altLang="zh-CN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9234030" y="4573666"/>
            <a:ext cx="119334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第四季度</a:t>
            </a:r>
            <a:endParaRPr lang="en-US" altLang="zh-CN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26" name="组合 25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28" name="任意多边形 27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9" name="任意多边形 28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0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chemeClr val="accent1">
                      <a:lumMod val="50000"/>
                    </a:schemeClr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1" name="任意多边形 30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2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chemeClr val="accent1">
                      <a:lumMod val="50000"/>
                    </a:schemeClr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3" name="任意多边形 32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4" name="任意多边形 33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5" name="任意多边形 34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27" name="文本框 26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4892040" y="3490282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 rot="5400000">
            <a:off x="4909245" y="3504270"/>
            <a:ext cx="2401485" cy="27976"/>
          </a:xfrm>
          <a:custGeom>
            <a:avLst/>
            <a:gdLst>
              <a:gd name="connsiteX0" fmla="*/ 0 w 2401485"/>
              <a:gd name="connsiteY0" fmla="*/ 27976 h 27976"/>
              <a:gd name="connsiteX1" fmla="*/ 1847088 w 2401485"/>
              <a:gd name="connsiteY1" fmla="*/ 544 h 27976"/>
              <a:gd name="connsiteX2" fmla="*/ 2350008 w 2401485"/>
              <a:gd name="connsiteY2" fmla="*/ 9688 h 27976"/>
              <a:gd name="connsiteX3" fmla="*/ 2359152 w 2401485"/>
              <a:gd name="connsiteY3" fmla="*/ 9688 h 27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1485" h="27976">
                <a:moveTo>
                  <a:pt x="0" y="27976"/>
                </a:moveTo>
                <a:lnTo>
                  <a:pt x="1847088" y="544"/>
                </a:lnTo>
                <a:cubicBezTo>
                  <a:pt x="2238756" y="-2504"/>
                  <a:pt x="2264664" y="8164"/>
                  <a:pt x="2350008" y="9688"/>
                </a:cubicBezTo>
                <a:cubicBezTo>
                  <a:pt x="2435352" y="11212"/>
                  <a:pt x="2397252" y="10450"/>
                  <a:pt x="2359152" y="9688"/>
                </a:cubicBezTo>
              </a:path>
            </a:pathLst>
          </a:custGeom>
          <a:noFill/>
          <a:ln w="25400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4878832" y="1890437"/>
            <a:ext cx="670130" cy="18620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1500" dirty="0">
                <a:solidFill>
                  <a:srgbClr val="4D4D4D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S</a:t>
            </a:r>
          </a:p>
        </p:txBody>
      </p:sp>
      <p:sp>
        <p:nvSpPr>
          <p:cNvPr id="6" name="矩形 5"/>
          <p:cNvSpPr/>
          <p:nvPr/>
        </p:nvSpPr>
        <p:spPr>
          <a:xfrm>
            <a:off x="6202610" y="1890437"/>
            <a:ext cx="670130" cy="18620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1500" dirty="0">
                <a:solidFill>
                  <a:srgbClr val="4D4D4D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W</a:t>
            </a:r>
          </a:p>
        </p:txBody>
      </p:sp>
      <p:sp>
        <p:nvSpPr>
          <p:cNvPr id="7" name="矩形 6"/>
          <p:cNvSpPr/>
          <p:nvPr/>
        </p:nvSpPr>
        <p:spPr>
          <a:xfrm>
            <a:off x="4864228" y="3275030"/>
            <a:ext cx="670130" cy="18620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1500" dirty="0">
                <a:solidFill>
                  <a:srgbClr val="4D4D4D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O</a:t>
            </a:r>
          </a:p>
        </p:txBody>
      </p:sp>
      <p:sp>
        <p:nvSpPr>
          <p:cNvPr id="8" name="矩形 7"/>
          <p:cNvSpPr/>
          <p:nvPr/>
        </p:nvSpPr>
        <p:spPr>
          <a:xfrm>
            <a:off x="6315550" y="3384454"/>
            <a:ext cx="670130" cy="18620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1500" dirty="0">
                <a:solidFill>
                  <a:srgbClr val="4D4D4D"/>
                </a:solidFill>
                <a:latin typeface="新蒂黑板报" panose="03000600000000000000" pitchFamily="66" charset="-128"/>
                <a:ea typeface="新蒂黑板报" panose="03000600000000000000" pitchFamily="66" charset="-128"/>
              </a:rPr>
              <a:t>T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1727780" y="1873966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strength</a:t>
            </a:r>
            <a:endParaRPr lang="zh-CN" altLang="en-US" sz="2800" b="1" spc="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8876571" y="1873966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weakness</a:t>
            </a:r>
            <a:endParaRPr lang="zh-CN" altLang="en-US" sz="2800" b="1" spc="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8862503" y="4562871"/>
            <a:ext cx="18789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threats</a:t>
            </a:r>
            <a:endParaRPr lang="zh-CN" altLang="en-US" sz="2800" b="1" spc="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727780" y="4488737"/>
            <a:ext cx="26808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spc="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opportunities</a:t>
            </a:r>
            <a:endParaRPr lang="zh-CN" altLang="en-US" sz="2800" b="1" spc="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1359472" y="2333815"/>
            <a:ext cx="262984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352352" y="5092660"/>
            <a:ext cx="262984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8462872" y="2398855"/>
            <a:ext cx="262984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8462872" y="5105616"/>
            <a:ext cx="262984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7" name="Freeform 30"/>
          <p:cNvSpPr>
            <a:spLocks noEditPoints="1"/>
          </p:cNvSpPr>
          <p:nvPr/>
        </p:nvSpPr>
        <p:spPr bwMode="auto">
          <a:xfrm>
            <a:off x="1393149" y="195244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</a:endParaRPr>
          </a:p>
        </p:txBody>
      </p:sp>
      <p:sp>
        <p:nvSpPr>
          <p:cNvPr id="18" name="Freeform 30"/>
          <p:cNvSpPr>
            <a:spLocks noEditPoints="1"/>
          </p:cNvSpPr>
          <p:nvPr/>
        </p:nvSpPr>
        <p:spPr bwMode="auto">
          <a:xfrm>
            <a:off x="1414285" y="463193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</a:endParaRPr>
          </a:p>
        </p:txBody>
      </p:sp>
      <p:sp>
        <p:nvSpPr>
          <p:cNvPr id="19" name="Freeform 30"/>
          <p:cNvSpPr>
            <a:spLocks noEditPoints="1"/>
          </p:cNvSpPr>
          <p:nvPr/>
        </p:nvSpPr>
        <p:spPr bwMode="auto">
          <a:xfrm>
            <a:off x="8501976" y="1973173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</a:endParaRPr>
          </a:p>
        </p:txBody>
      </p:sp>
      <p:sp>
        <p:nvSpPr>
          <p:cNvPr id="20" name="Freeform 30"/>
          <p:cNvSpPr>
            <a:spLocks noEditPoints="1"/>
          </p:cNvSpPr>
          <p:nvPr/>
        </p:nvSpPr>
        <p:spPr bwMode="auto">
          <a:xfrm>
            <a:off x="8530595" y="468119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</a:endParaRPr>
          </a:p>
        </p:txBody>
      </p:sp>
      <p:sp>
        <p:nvSpPr>
          <p:cNvPr id="21" name="任意多边形 20"/>
          <p:cNvSpPr/>
          <p:nvPr/>
        </p:nvSpPr>
        <p:spPr>
          <a:xfrm>
            <a:off x="7526388" y="2115841"/>
            <a:ext cx="337211" cy="300116"/>
          </a:xfrm>
          <a:custGeom>
            <a:avLst/>
            <a:gdLst>
              <a:gd name="connsiteX0" fmla="*/ 0 w 452846"/>
              <a:gd name="connsiteY0" fmla="*/ 60960 h 400594"/>
              <a:gd name="connsiteX1" fmla="*/ 452846 w 452846"/>
              <a:gd name="connsiteY1" fmla="*/ 0 h 400594"/>
              <a:gd name="connsiteX2" fmla="*/ 252549 w 452846"/>
              <a:gd name="connsiteY2" fmla="*/ 400594 h 400594"/>
              <a:gd name="connsiteX3" fmla="*/ 0 w 452846"/>
              <a:gd name="connsiteY3" fmla="*/ 60960 h 400594"/>
              <a:gd name="connsiteX0-1" fmla="*/ 3560 w 456406"/>
              <a:gd name="connsiteY0-2" fmla="*/ 85376 h 425276"/>
              <a:gd name="connsiteX1-3" fmla="*/ 456406 w 456406"/>
              <a:gd name="connsiteY1-4" fmla="*/ 24416 h 425276"/>
              <a:gd name="connsiteX2-5" fmla="*/ 256109 w 456406"/>
              <a:gd name="connsiteY2-6" fmla="*/ 425010 h 425276"/>
              <a:gd name="connsiteX3-7" fmla="*/ 3560 w 456406"/>
              <a:gd name="connsiteY3-8" fmla="*/ 85376 h 425276"/>
              <a:gd name="connsiteX0-9" fmla="*/ 205 w 453051"/>
              <a:gd name="connsiteY0-10" fmla="*/ 78854 h 418720"/>
              <a:gd name="connsiteX1-11" fmla="*/ 453051 w 453051"/>
              <a:gd name="connsiteY1-12" fmla="*/ 17894 h 418720"/>
              <a:gd name="connsiteX2-13" fmla="*/ 252754 w 453051"/>
              <a:gd name="connsiteY2-14" fmla="*/ 418488 h 418720"/>
              <a:gd name="connsiteX3-15" fmla="*/ 205 w 453051"/>
              <a:gd name="connsiteY3-16" fmla="*/ 78854 h 418720"/>
              <a:gd name="connsiteX0-17" fmla="*/ 205 w 459049"/>
              <a:gd name="connsiteY0-18" fmla="*/ 111501 h 451367"/>
              <a:gd name="connsiteX1-19" fmla="*/ 453051 w 459049"/>
              <a:gd name="connsiteY1-20" fmla="*/ 50541 h 451367"/>
              <a:gd name="connsiteX2-21" fmla="*/ 252754 w 459049"/>
              <a:gd name="connsiteY2-22" fmla="*/ 451135 h 451367"/>
              <a:gd name="connsiteX3-23" fmla="*/ 205 w 459049"/>
              <a:gd name="connsiteY3-24" fmla="*/ 111501 h 451367"/>
              <a:gd name="connsiteX0-25" fmla="*/ 205 w 455465"/>
              <a:gd name="connsiteY0-26" fmla="*/ 66446 h 406312"/>
              <a:gd name="connsiteX1-27" fmla="*/ 453051 w 455465"/>
              <a:gd name="connsiteY1-28" fmla="*/ 5486 h 406312"/>
              <a:gd name="connsiteX2-29" fmla="*/ 252754 w 455465"/>
              <a:gd name="connsiteY2-30" fmla="*/ 406080 h 406312"/>
              <a:gd name="connsiteX3-31" fmla="*/ 205 w 455465"/>
              <a:gd name="connsiteY3-32" fmla="*/ 66446 h 406312"/>
              <a:gd name="connsiteX0-33" fmla="*/ 205 w 455587"/>
              <a:gd name="connsiteY0-34" fmla="*/ 66446 h 406312"/>
              <a:gd name="connsiteX1-35" fmla="*/ 453051 w 455587"/>
              <a:gd name="connsiteY1-36" fmla="*/ 5486 h 406312"/>
              <a:gd name="connsiteX2-37" fmla="*/ 252754 w 455587"/>
              <a:gd name="connsiteY2-38" fmla="*/ 406080 h 406312"/>
              <a:gd name="connsiteX3-39" fmla="*/ 205 w 455587"/>
              <a:gd name="connsiteY3-40" fmla="*/ 66446 h 406312"/>
              <a:gd name="connsiteX0-41" fmla="*/ 164 w 454994"/>
              <a:gd name="connsiteY0-42" fmla="*/ 66446 h 406217"/>
              <a:gd name="connsiteX1-43" fmla="*/ 453010 w 454994"/>
              <a:gd name="connsiteY1-44" fmla="*/ 5486 h 406217"/>
              <a:gd name="connsiteX2-45" fmla="*/ 252713 w 454994"/>
              <a:gd name="connsiteY2-46" fmla="*/ 406080 h 406217"/>
              <a:gd name="connsiteX3-47" fmla="*/ 164 w 454994"/>
              <a:gd name="connsiteY3-48" fmla="*/ 66446 h 406217"/>
              <a:gd name="connsiteX0-49" fmla="*/ 0 w 454830"/>
              <a:gd name="connsiteY0-50" fmla="*/ 66446 h 406218"/>
              <a:gd name="connsiteX1-51" fmla="*/ 452846 w 454830"/>
              <a:gd name="connsiteY1-52" fmla="*/ 5486 h 406218"/>
              <a:gd name="connsiteX2-53" fmla="*/ 252549 w 454830"/>
              <a:gd name="connsiteY2-54" fmla="*/ 406080 h 406218"/>
              <a:gd name="connsiteX3-55" fmla="*/ 91440 w 454830"/>
              <a:gd name="connsiteY3-56" fmla="*/ 157886 h 406218"/>
              <a:gd name="connsiteX0-57" fmla="*/ 0 w 454830"/>
              <a:gd name="connsiteY0-58" fmla="*/ 66446 h 406218"/>
              <a:gd name="connsiteX1-59" fmla="*/ 452846 w 454830"/>
              <a:gd name="connsiteY1-60" fmla="*/ 5486 h 406218"/>
              <a:gd name="connsiteX2-61" fmla="*/ 252549 w 454830"/>
              <a:gd name="connsiteY2-62" fmla="*/ 406080 h 406218"/>
              <a:gd name="connsiteX3-63" fmla="*/ 91440 w 454830"/>
              <a:gd name="connsiteY3-64" fmla="*/ 157886 h 406218"/>
              <a:gd name="connsiteX0-65" fmla="*/ 0 w 454830"/>
              <a:gd name="connsiteY0-66" fmla="*/ 66446 h 406291"/>
              <a:gd name="connsiteX1-67" fmla="*/ 452846 w 454830"/>
              <a:gd name="connsiteY1-68" fmla="*/ 5486 h 406291"/>
              <a:gd name="connsiteX2-69" fmla="*/ 252549 w 454830"/>
              <a:gd name="connsiteY2-70" fmla="*/ 406080 h 406291"/>
              <a:gd name="connsiteX3-71" fmla="*/ 91440 w 454830"/>
              <a:gd name="connsiteY3-72" fmla="*/ 157886 h 406291"/>
              <a:gd name="connsiteX0-73" fmla="*/ 1429 w 456814"/>
              <a:gd name="connsiteY0-74" fmla="*/ 66446 h 406636"/>
              <a:gd name="connsiteX1-75" fmla="*/ 454275 w 456814"/>
              <a:gd name="connsiteY1-76" fmla="*/ 5486 h 406636"/>
              <a:gd name="connsiteX2-77" fmla="*/ 253978 w 456814"/>
              <a:gd name="connsiteY2-78" fmla="*/ 406080 h 406636"/>
              <a:gd name="connsiteX3-79" fmla="*/ 0 w 456814"/>
              <a:gd name="connsiteY3-80" fmla="*/ 93592 h 406636"/>
              <a:gd name="connsiteX0-81" fmla="*/ 1429 w 456353"/>
              <a:gd name="connsiteY0-82" fmla="*/ 66446 h 406152"/>
              <a:gd name="connsiteX1-83" fmla="*/ 454275 w 456353"/>
              <a:gd name="connsiteY1-84" fmla="*/ 5486 h 406152"/>
              <a:gd name="connsiteX2-85" fmla="*/ 253978 w 456353"/>
              <a:gd name="connsiteY2-86" fmla="*/ 406080 h 406152"/>
              <a:gd name="connsiteX3-87" fmla="*/ 0 w 456353"/>
              <a:gd name="connsiteY3-88" fmla="*/ 93592 h 4061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456353" h="406152">
                <a:moveTo>
                  <a:pt x="1429" y="66446"/>
                </a:moveTo>
                <a:cubicBezTo>
                  <a:pt x="8618" y="42543"/>
                  <a:pt x="430554" y="-18507"/>
                  <a:pt x="454275" y="5486"/>
                </a:cubicBezTo>
                <a:cubicBezTo>
                  <a:pt x="477996" y="29479"/>
                  <a:pt x="291591" y="400921"/>
                  <a:pt x="253978" y="406080"/>
                </a:cubicBezTo>
                <a:cubicBezTo>
                  <a:pt x="216365" y="411239"/>
                  <a:pt x="32340" y="140355"/>
                  <a:pt x="0" y="93592"/>
                </a:cubicBezTo>
              </a:path>
            </a:pathLst>
          </a:custGeom>
          <a:noFill/>
          <a:ln w="19050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" name="任意多边形 21"/>
          <p:cNvSpPr/>
          <p:nvPr/>
        </p:nvSpPr>
        <p:spPr>
          <a:xfrm flipH="1">
            <a:off x="4513735" y="2109397"/>
            <a:ext cx="338048" cy="300861"/>
          </a:xfrm>
          <a:custGeom>
            <a:avLst/>
            <a:gdLst>
              <a:gd name="connsiteX0" fmla="*/ 0 w 452846"/>
              <a:gd name="connsiteY0" fmla="*/ 60960 h 400594"/>
              <a:gd name="connsiteX1" fmla="*/ 452846 w 452846"/>
              <a:gd name="connsiteY1" fmla="*/ 0 h 400594"/>
              <a:gd name="connsiteX2" fmla="*/ 252549 w 452846"/>
              <a:gd name="connsiteY2" fmla="*/ 400594 h 400594"/>
              <a:gd name="connsiteX3" fmla="*/ 0 w 452846"/>
              <a:gd name="connsiteY3" fmla="*/ 60960 h 400594"/>
              <a:gd name="connsiteX0-1" fmla="*/ 3560 w 456406"/>
              <a:gd name="connsiteY0-2" fmla="*/ 85376 h 425276"/>
              <a:gd name="connsiteX1-3" fmla="*/ 456406 w 456406"/>
              <a:gd name="connsiteY1-4" fmla="*/ 24416 h 425276"/>
              <a:gd name="connsiteX2-5" fmla="*/ 256109 w 456406"/>
              <a:gd name="connsiteY2-6" fmla="*/ 425010 h 425276"/>
              <a:gd name="connsiteX3-7" fmla="*/ 3560 w 456406"/>
              <a:gd name="connsiteY3-8" fmla="*/ 85376 h 425276"/>
              <a:gd name="connsiteX0-9" fmla="*/ 205 w 453051"/>
              <a:gd name="connsiteY0-10" fmla="*/ 78854 h 418720"/>
              <a:gd name="connsiteX1-11" fmla="*/ 453051 w 453051"/>
              <a:gd name="connsiteY1-12" fmla="*/ 17894 h 418720"/>
              <a:gd name="connsiteX2-13" fmla="*/ 252754 w 453051"/>
              <a:gd name="connsiteY2-14" fmla="*/ 418488 h 418720"/>
              <a:gd name="connsiteX3-15" fmla="*/ 205 w 453051"/>
              <a:gd name="connsiteY3-16" fmla="*/ 78854 h 418720"/>
              <a:gd name="connsiteX0-17" fmla="*/ 205 w 459049"/>
              <a:gd name="connsiteY0-18" fmla="*/ 111501 h 451367"/>
              <a:gd name="connsiteX1-19" fmla="*/ 453051 w 459049"/>
              <a:gd name="connsiteY1-20" fmla="*/ 50541 h 451367"/>
              <a:gd name="connsiteX2-21" fmla="*/ 252754 w 459049"/>
              <a:gd name="connsiteY2-22" fmla="*/ 451135 h 451367"/>
              <a:gd name="connsiteX3-23" fmla="*/ 205 w 459049"/>
              <a:gd name="connsiteY3-24" fmla="*/ 111501 h 451367"/>
              <a:gd name="connsiteX0-25" fmla="*/ 205 w 455465"/>
              <a:gd name="connsiteY0-26" fmla="*/ 66446 h 406312"/>
              <a:gd name="connsiteX1-27" fmla="*/ 453051 w 455465"/>
              <a:gd name="connsiteY1-28" fmla="*/ 5486 h 406312"/>
              <a:gd name="connsiteX2-29" fmla="*/ 252754 w 455465"/>
              <a:gd name="connsiteY2-30" fmla="*/ 406080 h 406312"/>
              <a:gd name="connsiteX3-31" fmla="*/ 205 w 455465"/>
              <a:gd name="connsiteY3-32" fmla="*/ 66446 h 406312"/>
              <a:gd name="connsiteX0-33" fmla="*/ 205 w 455587"/>
              <a:gd name="connsiteY0-34" fmla="*/ 66446 h 406312"/>
              <a:gd name="connsiteX1-35" fmla="*/ 453051 w 455587"/>
              <a:gd name="connsiteY1-36" fmla="*/ 5486 h 406312"/>
              <a:gd name="connsiteX2-37" fmla="*/ 252754 w 455587"/>
              <a:gd name="connsiteY2-38" fmla="*/ 406080 h 406312"/>
              <a:gd name="connsiteX3-39" fmla="*/ 205 w 455587"/>
              <a:gd name="connsiteY3-40" fmla="*/ 66446 h 406312"/>
              <a:gd name="connsiteX0-41" fmla="*/ 164 w 454994"/>
              <a:gd name="connsiteY0-42" fmla="*/ 66446 h 406217"/>
              <a:gd name="connsiteX1-43" fmla="*/ 453010 w 454994"/>
              <a:gd name="connsiteY1-44" fmla="*/ 5486 h 406217"/>
              <a:gd name="connsiteX2-45" fmla="*/ 252713 w 454994"/>
              <a:gd name="connsiteY2-46" fmla="*/ 406080 h 406217"/>
              <a:gd name="connsiteX3-47" fmla="*/ 164 w 454994"/>
              <a:gd name="connsiteY3-48" fmla="*/ 66446 h 406217"/>
              <a:gd name="connsiteX0-49" fmla="*/ 0 w 454830"/>
              <a:gd name="connsiteY0-50" fmla="*/ 66446 h 406218"/>
              <a:gd name="connsiteX1-51" fmla="*/ 452846 w 454830"/>
              <a:gd name="connsiteY1-52" fmla="*/ 5486 h 406218"/>
              <a:gd name="connsiteX2-53" fmla="*/ 252549 w 454830"/>
              <a:gd name="connsiteY2-54" fmla="*/ 406080 h 406218"/>
              <a:gd name="connsiteX3-55" fmla="*/ 91440 w 454830"/>
              <a:gd name="connsiteY3-56" fmla="*/ 157886 h 406218"/>
              <a:gd name="connsiteX0-57" fmla="*/ 0 w 454830"/>
              <a:gd name="connsiteY0-58" fmla="*/ 66446 h 406218"/>
              <a:gd name="connsiteX1-59" fmla="*/ 452846 w 454830"/>
              <a:gd name="connsiteY1-60" fmla="*/ 5486 h 406218"/>
              <a:gd name="connsiteX2-61" fmla="*/ 252549 w 454830"/>
              <a:gd name="connsiteY2-62" fmla="*/ 406080 h 406218"/>
              <a:gd name="connsiteX3-63" fmla="*/ 91440 w 454830"/>
              <a:gd name="connsiteY3-64" fmla="*/ 157886 h 406218"/>
              <a:gd name="connsiteX0-65" fmla="*/ 0 w 454830"/>
              <a:gd name="connsiteY0-66" fmla="*/ 66446 h 406291"/>
              <a:gd name="connsiteX1-67" fmla="*/ 452846 w 454830"/>
              <a:gd name="connsiteY1-68" fmla="*/ 5486 h 406291"/>
              <a:gd name="connsiteX2-69" fmla="*/ 252549 w 454830"/>
              <a:gd name="connsiteY2-70" fmla="*/ 406080 h 406291"/>
              <a:gd name="connsiteX3-71" fmla="*/ 91440 w 454830"/>
              <a:gd name="connsiteY3-72" fmla="*/ 157886 h 406291"/>
              <a:gd name="connsiteX0-73" fmla="*/ 1429 w 456814"/>
              <a:gd name="connsiteY0-74" fmla="*/ 66446 h 406636"/>
              <a:gd name="connsiteX1-75" fmla="*/ 454275 w 456814"/>
              <a:gd name="connsiteY1-76" fmla="*/ 5486 h 406636"/>
              <a:gd name="connsiteX2-77" fmla="*/ 253978 w 456814"/>
              <a:gd name="connsiteY2-78" fmla="*/ 406080 h 406636"/>
              <a:gd name="connsiteX3-79" fmla="*/ 0 w 456814"/>
              <a:gd name="connsiteY3-80" fmla="*/ 93592 h 406636"/>
              <a:gd name="connsiteX0-81" fmla="*/ 1429 w 456353"/>
              <a:gd name="connsiteY0-82" fmla="*/ 66446 h 406152"/>
              <a:gd name="connsiteX1-83" fmla="*/ 454275 w 456353"/>
              <a:gd name="connsiteY1-84" fmla="*/ 5486 h 406152"/>
              <a:gd name="connsiteX2-85" fmla="*/ 253978 w 456353"/>
              <a:gd name="connsiteY2-86" fmla="*/ 406080 h 406152"/>
              <a:gd name="connsiteX3-87" fmla="*/ 0 w 456353"/>
              <a:gd name="connsiteY3-88" fmla="*/ 93592 h 4061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456353" h="406152">
                <a:moveTo>
                  <a:pt x="1429" y="66446"/>
                </a:moveTo>
                <a:cubicBezTo>
                  <a:pt x="8618" y="42543"/>
                  <a:pt x="430554" y="-18507"/>
                  <a:pt x="454275" y="5486"/>
                </a:cubicBezTo>
                <a:cubicBezTo>
                  <a:pt x="477996" y="29479"/>
                  <a:pt x="291591" y="400921"/>
                  <a:pt x="253978" y="406080"/>
                </a:cubicBezTo>
                <a:cubicBezTo>
                  <a:pt x="216365" y="411239"/>
                  <a:pt x="32340" y="140355"/>
                  <a:pt x="0" y="93592"/>
                </a:cubicBezTo>
              </a:path>
            </a:pathLst>
          </a:custGeom>
          <a:noFill/>
          <a:ln w="19050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4" name="任意多边形 23"/>
          <p:cNvSpPr/>
          <p:nvPr/>
        </p:nvSpPr>
        <p:spPr>
          <a:xfrm rot="4143017">
            <a:off x="7579281" y="4521844"/>
            <a:ext cx="337211" cy="300116"/>
          </a:xfrm>
          <a:custGeom>
            <a:avLst/>
            <a:gdLst>
              <a:gd name="connsiteX0" fmla="*/ 0 w 452846"/>
              <a:gd name="connsiteY0" fmla="*/ 60960 h 400594"/>
              <a:gd name="connsiteX1" fmla="*/ 452846 w 452846"/>
              <a:gd name="connsiteY1" fmla="*/ 0 h 400594"/>
              <a:gd name="connsiteX2" fmla="*/ 252549 w 452846"/>
              <a:gd name="connsiteY2" fmla="*/ 400594 h 400594"/>
              <a:gd name="connsiteX3" fmla="*/ 0 w 452846"/>
              <a:gd name="connsiteY3" fmla="*/ 60960 h 400594"/>
              <a:gd name="connsiteX0-1" fmla="*/ 3560 w 456406"/>
              <a:gd name="connsiteY0-2" fmla="*/ 85376 h 425276"/>
              <a:gd name="connsiteX1-3" fmla="*/ 456406 w 456406"/>
              <a:gd name="connsiteY1-4" fmla="*/ 24416 h 425276"/>
              <a:gd name="connsiteX2-5" fmla="*/ 256109 w 456406"/>
              <a:gd name="connsiteY2-6" fmla="*/ 425010 h 425276"/>
              <a:gd name="connsiteX3-7" fmla="*/ 3560 w 456406"/>
              <a:gd name="connsiteY3-8" fmla="*/ 85376 h 425276"/>
              <a:gd name="connsiteX0-9" fmla="*/ 205 w 453051"/>
              <a:gd name="connsiteY0-10" fmla="*/ 78854 h 418720"/>
              <a:gd name="connsiteX1-11" fmla="*/ 453051 w 453051"/>
              <a:gd name="connsiteY1-12" fmla="*/ 17894 h 418720"/>
              <a:gd name="connsiteX2-13" fmla="*/ 252754 w 453051"/>
              <a:gd name="connsiteY2-14" fmla="*/ 418488 h 418720"/>
              <a:gd name="connsiteX3-15" fmla="*/ 205 w 453051"/>
              <a:gd name="connsiteY3-16" fmla="*/ 78854 h 418720"/>
              <a:gd name="connsiteX0-17" fmla="*/ 205 w 459049"/>
              <a:gd name="connsiteY0-18" fmla="*/ 111501 h 451367"/>
              <a:gd name="connsiteX1-19" fmla="*/ 453051 w 459049"/>
              <a:gd name="connsiteY1-20" fmla="*/ 50541 h 451367"/>
              <a:gd name="connsiteX2-21" fmla="*/ 252754 w 459049"/>
              <a:gd name="connsiteY2-22" fmla="*/ 451135 h 451367"/>
              <a:gd name="connsiteX3-23" fmla="*/ 205 w 459049"/>
              <a:gd name="connsiteY3-24" fmla="*/ 111501 h 451367"/>
              <a:gd name="connsiteX0-25" fmla="*/ 205 w 455465"/>
              <a:gd name="connsiteY0-26" fmla="*/ 66446 h 406312"/>
              <a:gd name="connsiteX1-27" fmla="*/ 453051 w 455465"/>
              <a:gd name="connsiteY1-28" fmla="*/ 5486 h 406312"/>
              <a:gd name="connsiteX2-29" fmla="*/ 252754 w 455465"/>
              <a:gd name="connsiteY2-30" fmla="*/ 406080 h 406312"/>
              <a:gd name="connsiteX3-31" fmla="*/ 205 w 455465"/>
              <a:gd name="connsiteY3-32" fmla="*/ 66446 h 406312"/>
              <a:gd name="connsiteX0-33" fmla="*/ 205 w 455587"/>
              <a:gd name="connsiteY0-34" fmla="*/ 66446 h 406312"/>
              <a:gd name="connsiteX1-35" fmla="*/ 453051 w 455587"/>
              <a:gd name="connsiteY1-36" fmla="*/ 5486 h 406312"/>
              <a:gd name="connsiteX2-37" fmla="*/ 252754 w 455587"/>
              <a:gd name="connsiteY2-38" fmla="*/ 406080 h 406312"/>
              <a:gd name="connsiteX3-39" fmla="*/ 205 w 455587"/>
              <a:gd name="connsiteY3-40" fmla="*/ 66446 h 406312"/>
              <a:gd name="connsiteX0-41" fmla="*/ 164 w 454994"/>
              <a:gd name="connsiteY0-42" fmla="*/ 66446 h 406217"/>
              <a:gd name="connsiteX1-43" fmla="*/ 453010 w 454994"/>
              <a:gd name="connsiteY1-44" fmla="*/ 5486 h 406217"/>
              <a:gd name="connsiteX2-45" fmla="*/ 252713 w 454994"/>
              <a:gd name="connsiteY2-46" fmla="*/ 406080 h 406217"/>
              <a:gd name="connsiteX3-47" fmla="*/ 164 w 454994"/>
              <a:gd name="connsiteY3-48" fmla="*/ 66446 h 406217"/>
              <a:gd name="connsiteX0-49" fmla="*/ 0 w 454830"/>
              <a:gd name="connsiteY0-50" fmla="*/ 66446 h 406218"/>
              <a:gd name="connsiteX1-51" fmla="*/ 452846 w 454830"/>
              <a:gd name="connsiteY1-52" fmla="*/ 5486 h 406218"/>
              <a:gd name="connsiteX2-53" fmla="*/ 252549 w 454830"/>
              <a:gd name="connsiteY2-54" fmla="*/ 406080 h 406218"/>
              <a:gd name="connsiteX3-55" fmla="*/ 91440 w 454830"/>
              <a:gd name="connsiteY3-56" fmla="*/ 157886 h 406218"/>
              <a:gd name="connsiteX0-57" fmla="*/ 0 w 454830"/>
              <a:gd name="connsiteY0-58" fmla="*/ 66446 h 406218"/>
              <a:gd name="connsiteX1-59" fmla="*/ 452846 w 454830"/>
              <a:gd name="connsiteY1-60" fmla="*/ 5486 h 406218"/>
              <a:gd name="connsiteX2-61" fmla="*/ 252549 w 454830"/>
              <a:gd name="connsiteY2-62" fmla="*/ 406080 h 406218"/>
              <a:gd name="connsiteX3-63" fmla="*/ 91440 w 454830"/>
              <a:gd name="connsiteY3-64" fmla="*/ 157886 h 406218"/>
              <a:gd name="connsiteX0-65" fmla="*/ 0 w 454830"/>
              <a:gd name="connsiteY0-66" fmla="*/ 66446 h 406291"/>
              <a:gd name="connsiteX1-67" fmla="*/ 452846 w 454830"/>
              <a:gd name="connsiteY1-68" fmla="*/ 5486 h 406291"/>
              <a:gd name="connsiteX2-69" fmla="*/ 252549 w 454830"/>
              <a:gd name="connsiteY2-70" fmla="*/ 406080 h 406291"/>
              <a:gd name="connsiteX3-71" fmla="*/ 91440 w 454830"/>
              <a:gd name="connsiteY3-72" fmla="*/ 157886 h 406291"/>
              <a:gd name="connsiteX0-73" fmla="*/ 1429 w 456814"/>
              <a:gd name="connsiteY0-74" fmla="*/ 66446 h 406636"/>
              <a:gd name="connsiteX1-75" fmla="*/ 454275 w 456814"/>
              <a:gd name="connsiteY1-76" fmla="*/ 5486 h 406636"/>
              <a:gd name="connsiteX2-77" fmla="*/ 253978 w 456814"/>
              <a:gd name="connsiteY2-78" fmla="*/ 406080 h 406636"/>
              <a:gd name="connsiteX3-79" fmla="*/ 0 w 456814"/>
              <a:gd name="connsiteY3-80" fmla="*/ 93592 h 406636"/>
              <a:gd name="connsiteX0-81" fmla="*/ 1429 w 456353"/>
              <a:gd name="connsiteY0-82" fmla="*/ 66446 h 406152"/>
              <a:gd name="connsiteX1-83" fmla="*/ 454275 w 456353"/>
              <a:gd name="connsiteY1-84" fmla="*/ 5486 h 406152"/>
              <a:gd name="connsiteX2-85" fmla="*/ 253978 w 456353"/>
              <a:gd name="connsiteY2-86" fmla="*/ 406080 h 406152"/>
              <a:gd name="connsiteX3-87" fmla="*/ 0 w 456353"/>
              <a:gd name="connsiteY3-88" fmla="*/ 93592 h 4061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456353" h="406152">
                <a:moveTo>
                  <a:pt x="1429" y="66446"/>
                </a:moveTo>
                <a:cubicBezTo>
                  <a:pt x="8618" y="42543"/>
                  <a:pt x="430554" y="-18507"/>
                  <a:pt x="454275" y="5486"/>
                </a:cubicBezTo>
                <a:cubicBezTo>
                  <a:pt x="477996" y="29479"/>
                  <a:pt x="291591" y="400921"/>
                  <a:pt x="253978" y="406080"/>
                </a:cubicBezTo>
                <a:cubicBezTo>
                  <a:pt x="216365" y="411239"/>
                  <a:pt x="32340" y="140355"/>
                  <a:pt x="0" y="93592"/>
                </a:cubicBezTo>
              </a:path>
            </a:pathLst>
          </a:custGeom>
          <a:noFill/>
          <a:ln w="19050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5" name="任意多边形 24"/>
          <p:cNvSpPr/>
          <p:nvPr/>
        </p:nvSpPr>
        <p:spPr>
          <a:xfrm rot="17855624" flipH="1">
            <a:off x="4496317" y="4518464"/>
            <a:ext cx="338048" cy="300861"/>
          </a:xfrm>
          <a:custGeom>
            <a:avLst/>
            <a:gdLst>
              <a:gd name="connsiteX0" fmla="*/ 0 w 452846"/>
              <a:gd name="connsiteY0" fmla="*/ 60960 h 400594"/>
              <a:gd name="connsiteX1" fmla="*/ 452846 w 452846"/>
              <a:gd name="connsiteY1" fmla="*/ 0 h 400594"/>
              <a:gd name="connsiteX2" fmla="*/ 252549 w 452846"/>
              <a:gd name="connsiteY2" fmla="*/ 400594 h 400594"/>
              <a:gd name="connsiteX3" fmla="*/ 0 w 452846"/>
              <a:gd name="connsiteY3" fmla="*/ 60960 h 400594"/>
              <a:gd name="connsiteX0-1" fmla="*/ 3560 w 456406"/>
              <a:gd name="connsiteY0-2" fmla="*/ 85376 h 425276"/>
              <a:gd name="connsiteX1-3" fmla="*/ 456406 w 456406"/>
              <a:gd name="connsiteY1-4" fmla="*/ 24416 h 425276"/>
              <a:gd name="connsiteX2-5" fmla="*/ 256109 w 456406"/>
              <a:gd name="connsiteY2-6" fmla="*/ 425010 h 425276"/>
              <a:gd name="connsiteX3-7" fmla="*/ 3560 w 456406"/>
              <a:gd name="connsiteY3-8" fmla="*/ 85376 h 425276"/>
              <a:gd name="connsiteX0-9" fmla="*/ 205 w 453051"/>
              <a:gd name="connsiteY0-10" fmla="*/ 78854 h 418720"/>
              <a:gd name="connsiteX1-11" fmla="*/ 453051 w 453051"/>
              <a:gd name="connsiteY1-12" fmla="*/ 17894 h 418720"/>
              <a:gd name="connsiteX2-13" fmla="*/ 252754 w 453051"/>
              <a:gd name="connsiteY2-14" fmla="*/ 418488 h 418720"/>
              <a:gd name="connsiteX3-15" fmla="*/ 205 w 453051"/>
              <a:gd name="connsiteY3-16" fmla="*/ 78854 h 418720"/>
              <a:gd name="connsiteX0-17" fmla="*/ 205 w 459049"/>
              <a:gd name="connsiteY0-18" fmla="*/ 111501 h 451367"/>
              <a:gd name="connsiteX1-19" fmla="*/ 453051 w 459049"/>
              <a:gd name="connsiteY1-20" fmla="*/ 50541 h 451367"/>
              <a:gd name="connsiteX2-21" fmla="*/ 252754 w 459049"/>
              <a:gd name="connsiteY2-22" fmla="*/ 451135 h 451367"/>
              <a:gd name="connsiteX3-23" fmla="*/ 205 w 459049"/>
              <a:gd name="connsiteY3-24" fmla="*/ 111501 h 451367"/>
              <a:gd name="connsiteX0-25" fmla="*/ 205 w 455465"/>
              <a:gd name="connsiteY0-26" fmla="*/ 66446 h 406312"/>
              <a:gd name="connsiteX1-27" fmla="*/ 453051 w 455465"/>
              <a:gd name="connsiteY1-28" fmla="*/ 5486 h 406312"/>
              <a:gd name="connsiteX2-29" fmla="*/ 252754 w 455465"/>
              <a:gd name="connsiteY2-30" fmla="*/ 406080 h 406312"/>
              <a:gd name="connsiteX3-31" fmla="*/ 205 w 455465"/>
              <a:gd name="connsiteY3-32" fmla="*/ 66446 h 406312"/>
              <a:gd name="connsiteX0-33" fmla="*/ 205 w 455587"/>
              <a:gd name="connsiteY0-34" fmla="*/ 66446 h 406312"/>
              <a:gd name="connsiteX1-35" fmla="*/ 453051 w 455587"/>
              <a:gd name="connsiteY1-36" fmla="*/ 5486 h 406312"/>
              <a:gd name="connsiteX2-37" fmla="*/ 252754 w 455587"/>
              <a:gd name="connsiteY2-38" fmla="*/ 406080 h 406312"/>
              <a:gd name="connsiteX3-39" fmla="*/ 205 w 455587"/>
              <a:gd name="connsiteY3-40" fmla="*/ 66446 h 406312"/>
              <a:gd name="connsiteX0-41" fmla="*/ 164 w 454994"/>
              <a:gd name="connsiteY0-42" fmla="*/ 66446 h 406217"/>
              <a:gd name="connsiteX1-43" fmla="*/ 453010 w 454994"/>
              <a:gd name="connsiteY1-44" fmla="*/ 5486 h 406217"/>
              <a:gd name="connsiteX2-45" fmla="*/ 252713 w 454994"/>
              <a:gd name="connsiteY2-46" fmla="*/ 406080 h 406217"/>
              <a:gd name="connsiteX3-47" fmla="*/ 164 w 454994"/>
              <a:gd name="connsiteY3-48" fmla="*/ 66446 h 406217"/>
              <a:gd name="connsiteX0-49" fmla="*/ 0 w 454830"/>
              <a:gd name="connsiteY0-50" fmla="*/ 66446 h 406218"/>
              <a:gd name="connsiteX1-51" fmla="*/ 452846 w 454830"/>
              <a:gd name="connsiteY1-52" fmla="*/ 5486 h 406218"/>
              <a:gd name="connsiteX2-53" fmla="*/ 252549 w 454830"/>
              <a:gd name="connsiteY2-54" fmla="*/ 406080 h 406218"/>
              <a:gd name="connsiteX3-55" fmla="*/ 91440 w 454830"/>
              <a:gd name="connsiteY3-56" fmla="*/ 157886 h 406218"/>
              <a:gd name="connsiteX0-57" fmla="*/ 0 w 454830"/>
              <a:gd name="connsiteY0-58" fmla="*/ 66446 h 406218"/>
              <a:gd name="connsiteX1-59" fmla="*/ 452846 w 454830"/>
              <a:gd name="connsiteY1-60" fmla="*/ 5486 h 406218"/>
              <a:gd name="connsiteX2-61" fmla="*/ 252549 w 454830"/>
              <a:gd name="connsiteY2-62" fmla="*/ 406080 h 406218"/>
              <a:gd name="connsiteX3-63" fmla="*/ 91440 w 454830"/>
              <a:gd name="connsiteY3-64" fmla="*/ 157886 h 406218"/>
              <a:gd name="connsiteX0-65" fmla="*/ 0 w 454830"/>
              <a:gd name="connsiteY0-66" fmla="*/ 66446 h 406291"/>
              <a:gd name="connsiteX1-67" fmla="*/ 452846 w 454830"/>
              <a:gd name="connsiteY1-68" fmla="*/ 5486 h 406291"/>
              <a:gd name="connsiteX2-69" fmla="*/ 252549 w 454830"/>
              <a:gd name="connsiteY2-70" fmla="*/ 406080 h 406291"/>
              <a:gd name="connsiteX3-71" fmla="*/ 91440 w 454830"/>
              <a:gd name="connsiteY3-72" fmla="*/ 157886 h 406291"/>
              <a:gd name="connsiteX0-73" fmla="*/ 1429 w 456814"/>
              <a:gd name="connsiteY0-74" fmla="*/ 66446 h 406636"/>
              <a:gd name="connsiteX1-75" fmla="*/ 454275 w 456814"/>
              <a:gd name="connsiteY1-76" fmla="*/ 5486 h 406636"/>
              <a:gd name="connsiteX2-77" fmla="*/ 253978 w 456814"/>
              <a:gd name="connsiteY2-78" fmla="*/ 406080 h 406636"/>
              <a:gd name="connsiteX3-79" fmla="*/ 0 w 456814"/>
              <a:gd name="connsiteY3-80" fmla="*/ 93592 h 406636"/>
              <a:gd name="connsiteX0-81" fmla="*/ 1429 w 456353"/>
              <a:gd name="connsiteY0-82" fmla="*/ 66446 h 406152"/>
              <a:gd name="connsiteX1-83" fmla="*/ 454275 w 456353"/>
              <a:gd name="connsiteY1-84" fmla="*/ 5486 h 406152"/>
              <a:gd name="connsiteX2-85" fmla="*/ 253978 w 456353"/>
              <a:gd name="connsiteY2-86" fmla="*/ 406080 h 406152"/>
              <a:gd name="connsiteX3-87" fmla="*/ 0 w 456353"/>
              <a:gd name="connsiteY3-88" fmla="*/ 93592 h 4061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456353" h="406152">
                <a:moveTo>
                  <a:pt x="1429" y="66446"/>
                </a:moveTo>
                <a:cubicBezTo>
                  <a:pt x="8618" y="42543"/>
                  <a:pt x="430554" y="-18507"/>
                  <a:pt x="454275" y="5486"/>
                </a:cubicBezTo>
                <a:cubicBezTo>
                  <a:pt x="477996" y="29479"/>
                  <a:pt x="291591" y="400921"/>
                  <a:pt x="253978" y="406080"/>
                </a:cubicBezTo>
                <a:cubicBezTo>
                  <a:pt x="216365" y="411239"/>
                  <a:pt x="32340" y="140355"/>
                  <a:pt x="0" y="93592"/>
                </a:cubicBezTo>
              </a:path>
            </a:pathLst>
          </a:custGeom>
          <a:noFill/>
          <a:ln w="19050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27" name="组合 26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28" name="组合 27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30" name="任意多边形 29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1" name="任意多边形 30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2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3" name="任意多边形 32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4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5" name="任意多边形 34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6" name="任意多边形 35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7" name="任意多边形 36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29" name="文本框 28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任意多边形 41"/>
          <p:cNvSpPr/>
          <p:nvPr/>
        </p:nvSpPr>
        <p:spPr>
          <a:xfrm rot="5400000">
            <a:off x="1553035" y="2067576"/>
            <a:ext cx="1234413" cy="194103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45" name="椭圆 31"/>
          <p:cNvSpPr/>
          <p:nvPr/>
        </p:nvSpPr>
        <p:spPr>
          <a:xfrm rot="15654318">
            <a:off x="827676" y="2695072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1" name="任意多边形 50"/>
          <p:cNvSpPr/>
          <p:nvPr/>
        </p:nvSpPr>
        <p:spPr>
          <a:xfrm rot="5400000">
            <a:off x="4165188" y="2067577"/>
            <a:ext cx="1234413" cy="194103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2" name="椭圆 31"/>
          <p:cNvSpPr/>
          <p:nvPr/>
        </p:nvSpPr>
        <p:spPr>
          <a:xfrm rot="15654318">
            <a:off x="3439829" y="2695073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6" name="任意多边形 55"/>
          <p:cNvSpPr/>
          <p:nvPr/>
        </p:nvSpPr>
        <p:spPr>
          <a:xfrm rot="5400000">
            <a:off x="6777341" y="2067576"/>
            <a:ext cx="1234413" cy="194103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7" name="椭圆 31"/>
          <p:cNvSpPr/>
          <p:nvPr/>
        </p:nvSpPr>
        <p:spPr>
          <a:xfrm rot="15654318">
            <a:off x="6051982" y="2695072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61" name="任意多边形 60"/>
          <p:cNvSpPr/>
          <p:nvPr/>
        </p:nvSpPr>
        <p:spPr>
          <a:xfrm rot="5400000">
            <a:off x="9389494" y="2067577"/>
            <a:ext cx="1234413" cy="1941038"/>
          </a:xfrm>
          <a:custGeom>
            <a:avLst/>
            <a:gdLst>
              <a:gd name="connsiteX0" fmla="*/ 1220988 w 2550877"/>
              <a:gd name="connsiteY0" fmla="*/ 0 h 2161938"/>
              <a:gd name="connsiteX1" fmla="*/ 39888 w 2550877"/>
              <a:gd name="connsiteY1" fmla="*/ 1905000 h 2161938"/>
              <a:gd name="connsiteX2" fmla="*/ 2516388 w 2550877"/>
              <a:gd name="connsiteY2" fmla="*/ 1943100 h 2161938"/>
              <a:gd name="connsiteX3" fmla="*/ 1259088 w 2550877"/>
              <a:gd name="connsiteY3" fmla="*/ 50800 h 21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0877" h="2161938">
                <a:moveTo>
                  <a:pt x="1220988" y="0"/>
                </a:moveTo>
                <a:cubicBezTo>
                  <a:pt x="522488" y="790575"/>
                  <a:pt x="-176012" y="1581150"/>
                  <a:pt x="39888" y="1905000"/>
                </a:cubicBezTo>
                <a:cubicBezTo>
                  <a:pt x="255788" y="2228850"/>
                  <a:pt x="2313188" y="2252133"/>
                  <a:pt x="2516388" y="1943100"/>
                </a:cubicBezTo>
                <a:cubicBezTo>
                  <a:pt x="2719588" y="1634067"/>
                  <a:pt x="1989338" y="842433"/>
                  <a:pt x="1259088" y="50800"/>
                </a:cubicBezTo>
              </a:path>
            </a:pathLst>
          </a:custGeom>
          <a:noFill/>
          <a:ln w="254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62" name="椭圆 31"/>
          <p:cNvSpPr/>
          <p:nvPr/>
        </p:nvSpPr>
        <p:spPr>
          <a:xfrm rot="15654318">
            <a:off x="8664135" y="2695073"/>
            <a:ext cx="757304" cy="74975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63" name="组合 62"/>
          <p:cNvGrpSpPr/>
          <p:nvPr/>
        </p:nvGrpSpPr>
        <p:grpSpPr>
          <a:xfrm>
            <a:off x="6827607" y="2722873"/>
            <a:ext cx="545984" cy="575920"/>
            <a:chOff x="4197350" y="2182813"/>
            <a:chExt cx="608013" cy="641350"/>
          </a:xfrm>
          <a:solidFill>
            <a:srgbClr val="4D4D4D"/>
          </a:solidFill>
        </p:grpSpPr>
        <p:sp>
          <p:nvSpPr>
            <p:cNvPr id="64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5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6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7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8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9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0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1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2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3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4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5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6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7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8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9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0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1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2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3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4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5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6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7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8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9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0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1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2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3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4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5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6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7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8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9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0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1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2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3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4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5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6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7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8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9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1767612" y="2732337"/>
            <a:ext cx="585899" cy="598729"/>
            <a:chOff x="5268913" y="4124325"/>
            <a:chExt cx="652463" cy="666751"/>
          </a:xfrm>
          <a:solidFill>
            <a:srgbClr val="4D4D4D"/>
          </a:solidFill>
        </p:grpSpPr>
        <p:sp>
          <p:nvSpPr>
            <p:cNvPr id="111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2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3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4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5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6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7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8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9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0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1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2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3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4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5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6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7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8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9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0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4360549" y="2685771"/>
            <a:ext cx="601582" cy="608708"/>
            <a:chOff x="4194175" y="1193800"/>
            <a:chExt cx="669926" cy="677863"/>
          </a:xfrm>
          <a:solidFill>
            <a:srgbClr val="4D4D4D"/>
          </a:solidFill>
        </p:grpSpPr>
        <p:sp>
          <p:nvSpPr>
            <p:cNvPr id="132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3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4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5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6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7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8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9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0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1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2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3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4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5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6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7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8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9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0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1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2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3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4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5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6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7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8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9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0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1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2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3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4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5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6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7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8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9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170" name="组合 169"/>
          <p:cNvGrpSpPr/>
          <p:nvPr/>
        </p:nvGrpSpPr>
        <p:grpSpPr>
          <a:xfrm>
            <a:off x="9522532" y="2698307"/>
            <a:ext cx="627241" cy="642921"/>
            <a:chOff x="3282950" y="1154113"/>
            <a:chExt cx="698501" cy="715963"/>
          </a:xfrm>
          <a:solidFill>
            <a:srgbClr val="4D4D4D"/>
          </a:solidFill>
        </p:grpSpPr>
        <p:sp>
          <p:nvSpPr>
            <p:cNvPr id="171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2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3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4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5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6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7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8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9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0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1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2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3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4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5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6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7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8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9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0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1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2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3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1002888" y="2532734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1</a:t>
            </a:r>
            <a:endParaRPr lang="zh-CN" altLang="en-US" sz="60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94" name="文本框 193"/>
          <p:cNvSpPr txBox="1"/>
          <p:nvPr/>
        </p:nvSpPr>
        <p:spPr>
          <a:xfrm>
            <a:off x="3584397" y="2547785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2</a:t>
            </a:r>
            <a:endParaRPr lang="zh-CN" altLang="en-US" sz="60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95" name="文本框 194"/>
          <p:cNvSpPr txBox="1"/>
          <p:nvPr/>
        </p:nvSpPr>
        <p:spPr>
          <a:xfrm>
            <a:off x="6231172" y="2549436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3</a:t>
            </a:r>
            <a:endParaRPr lang="zh-CN" altLang="en-US" sz="60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96" name="文本框 195"/>
          <p:cNvSpPr txBox="1"/>
          <p:nvPr/>
        </p:nvSpPr>
        <p:spPr>
          <a:xfrm>
            <a:off x="8799437" y="2549436"/>
            <a:ext cx="58268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4</a:t>
            </a:r>
            <a:endParaRPr lang="zh-CN" altLang="en-US" sz="60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97" name="矩形 196"/>
          <p:cNvSpPr/>
          <p:nvPr/>
        </p:nvSpPr>
        <p:spPr>
          <a:xfrm>
            <a:off x="1315474" y="4083978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98" name="Freeform 30"/>
          <p:cNvSpPr>
            <a:spLocks noEditPoints="1"/>
          </p:cNvSpPr>
          <p:nvPr/>
        </p:nvSpPr>
        <p:spPr bwMode="auto">
          <a:xfrm>
            <a:off x="1044582" y="4123237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99" name="文本框 198"/>
          <p:cNvSpPr txBox="1"/>
          <p:nvPr/>
        </p:nvSpPr>
        <p:spPr>
          <a:xfrm>
            <a:off x="987247" y="4534962"/>
            <a:ext cx="209856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00" name="矩形 199"/>
          <p:cNvSpPr/>
          <p:nvPr/>
        </p:nvSpPr>
        <p:spPr>
          <a:xfrm>
            <a:off x="3955285" y="4123237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01" name="Freeform 30"/>
          <p:cNvSpPr>
            <a:spLocks noEditPoints="1"/>
          </p:cNvSpPr>
          <p:nvPr/>
        </p:nvSpPr>
        <p:spPr bwMode="auto">
          <a:xfrm>
            <a:off x="3684393" y="4162496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02" name="文本框 201"/>
          <p:cNvSpPr txBox="1"/>
          <p:nvPr/>
        </p:nvSpPr>
        <p:spPr>
          <a:xfrm>
            <a:off x="3627058" y="4574221"/>
            <a:ext cx="209856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03" name="矩形 202"/>
          <p:cNvSpPr/>
          <p:nvPr/>
        </p:nvSpPr>
        <p:spPr>
          <a:xfrm>
            <a:off x="6654401" y="4162496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6" name="Freeform 30"/>
          <p:cNvSpPr>
            <a:spLocks noEditPoints="1"/>
          </p:cNvSpPr>
          <p:nvPr/>
        </p:nvSpPr>
        <p:spPr bwMode="auto">
          <a:xfrm>
            <a:off x="6383509" y="4201755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7" name="文本框 216"/>
          <p:cNvSpPr txBox="1"/>
          <p:nvPr/>
        </p:nvSpPr>
        <p:spPr>
          <a:xfrm>
            <a:off x="6326174" y="4613480"/>
            <a:ext cx="209856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18" name="矩形 217"/>
          <p:cNvSpPr/>
          <p:nvPr/>
        </p:nvSpPr>
        <p:spPr>
          <a:xfrm>
            <a:off x="9294212" y="4201755"/>
            <a:ext cx="106121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19" name="Freeform 30"/>
          <p:cNvSpPr>
            <a:spLocks noEditPoints="1"/>
          </p:cNvSpPr>
          <p:nvPr/>
        </p:nvSpPr>
        <p:spPr bwMode="auto">
          <a:xfrm>
            <a:off x="9023320" y="424101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20" name="文本框 219"/>
          <p:cNvSpPr txBox="1"/>
          <p:nvPr/>
        </p:nvSpPr>
        <p:spPr>
          <a:xfrm>
            <a:off x="8965985" y="4652739"/>
            <a:ext cx="209856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04" name="矩形 203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205" name="组合 204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206" name="组合 205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208" name="任意多边形 207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09" name="任意多边形 208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10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11" name="任意多边形 210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12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13" name="任意多边形 212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14" name="任意多边形 213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15" name="任意多边形 214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207" name="文本框 206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-43584" y="-18950"/>
            <a:ext cx="12227407" cy="6914324"/>
          </a:xfrm>
          <a:custGeom>
            <a:avLst/>
            <a:gdLst>
              <a:gd name="connsiteX0" fmla="*/ 259241 w 12227407"/>
              <a:gd name="connsiteY0" fmla="*/ 210566 h 6914324"/>
              <a:gd name="connsiteX1" fmla="*/ 259241 w 12227407"/>
              <a:gd name="connsiteY1" fmla="*/ 6703758 h 6914324"/>
              <a:gd name="connsiteX2" fmla="*/ 12030985 w 12227407"/>
              <a:gd name="connsiteY2" fmla="*/ 6703758 h 6914324"/>
              <a:gd name="connsiteX3" fmla="*/ 12030985 w 12227407"/>
              <a:gd name="connsiteY3" fmla="*/ 210566 h 6914324"/>
              <a:gd name="connsiteX4" fmla="*/ 38733 w 12227407"/>
              <a:gd name="connsiteY4" fmla="*/ 0 h 6914324"/>
              <a:gd name="connsiteX5" fmla="*/ 12096694 w 12227407"/>
              <a:gd name="connsiteY5" fmla="*/ 0 h 6914324"/>
              <a:gd name="connsiteX6" fmla="*/ 12096694 w 12227407"/>
              <a:gd name="connsiteY6" fmla="*/ 17534 h 6914324"/>
              <a:gd name="connsiteX7" fmla="*/ 12227407 w 12227407"/>
              <a:gd name="connsiteY7" fmla="*/ 17534 h 6914324"/>
              <a:gd name="connsiteX8" fmla="*/ 12227407 w 12227407"/>
              <a:gd name="connsiteY8" fmla="*/ 6875534 h 6914324"/>
              <a:gd name="connsiteX9" fmla="*/ 12057960 w 12227407"/>
              <a:gd name="connsiteY9" fmla="*/ 6875534 h 6914324"/>
              <a:gd name="connsiteX10" fmla="*/ 12057960 w 12227407"/>
              <a:gd name="connsiteY10" fmla="*/ 6914324 h 6914324"/>
              <a:gd name="connsiteX11" fmla="*/ 0 w 12227407"/>
              <a:gd name="connsiteY11" fmla="*/ 6914324 h 6914324"/>
              <a:gd name="connsiteX12" fmla="*/ 0 w 12227407"/>
              <a:gd name="connsiteY12" fmla="*/ 6703758 h 6914324"/>
              <a:gd name="connsiteX13" fmla="*/ 43585 w 12227407"/>
              <a:gd name="connsiteY13" fmla="*/ 6703758 h 6914324"/>
              <a:gd name="connsiteX14" fmla="*/ 43585 w 12227407"/>
              <a:gd name="connsiteY14" fmla="*/ 210566 h 6914324"/>
              <a:gd name="connsiteX15" fmla="*/ 38733 w 12227407"/>
              <a:gd name="connsiteY15" fmla="*/ 210566 h 691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227407" h="6914324">
                <a:moveTo>
                  <a:pt x="259241" y="210566"/>
                </a:moveTo>
                <a:lnTo>
                  <a:pt x="259241" y="6703758"/>
                </a:lnTo>
                <a:lnTo>
                  <a:pt x="12030985" y="6703758"/>
                </a:lnTo>
                <a:lnTo>
                  <a:pt x="12030985" y="210566"/>
                </a:lnTo>
                <a:close/>
                <a:moveTo>
                  <a:pt x="38733" y="0"/>
                </a:moveTo>
                <a:lnTo>
                  <a:pt x="12096694" y="0"/>
                </a:lnTo>
                <a:lnTo>
                  <a:pt x="12096694" y="17534"/>
                </a:lnTo>
                <a:lnTo>
                  <a:pt x="12227407" y="17534"/>
                </a:lnTo>
                <a:lnTo>
                  <a:pt x="12227407" y="6875534"/>
                </a:lnTo>
                <a:lnTo>
                  <a:pt x="12057960" y="6875534"/>
                </a:lnTo>
                <a:lnTo>
                  <a:pt x="12057960" y="6914324"/>
                </a:lnTo>
                <a:lnTo>
                  <a:pt x="0" y="6914324"/>
                </a:lnTo>
                <a:lnTo>
                  <a:pt x="0" y="6703758"/>
                </a:lnTo>
                <a:lnTo>
                  <a:pt x="43585" y="6703758"/>
                </a:lnTo>
                <a:lnTo>
                  <a:pt x="43585" y="210566"/>
                </a:lnTo>
                <a:lnTo>
                  <a:pt x="38733" y="2105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4" name="任意多边形 3"/>
          <p:cNvSpPr/>
          <p:nvPr/>
        </p:nvSpPr>
        <p:spPr>
          <a:xfrm>
            <a:off x="6850560" y="1751949"/>
            <a:ext cx="1328177" cy="725242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noFill/>
          <a:ln w="25400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" name="椭圆 31"/>
          <p:cNvSpPr/>
          <p:nvPr/>
        </p:nvSpPr>
        <p:spPr>
          <a:xfrm>
            <a:off x="1249012" y="3039464"/>
            <a:ext cx="885514" cy="8766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60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01</a:t>
            </a:r>
            <a:endParaRPr lang="zh-CN" altLang="en-US" sz="6000" b="1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2279576" y="3327884"/>
            <a:ext cx="39619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这输入章节标题</a:t>
            </a:r>
            <a:endParaRPr lang="zh-CN" altLang="en-US" sz="6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7" name="任意多边形 6"/>
          <p:cNvSpPr/>
          <p:nvPr/>
        </p:nvSpPr>
        <p:spPr>
          <a:xfrm>
            <a:off x="1691769" y="3930316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" name="椭圆 31"/>
          <p:cNvSpPr/>
          <p:nvPr/>
        </p:nvSpPr>
        <p:spPr>
          <a:xfrm>
            <a:off x="1249012" y="4788053"/>
            <a:ext cx="885514" cy="8766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60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02</a:t>
            </a:r>
            <a:endParaRPr lang="zh-CN" altLang="en-US" sz="6000" b="1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2279576" y="5076473"/>
            <a:ext cx="39619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这输入章节标题</a:t>
            </a:r>
            <a:endParaRPr lang="zh-CN" altLang="en-US" sz="6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0" name="任意多边形 9"/>
          <p:cNvSpPr/>
          <p:nvPr/>
        </p:nvSpPr>
        <p:spPr>
          <a:xfrm>
            <a:off x="1691769" y="5678905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1" name="椭圆 31"/>
          <p:cNvSpPr/>
          <p:nvPr/>
        </p:nvSpPr>
        <p:spPr>
          <a:xfrm>
            <a:off x="6398528" y="3023422"/>
            <a:ext cx="885514" cy="8766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60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03</a:t>
            </a:r>
            <a:endParaRPr lang="zh-CN" altLang="en-US" sz="6000" b="1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7429092" y="3311842"/>
            <a:ext cx="39619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这输入章节标题</a:t>
            </a:r>
            <a:endParaRPr lang="zh-CN" altLang="en-US" sz="6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3" name="任意多边形 12"/>
          <p:cNvSpPr/>
          <p:nvPr/>
        </p:nvSpPr>
        <p:spPr>
          <a:xfrm>
            <a:off x="6841285" y="3914274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4" name="椭圆 31"/>
          <p:cNvSpPr/>
          <p:nvPr/>
        </p:nvSpPr>
        <p:spPr>
          <a:xfrm>
            <a:off x="6398528" y="4772011"/>
            <a:ext cx="885514" cy="87668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r>
              <a:rPr lang="en-US" altLang="zh-CN" sz="60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04</a:t>
            </a:r>
            <a:endParaRPr lang="zh-CN" altLang="en-US" sz="6000" b="1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7429092" y="5060431"/>
            <a:ext cx="39619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这输入章节标题</a:t>
            </a:r>
            <a:endParaRPr lang="zh-CN" altLang="en-US" sz="6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6841285" y="5662863"/>
            <a:ext cx="4090737" cy="16042"/>
          </a:xfrm>
          <a:custGeom>
            <a:avLst/>
            <a:gdLst>
              <a:gd name="connsiteX0" fmla="*/ 0 w 4090737"/>
              <a:gd name="connsiteY0" fmla="*/ 0 h 16042"/>
              <a:gd name="connsiteX1" fmla="*/ 4090737 w 4090737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90737" h="16042">
                <a:moveTo>
                  <a:pt x="0" y="0"/>
                </a:moveTo>
                <a:lnTo>
                  <a:pt x="4090737" y="16042"/>
                </a:lnTo>
              </a:path>
            </a:pathLst>
          </a:custGeom>
          <a:noFill/>
          <a:ln w="25400" cap="rnd">
            <a:solidFill>
              <a:srgbClr val="4D4D4D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7" name="任意多边形 16"/>
          <p:cNvSpPr/>
          <p:nvPr/>
        </p:nvSpPr>
        <p:spPr>
          <a:xfrm>
            <a:off x="4597412" y="1062580"/>
            <a:ext cx="2686630" cy="1467017"/>
          </a:xfrm>
          <a:custGeom>
            <a:avLst/>
            <a:gdLst>
              <a:gd name="connsiteX0" fmla="*/ 3108161 w 5108590"/>
              <a:gd name="connsiteY0" fmla="*/ 0 h 2871537"/>
              <a:gd name="connsiteX1" fmla="*/ 3989444 w 5108590"/>
              <a:gd name="connsiteY1" fmla="*/ 400035 h 2871537"/>
              <a:gd name="connsiteX2" fmla="*/ 4086693 w 5108590"/>
              <a:gd name="connsiteY2" fmla="*/ 563266 h 2871537"/>
              <a:gd name="connsiteX3" fmla="*/ 4131348 w 5108590"/>
              <a:gd name="connsiteY3" fmla="*/ 534900 h 2871537"/>
              <a:gd name="connsiteX4" fmla="*/ 4405156 w 5108590"/>
              <a:gd name="connsiteY4" fmla="*/ 465220 h 2871537"/>
              <a:gd name="connsiteX5" fmla="*/ 5108590 w 5108590"/>
              <a:gd name="connsiteY5" fmla="*/ 1102292 h 2871537"/>
              <a:gd name="connsiteX6" fmla="*/ 4798453 w 5108590"/>
              <a:gd name="connsiteY6" fmla="*/ 1640226 h 2871537"/>
              <a:gd name="connsiteX7" fmla="*/ 4794480 w 5108590"/>
              <a:gd name="connsiteY7" fmla="*/ 1642029 h 2871537"/>
              <a:gd name="connsiteX8" fmla="*/ 4815013 w 5108590"/>
              <a:gd name="connsiteY8" fmla="*/ 1704408 h 2871537"/>
              <a:gd name="connsiteX9" fmla="*/ 4832286 w 5108590"/>
              <a:gd name="connsiteY9" fmla="*/ 1872313 h 2871537"/>
              <a:gd name="connsiteX10" fmla="*/ 3982054 w 5108590"/>
              <a:gd name="connsiteY10" fmla="*/ 2642334 h 2871537"/>
              <a:gd name="connsiteX11" fmla="*/ 3380849 w 5108590"/>
              <a:gd name="connsiteY11" fmla="*/ 2353576 h 2871537"/>
              <a:gd name="connsiteX12" fmla="*/ 3379137 w 5108590"/>
              <a:gd name="connsiteY12" fmla="*/ 2351518 h 2871537"/>
              <a:gd name="connsiteX13" fmla="*/ 3307654 w 5108590"/>
              <a:gd name="connsiteY13" fmla="*/ 2471502 h 2871537"/>
              <a:gd name="connsiteX14" fmla="*/ 2426371 w 5108590"/>
              <a:gd name="connsiteY14" fmla="*/ 2871537 h 2871537"/>
              <a:gd name="connsiteX15" fmla="*/ 1447099 w 5108590"/>
              <a:gd name="connsiteY15" fmla="*/ 2194760 h 2871537"/>
              <a:gd name="connsiteX16" fmla="*/ 1418508 w 5108590"/>
              <a:gd name="connsiteY16" fmla="*/ 2124456 h 2871537"/>
              <a:gd name="connsiteX17" fmla="*/ 1325605 w 5108590"/>
              <a:gd name="connsiteY17" fmla="*/ 2190236 h 2871537"/>
              <a:gd name="connsiteX18" fmla="*/ 850232 w 5108590"/>
              <a:gd name="connsiteY18" fmla="*/ 2310063 h 2871537"/>
              <a:gd name="connsiteX19" fmla="*/ 0 w 5108590"/>
              <a:gd name="connsiteY19" fmla="*/ 1540042 h 2871537"/>
              <a:gd name="connsiteX20" fmla="*/ 850232 w 5108590"/>
              <a:gd name="connsiteY20" fmla="*/ 770021 h 2871537"/>
              <a:gd name="connsiteX21" fmla="*/ 1021583 w 5108590"/>
              <a:gd name="connsiteY21" fmla="*/ 783848 h 2871537"/>
              <a:gd name="connsiteX22" fmla="*/ 1029246 w 5108590"/>
              <a:gd name="connsiteY22" fmla="*/ 785791 h 2871537"/>
              <a:gd name="connsiteX23" fmla="*/ 1026695 w 5108590"/>
              <a:gd name="connsiteY23" fmla="*/ 770021 h 2871537"/>
              <a:gd name="connsiteX24" fmla="*/ 1876927 w 5108590"/>
              <a:gd name="connsiteY24" fmla="*/ 0 h 2871537"/>
              <a:gd name="connsiteX25" fmla="*/ 2478132 w 5108590"/>
              <a:gd name="connsiteY25" fmla="*/ 208922 h 2871537"/>
              <a:gd name="connsiteX26" fmla="*/ 2500065 w 5108590"/>
              <a:gd name="connsiteY26" fmla="*/ 232394 h 2871537"/>
              <a:gd name="connsiteX27" fmla="*/ 2513944 w 5108590"/>
              <a:gd name="connsiteY27" fmla="*/ 219952 h 2871537"/>
              <a:gd name="connsiteX28" fmla="*/ 3108161 w 5108590"/>
              <a:gd name="connsiteY28" fmla="*/ 0 h 2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08590" h="2871537">
                <a:moveTo>
                  <a:pt x="3108161" y="0"/>
                </a:moveTo>
                <a:cubicBezTo>
                  <a:pt x="3475013" y="0"/>
                  <a:pt x="3798453" y="146705"/>
                  <a:pt x="3989444" y="400035"/>
                </a:cubicBezTo>
                <a:lnTo>
                  <a:pt x="4086693" y="563266"/>
                </a:lnTo>
                <a:lnTo>
                  <a:pt x="4131348" y="534900"/>
                </a:lnTo>
                <a:cubicBezTo>
                  <a:pt x="4215506" y="491765"/>
                  <a:pt x="4308032" y="465220"/>
                  <a:pt x="4405156" y="465220"/>
                </a:cubicBezTo>
                <a:cubicBezTo>
                  <a:pt x="4793652" y="465220"/>
                  <a:pt x="5108590" y="713796"/>
                  <a:pt x="5108590" y="1102292"/>
                </a:cubicBezTo>
                <a:cubicBezTo>
                  <a:pt x="5108590" y="1345102"/>
                  <a:pt x="4985568" y="1533256"/>
                  <a:pt x="4798453" y="1640226"/>
                </a:cubicBezTo>
                <a:lnTo>
                  <a:pt x="4794480" y="1642029"/>
                </a:lnTo>
                <a:lnTo>
                  <a:pt x="4815013" y="1704408"/>
                </a:lnTo>
                <a:cubicBezTo>
                  <a:pt x="4826338" y="1757563"/>
                  <a:pt x="4832286" y="1813617"/>
                  <a:pt x="4832286" y="1872313"/>
                </a:cubicBezTo>
                <a:cubicBezTo>
                  <a:pt x="4832286" y="2341883"/>
                  <a:pt x="4451624" y="2642334"/>
                  <a:pt x="3982054" y="2642334"/>
                </a:cubicBezTo>
                <a:cubicBezTo>
                  <a:pt x="3747269" y="2642334"/>
                  <a:pt x="3534711" y="2513997"/>
                  <a:pt x="3380849" y="2353576"/>
                </a:cubicBezTo>
                <a:lnTo>
                  <a:pt x="3379137" y="2351518"/>
                </a:lnTo>
                <a:lnTo>
                  <a:pt x="3307654" y="2471502"/>
                </a:lnTo>
                <a:cubicBezTo>
                  <a:pt x="3116662" y="2724832"/>
                  <a:pt x="2793223" y="2871537"/>
                  <a:pt x="2426371" y="2871537"/>
                </a:cubicBezTo>
                <a:cubicBezTo>
                  <a:pt x="1986149" y="2871537"/>
                  <a:pt x="1608440" y="2510590"/>
                  <a:pt x="1447099" y="2194760"/>
                </a:cubicBezTo>
                <a:lnTo>
                  <a:pt x="1418508" y="2124456"/>
                </a:lnTo>
                <a:lnTo>
                  <a:pt x="1325605" y="2190236"/>
                </a:lnTo>
                <a:cubicBezTo>
                  <a:pt x="1189907" y="2267812"/>
                  <a:pt x="1026321" y="2310063"/>
                  <a:pt x="850232" y="2310063"/>
                </a:cubicBezTo>
                <a:cubicBezTo>
                  <a:pt x="380662" y="2310063"/>
                  <a:pt x="0" y="1796716"/>
                  <a:pt x="0" y="1540042"/>
                </a:cubicBezTo>
                <a:cubicBezTo>
                  <a:pt x="0" y="1283368"/>
                  <a:pt x="380662" y="770021"/>
                  <a:pt x="850232" y="770021"/>
                </a:cubicBezTo>
                <a:cubicBezTo>
                  <a:pt x="908928" y="770021"/>
                  <a:pt x="966235" y="774716"/>
                  <a:pt x="1021583" y="783848"/>
                </a:cubicBezTo>
                <a:lnTo>
                  <a:pt x="1029246" y="785791"/>
                </a:lnTo>
                <a:lnTo>
                  <a:pt x="1026695" y="770021"/>
                </a:lnTo>
                <a:cubicBezTo>
                  <a:pt x="1026695" y="513347"/>
                  <a:pt x="1407357" y="0"/>
                  <a:pt x="1876927" y="0"/>
                </a:cubicBezTo>
                <a:cubicBezTo>
                  <a:pt x="2111712" y="0"/>
                  <a:pt x="2324270" y="75113"/>
                  <a:pt x="2478132" y="208922"/>
                </a:cubicBezTo>
                <a:lnTo>
                  <a:pt x="2500065" y="232394"/>
                </a:lnTo>
                <a:lnTo>
                  <a:pt x="2513944" y="219952"/>
                </a:lnTo>
                <a:cubicBezTo>
                  <a:pt x="2683567" y="90237"/>
                  <a:pt x="2888050" y="0"/>
                  <a:pt x="3108161" y="0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 flipH="1">
            <a:off x="5187459" y="1087916"/>
            <a:ext cx="1816523" cy="1200329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/>
          <a:p>
            <a:r>
              <a:rPr lang="zh-CN" altLang="en-US" sz="7200" spc="-300" dirty="0">
                <a:solidFill>
                  <a:srgbClr val="4D4D4D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目录</a:t>
            </a:r>
          </a:p>
        </p:txBody>
      </p:sp>
      <p:grpSp>
        <p:nvGrpSpPr>
          <p:cNvPr id="56" name="组合 55"/>
          <p:cNvGrpSpPr/>
          <p:nvPr/>
        </p:nvGrpSpPr>
        <p:grpSpPr>
          <a:xfrm>
            <a:off x="7594029" y="990522"/>
            <a:ext cx="1057600" cy="587057"/>
            <a:chOff x="9523398" y="-53817"/>
            <a:chExt cx="1057600" cy="587057"/>
          </a:xfrm>
        </p:grpSpPr>
        <p:sp>
          <p:nvSpPr>
            <p:cNvPr id="57" name="Freeform 51"/>
            <p:cNvSpPr/>
            <p:nvPr/>
          </p:nvSpPr>
          <p:spPr bwMode="auto">
            <a:xfrm>
              <a:off x="9949127" y="-53817"/>
              <a:ext cx="631871" cy="309213"/>
            </a:xfrm>
            <a:custGeom>
              <a:avLst/>
              <a:gdLst>
                <a:gd name="T0" fmla="*/ 59 w 59"/>
                <a:gd name="T1" fmla="*/ 0 h 29"/>
                <a:gd name="T2" fmla="*/ 11 w 59"/>
                <a:gd name="T3" fmla="*/ 29 h 29"/>
                <a:gd name="T4" fmla="*/ 0 w 59"/>
                <a:gd name="T5" fmla="*/ 18 h 29"/>
                <a:gd name="T6" fmla="*/ 59 w 5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cubicBezTo>
                    <a:pt x="49" y="9"/>
                    <a:pt x="22" y="22"/>
                    <a:pt x="11" y="29"/>
                  </a:cubicBezTo>
                  <a:cubicBezTo>
                    <a:pt x="11" y="29"/>
                    <a:pt x="2" y="22"/>
                    <a:pt x="0" y="18"/>
                  </a:cubicBezTo>
                  <a:cubicBezTo>
                    <a:pt x="0" y="18"/>
                    <a:pt x="44" y="3"/>
                    <a:pt x="59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8" name="Freeform 52"/>
            <p:cNvSpPr/>
            <p:nvPr/>
          </p:nvSpPr>
          <p:spPr bwMode="auto">
            <a:xfrm>
              <a:off x="10141825" y="-53817"/>
              <a:ext cx="439173" cy="470542"/>
            </a:xfrm>
            <a:custGeom>
              <a:avLst/>
              <a:gdLst>
                <a:gd name="T0" fmla="*/ 41 w 41"/>
                <a:gd name="T1" fmla="*/ 0 h 44"/>
                <a:gd name="T2" fmla="*/ 15 w 41"/>
                <a:gd name="T3" fmla="*/ 44 h 44"/>
                <a:gd name="T4" fmla="*/ 0 w 41"/>
                <a:gd name="T5" fmla="*/ 33 h 44"/>
                <a:gd name="T6" fmla="*/ 41 w 41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4">
                  <a:moveTo>
                    <a:pt x="41" y="0"/>
                  </a:moveTo>
                  <a:cubicBezTo>
                    <a:pt x="36" y="13"/>
                    <a:pt x="21" y="34"/>
                    <a:pt x="15" y="44"/>
                  </a:cubicBezTo>
                  <a:cubicBezTo>
                    <a:pt x="15" y="44"/>
                    <a:pt x="3" y="36"/>
                    <a:pt x="0" y="33"/>
                  </a:cubicBezTo>
                  <a:cubicBezTo>
                    <a:pt x="0" y="33"/>
                    <a:pt x="30" y="9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9" name="Freeform 53"/>
            <p:cNvSpPr/>
            <p:nvPr/>
          </p:nvSpPr>
          <p:spPr bwMode="auto">
            <a:xfrm>
              <a:off x="10056679" y="255396"/>
              <a:ext cx="85146" cy="201661"/>
            </a:xfrm>
            <a:custGeom>
              <a:avLst/>
              <a:gdLst>
                <a:gd name="T0" fmla="*/ 8 w 8"/>
                <a:gd name="T1" fmla="*/ 4 h 19"/>
                <a:gd name="T2" fmla="*/ 0 w 8"/>
                <a:gd name="T3" fmla="*/ 19 h 19"/>
                <a:gd name="T4" fmla="*/ 1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8" y="4"/>
                  </a:moveTo>
                  <a:cubicBezTo>
                    <a:pt x="8" y="4"/>
                    <a:pt x="2" y="18"/>
                    <a:pt x="0" y="19"/>
                  </a:cubicBezTo>
                  <a:cubicBezTo>
                    <a:pt x="0" y="19"/>
                    <a:pt x="0" y="6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0" name="Freeform 54"/>
            <p:cNvSpPr/>
            <p:nvPr/>
          </p:nvSpPr>
          <p:spPr bwMode="auto">
            <a:xfrm>
              <a:off x="10056679" y="380874"/>
              <a:ext cx="183736" cy="76183"/>
            </a:xfrm>
            <a:custGeom>
              <a:avLst/>
              <a:gdLst>
                <a:gd name="T0" fmla="*/ 0 w 17"/>
                <a:gd name="T1" fmla="*/ 7 h 7"/>
                <a:gd name="T2" fmla="*/ 17 w 17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6"/>
                    <a:pt x="15" y="1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1" name="Freeform 193"/>
            <p:cNvSpPr/>
            <p:nvPr/>
          </p:nvSpPr>
          <p:spPr bwMode="auto">
            <a:xfrm>
              <a:off x="9523398" y="277803"/>
              <a:ext cx="340583" cy="255437"/>
            </a:xfrm>
            <a:custGeom>
              <a:avLst/>
              <a:gdLst>
                <a:gd name="T0" fmla="*/ 11 w 32"/>
                <a:gd name="T1" fmla="*/ 24 h 24"/>
                <a:gd name="T2" fmla="*/ 26 w 32"/>
                <a:gd name="T3" fmla="*/ 14 h 24"/>
                <a:gd name="T4" fmla="*/ 20 w 32"/>
                <a:gd name="T5" fmla="*/ 14 h 24"/>
                <a:gd name="T6" fmla="*/ 32 w 32"/>
                <a:gd name="T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11" y="24"/>
                  </a:moveTo>
                  <a:cubicBezTo>
                    <a:pt x="0" y="19"/>
                    <a:pt x="24" y="0"/>
                    <a:pt x="26" y="14"/>
                  </a:cubicBezTo>
                  <a:cubicBezTo>
                    <a:pt x="27" y="20"/>
                    <a:pt x="20" y="20"/>
                    <a:pt x="20" y="14"/>
                  </a:cubicBezTo>
                  <a:cubicBezTo>
                    <a:pt x="19" y="8"/>
                    <a:pt x="27" y="4"/>
                    <a:pt x="3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 flipH="1">
            <a:off x="3289822" y="873295"/>
            <a:ext cx="1111764" cy="1656302"/>
            <a:chOff x="11114279" y="976893"/>
            <a:chExt cx="658759" cy="981417"/>
          </a:xfrm>
        </p:grpSpPr>
        <p:sp>
          <p:nvSpPr>
            <p:cNvPr id="63" name="Freeform 203"/>
            <p:cNvSpPr/>
            <p:nvPr/>
          </p:nvSpPr>
          <p:spPr bwMode="auto">
            <a:xfrm>
              <a:off x="11217350" y="1075483"/>
              <a:ext cx="268881" cy="358508"/>
            </a:xfrm>
            <a:custGeom>
              <a:avLst/>
              <a:gdLst>
                <a:gd name="T0" fmla="*/ 18 w 25"/>
                <a:gd name="T1" fmla="*/ 0 h 34"/>
                <a:gd name="T2" fmla="*/ 25 w 25"/>
                <a:gd name="T3" fmla="*/ 6 h 34"/>
                <a:gd name="T4" fmla="*/ 8 w 25"/>
                <a:gd name="T5" fmla="*/ 34 h 34"/>
                <a:gd name="T6" fmla="*/ 0 w 25"/>
                <a:gd name="T7" fmla="*/ 29 h 34"/>
                <a:gd name="T8" fmla="*/ 18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8" y="0"/>
                  </a:moveTo>
                  <a:cubicBezTo>
                    <a:pt x="19" y="1"/>
                    <a:pt x="23" y="3"/>
                    <a:pt x="25" y="6"/>
                  </a:cubicBezTo>
                  <a:cubicBezTo>
                    <a:pt x="22" y="10"/>
                    <a:pt x="8" y="34"/>
                    <a:pt x="8" y="34"/>
                  </a:cubicBezTo>
                  <a:cubicBezTo>
                    <a:pt x="8" y="34"/>
                    <a:pt x="2" y="32"/>
                    <a:pt x="0" y="29"/>
                  </a:cubicBezTo>
                  <a:cubicBezTo>
                    <a:pt x="0" y="29"/>
                    <a:pt x="14" y="3"/>
                    <a:pt x="1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4" name="Freeform 204"/>
            <p:cNvSpPr/>
            <p:nvPr/>
          </p:nvSpPr>
          <p:spPr bwMode="auto">
            <a:xfrm>
              <a:off x="11208387" y="1402622"/>
              <a:ext cx="76183" cy="85146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6 h 8"/>
                <a:gd name="T4" fmla="*/ 3 w 7"/>
                <a:gd name="T5" fmla="*/ 8 h 8"/>
                <a:gd name="T6" fmla="*/ 7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4" y="6"/>
                    <a:pt x="6" y="4"/>
                    <a:pt x="7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5" name="Freeform 206"/>
            <p:cNvSpPr/>
            <p:nvPr/>
          </p:nvSpPr>
          <p:spPr bwMode="auto">
            <a:xfrm>
              <a:off x="11432455" y="976893"/>
              <a:ext cx="107552" cy="138922"/>
            </a:xfrm>
            <a:custGeom>
              <a:avLst/>
              <a:gdLst>
                <a:gd name="T0" fmla="*/ 4 w 10"/>
                <a:gd name="T1" fmla="*/ 13 h 13"/>
                <a:gd name="T2" fmla="*/ 10 w 10"/>
                <a:gd name="T3" fmla="*/ 2 h 13"/>
                <a:gd name="T4" fmla="*/ 8 w 10"/>
                <a:gd name="T5" fmla="*/ 0 h 13"/>
                <a:gd name="T6" fmla="*/ 0 w 10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4" y="13"/>
                  </a:moveTo>
                  <a:cubicBezTo>
                    <a:pt x="4" y="11"/>
                    <a:pt x="9" y="4"/>
                    <a:pt x="10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1"/>
                    <a:pt x="1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6" name="Freeform 207"/>
            <p:cNvSpPr/>
            <p:nvPr/>
          </p:nvSpPr>
          <p:spPr bwMode="auto">
            <a:xfrm>
              <a:off x="11401085" y="1299551"/>
              <a:ext cx="192698" cy="286806"/>
            </a:xfrm>
            <a:custGeom>
              <a:avLst/>
              <a:gdLst>
                <a:gd name="T0" fmla="*/ 0 w 18"/>
                <a:gd name="T1" fmla="*/ 0 h 27"/>
                <a:gd name="T2" fmla="*/ 8 w 18"/>
                <a:gd name="T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cubicBezTo>
                    <a:pt x="11" y="2"/>
                    <a:pt x="18" y="19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7" name="Freeform 208"/>
            <p:cNvSpPr/>
            <p:nvPr/>
          </p:nvSpPr>
          <p:spPr bwMode="auto">
            <a:xfrm>
              <a:off x="11486231" y="1147185"/>
              <a:ext cx="192698" cy="457098"/>
            </a:xfrm>
            <a:custGeom>
              <a:avLst/>
              <a:gdLst>
                <a:gd name="T0" fmla="*/ 0 w 18"/>
                <a:gd name="T1" fmla="*/ 0 h 43"/>
                <a:gd name="T2" fmla="*/ 10 w 18"/>
                <a:gd name="T3" fmla="*/ 6 h 43"/>
                <a:gd name="T4" fmla="*/ 16 w 18"/>
                <a:gd name="T5" fmla="*/ 17 h 43"/>
                <a:gd name="T6" fmla="*/ 14 w 18"/>
                <a:gd name="T7" fmla="*/ 38 h 43"/>
                <a:gd name="T8" fmla="*/ 10 w 18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4" y="2"/>
                    <a:pt x="7" y="3"/>
                    <a:pt x="10" y="6"/>
                  </a:cubicBezTo>
                  <a:cubicBezTo>
                    <a:pt x="13" y="9"/>
                    <a:pt x="15" y="13"/>
                    <a:pt x="16" y="17"/>
                  </a:cubicBezTo>
                  <a:cubicBezTo>
                    <a:pt x="18" y="24"/>
                    <a:pt x="18" y="32"/>
                    <a:pt x="14" y="38"/>
                  </a:cubicBezTo>
                  <a:cubicBezTo>
                    <a:pt x="13" y="39"/>
                    <a:pt x="12" y="41"/>
                    <a:pt x="10" y="4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8" name="Freeform 209"/>
            <p:cNvSpPr/>
            <p:nvPr/>
          </p:nvSpPr>
          <p:spPr bwMode="auto">
            <a:xfrm>
              <a:off x="11477268" y="1572913"/>
              <a:ext cx="241993" cy="322657"/>
            </a:xfrm>
            <a:custGeom>
              <a:avLst/>
              <a:gdLst>
                <a:gd name="T0" fmla="*/ 2 w 23"/>
                <a:gd name="T1" fmla="*/ 30 h 30"/>
                <a:gd name="T2" fmla="*/ 1 w 23"/>
                <a:gd name="T3" fmla="*/ 1 h 30"/>
                <a:gd name="T4" fmla="*/ 7 w 23"/>
                <a:gd name="T5" fmla="*/ 1 h 30"/>
                <a:gd name="T6" fmla="*/ 14 w 23"/>
                <a:gd name="T7" fmla="*/ 7 h 30"/>
                <a:gd name="T8" fmla="*/ 23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2" y="30"/>
                  </a:moveTo>
                  <a:cubicBezTo>
                    <a:pt x="1" y="29"/>
                    <a:pt x="0" y="2"/>
                    <a:pt x="1" y="1"/>
                  </a:cubicBezTo>
                  <a:cubicBezTo>
                    <a:pt x="2" y="0"/>
                    <a:pt x="6" y="1"/>
                    <a:pt x="7" y="1"/>
                  </a:cubicBezTo>
                  <a:cubicBezTo>
                    <a:pt x="11" y="2"/>
                    <a:pt x="12" y="4"/>
                    <a:pt x="14" y="7"/>
                  </a:cubicBezTo>
                  <a:cubicBezTo>
                    <a:pt x="16" y="11"/>
                    <a:pt x="22" y="27"/>
                    <a:pt x="23" y="3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9" name="Freeform 210"/>
            <p:cNvSpPr/>
            <p:nvPr/>
          </p:nvSpPr>
          <p:spPr bwMode="auto">
            <a:xfrm>
              <a:off x="11495194" y="1245774"/>
              <a:ext cx="67220" cy="71702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4 h 7"/>
                <a:gd name="T4" fmla="*/ 1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7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0" name="Freeform 211"/>
            <p:cNvSpPr/>
            <p:nvPr/>
          </p:nvSpPr>
          <p:spPr bwMode="auto">
            <a:xfrm>
              <a:off x="11508638" y="1626689"/>
              <a:ext cx="62739" cy="76183"/>
            </a:xfrm>
            <a:custGeom>
              <a:avLst/>
              <a:gdLst>
                <a:gd name="T0" fmla="*/ 4 w 6"/>
                <a:gd name="T1" fmla="*/ 1 h 7"/>
                <a:gd name="T2" fmla="*/ 6 w 6"/>
                <a:gd name="T3" fmla="*/ 5 h 7"/>
                <a:gd name="T4" fmla="*/ 2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5" y="6"/>
                    <a:pt x="4" y="7"/>
                    <a:pt x="2" y="5"/>
                  </a:cubicBezTo>
                  <a:cubicBezTo>
                    <a:pt x="0" y="3"/>
                    <a:pt x="2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1" name="Freeform 212"/>
            <p:cNvSpPr/>
            <p:nvPr/>
          </p:nvSpPr>
          <p:spPr bwMode="auto">
            <a:xfrm>
              <a:off x="11123241" y="1604282"/>
              <a:ext cx="362990" cy="44814"/>
            </a:xfrm>
            <a:custGeom>
              <a:avLst/>
              <a:gdLst>
                <a:gd name="T0" fmla="*/ 34 w 34"/>
                <a:gd name="T1" fmla="*/ 0 h 4"/>
                <a:gd name="T2" fmla="*/ 1 w 34"/>
                <a:gd name="T3" fmla="*/ 0 h 4"/>
                <a:gd name="T4" fmla="*/ 1 w 34"/>
                <a:gd name="T5" fmla="*/ 4 h 4"/>
                <a:gd name="T6" fmla="*/ 34 w 34"/>
                <a:gd name="T7" fmla="*/ 4 h 4"/>
                <a:gd name="T8" fmla="*/ 34 w 3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cubicBezTo>
                    <a:pt x="27" y="0"/>
                    <a:pt x="4" y="0"/>
                    <a:pt x="1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2" y="4"/>
                    <a:pt x="24" y="4"/>
                    <a:pt x="34" y="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2" name="Freeform 213"/>
            <p:cNvSpPr/>
            <p:nvPr/>
          </p:nvSpPr>
          <p:spPr bwMode="auto">
            <a:xfrm>
              <a:off x="11114279" y="1873164"/>
              <a:ext cx="658759" cy="85146"/>
            </a:xfrm>
            <a:custGeom>
              <a:avLst/>
              <a:gdLst>
                <a:gd name="T0" fmla="*/ 62 w 62"/>
                <a:gd name="T1" fmla="*/ 1 h 8"/>
                <a:gd name="T2" fmla="*/ 1 w 62"/>
                <a:gd name="T3" fmla="*/ 0 h 8"/>
                <a:gd name="T4" fmla="*/ 1 w 62"/>
                <a:gd name="T5" fmla="*/ 7 h 8"/>
                <a:gd name="T6" fmla="*/ 62 w 62"/>
                <a:gd name="T7" fmla="*/ 7 h 8"/>
                <a:gd name="T8" fmla="*/ 62 w 6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">
                  <a:moveTo>
                    <a:pt x="62" y="1"/>
                  </a:moveTo>
                  <a:cubicBezTo>
                    <a:pt x="51" y="1"/>
                    <a:pt x="6" y="0"/>
                    <a:pt x="1" y="0"/>
                  </a:cubicBezTo>
                  <a:cubicBezTo>
                    <a:pt x="0" y="1"/>
                    <a:pt x="1" y="6"/>
                    <a:pt x="1" y="7"/>
                  </a:cubicBezTo>
                  <a:cubicBezTo>
                    <a:pt x="22" y="8"/>
                    <a:pt x="44" y="7"/>
                    <a:pt x="62" y="7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3" name="Freeform 214"/>
            <p:cNvSpPr/>
            <p:nvPr/>
          </p:nvSpPr>
          <p:spPr bwMode="auto">
            <a:xfrm>
              <a:off x="11356272" y="1626689"/>
              <a:ext cx="120997" cy="107552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10 h 10"/>
                <a:gd name="T4" fmla="*/ 11 w 11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4" y="10"/>
                    <a:pt x="7" y="10"/>
                    <a:pt x="11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4" name="Freeform 215"/>
            <p:cNvSpPr/>
            <p:nvPr/>
          </p:nvSpPr>
          <p:spPr bwMode="auto">
            <a:xfrm>
              <a:off x="11262163" y="1308513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5" name="Freeform 216"/>
            <p:cNvSpPr/>
            <p:nvPr/>
          </p:nvSpPr>
          <p:spPr bwMode="auto">
            <a:xfrm>
              <a:off x="11293533" y="1245774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6" name="Freeform 217"/>
            <p:cNvSpPr/>
            <p:nvPr/>
          </p:nvSpPr>
          <p:spPr bwMode="auto">
            <a:xfrm>
              <a:off x="11324902" y="1191998"/>
              <a:ext cx="44814" cy="22407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8858510" y="1603697"/>
            <a:ext cx="501912" cy="510873"/>
            <a:chOff x="11920922" y="1554988"/>
            <a:chExt cx="501912" cy="510873"/>
          </a:xfrm>
        </p:grpSpPr>
        <p:sp>
          <p:nvSpPr>
            <p:cNvPr id="78" name="Freeform 229"/>
            <p:cNvSpPr/>
            <p:nvPr/>
          </p:nvSpPr>
          <p:spPr bwMode="auto">
            <a:xfrm>
              <a:off x="11920922" y="1563950"/>
              <a:ext cx="501912" cy="501911"/>
            </a:xfrm>
            <a:custGeom>
              <a:avLst/>
              <a:gdLst>
                <a:gd name="T0" fmla="*/ 12 w 47"/>
                <a:gd name="T1" fmla="*/ 5 h 47"/>
                <a:gd name="T2" fmla="*/ 0 w 47"/>
                <a:gd name="T3" fmla="*/ 10 h 47"/>
                <a:gd name="T4" fmla="*/ 2 w 47"/>
                <a:gd name="T5" fmla="*/ 47 h 47"/>
                <a:gd name="T6" fmla="*/ 47 w 47"/>
                <a:gd name="T7" fmla="*/ 40 h 47"/>
                <a:gd name="T8" fmla="*/ 33 w 47"/>
                <a:gd name="T9" fmla="*/ 0 h 47"/>
                <a:gd name="T10" fmla="*/ 17 w 47"/>
                <a:gd name="T11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7">
                  <a:moveTo>
                    <a:pt x="12" y="5"/>
                  </a:moveTo>
                  <a:cubicBezTo>
                    <a:pt x="5" y="7"/>
                    <a:pt x="0" y="9"/>
                    <a:pt x="0" y="10"/>
                  </a:cubicBezTo>
                  <a:cubicBezTo>
                    <a:pt x="1" y="13"/>
                    <a:pt x="2" y="41"/>
                    <a:pt x="2" y="47"/>
                  </a:cubicBezTo>
                  <a:cubicBezTo>
                    <a:pt x="15" y="46"/>
                    <a:pt x="47" y="40"/>
                    <a:pt x="47" y="40"/>
                  </a:cubicBezTo>
                  <a:cubicBezTo>
                    <a:pt x="41" y="29"/>
                    <a:pt x="34" y="4"/>
                    <a:pt x="33" y="0"/>
                  </a:cubicBezTo>
                  <a:cubicBezTo>
                    <a:pt x="31" y="1"/>
                    <a:pt x="24" y="2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9" name="Freeform 230"/>
            <p:cNvSpPr/>
            <p:nvPr/>
          </p:nvSpPr>
          <p:spPr bwMode="auto">
            <a:xfrm>
              <a:off x="12041919" y="1554988"/>
              <a:ext cx="71702" cy="116515"/>
            </a:xfrm>
            <a:custGeom>
              <a:avLst/>
              <a:gdLst>
                <a:gd name="T0" fmla="*/ 2 w 7"/>
                <a:gd name="T1" fmla="*/ 11 h 11"/>
                <a:gd name="T2" fmla="*/ 7 w 7"/>
                <a:gd name="T3" fmla="*/ 9 h 11"/>
                <a:gd name="T4" fmla="*/ 4 w 7"/>
                <a:gd name="T5" fmla="*/ 0 h 11"/>
                <a:gd name="T6" fmla="*/ 0 w 7"/>
                <a:gd name="T7" fmla="*/ 1 h 11"/>
                <a:gd name="T8" fmla="*/ 2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3" y="11"/>
                    <a:pt x="5" y="10"/>
                    <a:pt x="7" y="9"/>
                  </a:cubicBezTo>
                  <a:cubicBezTo>
                    <a:pt x="6" y="6"/>
                    <a:pt x="5" y="3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1" y="9"/>
                    <a:pt x="2" y="1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0" name="Freeform 231"/>
            <p:cNvSpPr/>
            <p:nvPr/>
          </p:nvSpPr>
          <p:spPr bwMode="auto">
            <a:xfrm>
              <a:off x="11988143" y="1702872"/>
              <a:ext cx="241993" cy="62739"/>
            </a:xfrm>
            <a:custGeom>
              <a:avLst/>
              <a:gdLst>
                <a:gd name="T0" fmla="*/ 0 w 23"/>
                <a:gd name="T1" fmla="*/ 6 h 6"/>
                <a:gd name="T2" fmla="*/ 13 w 23"/>
                <a:gd name="T3" fmla="*/ 3 h 6"/>
                <a:gd name="T4" fmla="*/ 19 w 23"/>
                <a:gd name="T5" fmla="*/ 1 h 6"/>
                <a:gd name="T6" fmla="*/ 21 w 23"/>
                <a:gd name="T7" fmla="*/ 1 h 6"/>
                <a:gd name="T8" fmla="*/ 22 w 2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3" y="4"/>
                    <a:pt x="9" y="4"/>
                    <a:pt x="13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0"/>
                    <a:pt x="2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1" name="Freeform 232"/>
            <p:cNvSpPr/>
            <p:nvPr/>
          </p:nvSpPr>
          <p:spPr bwMode="auto">
            <a:xfrm>
              <a:off x="11988143" y="1756648"/>
              <a:ext cx="255437" cy="85146"/>
            </a:xfrm>
            <a:custGeom>
              <a:avLst/>
              <a:gdLst>
                <a:gd name="T0" fmla="*/ 0 w 24"/>
                <a:gd name="T1" fmla="*/ 8 h 8"/>
                <a:gd name="T2" fmla="*/ 24 w 24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8">
                  <a:moveTo>
                    <a:pt x="0" y="8"/>
                  </a:moveTo>
                  <a:cubicBezTo>
                    <a:pt x="7" y="5"/>
                    <a:pt x="18" y="3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2" name="Freeform 233"/>
            <p:cNvSpPr/>
            <p:nvPr/>
          </p:nvSpPr>
          <p:spPr bwMode="auto">
            <a:xfrm>
              <a:off x="12019512" y="1819387"/>
              <a:ext cx="233030" cy="76183"/>
            </a:xfrm>
            <a:custGeom>
              <a:avLst/>
              <a:gdLst>
                <a:gd name="T0" fmla="*/ 0 w 22"/>
                <a:gd name="T1" fmla="*/ 7 h 7"/>
                <a:gd name="T2" fmla="*/ 14 w 22"/>
                <a:gd name="T3" fmla="*/ 2 h 7"/>
                <a:gd name="T4" fmla="*/ 22 w 2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4" y="6"/>
                    <a:pt x="10" y="4"/>
                    <a:pt x="14" y="2"/>
                  </a:cubicBezTo>
                  <a:cubicBezTo>
                    <a:pt x="16" y="2"/>
                    <a:pt x="20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3" name="Freeform 234"/>
            <p:cNvSpPr/>
            <p:nvPr/>
          </p:nvSpPr>
          <p:spPr bwMode="auto">
            <a:xfrm>
              <a:off x="12050882" y="1926940"/>
              <a:ext cx="94108" cy="31369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3"/>
                    <a:pt x="7" y="1"/>
                    <a:pt x="9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1036186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42636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01</a:t>
            </a:r>
            <a:endParaRPr lang="zh-CN" altLang="en-US" sz="5400" b="1" spc="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1055440" y="3717032"/>
            <a:ext cx="2100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添加您的标题</a:t>
            </a:r>
          </a:p>
        </p:txBody>
      </p:sp>
      <p:sp>
        <p:nvSpPr>
          <p:cNvPr id="8" name="矩形 1"/>
          <p:cNvSpPr>
            <a:spLocks noChangeArrowheads="1"/>
          </p:cNvSpPr>
          <p:nvPr/>
        </p:nvSpPr>
        <p:spPr bwMode="auto">
          <a:xfrm>
            <a:off x="1199456" y="4118192"/>
            <a:ext cx="1827963" cy="1015663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69" name="任意多边形 68"/>
          <p:cNvSpPr/>
          <p:nvPr/>
        </p:nvSpPr>
        <p:spPr>
          <a:xfrm>
            <a:off x="3706571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3413021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02</a:t>
            </a:r>
            <a:endParaRPr lang="zh-CN" altLang="en-US" sz="5400" b="1" spc="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3725825" y="3717032"/>
            <a:ext cx="2100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添加您的标题</a:t>
            </a:r>
          </a:p>
        </p:txBody>
      </p:sp>
      <p:sp>
        <p:nvSpPr>
          <p:cNvPr id="73" name="矩形 1"/>
          <p:cNvSpPr>
            <a:spLocks noChangeArrowheads="1"/>
          </p:cNvSpPr>
          <p:nvPr/>
        </p:nvSpPr>
        <p:spPr bwMode="auto">
          <a:xfrm>
            <a:off x="3869841" y="4118192"/>
            <a:ext cx="1827963" cy="1015663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5" name="任意多边形 74"/>
          <p:cNvSpPr/>
          <p:nvPr/>
        </p:nvSpPr>
        <p:spPr>
          <a:xfrm>
            <a:off x="6400840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6107290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03</a:t>
            </a:r>
            <a:endParaRPr lang="zh-CN" altLang="en-US" sz="5400" b="1" spc="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420094" y="3717032"/>
            <a:ext cx="2100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添加您的标题</a:t>
            </a:r>
          </a:p>
        </p:txBody>
      </p:sp>
      <p:sp>
        <p:nvSpPr>
          <p:cNvPr id="79" name="矩形 1"/>
          <p:cNvSpPr>
            <a:spLocks noChangeArrowheads="1"/>
          </p:cNvSpPr>
          <p:nvPr/>
        </p:nvSpPr>
        <p:spPr bwMode="auto">
          <a:xfrm>
            <a:off x="6564110" y="4118192"/>
            <a:ext cx="1827963" cy="1015663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1" name="任意多边形 80"/>
          <p:cNvSpPr/>
          <p:nvPr/>
        </p:nvSpPr>
        <p:spPr>
          <a:xfrm>
            <a:off x="9071225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8777675" y="2207284"/>
            <a:ext cx="80870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spc="300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04</a:t>
            </a:r>
            <a:endParaRPr lang="zh-CN" altLang="en-US" sz="5400" b="1" spc="3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090479" y="3717032"/>
            <a:ext cx="21007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添加您的标题</a:t>
            </a:r>
          </a:p>
        </p:txBody>
      </p:sp>
      <p:sp>
        <p:nvSpPr>
          <p:cNvPr id="85" name="矩形 1"/>
          <p:cNvSpPr>
            <a:spLocks noChangeArrowheads="1"/>
          </p:cNvSpPr>
          <p:nvPr/>
        </p:nvSpPr>
        <p:spPr bwMode="auto">
          <a:xfrm>
            <a:off x="9234495" y="4118192"/>
            <a:ext cx="1827963" cy="1015663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7022932" y="2864301"/>
            <a:ext cx="674484" cy="711466"/>
            <a:chOff x="4197350" y="2182813"/>
            <a:chExt cx="608013" cy="641350"/>
          </a:xfrm>
          <a:solidFill>
            <a:srgbClr val="4D4D4D"/>
          </a:solidFill>
        </p:grpSpPr>
        <p:sp>
          <p:nvSpPr>
            <p:cNvPr id="45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6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7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8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9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50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51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52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53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54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55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56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57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58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59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0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1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2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3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4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5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6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7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68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1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4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7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0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6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7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8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89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0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1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2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3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4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5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6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7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8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99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0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1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2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3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9879927" y="2794403"/>
            <a:ext cx="723795" cy="739644"/>
            <a:chOff x="5268913" y="4124325"/>
            <a:chExt cx="652463" cy="666751"/>
          </a:xfrm>
          <a:solidFill>
            <a:srgbClr val="4D4D4D"/>
          </a:solidFill>
        </p:grpSpPr>
        <p:sp>
          <p:nvSpPr>
            <p:cNvPr id="105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6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7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8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09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0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1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2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3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4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5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6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7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8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19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0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1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2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3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4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4441370" y="2926131"/>
            <a:ext cx="627725" cy="649636"/>
            <a:chOff x="4194175" y="1193800"/>
            <a:chExt cx="669926" cy="677863"/>
          </a:xfrm>
          <a:solidFill>
            <a:srgbClr val="4D4D4D"/>
          </a:solidFill>
        </p:grpSpPr>
        <p:sp>
          <p:nvSpPr>
            <p:cNvPr id="126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7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8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29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0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1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2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3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4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5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6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39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0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1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2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3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44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1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185" name="组合 184"/>
          <p:cNvGrpSpPr/>
          <p:nvPr/>
        </p:nvGrpSpPr>
        <p:grpSpPr>
          <a:xfrm>
            <a:off x="1660822" y="2864301"/>
            <a:ext cx="774866" cy="794236"/>
            <a:chOff x="3282950" y="1154113"/>
            <a:chExt cx="698501" cy="715963"/>
          </a:xfrm>
          <a:solidFill>
            <a:srgbClr val="4D4D4D"/>
          </a:solidFill>
        </p:grpSpPr>
        <p:sp>
          <p:nvSpPr>
            <p:cNvPr id="186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7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8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9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0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1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2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3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4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5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6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7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8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99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0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1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2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3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4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5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6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7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08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sp>
        <p:nvSpPr>
          <p:cNvPr id="149" name="矩形 148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50" name="组合 149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152" name="组合 151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154" name="任意多边形 153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55" name="任意多边形 154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56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57" name="任意多边形 156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58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59" name="任意多边形 158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60" name="任意多边形 159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61" name="任意多边形 160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153" name="文本框 152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0" name="组合 1469"/>
          <p:cNvGrpSpPr/>
          <p:nvPr/>
        </p:nvGrpSpPr>
        <p:grpSpPr>
          <a:xfrm>
            <a:off x="11268481" y="315265"/>
            <a:ext cx="838013" cy="582576"/>
            <a:chOff x="8716754" y="533240"/>
            <a:chExt cx="838013" cy="582576"/>
          </a:xfrm>
        </p:grpSpPr>
        <p:sp>
          <p:nvSpPr>
            <p:cNvPr id="40" name="Freeform 5"/>
            <p:cNvSpPr/>
            <p:nvPr/>
          </p:nvSpPr>
          <p:spPr bwMode="auto">
            <a:xfrm>
              <a:off x="8716754" y="533240"/>
              <a:ext cx="820088" cy="573613"/>
            </a:xfrm>
            <a:custGeom>
              <a:avLst/>
              <a:gdLst>
                <a:gd name="T0" fmla="*/ 15 w 77"/>
                <a:gd name="T1" fmla="*/ 45 h 54"/>
                <a:gd name="T2" fmla="*/ 27 w 77"/>
                <a:gd name="T3" fmla="*/ 15 h 54"/>
                <a:gd name="T4" fmla="*/ 42 w 77"/>
                <a:gd name="T5" fmla="*/ 19 h 54"/>
                <a:gd name="T6" fmla="*/ 58 w 77"/>
                <a:gd name="T7" fmla="*/ 1 h 54"/>
                <a:gd name="T8" fmla="*/ 76 w 77"/>
                <a:gd name="T9" fmla="*/ 11 h 54"/>
                <a:gd name="T10" fmla="*/ 67 w 77"/>
                <a:gd name="T11" fmla="*/ 28 h 54"/>
                <a:gd name="T12" fmla="*/ 48 w 77"/>
                <a:gd name="T13" fmla="*/ 30 h 54"/>
                <a:gd name="T14" fmla="*/ 15 w 77"/>
                <a:gd name="T15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4">
                  <a:moveTo>
                    <a:pt x="15" y="45"/>
                  </a:moveTo>
                  <a:cubicBezTo>
                    <a:pt x="0" y="37"/>
                    <a:pt x="11" y="13"/>
                    <a:pt x="27" y="15"/>
                  </a:cubicBezTo>
                  <a:cubicBezTo>
                    <a:pt x="33" y="16"/>
                    <a:pt x="42" y="19"/>
                    <a:pt x="42" y="19"/>
                  </a:cubicBezTo>
                  <a:cubicBezTo>
                    <a:pt x="45" y="15"/>
                    <a:pt x="49" y="3"/>
                    <a:pt x="58" y="1"/>
                  </a:cubicBezTo>
                  <a:cubicBezTo>
                    <a:pt x="66" y="0"/>
                    <a:pt x="74" y="3"/>
                    <a:pt x="76" y="11"/>
                  </a:cubicBezTo>
                  <a:cubicBezTo>
                    <a:pt x="77" y="17"/>
                    <a:pt x="72" y="25"/>
                    <a:pt x="67" y="28"/>
                  </a:cubicBezTo>
                  <a:cubicBezTo>
                    <a:pt x="60" y="32"/>
                    <a:pt x="54" y="30"/>
                    <a:pt x="48" y="30"/>
                  </a:cubicBezTo>
                  <a:cubicBezTo>
                    <a:pt x="48" y="30"/>
                    <a:pt x="34" y="54"/>
                    <a:pt x="15" y="4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1" name="Freeform 6"/>
            <p:cNvSpPr/>
            <p:nvPr/>
          </p:nvSpPr>
          <p:spPr bwMode="auto">
            <a:xfrm>
              <a:off x="8887046" y="775233"/>
              <a:ext cx="340583" cy="215105"/>
            </a:xfrm>
            <a:custGeom>
              <a:avLst/>
              <a:gdLst>
                <a:gd name="T0" fmla="*/ 23 w 32"/>
                <a:gd name="T1" fmla="*/ 5 h 20"/>
                <a:gd name="T2" fmla="*/ 1 w 32"/>
                <a:gd name="T3" fmla="*/ 10 h 20"/>
                <a:gd name="T4" fmla="*/ 9 w 32"/>
                <a:gd name="T5" fmla="*/ 1 h 20"/>
                <a:gd name="T6" fmla="*/ 22 w 32"/>
                <a:gd name="T7" fmla="*/ 4 h 20"/>
                <a:gd name="T8" fmla="*/ 32 w 32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23" y="5"/>
                  </a:moveTo>
                  <a:cubicBezTo>
                    <a:pt x="20" y="11"/>
                    <a:pt x="4" y="20"/>
                    <a:pt x="1" y="10"/>
                  </a:cubicBezTo>
                  <a:cubicBezTo>
                    <a:pt x="0" y="6"/>
                    <a:pt x="5" y="1"/>
                    <a:pt x="9" y="1"/>
                  </a:cubicBezTo>
                  <a:cubicBezTo>
                    <a:pt x="13" y="0"/>
                    <a:pt x="18" y="3"/>
                    <a:pt x="22" y="4"/>
                  </a:cubicBezTo>
                  <a:cubicBezTo>
                    <a:pt x="26" y="5"/>
                    <a:pt x="29" y="6"/>
                    <a:pt x="32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2" name="Freeform 7"/>
            <p:cNvSpPr/>
            <p:nvPr/>
          </p:nvSpPr>
          <p:spPr bwMode="auto">
            <a:xfrm>
              <a:off x="9142483" y="604941"/>
              <a:ext cx="309213" cy="201661"/>
            </a:xfrm>
            <a:custGeom>
              <a:avLst/>
              <a:gdLst>
                <a:gd name="T0" fmla="*/ 0 w 29"/>
                <a:gd name="T1" fmla="*/ 11 h 19"/>
                <a:gd name="T2" fmla="*/ 25 w 29"/>
                <a:gd name="T3" fmla="*/ 13 h 19"/>
                <a:gd name="T4" fmla="*/ 22 w 29"/>
                <a:gd name="T5" fmla="*/ 2 h 19"/>
                <a:gd name="T6" fmla="*/ 9 w 29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0" y="11"/>
                  </a:moveTo>
                  <a:cubicBezTo>
                    <a:pt x="9" y="14"/>
                    <a:pt x="19" y="19"/>
                    <a:pt x="25" y="13"/>
                  </a:cubicBezTo>
                  <a:cubicBezTo>
                    <a:pt x="29" y="9"/>
                    <a:pt x="28" y="4"/>
                    <a:pt x="22" y="2"/>
                  </a:cubicBezTo>
                  <a:cubicBezTo>
                    <a:pt x="16" y="0"/>
                    <a:pt x="11" y="10"/>
                    <a:pt x="9" y="1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8801900" y="658718"/>
              <a:ext cx="752867" cy="457098"/>
            </a:xfrm>
            <a:custGeom>
              <a:avLst/>
              <a:gdLst>
                <a:gd name="T0" fmla="*/ 0 w 71"/>
                <a:gd name="T1" fmla="*/ 25 h 43"/>
                <a:gd name="T2" fmla="*/ 28 w 71"/>
                <a:gd name="T3" fmla="*/ 37 h 43"/>
                <a:gd name="T4" fmla="*/ 42 w 71"/>
                <a:gd name="T5" fmla="*/ 23 h 43"/>
                <a:gd name="T6" fmla="*/ 61 w 71"/>
                <a:gd name="T7" fmla="*/ 20 h 43"/>
                <a:gd name="T8" fmla="*/ 68 w 7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3">
                  <a:moveTo>
                    <a:pt x="0" y="25"/>
                  </a:moveTo>
                  <a:cubicBezTo>
                    <a:pt x="2" y="35"/>
                    <a:pt x="15" y="43"/>
                    <a:pt x="28" y="37"/>
                  </a:cubicBezTo>
                  <a:cubicBezTo>
                    <a:pt x="35" y="33"/>
                    <a:pt x="41" y="25"/>
                    <a:pt x="42" y="23"/>
                  </a:cubicBezTo>
                  <a:cubicBezTo>
                    <a:pt x="45" y="23"/>
                    <a:pt x="56" y="24"/>
                    <a:pt x="61" y="20"/>
                  </a:cubicBezTo>
                  <a:cubicBezTo>
                    <a:pt x="69" y="14"/>
                    <a:pt x="71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8896009" y="820046"/>
              <a:ext cx="201661" cy="85146"/>
            </a:xfrm>
            <a:custGeom>
              <a:avLst/>
              <a:gdLst>
                <a:gd name="T0" fmla="*/ 1 w 19"/>
                <a:gd name="T1" fmla="*/ 8 h 8"/>
                <a:gd name="T2" fmla="*/ 8 w 19"/>
                <a:gd name="T3" fmla="*/ 1 h 8"/>
                <a:gd name="T4" fmla="*/ 19 w 19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8">
                  <a:moveTo>
                    <a:pt x="1" y="8"/>
                  </a:moveTo>
                  <a:cubicBezTo>
                    <a:pt x="0" y="4"/>
                    <a:pt x="6" y="1"/>
                    <a:pt x="8" y="1"/>
                  </a:cubicBezTo>
                  <a:cubicBezTo>
                    <a:pt x="12" y="0"/>
                    <a:pt x="16" y="2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9267961" y="658718"/>
              <a:ext cx="170291" cy="98590"/>
            </a:xfrm>
            <a:custGeom>
              <a:avLst/>
              <a:gdLst>
                <a:gd name="T0" fmla="*/ 0 w 16"/>
                <a:gd name="T1" fmla="*/ 9 h 9"/>
                <a:gd name="T2" fmla="*/ 7 w 16"/>
                <a:gd name="T3" fmla="*/ 2 h 9"/>
                <a:gd name="T4" fmla="*/ 15 w 16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1" y="7"/>
                    <a:pt x="4" y="3"/>
                    <a:pt x="7" y="2"/>
                  </a:cubicBezTo>
                  <a:cubicBezTo>
                    <a:pt x="9" y="0"/>
                    <a:pt x="16" y="2"/>
                    <a:pt x="15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8940822" y="1030670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7" name="Freeform 12"/>
            <p:cNvSpPr/>
            <p:nvPr/>
          </p:nvSpPr>
          <p:spPr bwMode="auto">
            <a:xfrm>
              <a:off x="9012524" y="102170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9088707" y="999300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9" name="Freeform 14"/>
            <p:cNvSpPr/>
            <p:nvPr/>
          </p:nvSpPr>
          <p:spPr bwMode="auto">
            <a:xfrm>
              <a:off x="9142483" y="958968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0" name="Freeform 15"/>
            <p:cNvSpPr/>
            <p:nvPr/>
          </p:nvSpPr>
          <p:spPr bwMode="auto">
            <a:xfrm>
              <a:off x="9196259" y="90519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1" name="Freeform 16"/>
            <p:cNvSpPr/>
            <p:nvPr/>
          </p:nvSpPr>
          <p:spPr bwMode="auto">
            <a:xfrm>
              <a:off x="9227629" y="851416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1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2" name="Freeform 17"/>
            <p:cNvSpPr/>
            <p:nvPr/>
          </p:nvSpPr>
          <p:spPr bwMode="auto">
            <a:xfrm>
              <a:off x="9299330" y="860378"/>
              <a:ext cx="22407" cy="31369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3" name="Freeform 18"/>
            <p:cNvSpPr/>
            <p:nvPr/>
          </p:nvSpPr>
          <p:spPr bwMode="auto">
            <a:xfrm>
              <a:off x="9375513" y="851416"/>
              <a:ext cx="22407" cy="40332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9429290" y="829009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9483066" y="788677"/>
              <a:ext cx="22407" cy="179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8940822" y="80660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9003561" y="78867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2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9066300" y="806602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9258998" y="712494"/>
              <a:ext cx="22407" cy="89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9290368" y="672162"/>
              <a:ext cx="31369" cy="89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9344144" y="627348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2" name="组合 1481"/>
          <p:cNvGrpSpPr/>
          <p:nvPr/>
        </p:nvGrpSpPr>
        <p:grpSpPr>
          <a:xfrm>
            <a:off x="9428887" y="1228639"/>
            <a:ext cx="412285" cy="416766"/>
            <a:chOff x="9729540" y="573572"/>
            <a:chExt cx="412285" cy="416766"/>
          </a:xfrm>
        </p:grpSpPr>
        <p:sp>
          <p:nvSpPr>
            <p:cNvPr id="90" name="Freeform 55"/>
            <p:cNvSpPr/>
            <p:nvPr/>
          </p:nvSpPr>
          <p:spPr bwMode="auto">
            <a:xfrm>
              <a:off x="9729540" y="573572"/>
              <a:ext cx="403322" cy="277844"/>
            </a:xfrm>
            <a:custGeom>
              <a:avLst/>
              <a:gdLst>
                <a:gd name="T0" fmla="*/ 38 w 38"/>
                <a:gd name="T1" fmla="*/ 0 h 26"/>
                <a:gd name="T2" fmla="*/ 9 w 38"/>
                <a:gd name="T3" fmla="*/ 26 h 26"/>
                <a:gd name="T4" fmla="*/ 0 w 38"/>
                <a:gd name="T5" fmla="*/ 19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3" y="8"/>
                    <a:pt x="15" y="20"/>
                    <a:pt x="9" y="26"/>
                  </a:cubicBezTo>
                  <a:cubicBezTo>
                    <a:pt x="9" y="26"/>
                    <a:pt x="2" y="22"/>
                    <a:pt x="0" y="19"/>
                  </a:cubicBezTo>
                  <a:cubicBezTo>
                    <a:pt x="0" y="19"/>
                    <a:pt x="29" y="4"/>
                    <a:pt x="3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1" name="Freeform 56"/>
            <p:cNvSpPr/>
            <p:nvPr/>
          </p:nvSpPr>
          <p:spPr bwMode="auto">
            <a:xfrm>
              <a:off x="9877425" y="573572"/>
              <a:ext cx="264400" cy="362989"/>
            </a:xfrm>
            <a:custGeom>
              <a:avLst/>
              <a:gdLst>
                <a:gd name="T0" fmla="*/ 25 w 25"/>
                <a:gd name="T1" fmla="*/ 0 h 34"/>
                <a:gd name="T2" fmla="*/ 12 w 25"/>
                <a:gd name="T3" fmla="*/ 34 h 34"/>
                <a:gd name="T4" fmla="*/ 0 w 25"/>
                <a:gd name="T5" fmla="*/ 28 h 34"/>
                <a:gd name="T6" fmla="*/ 25 w 25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cubicBezTo>
                    <a:pt x="22" y="9"/>
                    <a:pt x="15" y="26"/>
                    <a:pt x="12" y="34"/>
                  </a:cubicBezTo>
                  <a:cubicBezTo>
                    <a:pt x="12" y="34"/>
                    <a:pt x="3" y="29"/>
                    <a:pt x="0" y="28"/>
                  </a:cubicBezTo>
                  <a:cubicBezTo>
                    <a:pt x="0" y="28"/>
                    <a:pt x="18" y="8"/>
                    <a:pt x="25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2" name="Freeform 57"/>
            <p:cNvSpPr/>
            <p:nvPr/>
          </p:nvSpPr>
          <p:spPr bwMode="auto">
            <a:xfrm>
              <a:off x="9823649" y="851416"/>
              <a:ext cx="53776" cy="138922"/>
            </a:xfrm>
            <a:custGeom>
              <a:avLst/>
              <a:gdLst>
                <a:gd name="T0" fmla="*/ 5 w 5"/>
                <a:gd name="T1" fmla="*/ 2 h 13"/>
                <a:gd name="T2" fmla="*/ 2 w 5"/>
                <a:gd name="T3" fmla="*/ 13 h 13"/>
                <a:gd name="T4" fmla="*/ 0 w 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2"/>
                    <a:pt x="3" y="12"/>
                    <a:pt x="2" y="13"/>
                  </a:cubicBezTo>
                  <a:cubicBezTo>
                    <a:pt x="2" y="13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3" name="Freeform 58"/>
            <p:cNvSpPr/>
            <p:nvPr/>
          </p:nvSpPr>
          <p:spPr bwMode="auto">
            <a:xfrm>
              <a:off x="9846056" y="914155"/>
              <a:ext cx="116515" cy="76183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5"/>
                    <a:pt x="9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1" name="组合 1470"/>
          <p:cNvGrpSpPr/>
          <p:nvPr/>
        </p:nvGrpSpPr>
        <p:grpSpPr>
          <a:xfrm>
            <a:off x="11579936" y="2851985"/>
            <a:ext cx="385396" cy="730461"/>
            <a:chOff x="12050882" y="2151007"/>
            <a:chExt cx="385396" cy="730461"/>
          </a:xfrm>
        </p:grpSpPr>
        <p:sp>
          <p:nvSpPr>
            <p:cNvPr id="160" name="Freeform 125"/>
            <p:cNvSpPr/>
            <p:nvPr/>
          </p:nvSpPr>
          <p:spPr bwMode="auto">
            <a:xfrm>
              <a:off x="12059844" y="2151007"/>
              <a:ext cx="354027" cy="676684"/>
            </a:xfrm>
            <a:custGeom>
              <a:avLst/>
              <a:gdLst>
                <a:gd name="T0" fmla="*/ 16 w 33"/>
                <a:gd name="T1" fmla="*/ 34 h 64"/>
                <a:gd name="T2" fmla="*/ 19 w 33"/>
                <a:gd name="T3" fmla="*/ 16 h 64"/>
                <a:gd name="T4" fmla="*/ 10 w 33"/>
                <a:gd name="T5" fmla="*/ 14 h 64"/>
                <a:gd name="T6" fmla="*/ 23 w 33"/>
                <a:gd name="T7" fmla="*/ 0 h 64"/>
                <a:gd name="T8" fmla="*/ 33 w 33"/>
                <a:gd name="T9" fmla="*/ 16 h 64"/>
                <a:gd name="T10" fmla="*/ 26 w 33"/>
                <a:gd name="T11" fmla="*/ 17 h 64"/>
                <a:gd name="T12" fmla="*/ 26 w 33"/>
                <a:gd name="T13" fmla="*/ 42 h 64"/>
                <a:gd name="T14" fmla="*/ 9 w 33"/>
                <a:gd name="T15" fmla="*/ 64 h 64"/>
                <a:gd name="T16" fmla="*/ 0 w 33"/>
                <a:gd name="T17" fmla="*/ 51 h 64"/>
                <a:gd name="T18" fmla="*/ 16 w 33"/>
                <a:gd name="T19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64">
                  <a:moveTo>
                    <a:pt x="16" y="34"/>
                  </a:moveTo>
                  <a:cubicBezTo>
                    <a:pt x="18" y="30"/>
                    <a:pt x="19" y="21"/>
                    <a:pt x="19" y="16"/>
                  </a:cubicBezTo>
                  <a:cubicBezTo>
                    <a:pt x="17" y="15"/>
                    <a:pt x="13" y="15"/>
                    <a:pt x="10" y="14"/>
                  </a:cubicBezTo>
                  <a:cubicBezTo>
                    <a:pt x="14" y="10"/>
                    <a:pt x="19" y="4"/>
                    <a:pt x="23" y="0"/>
                  </a:cubicBezTo>
                  <a:cubicBezTo>
                    <a:pt x="26" y="5"/>
                    <a:pt x="30" y="11"/>
                    <a:pt x="33" y="16"/>
                  </a:cubicBezTo>
                  <a:cubicBezTo>
                    <a:pt x="31" y="16"/>
                    <a:pt x="29" y="16"/>
                    <a:pt x="26" y="17"/>
                  </a:cubicBezTo>
                  <a:cubicBezTo>
                    <a:pt x="28" y="22"/>
                    <a:pt x="28" y="37"/>
                    <a:pt x="26" y="42"/>
                  </a:cubicBezTo>
                  <a:cubicBezTo>
                    <a:pt x="24" y="52"/>
                    <a:pt x="18" y="59"/>
                    <a:pt x="9" y="64"/>
                  </a:cubicBezTo>
                  <a:cubicBezTo>
                    <a:pt x="6" y="61"/>
                    <a:pt x="2" y="55"/>
                    <a:pt x="0" y="51"/>
                  </a:cubicBezTo>
                  <a:cubicBezTo>
                    <a:pt x="0" y="51"/>
                    <a:pt x="10" y="46"/>
                    <a:pt x="16" y="3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1" name="Freeform 126"/>
            <p:cNvSpPr/>
            <p:nvPr/>
          </p:nvSpPr>
          <p:spPr bwMode="auto">
            <a:xfrm>
              <a:off x="12050882" y="2693251"/>
              <a:ext cx="107552" cy="188217"/>
            </a:xfrm>
            <a:custGeom>
              <a:avLst/>
              <a:gdLst>
                <a:gd name="T0" fmla="*/ 1 w 10"/>
                <a:gd name="T1" fmla="*/ 0 h 18"/>
                <a:gd name="T2" fmla="*/ 0 w 10"/>
                <a:gd name="T3" fmla="*/ 6 h 18"/>
                <a:gd name="T4" fmla="*/ 10 w 10"/>
                <a:gd name="T5" fmla="*/ 18 h 18"/>
                <a:gd name="T6" fmla="*/ 10 w 10"/>
                <a:gd name="T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9"/>
                    <a:pt x="7" y="18"/>
                    <a:pt x="10" y="18"/>
                  </a:cubicBezTo>
                  <a:cubicBezTo>
                    <a:pt x="10" y="17"/>
                    <a:pt x="10" y="13"/>
                    <a:pt x="1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2" name="Freeform 127"/>
            <p:cNvSpPr/>
            <p:nvPr/>
          </p:nvSpPr>
          <p:spPr bwMode="auto">
            <a:xfrm>
              <a:off x="12158434" y="2321299"/>
              <a:ext cx="277844" cy="560169"/>
            </a:xfrm>
            <a:custGeom>
              <a:avLst/>
              <a:gdLst>
                <a:gd name="T0" fmla="*/ 0 w 26"/>
                <a:gd name="T1" fmla="*/ 53 h 53"/>
                <a:gd name="T2" fmla="*/ 20 w 26"/>
                <a:gd name="T3" fmla="*/ 32 h 53"/>
                <a:gd name="T4" fmla="*/ 21 w 26"/>
                <a:gd name="T5" fmla="*/ 5 h 53"/>
                <a:gd name="T6" fmla="*/ 26 w 26"/>
                <a:gd name="T7" fmla="*/ 4 h 53"/>
                <a:gd name="T8" fmla="*/ 24 w 2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3">
                  <a:moveTo>
                    <a:pt x="0" y="53"/>
                  </a:moveTo>
                  <a:cubicBezTo>
                    <a:pt x="2" y="53"/>
                    <a:pt x="17" y="42"/>
                    <a:pt x="20" y="32"/>
                  </a:cubicBezTo>
                  <a:cubicBezTo>
                    <a:pt x="23" y="21"/>
                    <a:pt x="21" y="6"/>
                    <a:pt x="21" y="5"/>
                  </a:cubicBezTo>
                  <a:cubicBezTo>
                    <a:pt x="23" y="4"/>
                    <a:pt x="25" y="4"/>
                    <a:pt x="26" y="4"/>
                  </a:cubicBezTo>
                  <a:cubicBezTo>
                    <a:pt x="25" y="2"/>
                    <a:pt x="24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3" name="Freeform 128"/>
            <p:cNvSpPr/>
            <p:nvPr/>
          </p:nvSpPr>
          <p:spPr bwMode="auto">
            <a:xfrm>
              <a:off x="12167397" y="2298892"/>
              <a:ext cx="85146" cy="62739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5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1"/>
                    <a:pt x="0" y="4"/>
                    <a:pt x="0" y="5"/>
                  </a:cubicBezTo>
                  <a:cubicBezTo>
                    <a:pt x="3" y="5"/>
                    <a:pt x="6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4" name="Freeform 129"/>
            <p:cNvSpPr/>
            <p:nvPr/>
          </p:nvSpPr>
          <p:spPr bwMode="auto">
            <a:xfrm>
              <a:off x="12050882" y="2702213"/>
              <a:ext cx="107552" cy="179254"/>
            </a:xfrm>
            <a:custGeom>
              <a:avLst/>
              <a:gdLst>
                <a:gd name="T0" fmla="*/ 0 w 24"/>
                <a:gd name="T1" fmla="*/ 12 h 40"/>
                <a:gd name="T2" fmla="*/ 2 w 24"/>
                <a:gd name="T3" fmla="*/ 0 h 40"/>
                <a:gd name="T4" fmla="*/ 24 w 24"/>
                <a:gd name="T5" fmla="*/ 28 h 40"/>
                <a:gd name="T6" fmla="*/ 21 w 24"/>
                <a:gd name="T7" fmla="*/ 40 h 40"/>
                <a:gd name="T8" fmla="*/ 0 w 24"/>
                <a:gd name="T9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0" y="12"/>
                  </a:moveTo>
                  <a:lnTo>
                    <a:pt x="2" y="0"/>
                  </a:lnTo>
                  <a:lnTo>
                    <a:pt x="24" y="28"/>
                  </a:lnTo>
                  <a:lnTo>
                    <a:pt x="21" y="4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0" name="组合 1479"/>
          <p:cNvGrpSpPr/>
          <p:nvPr/>
        </p:nvGrpSpPr>
        <p:grpSpPr>
          <a:xfrm>
            <a:off x="9823820" y="1658141"/>
            <a:ext cx="896270" cy="864901"/>
            <a:chOff x="10226971" y="690087"/>
            <a:chExt cx="896270" cy="864901"/>
          </a:xfrm>
        </p:grpSpPr>
        <p:sp>
          <p:nvSpPr>
            <p:cNvPr id="188" name="Freeform 153"/>
            <p:cNvSpPr/>
            <p:nvPr/>
          </p:nvSpPr>
          <p:spPr bwMode="auto">
            <a:xfrm>
              <a:off x="10482408" y="690087"/>
              <a:ext cx="152366" cy="864901"/>
            </a:xfrm>
            <a:custGeom>
              <a:avLst/>
              <a:gdLst>
                <a:gd name="T0" fmla="*/ 0 w 14"/>
                <a:gd name="T1" fmla="*/ 6 h 81"/>
                <a:gd name="T2" fmla="*/ 13 w 14"/>
                <a:gd name="T3" fmla="*/ 8 h 81"/>
                <a:gd name="T4" fmla="*/ 13 w 14"/>
                <a:gd name="T5" fmla="*/ 72 h 81"/>
                <a:gd name="T6" fmla="*/ 8 w 14"/>
                <a:gd name="T7" fmla="*/ 81 h 81"/>
                <a:gd name="T8" fmla="*/ 0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0" y="6"/>
                  </a:moveTo>
                  <a:cubicBezTo>
                    <a:pt x="5" y="0"/>
                    <a:pt x="12" y="4"/>
                    <a:pt x="13" y="8"/>
                  </a:cubicBezTo>
                  <a:cubicBezTo>
                    <a:pt x="14" y="13"/>
                    <a:pt x="14" y="66"/>
                    <a:pt x="13" y="72"/>
                  </a:cubicBezTo>
                  <a:cubicBezTo>
                    <a:pt x="12" y="75"/>
                    <a:pt x="12" y="80"/>
                    <a:pt x="8" y="81"/>
                  </a:cubicBezTo>
                  <a:cubicBezTo>
                    <a:pt x="4" y="81"/>
                    <a:pt x="0" y="81"/>
                    <a:pt x="0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9" name="Freeform 154"/>
            <p:cNvSpPr/>
            <p:nvPr/>
          </p:nvSpPr>
          <p:spPr bwMode="auto">
            <a:xfrm>
              <a:off x="10388299" y="1393659"/>
              <a:ext cx="179254" cy="116515"/>
            </a:xfrm>
            <a:custGeom>
              <a:avLst/>
              <a:gdLst>
                <a:gd name="T0" fmla="*/ 3 w 17"/>
                <a:gd name="T1" fmla="*/ 0 h 11"/>
                <a:gd name="T2" fmla="*/ 5 w 17"/>
                <a:gd name="T3" fmla="*/ 10 h 11"/>
                <a:gd name="T4" fmla="*/ 17 w 17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1" y="1"/>
                    <a:pt x="0" y="10"/>
                    <a:pt x="5" y="10"/>
                  </a:cubicBezTo>
                  <a:cubicBezTo>
                    <a:pt x="9" y="11"/>
                    <a:pt x="16" y="11"/>
                    <a:pt x="17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0" name="Freeform 155"/>
            <p:cNvSpPr/>
            <p:nvPr/>
          </p:nvSpPr>
          <p:spPr bwMode="auto">
            <a:xfrm>
              <a:off x="10294191" y="1254737"/>
              <a:ext cx="201661" cy="147885"/>
            </a:xfrm>
            <a:custGeom>
              <a:avLst/>
              <a:gdLst>
                <a:gd name="T0" fmla="*/ 3 w 19"/>
                <a:gd name="T1" fmla="*/ 0 h 14"/>
                <a:gd name="T2" fmla="*/ 6 w 19"/>
                <a:gd name="T3" fmla="*/ 13 h 14"/>
                <a:gd name="T4" fmla="*/ 19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0"/>
                  </a:moveTo>
                  <a:cubicBezTo>
                    <a:pt x="1" y="1"/>
                    <a:pt x="0" y="12"/>
                    <a:pt x="6" y="13"/>
                  </a:cubicBezTo>
                  <a:cubicBezTo>
                    <a:pt x="10" y="13"/>
                    <a:pt x="18" y="14"/>
                    <a:pt x="19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1" name="Freeform 156"/>
            <p:cNvSpPr/>
            <p:nvPr/>
          </p:nvSpPr>
          <p:spPr bwMode="auto">
            <a:xfrm>
              <a:off x="10388299" y="743863"/>
              <a:ext cx="179254" cy="116515"/>
            </a:xfrm>
            <a:custGeom>
              <a:avLst/>
              <a:gdLst>
                <a:gd name="T0" fmla="*/ 2 w 17"/>
                <a:gd name="T1" fmla="*/ 11 h 11"/>
                <a:gd name="T2" fmla="*/ 6 w 17"/>
                <a:gd name="T3" fmla="*/ 1 h 11"/>
                <a:gd name="T4" fmla="*/ 17 w 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2" y="11"/>
                  </a:moveTo>
                  <a:cubicBezTo>
                    <a:pt x="0" y="10"/>
                    <a:pt x="0" y="1"/>
                    <a:pt x="6" y="1"/>
                  </a:cubicBezTo>
                  <a:cubicBezTo>
                    <a:pt x="9" y="1"/>
                    <a:pt x="16" y="0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2" name="Freeform 157"/>
            <p:cNvSpPr/>
            <p:nvPr/>
          </p:nvSpPr>
          <p:spPr bwMode="auto">
            <a:xfrm>
              <a:off x="10294191" y="842453"/>
              <a:ext cx="210624" cy="156847"/>
            </a:xfrm>
            <a:custGeom>
              <a:avLst/>
              <a:gdLst>
                <a:gd name="T0" fmla="*/ 3 w 20"/>
                <a:gd name="T1" fmla="*/ 15 h 15"/>
                <a:gd name="T2" fmla="*/ 6 w 20"/>
                <a:gd name="T3" fmla="*/ 3 h 15"/>
                <a:gd name="T4" fmla="*/ 19 w 20"/>
                <a:gd name="T5" fmla="*/ 5 h 15"/>
                <a:gd name="T6" fmla="*/ 20 w 20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3" y="15"/>
                  </a:moveTo>
                  <a:cubicBezTo>
                    <a:pt x="1" y="14"/>
                    <a:pt x="0" y="4"/>
                    <a:pt x="6" y="3"/>
                  </a:cubicBezTo>
                  <a:cubicBezTo>
                    <a:pt x="10" y="3"/>
                    <a:pt x="18" y="0"/>
                    <a:pt x="19" y="5"/>
                  </a:cubicBezTo>
                  <a:cubicBezTo>
                    <a:pt x="20" y="7"/>
                    <a:pt x="20" y="10"/>
                    <a:pt x="2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3" name="Freeform 158"/>
            <p:cNvSpPr/>
            <p:nvPr/>
          </p:nvSpPr>
          <p:spPr bwMode="auto">
            <a:xfrm>
              <a:off x="10226971" y="999300"/>
              <a:ext cx="161329" cy="264400"/>
            </a:xfrm>
            <a:custGeom>
              <a:avLst/>
              <a:gdLst>
                <a:gd name="T0" fmla="*/ 15 w 15"/>
                <a:gd name="T1" fmla="*/ 3 h 25"/>
                <a:gd name="T2" fmla="*/ 5 w 15"/>
                <a:gd name="T3" fmla="*/ 1 h 25"/>
                <a:gd name="T4" fmla="*/ 1 w 15"/>
                <a:gd name="T5" fmla="*/ 9 h 25"/>
                <a:gd name="T6" fmla="*/ 6 w 15"/>
                <a:gd name="T7" fmla="*/ 12 h 25"/>
                <a:gd name="T8" fmla="*/ 1 w 15"/>
                <a:gd name="T9" fmla="*/ 14 h 25"/>
                <a:gd name="T10" fmla="*/ 5 w 15"/>
                <a:gd name="T11" fmla="*/ 24 h 25"/>
                <a:gd name="T12" fmla="*/ 15 w 15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">
                  <a:moveTo>
                    <a:pt x="15" y="3"/>
                  </a:moveTo>
                  <a:cubicBezTo>
                    <a:pt x="14" y="0"/>
                    <a:pt x="8" y="1"/>
                    <a:pt x="5" y="1"/>
                  </a:cubicBezTo>
                  <a:cubicBezTo>
                    <a:pt x="0" y="1"/>
                    <a:pt x="0" y="6"/>
                    <a:pt x="1" y="9"/>
                  </a:cubicBezTo>
                  <a:cubicBezTo>
                    <a:pt x="1" y="11"/>
                    <a:pt x="5" y="12"/>
                    <a:pt x="6" y="12"/>
                  </a:cubicBezTo>
                  <a:cubicBezTo>
                    <a:pt x="5" y="12"/>
                    <a:pt x="1" y="13"/>
                    <a:pt x="1" y="14"/>
                  </a:cubicBezTo>
                  <a:cubicBezTo>
                    <a:pt x="0" y="18"/>
                    <a:pt x="0" y="23"/>
                    <a:pt x="5" y="24"/>
                  </a:cubicBezTo>
                  <a:cubicBezTo>
                    <a:pt x="8" y="24"/>
                    <a:pt x="14" y="25"/>
                    <a:pt x="15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4" name="Freeform 159"/>
            <p:cNvSpPr/>
            <p:nvPr/>
          </p:nvSpPr>
          <p:spPr bwMode="auto">
            <a:xfrm>
              <a:off x="10303154" y="905192"/>
              <a:ext cx="147885" cy="179254"/>
            </a:xfrm>
            <a:custGeom>
              <a:avLst/>
              <a:gdLst>
                <a:gd name="T0" fmla="*/ 6 w 14"/>
                <a:gd name="T1" fmla="*/ 1 h 17"/>
                <a:gd name="T2" fmla="*/ 13 w 14"/>
                <a:gd name="T3" fmla="*/ 2 h 17"/>
                <a:gd name="T4" fmla="*/ 14 w 14"/>
                <a:gd name="T5" fmla="*/ 10 h 17"/>
                <a:gd name="T6" fmla="*/ 10 w 14"/>
                <a:gd name="T7" fmla="*/ 16 h 17"/>
                <a:gd name="T8" fmla="*/ 2 w 14"/>
                <a:gd name="T9" fmla="*/ 16 h 17"/>
                <a:gd name="T10" fmla="*/ 0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6" y="1"/>
                  </a:moveTo>
                  <a:cubicBezTo>
                    <a:pt x="6" y="1"/>
                    <a:pt x="11" y="0"/>
                    <a:pt x="13" y="2"/>
                  </a:cubicBezTo>
                  <a:cubicBezTo>
                    <a:pt x="14" y="4"/>
                    <a:pt x="14" y="8"/>
                    <a:pt x="14" y="10"/>
                  </a:cubicBezTo>
                  <a:cubicBezTo>
                    <a:pt x="14" y="12"/>
                    <a:pt x="13" y="15"/>
                    <a:pt x="10" y="16"/>
                  </a:cubicBezTo>
                  <a:cubicBezTo>
                    <a:pt x="8" y="17"/>
                    <a:pt x="5" y="16"/>
                    <a:pt x="2" y="16"/>
                  </a:cubicBezTo>
                  <a:cubicBezTo>
                    <a:pt x="2" y="16"/>
                    <a:pt x="1" y="1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5" name="Freeform 160"/>
            <p:cNvSpPr/>
            <p:nvPr/>
          </p:nvSpPr>
          <p:spPr bwMode="auto">
            <a:xfrm>
              <a:off x="10303154" y="1160629"/>
              <a:ext cx="147885" cy="170291"/>
            </a:xfrm>
            <a:custGeom>
              <a:avLst/>
              <a:gdLst>
                <a:gd name="T0" fmla="*/ 6 w 14"/>
                <a:gd name="T1" fmla="*/ 15 h 16"/>
                <a:gd name="T2" fmla="*/ 13 w 14"/>
                <a:gd name="T3" fmla="*/ 14 h 16"/>
                <a:gd name="T4" fmla="*/ 14 w 14"/>
                <a:gd name="T5" fmla="*/ 6 h 16"/>
                <a:gd name="T6" fmla="*/ 10 w 14"/>
                <a:gd name="T7" fmla="*/ 0 h 16"/>
                <a:gd name="T8" fmla="*/ 2 w 14"/>
                <a:gd name="T9" fmla="*/ 0 h 16"/>
                <a:gd name="T10" fmla="*/ 0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cubicBezTo>
                    <a:pt x="6" y="15"/>
                    <a:pt x="11" y="16"/>
                    <a:pt x="13" y="14"/>
                  </a:cubicBezTo>
                  <a:cubicBezTo>
                    <a:pt x="14" y="12"/>
                    <a:pt x="14" y="8"/>
                    <a:pt x="14" y="6"/>
                  </a:cubicBezTo>
                  <a:cubicBezTo>
                    <a:pt x="14" y="4"/>
                    <a:pt x="13" y="1"/>
                    <a:pt x="10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6" name="Freeform 161"/>
            <p:cNvSpPr/>
            <p:nvPr/>
          </p:nvSpPr>
          <p:spPr bwMode="auto">
            <a:xfrm>
              <a:off x="10451038" y="976893"/>
              <a:ext cx="107552" cy="85146"/>
            </a:xfrm>
            <a:custGeom>
              <a:avLst/>
              <a:gdLst>
                <a:gd name="T0" fmla="*/ 0 w 10"/>
                <a:gd name="T1" fmla="*/ 1 h 8"/>
                <a:gd name="T2" fmla="*/ 8 w 10"/>
                <a:gd name="T3" fmla="*/ 1 h 8"/>
                <a:gd name="T4" fmla="*/ 1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2" y="1"/>
                    <a:pt x="6" y="0"/>
                    <a:pt x="8" y="1"/>
                  </a:cubicBezTo>
                  <a:cubicBezTo>
                    <a:pt x="10" y="3"/>
                    <a:pt x="10" y="6"/>
                    <a:pt x="1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7" name="Freeform 162"/>
            <p:cNvSpPr/>
            <p:nvPr/>
          </p:nvSpPr>
          <p:spPr bwMode="auto">
            <a:xfrm>
              <a:off x="10495852" y="882785"/>
              <a:ext cx="71702" cy="44814"/>
            </a:xfrm>
            <a:custGeom>
              <a:avLst/>
              <a:gdLst>
                <a:gd name="T0" fmla="*/ 0 w 7"/>
                <a:gd name="T1" fmla="*/ 1 h 4"/>
                <a:gd name="T2" fmla="*/ 5 w 7"/>
                <a:gd name="T3" fmla="*/ 0 h 4"/>
                <a:gd name="T4" fmla="*/ 7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7" y="1"/>
                    <a:pt x="7" y="3"/>
                    <a:pt x="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8" name="Freeform 163"/>
            <p:cNvSpPr/>
            <p:nvPr/>
          </p:nvSpPr>
          <p:spPr bwMode="auto">
            <a:xfrm>
              <a:off x="10419669" y="1106853"/>
              <a:ext cx="138922" cy="156847"/>
            </a:xfrm>
            <a:custGeom>
              <a:avLst/>
              <a:gdLst>
                <a:gd name="T0" fmla="*/ 0 w 13"/>
                <a:gd name="T1" fmla="*/ 1 h 15"/>
                <a:gd name="T2" fmla="*/ 9 w 13"/>
                <a:gd name="T3" fmla="*/ 0 h 15"/>
                <a:gd name="T4" fmla="*/ 13 w 13"/>
                <a:gd name="T5" fmla="*/ 5 h 15"/>
                <a:gd name="T6" fmla="*/ 12 w 13"/>
                <a:gd name="T7" fmla="*/ 13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12" y="1"/>
                    <a:pt x="12" y="2"/>
                    <a:pt x="13" y="5"/>
                  </a:cubicBezTo>
                  <a:cubicBezTo>
                    <a:pt x="13" y="8"/>
                    <a:pt x="13" y="11"/>
                    <a:pt x="12" y="13"/>
                  </a:cubicBezTo>
                  <a:cubicBezTo>
                    <a:pt x="11" y="15"/>
                    <a:pt x="6" y="15"/>
                    <a:pt x="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9" name="Freeform 164"/>
            <p:cNvSpPr/>
            <p:nvPr/>
          </p:nvSpPr>
          <p:spPr bwMode="auto">
            <a:xfrm>
              <a:off x="10451038" y="1232330"/>
              <a:ext cx="107552" cy="237512"/>
            </a:xfrm>
            <a:custGeom>
              <a:avLst/>
              <a:gdLst>
                <a:gd name="T0" fmla="*/ 10 w 10"/>
                <a:gd name="T1" fmla="*/ 0 h 22"/>
                <a:gd name="T2" fmla="*/ 10 w 10"/>
                <a:gd name="T3" fmla="*/ 16 h 22"/>
                <a:gd name="T4" fmla="*/ 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5"/>
                    <a:pt x="10" y="11"/>
                    <a:pt x="10" y="16"/>
                  </a:cubicBezTo>
                  <a:cubicBezTo>
                    <a:pt x="9" y="22"/>
                    <a:pt x="4" y="20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0" name="Freeform 165"/>
            <p:cNvSpPr/>
            <p:nvPr/>
          </p:nvSpPr>
          <p:spPr bwMode="auto">
            <a:xfrm>
              <a:off x="10706475" y="690087"/>
              <a:ext cx="152366" cy="864901"/>
            </a:xfrm>
            <a:custGeom>
              <a:avLst/>
              <a:gdLst>
                <a:gd name="T0" fmla="*/ 14 w 14"/>
                <a:gd name="T1" fmla="*/ 6 h 81"/>
                <a:gd name="T2" fmla="*/ 1 w 14"/>
                <a:gd name="T3" fmla="*/ 8 h 81"/>
                <a:gd name="T4" fmla="*/ 1 w 14"/>
                <a:gd name="T5" fmla="*/ 72 h 81"/>
                <a:gd name="T6" fmla="*/ 6 w 14"/>
                <a:gd name="T7" fmla="*/ 81 h 81"/>
                <a:gd name="T8" fmla="*/ 14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14" y="6"/>
                  </a:moveTo>
                  <a:cubicBezTo>
                    <a:pt x="9" y="0"/>
                    <a:pt x="2" y="4"/>
                    <a:pt x="1" y="8"/>
                  </a:cubicBezTo>
                  <a:cubicBezTo>
                    <a:pt x="0" y="13"/>
                    <a:pt x="0" y="66"/>
                    <a:pt x="1" y="72"/>
                  </a:cubicBezTo>
                  <a:cubicBezTo>
                    <a:pt x="2" y="75"/>
                    <a:pt x="2" y="80"/>
                    <a:pt x="6" y="81"/>
                  </a:cubicBezTo>
                  <a:cubicBezTo>
                    <a:pt x="10" y="81"/>
                    <a:pt x="14" y="81"/>
                    <a:pt x="14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1" name="Freeform 166"/>
            <p:cNvSpPr/>
            <p:nvPr/>
          </p:nvSpPr>
          <p:spPr bwMode="auto">
            <a:xfrm>
              <a:off x="10782658" y="1393659"/>
              <a:ext cx="170291" cy="116515"/>
            </a:xfrm>
            <a:custGeom>
              <a:avLst/>
              <a:gdLst>
                <a:gd name="T0" fmla="*/ 13 w 16"/>
                <a:gd name="T1" fmla="*/ 0 h 11"/>
                <a:gd name="T2" fmla="*/ 11 w 16"/>
                <a:gd name="T3" fmla="*/ 10 h 11"/>
                <a:gd name="T4" fmla="*/ 0 w 16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cubicBezTo>
                    <a:pt x="16" y="1"/>
                    <a:pt x="16" y="10"/>
                    <a:pt x="11" y="10"/>
                  </a:cubicBezTo>
                  <a:cubicBezTo>
                    <a:pt x="7" y="11"/>
                    <a:pt x="0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2" name="Freeform 167"/>
            <p:cNvSpPr/>
            <p:nvPr/>
          </p:nvSpPr>
          <p:spPr bwMode="auto">
            <a:xfrm>
              <a:off x="10845397" y="1254737"/>
              <a:ext cx="201661" cy="147885"/>
            </a:xfrm>
            <a:custGeom>
              <a:avLst/>
              <a:gdLst>
                <a:gd name="T0" fmla="*/ 16 w 19"/>
                <a:gd name="T1" fmla="*/ 0 h 14"/>
                <a:gd name="T2" fmla="*/ 13 w 19"/>
                <a:gd name="T3" fmla="*/ 13 h 14"/>
                <a:gd name="T4" fmla="*/ 0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16" y="0"/>
                  </a:moveTo>
                  <a:cubicBezTo>
                    <a:pt x="19" y="1"/>
                    <a:pt x="19" y="12"/>
                    <a:pt x="13" y="13"/>
                  </a:cubicBezTo>
                  <a:cubicBezTo>
                    <a:pt x="10" y="13"/>
                    <a:pt x="1" y="14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3" name="Freeform 168"/>
            <p:cNvSpPr/>
            <p:nvPr/>
          </p:nvSpPr>
          <p:spPr bwMode="auto">
            <a:xfrm>
              <a:off x="10782658" y="743863"/>
              <a:ext cx="170291" cy="116515"/>
            </a:xfrm>
            <a:custGeom>
              <a:avLst/>
              <a:gdLst>
                <a:gd name="T0" fmla="*/ 14 w 16"/>
                <a:gd name="T1" fmla="*/ 11 h 11"/>
                <a:gd name="T2" fmla="*/ 10 w 16"/>
                <a:gd name="T3" fmla="*/ 1 h 11"/>
                <a:gd name="T4" fmla="*/ 0 w 1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4" y="11"/>
                  </a:moveTo>
                  <a:cubicBezTo>
                    <a:pt x="16" y="10"/>
                    <a:pt x="16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4" name="Freeform 169"/>
            <p:cNvSpPr/>
            <p:nvPr/>
          </p:nvSpPr>
          <p:spPr bwMode="auto">
            <a:xfrm>
              <a:off x="10845397" y="842453"/>
              <a:ext cx="201661" cy="156847"/>
            </a:xfrm>
            <a:custGeom>
              <a:avLst/>
              <a:gdLst>
                <a:gd name="T0" fmla="*/ 16 w 19"/>
                <a:gd name="T1" fmla="*/ 15 h 15"/>
                <a:gd name="T2" fmla="*/ 13 w 19"/>
                <a:gd name="T3" fmla="*/ 3 h 15"/>
                <a:gd name="T4" fmla="*/ 0 w 19"/>
                <a:gd name="T5" fmla="*/ 5 h 15"/>
                <a:gd name="T6" fmla="*/ 0 w 19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16" y="15"/>
                  </a:moveTo>
                  <a:cubicBezTo>
                    <a:pt x="19" y="14"/>
                    <a:pt x="19" y="4"/>
                    <a:pt x="13" y="3"/>
                  </a:cubicBezTo>
                  <a:cubicBezTo>
                    <a:pt x="10" y="3"/>
                    <a:pt x="1" y="0"/>
                    <a:pt x="0" y="5"/>
                  </a:cubicBezTo>
                  <a:cubicBezTo>
                    <a:pt x="0" y="7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5" name="Freeform 170"/>
            <p:cNvSpPr/>
            <p:nvPr/>
          </p:nvSpPr>
          <p:spPr bwMode="auto">
            <a:xfrm>
              <a:off x="10952950" y="999300"/>
              <a:ext cx="170291" cy="264400"/>
            </a:xfrm>
            <a:custGeom>
              <a:avLst/>
              <a:gdLst>
                <a:gd name="T0" fmla="*/ 0 w 16"/>
                <a:gd name="T1" fmla="*/ 3 h 25"/>
                <a:gd name="T2" fmla="*/ 10 w 16"/>
                <a:gd name="T3" fmla="*/ 1 h 25"/>
                <a:gd name="T4" fmla="*/ 14 w 16"/>
                <a:gd name="T5" fmla="*/ 9 h 25"/>
                <a:gd name="T6" fmla="*/ 9 w 16"/>
                <a:gd name="T7" fmla="*/ 12 h 25"/>
                <a:gd name="T8" fmla="*/ 14 w 16"/>
                <a:gd name="T9" fmla="*/ 14 h 25"/>
                <a:gd name="T10" fmla="*/ 10 w 16"/>
                <a:gd name="T11" fmla="*/ 24 h 25"/>
                <a:gd name="T12" fmla="*/ 0 w 16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0" y="3"/>
                  </a:moveTo>
                  <a:cubicBezTo>
                    <a:pt x="1" y="0"/>
                    <a:pt x="7" y="1"/>
                    <a:pt x="10" y="1"/>
                  </a:cubicBezTo>
                  <a:cubicBezTo>
                    <a:pt x="15" y="1"/>
                    <a:pt x="15" y="6"/>
                    <a:pt x="14" y="9"/>
                  </a:cubicBezTo>
                  <a:cubicBezTo>
                    <a:pt x="14" y="11"/>
                    <a:pt x="10" y="12"/>
                    <a:pt x="9" y="12"/>
                  </a:cubicBezTo>
                  <a:cubicBezTo>
                    <a:pt x="10" y="12"/>
                    <a:pt x="14" y="13"/>
                    <a:pt x="14" y="14"/>
                  </a:cubicBezTo>
                  <a:cubicBezTo>
                    <a:pt x="16" y="18"/>
                    <a:pt x="15" y="23"/>
                    <a:pt x="10" y="24"/>
                  </a:cubicBezTo>
                  <a:cubicBezTo>
                    <a:pt x="7" y="24"/>
                    <a:pt x="1" y="25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6" name="Freeform 171"/>
            <p:cNvSpPr/>
            <p:nvPr/>
          </p:nvSpPr>
          <p:spPr bwMode="auto">
            <a:xfrm>
              <a:off x="10890211" y="905192"/>
              <a:ext cx="147885" cy="179254"/>
            </a:xfrm>
            <a:custGeom>
              <a:avLst/>
              <a:gdLst>
                <a:gd name="T0" fmla="*/ 8 w 14"/>
                <a:gd name="T1" fmla="*/ 1 h 17"/>
                <a:gd name="T2" fmla="*/ 1 w 14"/>
                <a:gd name="T3" fmla="*/ 2 h 17"/>
                <a:gd name="T4" fmla="*/ 0 w 14"/>
                <a:gd name="T5" fmla="*/ 10 h 17"/>
                <a:gd name="T6" fmla="*/ 4 w 14"/>
                <a:gd name="T7" fmla="*/ 16 h 17"/>
                <a:gd name="T8" fmla="*/ 12 w 14"/>
                <a:gd name="T9" fmla="*/ 16 h 17"/>
                <a:gd name="T10" fmla="*/ 14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8" y="1"/>
                  </a:moveTo>
                  <a:cubicBezTo>
                    <a:pt x="8" y="1"/>
                    <a:pt x="3" y="0"/>
                    <a:pt x="1" y="2"/>
                  </a:cubicBezTo>
                  <a:cubicBezTo>
                    <a:pt x="0" y="4"/>
                    <a:pt x="0" y="8"/>
                    <a:pt x="0" y="10"/>
                  </a:cubicBezTo>
                  <a:cubicBezTo>
                    <a:pt x="0" y="12"/>
                    <a:pt x="1" y="15"/>
                    <a:pt x="4" y="16"/>
                  </a:cubicBezTo>
                  <a:cubicBezTo>
                    <a:pt x="6" y="17"/>
                    <a:pt x="9" y="16"/>
                    <a:pt x="12" y="16"/>
                  </a:cubicBezTo>
                  <a:cubicBezTo>
                    <a:pt x="12" y="16"/>
                    <a:pt x="13" y="16"/>
                    <a:pt x="14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7" name="Freeform 172"/>
            <p:cNvSpPr/>
            <p:nvPr/>
          </p:nvSpPr>
          <p:spPr bwMode="auto">
            <a:xfrm>
              <a:off x="10890211" y="1160629"/>
              <a:ext cx="147885" cy="170291"/>
            </a:xfrm>
            <a:custGeom>
              <a:avLst/>
              <a:gdLst>
                <a:gd name="T0" fmla="*/ 8 w 14"/>
                <a:gd name="T1" fmla="*/ 15 h 16"/>
                <a:gd name="T2" fmla="*/ 1 w 14"/>
                <a:gd name="T3" fmla="*/ 14 h 16"/>
                <a:gd name="T4" fmla="*/ 0 w 14"/>
                <a:gd name="T5" fmla="*/ 6 h 16"/>
                <a:gd name="T6" fmla="*/ 4 w 14"/>
                <a:gd name="T7" fmla="*/ 0 h 16"/>
                <a:gd name="T8" fmla="*/ 12 w 14"/>
                <a:gd name="T9" fmla="*/ 0 h 16"/>
                <a:gd name="T10" fmla="*/ 14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8" y="15"/>
                  </a:moveTo>
                  <a:cubicBezTo>
                    <a:pt x="8" y="15"/>
                    <a:pt x="3" y="16"/>
                    <a:pt x="1" y="14"/>
                  </a:cubicBezTo>
                  <a:cubicBezTo>
                    <a:pt x="0" y="12"/>
                    <a:pt x="0" y="8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0"/>
                    <a:pt x="13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8" name="Freeform 173"/>
            <p:cNvSpPr/>
            <p:nvPr/>
          </p:nvSpPr>
          <p:spPr bwMode="auto">
            <a:xfrm>
              <a:off x="10782658" y="976893"/>
              <a:ext cx="107552" cy="85146"/>
            </a:xfrm>
            <a:custGeom>
              <a:avLst/>
              <a:gdLst>
                <a:gd name="T0" fmla="*/ 10 w 10"/>
                <a:gd name="T1" fmla="*/ 1 h 8"/>
                <a:gd name="T2" fmla="*/ 2 w 10"/>
                <a:gd name="T3" fmla="*/ 1 h 8"/>
                <a:gd name="T4" fmla="*/ 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1"/>
                  </a:moveTo>
                  <a:cubicBezTo>
                    <a:pt x="8" y="1"/>
                    <a:pt x="4" y="0"/>
                    <a:pt x="2" y="1"/>
                  </a:cubicBezTo>
                  <a:cubicBezTo>
                    <a:pt x="0" y="3"/>
                    <a:pt x="1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9" name="Freeform 174"/>
            <p:cNvSpPr/>
            <p:nvPr/>
          </p:nvSpPr>
          <p:spPr bwMode="auto">
            <a:xfrm>
              <a:off x="10773696" y="882785"/>
              <a:ext cx="71702" cy="44814"/>
            </a:xfrm>
            <a:custGeom>
              <a:avLst/>
              <a:gdLst>
                <a:gd name="T0" fmla="*/ 7 w 7"/>
                <a:gd name="T1" fmla="*/ 1 h 4"/>
                <a:gd name="T2" fmla="*/ 2 w 7"/>
                <a:gd name="T3" fmla="*/ 0 h 4"/>
                <a:gd name="T4" fmla="*/ 0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0" name="Freeform 175"/>
            <p:cNvSpPr/>
            <p:nvPr/>
          </p:nvSpPr>
          <p:spPr bwMode="auto">
            <a:xfrm>
              <a:off x="10782658" y="1106853"/>
              <a:ext cx="138922" cy="156847"/>
            </a:xfrm>
            <a:custGeom>
              <a:avLst/>
              <a:gdLst>
                <a:gd name="T0" fmla="*/ 13 w 13"/>
                <a:gd name="T1" fmla="*/ 1 h 15"/>
                <a:gd name="T2" fmla="*/ 4 w 13"/>
                <a:gd name="T3" fmla="*/ 0 h 15"/>
                <a:gd name="T4" fmla="*/ 1 w 13"/>
                <a:gd name="T5" fmla="*/ 5 h 15"/>
                <a:gd name="T6" fmla="*/ 1 w 13"/>
                <a:gd name="T7" fmla="*/ 13 h 15"/>
                <a:gd name="T8" fmla="*/ 1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1" y="1"/>
                    <a:pt x="1" y="2"/>
                    <a:pt x="1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5"/>
                    <a:pt x="8" y="15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1" name="Freeform 176"/>
            <p:cNvSpPr/>
            <p:nvPr/>
          </p:nvSpPr>
          <p:spPr bwMode="auto">
            <a:xfrm>
              <a:off x="10782658" y="1232330"/>
              <a:ext cx="107552" cy="237512"/>
            </a:xfrm>
            <a:custGeom>
              <a:avLst/>
              <a:gdLst>
                <a:gd name="T0" fmla="*/ 0 w 10"/>
                <a:gd name="T1" fmla="*/ 0 h 22"/>
                <a:gd name="T2" fmla="*/ 0 w 10"/>
                <a:gd name="T3" fmla="*/ 16 h 22"/>
                <a:gd name="T4" fmla="*/ 1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0" y="5"/>
                    <a:pt x="0" y="11"/>
                    <a:pt x="0" y="16"/>
                  </a:cubicBezTo>
                  <a:cubicBezTo>
                    <a:pt x="1" y="22"/>
                    <a:pt x="7" y="20"/>
                    <a:pt x="1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3" name="组合 1472"/>
          <p:cNvGrpSpPr/>
          <p:nvPr/>
        </p:nvGrpSpPr>
        <p:grpSpPr>
          <a:xfrm>
            <a:off x="10836648" y="1194167"/>
            <a:ext cx="1580816" cy="1522049"/>
            <a:chOff x="10567554" y="3266864"/>
            <a:chExt cx="1205484" cy="1160670"/>
          </a:xfrm>
        </p:grpSpPr>
        <p:sp>
          <p:nvSpPr>
            <p:cNvPr id="212" name="Freeform 177"/>
            <p:cNvSpPr/>
            <p:nvPr/>
          </p:nvSpPr>
          <p:spPr bwMode="auto">
            <a:xfrm>
              <a:off x="10751289" y="3423711"/>
              <a:ext cx="842494" cy="811124"/>
            </a:xfrm>
            <a:custGeom>
              <a:avLst/>
              <a:gdLst>
                <a:gd name="T0" fmla="*/ 66 w 79"/>
                <a:gd name="T1" fmla="*/ 19 h 76"/>
                <a:gd name="T2" fmla="*/ 73 w 79"/>
                <a:gd name="T3" fmla="*/ 35 h 76"/>
                <a:gd name="T4" fmla="*/ 19 w 79"/>
                <a:gd name="T5" fmla="*/ 62 h 76"/>
                <a:gd name="T6" fmla="*/ 23 w 79"/>
                <a:gd name="T7" fmla="*/ 8 h 76"/>
                <a:gd name="T8" fmla="*/ 63 w 79"/>
                <a:gd name="T9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6">
                  <a:moveTo>
                    <a:pt x="66" y="19"/>
                  </a:moveTo>
                  <a:cubicBezTo>
                    <a:pt x="69" y="23"/>
                    <a:pt x="71" y="29"/>
                    <a:pt x="73" y="35"/>
                  </a:cubicBezTo>
                  <a:cubicBezTo>
                    <a:pt x="79" y="64"/>
                    <a:pt x="37" y="76"/>
                    <a:pt x="19" y="62"/>
                  </a:cubicBezTo>
                  <a:cubicBezTo>
                    <a:pt x="6" y="52"/>
                    <a:pt x="0" y="21"/>
                    <a:pt x="23" y="8"/>
                  </a:cubicBezTo>
                  <a:cubicBezTo>
                    <a:pt x="38" y="0"/>
                    <a:pt x="53" y="5"/>
                    <a:pt x="6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3" name="Freeform 178"/>
            <p:cNvSpPr/>
            <p:nvPr/>
          </p:nvSpPr>
          <p:spPr bwMode="auto">
            <a:xfrm>
              <a:off x="11006726" y="3661222"/>
              <a:ext cx="349546" cy="327139"/>
            </a:xfrm>
            <a:custGeom>
              <a:avLst/>
              <a:gdLst>
                <a:gd name="T0" fmla="*/ 27 w 33"/>
                <a:gd name="T1" fmla="*/ 7 h 31"/>
                <a:gd name="T2" fmla="*/ 30 w 33"/>
                <a:gd name="T3" fmla="*/ 14 h 31"/>
                <a:gd name="T4" fmla="*/ 7 w 33"/>
                <a:gd name="T5" fmla="*/ 25 h 31"/>
                <a:gd name="T6" fmla="*/ 9 w 33"/>
                <a:gd name="T7" fmla="*/ 3 h 31"/>
                <a:gd name="T8" fmla="*/ 24 w 33"/>
                <a:gd name="T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1">
                  <a:moveTo>
                    <a:pt x="27" y="7"/>
                  </a:moveTo>
                  <a:cubicBezTo>
                    <a:pt x="28" y="9"/>
                    <a:pt x="29" y="11"/>
                    <a:pt x="30" y="14"/>
                  </a:cubicBezTo>
                  <a:cubicBezTo>
                    <a:pt x="33" y="26"/>
                    <a:pt x="15" y="31"/>
                    <a:pt x="7" y="25"/>
                  </a:cubicBezTo>
                  <a:cubicBezTo>
                    <a:pt x="2" y="21"/>
                    <a:pt x="0" y="8"/>
                    <a:pt x="9" y="3"/>
                  </a:cubicBezTo>
                  <a:cubicBezTo>
                    <a:pt x="15" y="0"/>
                    <a:pt x="20" y="1"/>
                    <a:pt x="24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4" name="Freeform 179"/>
            <p:cNvSpPr/>
            <p:nvPr/>
          </p:nvSpPr>
          <p:spPr bwMode="auto">
            <a:xfrm>
              <a:off x="10858841" y="3522300"/>
              <a:ext cx="636352" cy="618426"/>
            </a:xfrm>
            <a:custGeom>
              <a:avLst/>
              <a:gdLst>
                <a:gd name="T0" fmla="*/ 48 w 60"/>
                <a:gd name="T1" fmla="*/ 26 h 58"/>
                <a:gd name="T2" fmla="*/ 19 w 60"/>
                <a:gd name="T3" fmla="*/ 41 h 58"/>
                <a:gd name="T4" fmla="*/ 21 w 60"/>
                <a:gd name="T5" fmla="*/ 12 h 58"/>
                <a:gd name="T6" fmla="*/ 42 w 60"/>
                <a:gd name="T7" fmla="*/ 15 h 58"/>
                <a:gd name="T8" fmla="*/ 47 w 60"/>
                <a:gd name="T9" fmla="*/ 11 h 58"/>
                <a:gd name="T10" fmla="*/ 17 w 60"/>
                <a:gd name="T11" fmla="*/ 6 h 58"/>
                <a:gd name="T12" fmla="*/ 14 w 60"/>
                <a:gd name="T13" fmla="*/ 47 h 58"/>
                <a:gd name="T14" fmla="*/ 55 w 60"/>
                <a:gd name="T15" fmla="*/ 26 h 58"/>
                <a:gd name="T16" fmla="*/ 49 w 60"/>
                <a:gd name="T17" fmla="*/ 13 h 58"/>
                <a:gd name="T18" fmla="*/ 44 w 60"/>
                <a:gd name="T19" fmla="*/ 17 h 58"/>
                <a:gd name="T20" fmla="*/ 48 w 60"/>
                <a:gd name="T21" fmla="*/ 2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8">
                  <a:moveTo>
                    <a:pt x="48" y="26"/>
                  </a:moveTo>
                  <a:cubicBezTo>
                    <a:pt x="52" y="42"/>
                    <a:pt x="29" y="49"/>
                    <a:pt x="19" y="41"/>
                  </a:cubicBezTo>
                  <a:cubicBezTo>
                    <a:pt x="12" y="36"/>
                    <a:pt x="9" y="19"/>
                    <a:pt x="21" y="12"/>
                  </a:cubicBezTo>
                  <a:cubicBezTo>
                    <a:pt x="29" y="8"/>
                    <a:pt x="37" y="10"/>
                    <a:pt x="42" y="15"/>
                  </a:cubicBezTo>
                  <a:cubicBezTo>
                    <a:pt x="44" y="14"/>
                    <a:pt x="46" y="12"/>
                    <a:pt x="47" y="11"/>
                  </a:cubicBezTo>
                  <a:cubicBezTo>
                    <a:pt x="40" y="3"/>
                    <a:pt x="28" y="0"/>
                    <a:pt x="17" y="6"/>
                  </a:cubicBezTo>
                  <a:cubicBezTo>
                    <a:pt x="0" y="15"/>
                    <a:pt x="4" y="40"/>
                    <a:pt x="14" y="47"/>
                  </a:cubicBezTo>
                  <a:cubicBezTo>
                    <a:pt x="28" y="58"/>
                    <a:pt x="60" y="49"/>
                    <a:pt x="55" y="26"/>
                  </a:cubicBezTo>
                  <a:cubicBezTo>
                    <a:pt x="54" y="21"/>
                    <a:pt x="52" y="17"/>
                    <a:pt x="49" y="13"/>
                  </a:cubicBezTo>
                  <a:cubicBezTo>
                    <a:pt x="48" y="14"/>
                    <a:pt x="46" y="16"/>
                    <a:pt x="44" y="17"/>
                  </a:cubicBezTo>
                  <a:cubicBezTo>
                    <a:pt x="46" y="20"/>
                    <a:pt x="47" y="23"/>
                    <a:pt x="48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5" name="Freeform 180"/>
            <p:cNvSpPr/>
            <p:nvPr/>
          </p:nvSpPr>
          <p:spPr bwMode="auto">
            <a:xfrm>
              <a:off x="10567554" y="3266864"/>
              <a:ext cx="1205484" cy="1160670"/>
            </a:xfrm>
            <a:custGeom>
              <a:avLst/>
              <a:gdLst>
                <a:gd name="T0" fmla="*/ 97 w 113"/>
                <a:gd name="T1" fmla="*/ 49 h 109"/>
                <a:gd name="T2" fmla="*/ 31 w 113"/>
                <a:gd name="T3" fmla="*/ 82 h 109"/>
                <a:gd name="T4" fmla="*/ 37 w 113"/>
                <a:gd name="T5" fmla="*/ 17 h 109"/>
                <a:gd name="T6" fmla="*/ 85 w 113"/>
                <a:gd name="T7" fmla="*/ 26 h 109"/>
                <a:gd name="T8" fmla="*/ 90 w 113"/>
                <a:gd name="T9" fmla="*/ 22 h 109"/>
                <a:gd name="T10" fmla="*/ 33 w 113"/>
                <a:gd name="T11" fmla="*/ 11 h 109"/>
                <a:gd name="T12" fmla="*/ 26 w 113"/>
                <a:gd name="T13" fmla="*/ 88 h 109"/>
                <a:gd name="T14" fmla="*/ 104 w 113"/>
                <a:gd name="T15" fmla="*/ 49 h 109"/>
                <a:gd name="T16" fmla="*/ 93 w 113"/>
                <a:gd name="T17" fmla="*/ 25 h 109"/>
                <a:gd name="T18" fmla="*/ 87 w 113"/>
                <a:gd name="T19" fmla="*/ 29 h 109"/>
                <a:gd name="T20" fmla="*/ 97 w 113"/>
                <a:gd name="T21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09">
                  <a:moveTo>
                    <a:pt x="97" y="49"/>
                  </a:moveTo>
                  <a:cubicBezTo>
                    <a:pt x="105" y="85"/>
                    <a:pt x="54" y="100"/>
                    <a:pt x="31" y="82"/>
                  </a:cubicBezTo>
                  <a:cubicBezTo>
                    <a:pt x="16" y="71"/>
                    <a:pt x="9" y="33"/>
                    <a:pt x="37" y="17"/>
                  </a:cubicBezTo>
                  <a:cubicBezTo>
                    <a:pt x="55" y="8"/>
                    <a:pt x="73" y="13"/>
                    <a:pt x="85" y="26"/>
                  </a:cubicBezTo>
                  <a:cubicBezTo>
                    <a:pt x="87" y="25"/>
                    <a:pt x="89" y="24"/>
                    <a:pt x="90" y="22"/>
                  </a:cubicBezTo>
                  <a:cubicBezTo>
                    <a:pt x="76" y="6"/>
                    <a:pt x="54" y="0"/>
                    <a:pt x="33" y="11"/>
                  </a:cubicBezTo>
                  <a:cubicBezTo>
                    <a:pt x="0" y="29"/>
                    <a:pt x="8" y="74"/>
                    <a:pt x="26" y="88"/>
                  </a:cubicBezTo>
                  <a:cubicBezTo>
                    <a:pt x="53" y="109"/>
                    <a:pt x="113" y="91"/>
                    <a:pt x="104" y="49"/>
                  </a:cubicBezTo>
                  <a:cubicBezTo>
                    <a:pt x="102" y="40"/>
                    <a:pt x="98" y="32"/>
                    <a:pt x="93" y="25"/>
                  </a:cubicBezTo>
                  <a:cubicBezTo>
                    <a:pt x="91" y="26"/>
                    <a:pt x="89" y="28"/>
                    <a:pt x="87" y="29"/>
                  </a:cubicBezTo>
                  <a:cubicBezTo>
                    <a:pt x="92" y="35"/>
                    <a:pt x="95" y="42"/>
                    <a:pt x="97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6" name="Freeform 181"/>
            <p:cNvSpPr/>
            <p:nvPr/>
          </p:nvSpPr>
          <p:spPr bwMode="auto">
            <a:xfrm>
              <a:off x="11091872" y="3732924"/>
              <a:ext cx="179254" cy="170291"/>
            </a:xfrm>
            <a:custGeom>
              <a:avLst/>
              <a:gdLst>
                <a:gd name="T0" fmla="*/ 5 w 17"/>
                <a:gd name="T1" fmla="*/ 1 h 16"/>
                <a:gd name="T2" fmla="*/ 12 w 17"/>
                <a:gd name="T3" fmla="*/ 1 h 16"/>
                <a:gd name="T4" fmla="*/ 10 w 17"/>
                <a:gd name="T5" fmla="*/ 6 h 16"/>
                <a:gd name="T6" fmla="*/ 15 w 17"/>
                <a:gd name="T7" fmla="*/ 4 h 16"/>
                <a:gd name="T8" fmla="*/ 16 w 17"/>
                <a:gd name="T9" fmla="*/ 7 h 16"/>
                <a:gd name="T10" fmla="*/ 4 w 17"/>
                <a:gd name="T11" fmla="*/ 13 h 16"/>
                <a:gd name="T12" fmla="*/ 5 w 17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5" y="1"/>
                  </a:moveTo>
                  <a:cubicBezTo>
                    <a:pt x="7" y="0"/>
                    <a:pt x="10" y="0"/>
                    <a:pt x="12" y="1"/>
                  </a:cubicBezTo>
                  <a:cubicBezTo>
                    <a:pt x="12" y="1"/>
                    <a:pt x="9" y="5"/>
                    <a:pt x="10" y="6"/>
                  </a:cubicBezTo>
                  <a:cubicBezTo>
                    <a:pt x="11" y="7"/>
                    <a:pt x="14" y="3"/>
                    <a:pt x="15" y="4"/>
                  </a:cubicBezTo>
                  <a:cubicBezTo>
                    <a:pt x="15" y="5"/>
                    <a:pt x="16" y="6"/>
                    <a:pt x="16" y="7"/>
                  </a:cubicBezTo>
                  <a:cubicBezTo>
                    <a:pt x="17" y="13"/>
                    <a:pt x="8" y="16"/>
                    <a:pt x="4" y="13"/>
                  </a:cubicBezTo>
                  <a:cubicBezTo>
                    <a:pt x="1" y="11"/>
                    <a:pt x="0" y="4"/>
                    <a:pt x="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7" name="Freeform 182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8" name="Freeform 183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9" name="Freeform 184"/>
            <p:cNvSpPr/>
            <p:nvPr/>
          </p:nvSpPr>
          <p:spPr bwMode="auto">
            <a:xfrm>
              <a:off x="11580339" y="3338565"/>
              <a:ext cx="98590" cy="120996"/>
            </a:xfrm>
            <a:custGeom>
              <a:avLst/>
              <a:gdLst>
                <a:gd name="T0" fmla="*/ 0 w 9"/>
                <a:gd name="T1" fmla="*/ 11 h 11"/>
                <a:gd name="T2" fmla="*/ 1 w 9"/>
                <a:gd name="T3" fmla="*/ 3 h 11"/>
                <a:gd name="T4" fmla="*/ 9 w 9"/>
                <a:gd name="T5" fmla="*/ 0 h 11"/>
                <a:gd name="T6" fmla="*/ 8 w 9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10"/>
                    <a:pt x="1" y="4"/>
                    <a:pt x="1" y="3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9" y="2"/>
                    <a:pt x="8" y="5"/>
                    <a:pt x="8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0" name="Freeform 185"/>
            <p:cNvSpPr/>
            <p:nvPr/>
          </p:nvSpPr>
          <p:spPr bwMode="auto">
            <a:xfrm>
              <a:off x="11593784" y="3459562"/>
              <a:ext cx="147885" cy="85146"/>
            </a:xfrm>
            <a:custGeom>
              <a:avLst/>
              <a:gdLst>
                <a:gd name="T0" fmla="*/ 0 w 14"/>
                <a:gd name="T1" fmla="*/ 5 h 8"/>
                <a:gd name="T2" fmla="*/ 8 w 14"/>
                <a:gd name="T3" fmla="*/ 8 h 8"/>
                <a:gd name="T4" fmla="*/ 14 w 14"/>
                <a:gd name="T5" fmla="*/ 3 h 8"/>
                <a:gd name="T6" fmla="*/ 7 w 1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5"/>
                  </a:moveTo>
                  <a:cubicBezTo>
                    <a:pt x="1" y="5"/>
                    <a:pt x="7" y="8"/>
                    <a:pt x="8" y="8"/>
                  </a:cubicBezTo>
                  <a:cubicBezTo>
                    <a:pt x="9" y="8"/>
                    <a:pt x="13" y="5"/>
                    <a:pt x="14" y="3"/>
                  </a:cubicBezTo>
                  <a:cubicBezTo>
                    <a:pt x="12" y="2"/>
                    <a:pt x="10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1" name="Freeform 186"/>
            <p:cNvSpPr/>
            <p:nvPr/>
          </p:nvSpPr>
          <p:spPr bwMode="auto">
            <a:xfrm>
              <a:off x="11625153" y="3352009"/>
              <a:ext cx="0" cy="85146"/>
            </a:xfrm>
            <a:custGeom>
              <a:avLst/>
              <a:gdLst>
                <a:gd name="T0" fmla="*/ 0 h 8"/>
                <a:gd name="T1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3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2" name="Freeform 187"/>
            <p:cNvSpPr/>
            <p:nvPr/>
          </p:nvSpPr>
          <p:spPr bwMode="auto">
            <a:xfrm>
              <a:off x="11634116" y="3477487"/>
              <a:ext cx="76183" cy="31369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67" name="组合 1466"/>
          <p:cNvGrpSpPr/>
          <p:nvPr/>
        </p:nvGrpSpPr>
        <p:grpSpPr>
          <a:xfrm>
            <a:off x="9756026" y="4325252"/>
            <a:ext cx="331620" cy="371952"/>
            <a:chOff x="10056679" y="3670185"/>
            <a:chExt cx="331620" cy="371952"/>
          </a:xfrm>
        </p:grpSpPr>
        <p:sp>
          <p:nvSpPr>
            <p:cNvPr id="223" name="Freeform 188"/>
            <p:cNvSpPr/>
            <p:nvPr/>
          </p:nvSpPr>
          <p:spPr bwMode="auto">
            <a:xfrm>
              <a:off x="10056679" y="3670185"/>
              <a:ext cx="331620" cy="371952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4" name="Freeform 189"/>
            <p:cNvSpPr/>
            <p:nvPr/>
          </p:nvSpPr>
          <p:spPr bwMode="auto">
            <a:xfrm>
              <a:off x="10195601" y="3831514"/>
              <a:ext cx="53776" cy="71702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225" name="Freeform 190"/>
          <p:cNvSpPr/>
          <p:nvPr/>
        </p:nvSpPr>
        <p:spPr bwMode="auto">
          <a:xfrm>
            <a:off x="7941658" y="126899"/>
            <a:ext cx="694610" cy="596020"/>
          </a:xfrm>
          <a:custGeom>
            <a:avLst/>
            <a:gdLst>
              <a:gd name="T0" fmla="*/ 47 w 65"/>
              <a:gd name="T1" fmla="*/ 17 h 56"/>
              <a:gd name="T2" fmla="*/ 43 w 65"/>
              <a:gd name="T3" fmla="*/ 3 h 56"/>
              <a:gd name="T4" fmla="*/ 29 w 65"/>
              <a:gd name="T5" fmla="*/ 12 h 56"/>
              <a:gd name="T6" fmla="*/ 18 w 65"/>
              <a:gd name="T7" fmla="*/ 4 h 56"/>
              <a:gd name="T8" fmla="*/ 13 w 65"/>
              <a:gd name="T9" fmla="*/ 15 h 56"/>
              <a:gd name="T10" fmla="*/ 13 w 65"/>
              <a:gd name="T11" fmla="*/ 29 h 56"/>
              <a:gd name="T12" fmla="*/ 29 w 65"/>
              <a:gd name="T13" fmla="*/ 36 h 56"/>
              <a:gd name="T14" fmla="*/ 51 w 65"/>
              <a:gd name="T15" fmla="*/ 38 h 56"/>
              <a:gd name="T16" fmla="*/ 53 w 65"/>
              <a:gd name="T17" fmla="*/ 26 h 56"/>
              <a:gd name="T18" fmla="*/ 47 w 65"/>
              <a:gd name="T19" fmla="*/ 1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5" h="56">
                <a:moveTo>
                  <a:pt x="47" y="17"/>
                </a:moveTo>
                <a:cubicBezTo>
                  <a:pt x="50" y="12"/>
                  <a:pt x="48" y="6"/>
                  <a:pt x="43" y="3"/>
                </a:cubicBezTo>
                <a:cubicBezTo>
                  <a:pt x="35" y="0"/>
                  <a:pt x="32" y="5"/>
                  <a:pt x="29" y="12"/>
                </a:cubicBezTo>
                <a:cubicBezTo>
                  <a:pt x="27" y="8"/>
                  <a:pt x="22" y="3"/>
                  <a:pt x="18" y="4"/>
                </a:cubicBezTo>
                <a:cubicBezTo>
                  <a:pt x="13" y="5"/>
                  <a:pt x="10" y="11"/>
                  <a:pt x="13" y="15"/>
                </a:cubicBezTo>
                <a:cubicBezTo>
                  <a:pt x="2" y="13"/>
                  <a:pt x="0" y="30"/>
                  <a:pt x="13" y="29"/>
                </a:cubicBezTo>
                <a:cubicBezTo>
                  <a:pt x="11" y="39"/>
                  <a:pt x="23" y="44"/>
                  <a:pt x="29" y="36"/>
                </a:cubicBezTo>
                <a:cubicBezTo>
                  <a:pt x="27" y="49"/>
                  <a:pt x="46" y="56"/>
                  <a:pt x="51" y="38"/>
                </a:cubicBezTo>
                <a:cubicBezTo>
                  <a:pt x="65" y="40"/>
                  <a:pt x="64" y="28"/>
                  <a:pt x="53" y="26"/>
                </a:cubicBezTo>
                <a:cubicBezTo>
                  <a:pt x="61" y="20"/>
                  <a:pt x="53" y="10"/>
                  <a:pt x="47" y="1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6" name="Freeform 191"/>
          <p:cNvSpPr/>
          <p:nvPr/>
        </p:nvSpPr>
        <p:spPr bwMode="auto">
          <a:xfrm>
            <a:off x="9199263" y="106060"/>
            <a:ext cx="479505" cy="354027"/>
          </a:xfrm>
          <a:custGeom>
            <a:avLst/>
            <a:gdLst>
              <a:gd name="T0" fmla="*/ 16 w 45"/>
              <a:gd name="T1" fmla="*/ 8 h 33"/>
              <a:gd name="T2" fmla="*/ 21 w 45"/>
              <a:gd name="T3" fmla="*/ 0 h 33"/>
              <a:gd name="T4" fmla="*/ 28 w 45"/>
              <a:gd name="T5" fmla="*/ 9 h 33"/>
              <a:gd name="T6" fmla="*/ 37 w 45"/>
              <a:gd name="T7" fmla="*/ 6 h 33"/>
              <a:gd name="T8" fmla="*/ 37 w 45"/>
              <a:gd name="T9" fmla="*/ 14 h 33"/>
              <a:gd name="T10" fmla="*/ 35 w 45"/>
              <a:gd name="T11" fmla="*/ 23 h 33"/>
              <a:gd name="T12" fmla="*/ 24 w 45"/>
              <a:gd name="T13" fmla="*/ 24 h 33"/>
              <a:gd name="T14" fmla="*/ 9 w 45"/>
              <a:gd name="T15" fmla="*/ 21 h 33"/>
              <a:gd name="T16" fmla="*/ 10 w 45"/>
              <a:gd name="T17" fmla="*/ 13 h 33"/>
              <a:gd name="T18" fmla="*/ 16 w 45"/>
              <a:gd name="T1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33">
                <a:moveTo>
                  <a:pt x="16" y="8"/>
                </a:moveTo>
                <a:cubicBezTo>
                  <a:pt x="14" y="5"/>
                  <a:pt x="17" y="1"/>
                  <a:pt x="21" y="0"/>
                </a:cubicBezTo>
                <a:cubicBezTo>
                  <a:pt x="26" y="0"/>
                  <a:pt x="28" y="4"/>
                  <a:pt x="28" y="9"/>
                </a:cubicBezTo>
                <a:cubicBezTo>
                  <a:pt x="30" y="7"/>
                  <a:pt x="34" y="4"/>
                  <a:pt x="37" y="6"/>
                </a:cubicBezTo>
                <a:cubicBezTo>
                  <a:pt x="39" y="7"/>
                  <a:pt x="40" y="12"/>
                  <a:pt x="37" y="14"/>
                </a:cubicBezTo>
                <a:cubicBezTo>
                  <a:pt x="45" y="14"/>
                  <a:pt x="43" y="26"/>
                  <a:pt x="35" y="23"/>
                </a:cubicBezTo>
                <a:cubicBezTo>
                  <a:pt x="34" y="29"/>
                  <a:pt x="25" y="30"/>
                  <a:pt x="24" y="24"/>
                </a:cubicBezTo>
                <a:cubicBezTo>
                  <a:pt x="22" y="32"/>
                  <a:pt x="9" y="33"/>
                  <a:pt x="9" y="21"/>
                </a:cubicBezTo>
                <a:cubicBezTo>
                  <a:pt x="0" y="20"/>
                  <a:pt x="3" y="12"/>
                  <a:pt x="10" y="13"/>
                </a:cubicBezTo>
                <a:cubicBezTo>
                  <a:pt x="6" y="7"/>
                  <a:pt x="13" y="3"/>
                  <a:pt x="16" y="8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7" name="Freeform 192"/>
          <p:cNvSpPr/>
          <p:nvPr/>
        </p:nvSpPr>
        <p:spPr bwMode="auto">
          <a:xfrm>
            <a:off x="8415791" y="891463"/>
            <a:ext cx="362990" cy="277844"/>
          </a:xfrm>
          <a:custGeom>
            <a:avLst/>
            <a:gdLst>
              <a:gd name="T0" fmla="*/ 12 w 34"/>
              <a:gd name="T1" fmla="*/ 7 h 26"/>
              <a:gd name="T2" fmla="*/ 16 w 34"/>
              <a:gd name="T3" fmla="*/ 1 h 26"/>
              <a:gd name="T4" fmla="*/ 21 w 34"/>
              <a:gd name="T5" fmla="*/ 7 h 26"/>
              <a:gd name="T6" fmla="*/ 28 w 34"/>
              <a:gd name="T7" fmla="*/ 5 h 26"/>
              <a:gd name="T8" fmla="*/ 28 w 34"/>
              <a:gd name="T9" fmla="*/ 11 h 26"/>
              <a:gd name="T10" fmla="*/ 26 w 34"/>
              <a:gd name="T11" fmla="*/ 18 h 26"/>
              <a:gd name="T12" fmla="*/ 18 w 34"/>
              <a:gd name="T13" fmla="*/ 19 h 26"/>
              <a:gd name="T14" fmla="*/ 7 w 34"/>
              <a:gd name="T15" fmla="*/ 17 h 26"/>
              <a:gd name="T16" fmla="*/ 7 w 34"/>
              <a:gd name="T17" fmla="*/ 10 h 26"/>
              <a:gd name="T18" fmla="*/ 12 w 34"/>
              <a:gd name="T1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26">
                <a:moveTo>
                  <a:pt x="12" y="7"/>
                </a:moveTo>
                <a:cubicBezTo>
                  <a:pt x="11" y="4"/>
                  <a:pt x="13" y="1"/>
                  <a:pt x="16" y="1"/>
                </a:cubicBezTo>
                <a:cubicBezTo>
                  <a:pt x="20" y="0"/>
                  <a:pt x="21" y="4"/>
                  <a:pt x="21" y="7"/>
                </a:cubicBezTo>
                <a:cubicBezTo>
                  <a:pt x="23" y="6"/>
                  <a:pt x="26" y="4"/>
                  <a:pt x="28" y="5"/>
                </a:cubicBezTo>
                <a:cubicBezTo>
                  <a:pt x="30" y="6"/>
                  <a:pt x="31" y="10"/>
                  <a:pt x="28" y="11"/>
                </a:cubicBezTo>
                <a:cubicBezTo>
                  <a:pt x="34" y="12"/>
                  <a:pt x="32" y="20"/>
                  <a:pt x="26" y="18"/>
                </a:cubicBezTo>
                <a:cubicBezTo>
                  <a:pt x="26" y="23"/>
                  <a:pt x="19" y="24"/>
                  <a:pt x="18" y="19"/>
                </a:cubicBezTo>
                <a:cubicBezTo>
                  <a:pt x="17" y="25"/>
                  <a:pt x="6" y="26"/>
                  <a:pt x="7" y="17"/>
                </a:cubicBezTo>
                <a:cubicBezTo>
                  <a:pt x="0" y="16"/>
                  <a:pt x="2" y="10"/>
                  <a:pt x="7" y="10"/>
                </a:cubicBezTo>
                <a:cubicBezTo>
                  <a:pt x="4" y="6"/>
                  <a:pt x="10" y="3"/>
                  <a:pt x="12" y="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83" name="组合 1482"/>
          <p:cNvGrpSpPr/>
          <p:nvPr/>
        </p:nvGrpSpPr>
        <p:grpSpPr>
          <a:xfrm>
            <a:off x="9040770" y="480253"/>
            <a:ext cx="1057600" cy="587057"/>
            <a:chOff x="9523398" y="-53817"/>
            <a:chExt cx="1057600" cy="587057"/>
          </a:xfrm>
        </p:grpSpPr>
        <p:sp>
          <p:nvSpPr>
            <p:cNvPr id="86" name="Freeform 51"/>
            <p:cNvSpPr/>
            <p:nvPr/>
          </p:nvSpPr>
          <p:spPr bwMode="auto">
            <a:xfrm>
              <a:off x="9949127" y="-53817"/>
              <a:ext cx="631871" cy="309213"/>
            </a:xfrm>
            <a:custGeom>
              <a:avLst/>
              <a:gdLst>
                <a:gd name="T0" fmla="*/ 59 w 59"/>
                <a:gd name="T1" fmla="*/ 0 h 29"/>
                <a:gd name="T2" fmla="*/ 11 w 59"/>
                <a:gd name="T3" fmla="*/ 29 h 29"/>
                <a:gd name="T4" fmla="*/ 0 w 59"/>
                <a:gd name="T5" fmla="*/ 18 h 29"/>
                <a:gd name="T6" fmla="*/ 59 w 5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cubicBezTo>
                    <a:pt x="49" y="9"/>
                    <a:pt x="22" y="22"/>
                    <a:pt x="11" y="29"/>
                  </a:cubicBezTo>
                  <a:cubicBezTo>
                    <a:pt x="11" y="29"/>
                    <a:pt x="2" y="22"/>
                    <a:pt x="0" y="18"/>
                  </a:cubicBezTo>
                  <a:cubicBezTo>
                    <a:pt x="0" y="18"/>
                    <a:pt x="44" y="3"/>
                    <a:pt x="59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7" name="Freeform 52"/>
            <p:cNvSpPr/>
            <p:nvPr/>
          </p:nvSpPr>
          <p:spPr bwMode="auto">
            <a:xfrm>
              <a:off x="10141825" y="-53817"/>
              <a:ext cx="439173" cy="470542"/>
            </a:xfrm>
            <a:custGeom>
              <a:avLst/>
              <a:gdLst>
                <a:gd name="T0" fmla="*/ 41 w 41"/>
                <a:gd name="T1" fmla="*/ 0 h 44"/>
                <a:gd name="T2" fmla="*/ 15 w 41"/>
                <a:gd name="T3" fmla="*/ 44 h 44"/>
                <a:gd name="T4" fmla="*/ 0 w 41"/>
                <a:gd name="T5" fmla="*/ 33 h 44"/>
                <a:gd name="T6" fmla="*/ 41 w 41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4">
                  <a:moveTo>
                    <a:pt x="41" y="0"/>
                  </a:moveTo>
                  <a:cubicBezTo>
                    <a:pt x="36" y="13"/>
                    <a:pt x="21" y="34"/>
                    <a:pt x="15" y="44"/>
                  </a:cubicBezTo>
                  <a:cubicBezTo>
                    <a:pt x="15" y="44"/>
                    <a:pt x="3" y="36"/>
                    <a:pt x="0" y="33"/>
                  </a:cubicBezTo>
                  <a:cubicBezTo>
                    <a:pt x="0" y="33"/>
                    <a:pt x="30" y="9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8" name="Freeform 53"/>
            <p:cNvSpPr/>
            <p:nvPr/>
          </p:nvSpPr>
          <p:spPr bwMode="auto">
            <a:xfrm>
              <a:off x="10056679" y="255396"/>
              <a:ext cx="85146" cy="201661"/>
            </a:xfrm>
            <a:custGeom>
              <a:avLst/>
              <a:gdLst>
                <a:gd name="T0" fmla="*/ 8 w 8"/>
                <a:gd name="T1" fmla="*/ 4 h 19"/>
                <a:gd name="T2" fmla="*/ 0 w 8"/>
                <a:gd name="T3" fmla="*/ 19 h 19"/>
                <a:gd name="T4" fmla="*/ 1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8" y="4"/>
                  </a:moveTo>
                  <a:cubicBezTo>
                    <a:pt x="8" y="4"/>
                    <a:pt x="2" y="18"/>
                    <a:pt x="0" y="19"/>
                  </a:cubicBezTo>
                  <a:cubicBezTo>
                    <a:pt x="0" y="19"/>
                    <a:pt x="0" y="6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9" name="Freeform 54"/>
            <p:cNvSpPr/>
            <p:nvPr/>
          </p:nvSpPr>
          <p:spPr bwMode="auto">
            <a:xfrm>
              <a:off x="10056679" y="380874"/>
              <a:ext cx="183736" cy="76183"/>
            </a:xfrm>
            <a:custGeom>
              <a:avLst/>
              <a:gdLst>
                <a:gd name="T0" fmla="*/ 0 w 17"/>
                <a:gd name="T1" fmla="*/ 7 h 7"/>
                <a:gd name="T2" fmla="*/ 17 w 17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6"/>
                    <a:pt x="15" y="1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8" name="Freeform 193"/>
            <p:cNvSpPr/>
            <p:nvPr/>
          </p:nvSpPr>
          <p:spPr bwMode="auto">
            <a:xfrm>
              <a:off x="9523398" y="277803"/>
              <a:ext cx="340583" cy="255437"/>
            </a:xfrm>
            <a:custGeom>
              <a:avLst/>
              <a:gdLst>
                <a:gd name="T0" fmla="*/ 11 w 32"/>
                <a:gd name="T1" fmla="*/ 24 h 24"/>
                <a:gd name="T2" fmla="*/ 26 w 32"/>
                <a:gd name="T3" fmla="*/ 14 h 24"/>
                <a:gd name="T4" fmla="*/ 20 w 32"/>
                <a:gd name="T5" fmla="*/ 14 h 24"/>
                <a:gd name="T6" fmla="*/ 32 w 32"/>
                <a:gd name="T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11" y="24"/>
                  </a:moveTo>
                  <a:cubicBezTo>
                    <a:pt x="0" y="19"/>
                    <a:pt x="24" y="0"/>
                    <a:pt x="26" y="14"/>
                  </a:cubicBezTo>
                  <a:cubicBezTo>
                    <a:pt x="27" y="20"/>
                    <a:pt x="20" y="20"/>
                    <a:pt x="20" y="14"/>
                  </a:cubicBezTo>
                  <a:cubicBezTo>
                    <a:pt x="19" y="8"/>
                    <a:pt x="27" y="4"/>
                    <a:pt x="3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1" name="组合 1480"/>
          <p:cNvGrpSpPr/>
          <p:nvPr/>
        </p:nvGrpSpPr>
        <p:grpSpPr>
          <a:xfrm>
            <a:off x="10337278" y="911501"/>
            <a:ext cx="725979" cy="300251"/>
            <a:chOff x="10504815" y="295728"/>
            <a:chExt cx="725979" cy="300251"/>
          </a:xfrm>
        </p:grpSpPr>
        <p:sp>
          <p:nvSpPr>
            <p:cNvPr id="229" name="Freeform 194"/>
            <p:cNvSpPr/>
            <p:nvPr/>
          </p:nvSpPr>
          <p:spPr bwMode="auto">
            <a:xfrm>
              <a:off x="10504815" y="371911"/>
              <a:ext cx="233030" cy="224068"/>
            </a:xfrm>
            <a:custGeom>
              <a:avLst/>
              <a:gdLst>
                <a:gd name="T0" fmla="*/ 3 w 22"/>
                <a:gd name="T1" fmla="*/ 20 h 21"/>
                <a:gd name="T2" fmla="*/ 22 w 22"/>
                <a:gd name="T3" fmla="*/ 18 h 21"/>
                <a:gd name="T4" fmla="*/ 20 w 22"/>
                <a:gd name="T5" fmla="*/ 2 h 21"/>
                <a:gd name="T6" fmla="*/ 2 w 22"/>
                <a:gd name="T7" fmla="*/ 2 h 21"/>
                <a:gd name="T8" fmla="*/ 3 w 22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3" y="20"/>
                  </a:moveTo>
                  <a:cubicBezTo>
                    <a:pt x="7" y="21"/>
                    <a:pt x="17" y="18"/>
                    <a:pt x="22" y="18"/>
                  </a:cubicBezTo>
                  <a:cubicBezTo>
                    <a:pt x="21" y="13"/>
                    <a:pt x="21" y="7"/>
                    <a:pt x="20" y="2"/>
                  </a:cubicBezTo>
                  <a:cubicBezTo>
                    <a:pt x="14" y="0"/>
                    <a:pt x="7" y="1"/>
                    <a:pt x="2" y="2"/>
                  </a:cubicBezTo>
                  <a:cubicBezTo>
                    <a:pt x="1" y="2"/>
                    <a:pt x="0" y="16"/>
                    <a:pt x="3" y="2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0" name="Freeform 195"/>
            <p:cNvSpPr/>
            <p:nvPr/>
          </p:nvSpPr>
          <p:spPr bwMode="auto">
            <a:xfrm>
              <a:off x="10845397" y="362948"/>
              <a:ext cx="237512" cy="210623"/>
            </a:xfrm>
            <a:custGeom>
              <a:avLst/>
              <a:gdLst>
                <a:gd name="T0" fmla="*/ 3 w 22"/>
                <a:gd name="T1" fmla="*/ 19 h 20"/>
                <a:gd name="T2" fmla="*/ 22 w 22"/>
                <a:gd name="T3" fmla="*/ 17 h 20"/>
                <a:gd name="T4" fmla="*/ 20 w 22"/>
                <a:gd name="T5" fmla="*/ 1 h 20"/>
                <a:gd name="T6" fmla="*/ 2 w 22"/>
                <a:gd name="T7" fmla="*/ 1 h 20"/>
                <a:gd name="T8" fmla="*/ 3 w 22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3" y="19"/>
                  </a:moveTo>
                  <a:cubicBezTo>
                    <a:pt x="7" y="20"/>
                    <a:pt x="17" y="17"/>
                    <a:pt x="22" y="17"/>
                  </a:cubicBezTo>
                  <a:cubicBezTo>
                    <a:pt x="21" y="12"/>
                    <a:pt x="21" y="6"/>
                    <a:pt x="20" y="1"/>
                  </a:cubicBezTo>
                  <a:cubicBezTo>
                    <a:pt x="14" y="0"/>
                    <a:pt x="6" y="0"/>
                    <a:pt x="2" y="1"/>
                  </a:cubicBezTo>
                  <a:cubicBezTo>
                    <a:pt x="1" y="2"/>
                    <a:pt x="0" y="15"/>
                    <a:pt x="3" y="1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1" name="Freeform 196"/>
            <p:cNvSpPr/>
            <p:nvPr/>
          </p:nvSpPr>
          <p:spPr bwMode="auto">
            <a:xfrm>
              <a:off x="10728882" y="457057"/>
              <a:ext cx="116515" cy="8963"/>
            </a:xfrm>
            <a:custGeom>
              <a:avLst/>
              <a:gdLst>
                <a:gd name="T0" fmla="*/ 0 w 11"/>
                <a:gd name="T1" fmla="*/ 1 h 1"/>
                <a:gd name="T2" fmla="*/ 11 w 1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2" name="Freeform 197"/>
            <p:cNvSpPr/>
            <p:nvPr/>
          </p:nvSpPr>
          <p:spPr bwMode="auto">
            <a:xfrm>
              <a:off x="11069465" y="295728"/>
              <a:ext cx="161329" cy="120996"/>
            </a:xfrm>
            <a:custGeom>
              <a:avLst/>
              <a:gdLst>
                <a:gd name="T0" fmla="*/ 0 w 15"/>
                <a:gd name="T1" fmla="*/ 11 h 11"/>
                <a:gd name="T2" fmla="*/ 8 w 15"/>
                <a:gd name="T3" fmla="*/ 3 h 11"/>
                <a:gd name="T4" fmla="*/ 15 w 1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2" y="8"/>
                    <a:pt x="5" y="6"/>
                    <a:pt x="8" y="3"/>
                  </a:cubicBezTo>
                  <a:cubicBezTo>
                    <a:pt x="11" y="1"/>
                    <a:pt x="11" y="0"/>
                    <a:pt x="15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3" name="Freeform 198"/>
            <p:cNvSpPr/>
            <p:nvPr/>
          </p:nvSpPr>
          <p:spPr bwMode="auto">
            <a:xfrm>
              <a:off x="10580998" y="295728"/>
              <a:ext cx="147885" cy="85146"/>
            </a:xfrm>
            <a:custGeom>
              <a:avLst/>
              <a:gdLst>
                <a:gd name="T0" fmla="*/ 0 w 14"/>
                <a:gd name="T1" fmla="*/ 8 h 8"/>
                <a:gd name="T2" fmla="*/ 7 w 14"/>
                <a:gd name="T3" fmla="*/ 2 h 8"/>
                <a:gd name="T4" fmla="*/ 14 w 14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2" y="5"/>
                    <a:pt x="4" y="4"/>
                    <a:pt x="7" y="2"/>
                  </a:cubicBezTo>
                  <a:cubicBezTo>
                    <a:pt x="10" y="0"/>
                    <a:pt x="11" y="0"/>
                    <a:pt x="1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4" name="Freeform 199"/>
            <p:cNvSpPr/>
            <p:nvPr/>
          </p:nvSpPr>
          <p:spPr bwMode="auto">
            <a:xfrm>
              <a:off x="10527221" y="394318"/>
              <a:ext cx="179254" cy="107552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4" y="7"/>
                    <a:pt x="13" y="2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5" name="Freeform 200"/>
            <p:cNvSpPr/>
            <p:nvPr/>
          </p:nvSpPr>
          <p:spPr bwMode="auto">
            <a:xfrm>
              <a:off x="10536184" y="448094"/>
              <a:ext cx="183736" cy="125478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8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6" name="Freeform 201"/>
            <p:cNvSpPr/>
            <p:nvPr/>
          </p:nvSpPr>
          <p:spPr bwMode="auto">
            <a:xfrm>
              <a:off x="10867804" y="371911"/>
              <a:ext cx="179254" cy="116515"/>
            </a:xfrm>
            <a:custGeom>
              <a:avLst/>
              <a:gdLst>
                <a:gd name="T0" fmla="*/ 0 w 17"/>
                <a:gd name="T1" fmla="*/ 11 h 11"/>
                <a:gd name="T2" fmla="*/ 17 w 17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4" y="8"/>
                    <a:pt x="13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7" name="Freeform 202"/>
            <p:cNvSpPr/>
            <p:nvPr/>
          </p:nvSpPr>
          <p:spPr bwMode="auto">
            <a:xfrm>
              <a:off x="10876767" y="434650"/>
              <a:ext cx="183736" cy="129959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7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7" name="组合 1476"/>
          <p:cNvGrpSpPr/>
          <p:nvPr/>
        </p:nvGrpSpPr>
        <p:grpSpPr>
          <a:xfrm>
            <a:off x="10283099" y="2536668"/>
            <a:ext cx="1101927" cy="1641647"/>
            <a:chOff x="11114279" y="976893"/>
            <a:chExt cx="658759" cy="981417"/>
          </a:xfrm>
        </p:grpSpPr>
        <p:sp>
          <p:nvSpPr>
            <p:cNvPr id="238" name="Freeform 203"/>
            <p:cNvSpPr/>
            <p:nvPr/>
          </p:nvSpPr>
          <p:spPr bwMode="auto">
            <a:xfrm>
              <a:off x="11217350" y="1075483"/>
              <a:ext cx="268881" cy="358508"/>
            </a:xfrm>
            <a:custGeom>
              <a:avLst/>
              <a:gdLst>
                <a:gd name="T0" fmla="*/ 18 w 25"/>
                <a:gd name="T1" fmla="*/ 0 h 34"/>
                <a:gd name="T2" fmla="*/ 25 w 25"/>
                <a:gd name="T3" fmla="*/ 6 h 34"/>
                <a:gd name="T4" fmla="*/ 8 w 25"/>
                <a:gd name="T5" fmla="*/ 34 h 34"/>
                <a:gd name="T6" fmla="*/ 0 w 25"/>
                <a:gd name="T7" fmla="*/ 29 h 34"/>
                <a:gd name="T8" fmla="*/ 18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8" y="0"/>
                  </a:moveTo>
                  <a:cubicBezTo>
                    <a:pt x="19" y="1"/>
                    <a:pt x="23" y="3"/>
                    <a:pt x="25" y="6"/>
                  </a:cubicBezTo>
                  <a:cubicBezTo>
                    <a:pt x="22" y="10"/>
                    <a:pt x="8" y="34"/>
                    <a:pt x="8" y="34"/>
                  </a:cubicBezTo>
                  <a:cubicBezTo>
                    <a:pt x="8" y="34"/>
                    <a:pt x="2" y="32"/>
                    <a:pt x="0" y="29"/>
                  </a:cubicBezTo>
                  <a:cubicBezTo>
                    <a:pt x="0" y="29"/>
                    <a:pt x="14" y="3"/>
                    <a:pt x="1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9" name="Freeform 204"/>
            <p:cNvSpPr/>
            <p:nvPr/>
          </p:nvSpPr>
          <p:spPr bwMode="auto">
            <a:xfrm>
              <a:off x="11208387" y="1402622"/>
              <a:ext cx="76183" cy="85146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6 h 8"/>
                <a:gd name="T4" fmla="*/ 3 w 7"/>
                <a:gd name="T5" fmla="*/ 8 h 8"/>
                <a:gd name="T6" fmla="*/ 7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4" y="6"/>
                    <a:pt x="6" y="4"/>
                    <a:pt x="7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" name="Freeform 206"/>
            <p:cNvSpPr/>
            <p:nvPr/>
          </p:nvSpPr>
          <p:spPr bwMode="auto">
            <a:xfrm>
              <a:off x="11432455" y="976893"/>
              <a:ext cx="107552" cy="138922"/>
            </a:xfrm>
            <a:custGeom>
              <a:avLst/>
              <a:gdLst>
                <a:gd name="T0" fmla="*/ 4 w 10"/>
                <a:gd name="T1" fmla="*/ 13 h 13"/>
                <a:gd name="T2" fmla="*/ 10 w 10"/>
                <a:gd name="T3" fmla="*/ 2 h 13"/>
                <a:gd name="T4" fmla="*/ 8 w 10"/>
                <a:gd name="T5" fmla="*/ 0 h 13"/>
                <a:gd name="T6" fmla="*/ 0 w 10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4" y="13"/>
                  </a:moveTo>
                  <a:cubicBezTo>
                    <a:pt x="4" y="11"/>
                    <a:pt x="9" y="4"/>
                    <a:pt x="10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1"/>
                    <a:pt x="1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0" name="Freeform 207"/>
            <p:cNvSpPr/>
            <p:nvPr/>
          </p:nvSpPr>
          <p:spPr bwMode="auto">
            <a:xfrm>
              <a:off x="11401085" y="1299551"/>
              <a:ext cx="192698" cy="286806"/>
            </a:xfrm>
            <a:custGeom>
              <a:avLst/>
              <a:gdLst>
                <a:gd name="T0" fmla="*/ 0 w 18"/>
                <a:gd name="T1" fmla="*/ 0 h 27"/>
                <a:gd name="T2" fmla="*/ 8 w 18"/>
                <a:gd name="T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cubicBezTo>
                    <a:pt x="11" y="2"/>
                    <a:pt x="18" y="19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1" name="Freeform 208"/>
            <p:cNvSpPr/>
            <p:nvPr/>
          </p:nvSpPr>
          <p:spPr bwMode="auto">
            <a:xfrm>
              <a:off x="11486231" y="1147185"/>
              <a:ext cx="192698" cy="457098"/>
            </a:xfrm>
            <a:custGeom>
              <a:avLst/>
              <a:gdLst>
                <a:gd name="T0" fmla="*/ 0 w 18"/>
                <a:gd name="T1" fmla="*/ 0 h 43"/>
                <a:gd name="T2" fmla="*/ 10 w 18"/>
                <a:gd name="T3" fmla="*/ 6 h 43"/>
                <a:gd name="T4" fmla="*/ 16 w 18"/>
                <a:gd name="T5" fmla="*/ 17 h 43"/>
                <a:gd name="T6" fmla="*/ 14 w 18"/>
                <a:gd name="T7" fmla="*/ 38 h 43"/>
                <a:gd name="T8" fmla="*/ 10 w 18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4" y="2"/>
                    <a:pt x="7" y="3"/>
                    <a:pt x="10" y="6"/>
                  </a:cubicBezTo>
                  <a:cubicBezTo>
                    <a:pt x="13" y="9"/>
                    <a:pt x="15" y="13"/>
                    <a:pt x="16" y="17"/>
                  </a:cubicBezTo>
                  <a:cubicBezTo>
                    <a:pt x="18" y="24"/>
                    <a:pt x="18" y="32"/>
                    <a:pt x="14" y="38"/>
                  </a:cubicBezTo>
                  <a:cubicBezTo>
                    <a:pt x="13" y="39"/>
                    <a:pt x="12" y="41"/>
                    <a:pt x="10" y="4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" name="Freeform 209"/>
            <p:cNvSpPr/>
            <p:nvPr/>
          </p:nvSpPr>
          <p:spPr bwMode="auto">
            <a:xfrm>
              <a:off x="11477268" y="1572913"/>
              <a:ext cx="241993" cy="322657"/>
            </a:xfrm>
            <a:custGeom>
              <a:avLst/>
              <a:gdLst>
                <a:gd name="T0" fmla="*/ 2 w 23"/>
                <a:gd name="T1" fmla="*/ 30 h 30"/>
                <a:gd name="T2" fmla="*/ 1 w 23"/>
                <a:gd name="T3" fmla="*/ 1 h 30"/>
                <a:gd name="T4" fmla="*/ 7 w 23"/>
                <a:gd name="T5" fmla="*/ 1 h 30"/>
                <a:gd name="T6" fmla="*/ 14 w 23"/>
                <a:gd name="T7" fmla="*/ 7 h 30"/>
                <a:gd name="T8" fmla="*/ 23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2" y="30"/>
                  </a:moveTo>
                  <a:cubicBezTo>
                    <a:pt x="1" y="29"/>
                    <a:pt x="0" y="2"/>
                    <a:pt x="1" y="1"/>
                  </a:cubicBezTo>
                  <a:cubicBezTo>
                    <a:pt x="2" y="0"/>
                    <a:pt x="6" y="1"/>
                    <a:pt x="7" y="1"/>
                  </a:cubicBezTo>
                  <a:cubicBezTo>
                    <a:pt x="11" y="2"/>
                    <a:pt x="12" y="4"/>
                    <a:pt x="14" y="7"/>
                  </a:cubicBezTo>
                  <a:cubicBezTo>
                    <a:pt x="16" y="11"/>
                    <a:pt x="22" y="27"/>
                    <a:pt x="23" y="3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" name="Freeform 210"/>
            <p:cNvSpPr/>
            <p:nvPr/>
          </p:nvSpPr>
          <p:spPr bwMode="auto">
            <a:xfrm>
              <a:off x="11495194" y="1245774"/>
              <a:ext cx="67220" cy="71702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4 h 7"/>
                <a:gd name="T4" fmla="*/ 1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7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" name="Freeform 211"/>
            <p:cNvSpPr/>
            <p:nvPr/>
          </p:nvSpPr>
          <p:spPr bwMode="auto">
            <a:xfrm>
              <a:off x="11508638" y="1626689"/>
              <a:ext cx="62739" cy="76183"/>
            </a:xfrm>
            <a:custGeom>
              <a:avLst/>
              <a:gdLst>
                <a:gd name="T0" fmla="*/ 4 w 6"/>
                <a:gd name="T1" fmla="*/ 1 h 7"/>
                <a:gd name="T2" fmla="*/ 6 w 6"/>
                <a:gd name="T3" fmla="*/ 5 h 7"/>
                <a:gd name="T4" fmla="*/ 2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5" y="6"/>
                    <a:pt x="4" y="7"/>
                    <a:pt x="2" y="5"/>
                  </a:cubicBezTo>
                  <a:cubicBezTo>
                    <a:pt x="0" y="3"/>
                    <a:pt x="2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" name="Freeform 212"/>
            <p:cNvSpPr/>
            <p:nvPr/>
          </p:nvSpPr>
          <p:spPr bwMode="auto">
            <a:xfrm>
              <a:off x="11123241" y="1604282"/>
              <a:ext cx="362990" cy="44814"/>
            </a:xfrm>
            <a:custGeom>
              <a:avLst/>
              <a:gdLst>
                <a:gd name="T0" fmla="*/ 34 w 34"/>
                <a:gd name="T1" fmla="*/ 0 h 4"/>
                <a:gd name="T2" fmla="*/ 1 w 34"/>
                <a:gd name="T3" fmla="*/ 0 h 4"/>
                <a:gd name="T4" fmla="*/ 1 w 34"/>
                <a:gd name="T5" fmla="*/ 4 h 4"/>
                <a:gd name="T6" fmla="*/ 34 w 34"/>
                <a:gd name="T7" fmla="*/ 4 h 4"/>
                <a:gd name="T8" fmla="*/ 34 w 3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cubicBezTo>
                    <a:pt x="27" y="0"/>
                    <a:pt x="4" y="0"/>
                    <a:pt x="1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2" y="4"/>
                    <a:pt x="24" y="4"/>
                    <a:pt x="34" y="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" name="Freeform 213"/>
            <p:cNvSpPr/>
            <p:nvPr/>
          </p:nvSpPr>
          <p:spPr bwMode="auto">
            <a:xfrm>
              <a:off x="11114279" y="1873164"/>
              <a:ext cx="658759" cy="85146"/>
            </a:xfrm>
            <a:custGeom>
              <a:avLst/>
              <a:gdLst>
                <a:gd name="T0" fmla="*/ 62 w 62"/>
                <a:gd name="T1" fmla="*/ 1 h 8"/>
                <a:gd name="T2" fmla="*/ 1 w 62"/>
                <a:gd name="T3" fmla="*/ 0 h 8"/>
                <a:gd name="T4" fmla="*/ 1 w 62"/>
                <a:gd name="T5" fmla="*/ 7 h 8"/>
                <a:gd name="T6" fmla="*/ 62 w 62"/>
                <a:gd name="T7" fmla="*/ 7 h 8"/>
                <a:gd name="T8" fmla="*/ 62 w 6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">
                  <a:moveTo>
                    <a:pt x="62" y="1"/>
                  </a:moveTo>
                  <a:cubicBezTo>
                    <a:pt x="51" y="1"/>
                    <a:pt x="6" y="0"/>
                    <a:pt x="1" y="0"/>
                  </a:cubicBezTo>
                  <a:cubicBezTo>
                    <a:pt x="0" y="1"/>
                    <a:pt x="1" y="6"/>
                    <a:pt x="1" y="7"/>
                  </a:cubicBezTo>
                  <a:cubicBezTo>
                    <a:pt x="22" y="8"/>
                    <a:pt x="44" y="7"/>
                    <a:pt x="62" y="7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7" name="Freeform 214"/>
            <p:cNvSpPr/>
            <p:nvPr/>
          </p:nvSpPr>
          <p:spPr bwMode="auto">
            <a:xfrm>
              <a:off x="11356272" y="1626689"/>
              <a:ext cx="120997" cy="107552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10 h 10"/>
                <a:gd name="T4" fmla="*/ 11 w 11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4" y="10"/>
                    <a:pt x="7" y="10"/>
                    <a:pt x="11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" name="Freeform 215"/>
            <p:cNvSpPr/>
            <p:nvPr/>
          </p:nvSpPr>
          <p:spPr bwMode="auto">
            <a:xfrm>
              <a:off x="11262163" y="1308513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" name="Freeform 216"/>
            <p:cNvSpPr/>
            <p:nvPr/>
          </p:nvSpPr>
          <p:spPr bwMode="auto">
            <a:xfrm>
              <a:off x="11293533" y="1245774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" name="Freeform 217"/>
            <p:cNvSpPr/>
            <p:nvPr/>
          </p:nvSpPr>
          <p:spPr bwMode="auto">
            <a:xfrm>
              <a:off x="11324902" y="1191998"/>
              <a:ext cx="44814" cy="22407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9" name="组合 1478"/>
          <p:cNvGrpSpPr/>
          <p:nvPr/>
        </p:nvGrpSpPr>
        <p:grpSpPr>
          <a:xfrm>
            <a:off x="7364620" y="2316402"/>
            <a:ext cx="909715" cy="694609"/>
            <a:chOff x="11047058" y="62698"/>
            <a:chExt cx="909715" cy="694609"/>
          </a:xfrm>
        </p:grpSpPr>
        <p:sp>
          <p:nvSpPr>
            <p:cNvPr id="21" name="Freeform 218"/>
            <p:cNvSpPr/>
            <p:nvPr/>
          </p:nvSpPr>
          <p:spPr bwMode="auto">
            <a:xfrm>
              <a:off x="11401085" y="94067"/>
              <a:ext cx="519837" cy="564650"/>
            </a:xfrm>
            <a:custGeom>
              <a:avLst/>
              <a:gdLst>
                <a:gd name="T0" fmla="*/ 0 w 49"/>
                <a:gd name="T1" fmla="*/ 44 h 53"/>
                <a:gd name="T2" fmla="*/ 9 w 49"/>
                <a:gd name="T3" fmla="*/ 42 h 53"/>
                <a:gd name="T4" fmla="*/ 7 w 49"/>
                <a:gd name="T5" fmla="*/ 48 h 53"/>
                <a:gd name="T6" fmla="*/ 15 w 49"/>
                <a:gd name="T7" fmla="*/ 45 h 53"/>
                <a:gd name="T8" fmla="*/ 13 w 49"/>
                <a:gd name="T9" fmla="*/ 53 h 53"/>
                <a:gd name="T10" fmla="*/ 49 w 49"/>
                <a:gd name="T11" fmla="*/ 10 h 53"/>
                <a:gd name="T12" fmla="*/ 37 w 49"/>
                <a:gd name="T13" fmla="*/ 0 h 53"/>
                <a:gd name="T14" fmla="*/ 0 w 49"/>
                <a:gd name="T1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53">
                  <a:moveTo>
                    <a:pt x="0" y="44"/>
                  </a:moveTo>
                  <a:cubicBezTo>
                    <a:pt x="3" y="43"/>
                    <a:pt x="6" y="42"/>
                    <a:pt x="9" y="42"/>
                  </a:cubicBezTo>
                  <a:cubicBezTo>
                    <a:pt x="9" y="44"/>
                    <a:pt x="8" y="46"/>
                    <a:pt x="7" y="48"/>
                  </a:cubicBezTo>
                  <a:cubicBezTo>
                    <a:pt x="10" y="48"/>
                    <a:pt x="13" y="46"/>
                    <a:pt x="15" y="45"/>
                  </a:cubicBezTo>
                  <a:cubicBezTo>
                    <a:pt x="14" y="48"/>
                    <a:pt x="14" y="51"/>
                    <a:pt x="13" y="53"/>
                  </a:cubicBezTo>
                  <a:cubicBezTo>
                    <a:pt x="17" y="52"/>
                    <a:pt x="44" y="16"/>
                    <a:pt x="49" y="10"/>
                  </a:cubicBezTo>
                  <a:cubicBezTo>
                    <a:pt x="45" y="7"/>
                    <a:pt x="41" y="4"/>
                    <a:pt x="37" y="0"/>
                  </a:cubicBezTo>
                  <a:cubicBezTo>
                    <a:pt x="30" y="8"/>
                    <a:pt x="3" y="40"/>
                    <a:pt x="0" y="4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" name="Freeform 219"/>
            <p:cNvSpPr/>
            <p:nvPr/>
          </p:nvSpPr>
          <p:spPr bwMode="auto">
            <a:xfrm>
              <a:off x="11562414" y="179213"/>
              <a:ext cx="318176" cy="394359"/>
            </a:xfrm>
            <a:custGeom>
              <a:avLst/>
              <a:gdLst>
                <a:gd name="T0" fmla="*/ 30 w 30"/>
                <a:gd name="T1" fmla="*/ 0 h 37"/>
                <a:gd name="T2" fmla="*/ 0 w 30"/>
                <a:gd name="T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cubicBezTo>
                    <a:pt x="29" y="2"/>
                    <a:pt x="2" y="35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" name="Freeform 220"/>
            <p:cNvSpPr/>
            <p:nvPr/>
          </p:nvSpPr>
          <p:spPr bwMode="auto">
            <a:xfrm>
              <a:off x="11508638" y="138881"/>
              <a:ext cx="318176" cy="403322"/>
            </a:xfrm>
            <a:custGeom>
              <a:avLst/>
              <a:gdLst>
                <a:gd name="T0" fmla="*/ 30 w 30"/>
                <a:gd name="T1" fmla="*/ 0 h 38"/>
                <a:gd name="T2" fmla="*/ 0 w 30"/>
                <a:gd name="T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8">
                  <a:moveTo>
                    <a:pt x="30" y="0"/>
                  </a:moveTo>
                  <a:cubicBezTo>
                    <a:pt x="28" y="2"/>
                    <a:pt x="2" y="35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" name="Freeform 221"/>
            <p:cNvSpPr/>
            <p:nvPr/>
          </p:nvSpPr>
          <p:spPr bwMode="auto">
            <a:xfrm>
              <a:off x="11795444" y="62698"/>
              <a:ext cx="161329" cy="138922"/>
            </a:xfrm>
            <a:custGeom>
              <a:avLst/>
              <a:gdLst>
                <a:gd name="T0" fmla="*/ 12 w 15"/>
                <a:gd name="T1" fmla="*/ 13 h 13"/>
                <a:gd name="T2" fmla="*/ 14 w 15"/>
                <a:gd name="T3" fmla="*/ 8 h 13"/>
                <a:gd name="T4" fmla="*/ 5 w 15"/>
                <a:gd name="T5" fmla="*/ 1 h 13"/>
                <a:gd name="T6" fmla="*/ 0 w 15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2" y="13"/>
                  </a:moveTo>
                  <a:cubicBezTo>
                    <a:pt x="14" y="12"/>
                    <a:pt x="15" y="9"/>
                    <a:pt x="14" y="8"/>
                  </a:cubicBezTo>
                  <a:cubicBezTo>
                    <a:pt x="12" y="6"/>
                    <a:pt x="6" y="2"/>
                    <a:pt x="5" y="1"/>
                  </a:cubicBezTo>
                  <a:cubicBezTo>
                    <a:pt x="2" y="0"/>
                    <a:pt x="1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" name="Freeform 222"/>
            <p:cNvSpPr/>
            <p:nvPr/>
          </p:nvSpPr>
          <p:spPr bwMode="auto">
            <a:xfrm>
              <a:off x="11392123" y="564609"/>
              <a:ext cx="156847" cy="156847"/>
            </a:xfrm>
            <a:custGeom>
              <a:avLst/>
              <a:gdLst>
                <a:gd name="T0" fmla="*/ 15 w 15"/>
                <a:gd name="T1" fmla="*/ 9 h 15"/>
                <a:gd name="T2" fmla="*/ 0 w 15"/>
                <a:gd name="T3" fmla="*/ 15 h 15"/>
                <a:gd name="T4" fmla="*/ 1 w 1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5" y="9"/>
                  </a:moveTo>
                  <a:cubicBezTo>
                    <a:pt x="10" y="11"/>
                    <a:pt x="5" y="13"/>
                    <a:pt x="0" y="15"/>
                  </a:cubicBezTo>
                  <a:cubicBezTo>
                    <a:pt x="1" y="9"/>
                    <a:pt x="0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6" name="Freeform 223"/>
            <p:cNvSpPr/>
            <p:nvPr/>
          </p:nvSpPr>
          <p:spPr bwMode="auto">
            <a:xfrm>
              <a:off x="11392123" y="649755"/>
              <a:ext cx="49295" cy="71702"/>
            </a:xfrm>
            <a:custGeom>
              <a:avLst/>
              <a:gdLst>
                <a:gd name="T0" fmla="*/ 11 w 11"/>
                <a:gd name="T1" fmla="*/ 12 h 16"/>
                <a:gd name="T2" fmla="*/ 2 w 11"/>
                <a:gd name="T3" fmla="*/ 0 h 16"/>
                <a:gd name="T4" fmla="*/ 0 w 11"/>
                <a:gd name="T5" fmla="*/ 16 h 16"/>
                <a:gd name="T6" fmla="*/ 11 w 11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11" y="12"/>
                  </a:moveTo>
                  <a:lnTo>
                    <a:pt x="2" y="0"/>
                  </a:lnTo>
                  <a:lnTo>
                    <a:pt x="0" y="16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7" name="Freeform 224"/>
            <p:cNvSpPr/>
            <p:nvPr/>
          </p:nvSpPr>
          <p:spPr bwMode="auto">
            <a:xfrm>
              <a:off x="11047058" y="721456"/>
              <a:ext cx="331620" cy="35851"/>
            </a:xfrm>
            <a:custGeom>
              <a:avLst/>
              <a:gdLst>
                <a:gd name="T0" fmla="*/ 0 w 31"/>
                <a:gd name="T1" fmla="*/ 0 h 3"/>
                <a:gd name="T2" fmla="*/ 31 w 31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cubicBezTo>
                    <a:pt x="7" y="3"/>
                    <a:pt x="23" y="0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8" name="组合 1477"/>
          <p:cNvGrpSpPr/>
          <p:nvPr/>
        </p:nvGrpSpPr>
        <p:grpSpPr>
          <a:xfrm>
            <a:off x="10867402" y="197863"/>
            <a:ext cx="255437" cy="255437"/>
            <a:chOff x="11625153" y="690087"/>
            <a:chExt cx="255437" cy="255437"/>
          </a:xfrm>
        </p:grpSpPr>
        <p:sp>
          <p:nvSpPr>
            <p:cNvPr id="28" name="Freeform 225"/>
            <p:cNvSpPr/>
            <p:nvPr/>
          </p:nvSpPr>
          <p:spPr bwMode="auto">
            <a:xfrm>
              <a:off x="11710299" y="775233"/>
              <a:ext cx="85146" cy="85146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5 h 8"/>
                <a:gd name="T4" fmla="*/ 1 w 8"/>
                <a:gd name="T5" fmla="*/ 5 h 8"/>
                <a:gd name="T6" fmla="*/ 4 w 8"/>
                <a:gd name="T7" fmla="*/ 0 h 8"/>
                <a:gd name="T8" fmla="*/ 7 w 8"/>
                <a:gd name="T9" fmla="*/ 2 h 8"/>
                <a:gd name="T10" fmla="*/ 8 w 8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8" y="4"/>
                    <a:pt x="8" y="4"/>
                    <a:pt x="8" y="5"/>
                  </a:cubicBezTo>
                  <a:cubicBezTo>
                    <a:pt x="7" y="8"/>
                    <a:pt x="2" y="7"/>
                    <a:pt x="1" y="5"/>
                  </a:cubicBez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7" y="1"/>
                    <a:pt x="7" y="2"/>
                  </a:cubicBezTo>
                  <a:lnTo>
                    <a:pt x="8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9" name="Freeform 226"/>
            <p:cNvSpPr/>
            <p:nvPr/>
          </p:nvSpPr>
          <p:spPr bwMode="auto">
            <a:xfrm>
              <a:off x="11625153" y="690087"/>
              <a:ext cx="255437" cy="255437"/>
            </a:xfrm>
            <a:custGeom>
              <a:avLst/>
              <a:gdLst>
                <a:gd name="T0" fmla="*/ 14 w 24"/>
                <a:gd name="T1" fmla="*/ 0 h 24"/>
                <a:gd name="T2" fmla="*/ 19 w 24"/>
                <a:gd name="T3" fmla="*/ 2 h 24"/>
                <a:gd name="T4" fmla="*/ 17 w 24"/>
                <a:gd name="T5" fmla="*/ 5 h 24"/>
                <a:gd name="T6" fmla="*/ 19 w 24"/>
                <a:gd name="T7" fmla="*/ 8 h 24"/>
                <a:gd name="T8" fmla="*/ 23 w 24"/>
                <a:gd name="T9" fmla="*/ 7 h 24"/>
                <a:gd name="T10" fmla="*/ 24 w 24"/>
                <a:gd name="T11" fmla="*/ 13 h 24"/>
                <a:gd name="T12" fmla="*/ 20 w 24"/>
                <a:gd name="T13" fmla="*/ 13 h 24"/>
                <a:gd name="T14" fmla="*/ 19 w 24"/>
                <a:gd name="T15" fmla="*/ 16 h 24"/>
                <a:gd name="T16" fmla="*/ 21 w 24"/>
                <a:gd name="T17" fmla="*/ 19 h 24"/>
                <a:gd name="T18" fmla="*/ 17 w 24"/>
                <a:gd name="T19" fmla="*/ 23 h 24"/>
                <a:gd name="T20" fmla="*/ 15 w 24"/>
                <a:gd name="T21" fmla="*/ 20 h 24"/>
                <a:gd name="T22" fmla="*/ 12 w 24"/>
                <a:gd name="T23" fmla="*/ 20 h 24"/>
                <a:gd name="T24" fmla="*/ 10 w 24"/>
                <a:gd name="T25" fmla="*/ 24 h 24"/>
                <a:gd name="T26" fmla="*/ 5 w 24"/>
                <a:gd name="T27" fmla="*/ 22 h 24"/>
                <a:gd name="T28" fmla="*/ 6 w 24"/>
                <a:gd name="T29" fmla="*/ 18 h 24"/>
                <a:gd name="T30" fmla="*/ 5 w 24"/>
                <a:gd name="T31" fmla="*/ 15 h 24"/>
                <a:gd name="T32" fmla="*/ 1 w 24"/>
                <a:gd name="T33" fmla="*/ 16 h 24"/>
                <a:gd name="T34" fmla="*/ 0 w 24"/>
                <a:gd name="T35" fmla="*/ 11 h 24"/>
                <a:gd name="T36" fmla="*/ 4 w 24"/>
                <a:gd name="T37" fmla="*/ 10 h 24"/>
                <a:gd name="T38" fmla="*/ 5 w 24"/>
                <a:gd name="T39" fmla="*/ 8 h 24"/>
                <a:gd name="T40" fmla="*/ 2 w 24"/>
                <a:gd name="T41" fmla="*/ 4 h 24"/>
                <a:gd name="T42" fmla="*/ 7 w 24"/>
                <a:gd name="T43" fmla="*/ 1 h 24"/>
                <a:gd name="T44" fmla="*/ 9 w 24"/>
                <a:gd name="T45" fmla="*/ 4 h 24"/>
                <a:gd name="T46" fmla="*/ 12 w 24"/>
                <a:gd name="T47" fmla="*/ 4 h 24"/>
                <a:gd name="T48" fmla="*/ 14 w 24"/>
                <a:gd name="T4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4">
                  <a:moveTo>
                    <a:pt x="14" y="0"/>
                  </a:moveTo>
                  <a:cubicBezTo>
                    <a:pt x="16" y="0"/>
                    <a:pt x="17" y="1"/>
                    <a:pt x="19" y="2"/>
                  </a:cubicBezTo>
                  <a:cubicBezTo>
                    <a:pt x="19" y="3"/>
                    <a:pt x="18" y="5"/>
                    <a:pt x="17" y="5"/>
                  </a:cubicBezTo>
                  <a:cubicBezTo>
                    <a:pt x="18" y="6"/>
                    <a:pt x="18" y="7"/>
                    <a:pt x="19" y="8"/>
                  </a:cubicBezTo>
                  <a:cubicBezTo>
                    <a:pt x="20" y="8"/>
                    <a:pt x="22" y="8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3" y="13"/>
                    <a:pt x="21" y="13"/>
                    <a:pt x="20" y="13"/>
                  </a:cubicBezTo>
                  <a:cubicBezTo>
                    <a:pt x="20" y="14"/>
                    <a:pt x="19" y="15"/>
                    <a:pt x="19" y="16"/>
                  </a:cubicBezTo>
                  <a:cubicBezTo>
                    <a:pt x="19" y="17"/>
                    <a:pt x="21" y="19"/>
                    <a:pt x="21" y="19"/>
                  </a:cubicBezTo>
                  <a:cubicBezTo>
                    <a:pt x="20" y="21"/>
                    <a:pt x="19" y="22"/>
                    <a:pt x="17" y="23"/>
                  </a:cubicBezTo>
                  <a:cubicBezTo>
                    <a:pt x="17" y="22"/>
                    <a:pt x="15" y="20"/>
                    <a:pt x="15" y="20"/>
                  </a:cubicBezTo>
                  <a:cubicBezTo>
                    <a:pt x="14" y="20"/>
                    <a:pt x="12" y="20"/>
                    <a:pt x="12" y="20"/>
                  </a:cubicBezTo>
                  <a:cubicBezTo>
                    <a:pt x="11" y="21"/>
                    <a:pt x="10" y="23"/>
                    <a:pt x="10" y="24"/>
                  </a:cubicBezTo>
                  <a:cubicBezTo>
                    <a:pt x="8" y="24"/>
                    <a:pt x="7" y="23"/>
                    <a:pt x="5" y="22"/>
                  </a:cubicBezTo>
                  <a:cubicBezTo>
                    <a:pt x="5" y="21"/>
                    <a:pt x="6" y="19"/>
                    <a:pt x="6" y="18"/>
                  </a:cubicBezTo>
                  <a:cubicBezTo>
                    <a:pt x="6" y="18"/>
                    <a:pt x="5" y="16"/>
                    <a:pt x="5" y="15"/>
                  </a:cubicBezTo>
                  <a:cubicBezTo>
                    <a:pt x="4" y="16"/>
                    <a:pt x="2" y="16"/>
                    <a:pt x="1" y="16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1" y="11"/>
                    <a:pt x="3" y="10"/>
                    <a:pt x="4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7"/>
                    <a:pt x="3" y="5"/>
                    <a:pt x="2" y="4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7" y="1"/>
                    <a:pt x="9" y="3"/>
                    <a:pt x="9" y="4"/>
                  </a:cubicBezTo>
                  <a:cubicBezTo>
                    <a:pt x="10" y="4"/>
                    <a:pt x="11" y="4"/>
                    <a:pt x="12" y="4"/>
                  </a:cubicBezTo>
                  <a:lnTo>
                    <a:pt x="14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4" name="组合 1473"/>
          <p:cNvGrpSpPr/>
          <p:nvPr/>
        </p:nvGrpSpPr>
        <p:grpSpPr>
          <a:xfrm>
            <a:off x="11331219" y="5026866"/>
            <a:ext cx="354027" cy="340583"/>
            <a:chOff x="11773038" y="3638816"/>
            <a:chExt cx="354027" cy="340583"/>
          </a:xfrm>
        </p:grpSpPr>
        <p:sp>
          <p:nvSpPr>
            <p:cNvPr id="30" name="Freeform 227"/>
            <p:cNvSpPr/>
            <p:nvPr/>
          </p:nvSpPr>
          <p:spPr bwMode="auto">
            <a:xfrm>
              <a:off x="11889553" y="3755331"/>
              <a:ext cx="116515" cy="116515"/>
            </a:xfrm>
            <a:custGeom>
              <a:avLst/>
              <a:gdLst>
                <a:gd name="T0" fmla="*/ 11 w 11"/>
                <a:gd name="T1" fmla="*/ 4 h 11"/>
                <a:gd name="T2" fmla="*/ 11 w 11"/>
                <a:gd name="T3" fmla="*/ 7 h 11"/>
                <a:gd name="T4" fmla="*/ 2 w 11"/>
                <a:gd name="T5" fmla="*/ 7 h 11"/>
                <a:gd name="T6" fmla="*/ 6 w 11"/>
                <a:gd name="T7" fmla="*/ 0 h 11"/>
                <a:gd name="T8" fmla="*/ 10 w 11"/>
                <a:gd name="T9" fmla="*/ 3 h 11"/>
                <a:gd name="T10" fmla="*/ 11 w 11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4"/>
                  </a:moveTo>
                  <a:cubicBezTo>
                    <a:pt x="11" y="5"/>
                    <a:pt x="11" y="6"/>
                    <a:pt x="11" y="7"/>
                  </a:cubicBezTo>
                  <a:cubicBezTo>
                    <a:pt x="10" y="11"/>
                    <a:pt x="3" y="10"/>
                    <a:pt x="2" y="7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8" y="0"/>
                    <a:pt x="10" y="1"/>
                    <a:pt x="10" y="3"/>
                  </a:cubicBezTo>
                  <a:lnTo>
                    <a:pt x="11" y="4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1" name="Freeform 228"/>
            <p:cNvSpPr/>
            <p:nvPr/>
          </p:nvSpPr>
          <p:spPr bwMode="auto">
            <a:xfrm>
              <a:off x="11773038" y="3638816"/>
              <a:ext cx="354027" cy="340583"/>
            </a:xfrm>
            <a:custGeom>
              <a:avLst/>
              <a:gdLst>
                <a:gd name="T0" fmla="*/ 19 w 33"/>
                <a:gd name="T1" fmla="*/ 0 h 32"/>
                <a:gd name="T2" fmla="*/ 26 w 33"/>
                <a:gd name="T3" fmla="*/ 3 h 32"/>
                <a:gd name="T4" fmla="*/ 24 w 33"/>
                <a:gd name="T5" fmla="*/ 8 h 32"/>
                <a:gd name="T6" fmla="*/ 26 w 33"/>
                <a:gd name="T7" fmla="*/ 11 h 32"/>
                <a:gd name="T8" fmla="*/ 32 w 33"/>
                <a:gd name="T9" fmla="*/ 10 h 32"/>
                <a:gd name="T10" fmla="*/ 33 w 33"/>
                <a:gd name="T11" fmla="*/ 18 h 32"/>
                <a:gd name="T12" fmla="*/ 28 w 33"/>
                <a:gd name="T13" fmla="*/ 18 h 32"/>
                <a:gd name="T14" fmla="*/ 26 w 33"/>
                <a:gd name="T15" fmla="*/ 22 h 32"/>
                <a:gd name="T16" fmla="*/ 30 w 33"/>
                <a:gd name="T17" fmla="*/ 26 h 32"/>
                <a:gd name="T18" fmla="*/ 24 w 33"/>
                <a:gd name="T19" fmla="*/ 31 h 32"/>
                <a:gd name="T20" fmla="*/ 21 w 33"/>
                <a:gd name="T21" fmla="*/ 27 h 32"/>
                <a:gd name="T22" fmla="*/ 16 w 33"/>
                <a:gd name="T23" fmla="*/ 27 h 32"/>
                <a:gd name="T24" fmla="*/ 15 w 33"/>
                <a:gd name="T25" fmla="*/ 32 h 32"/>
                <a:gd name="T26" fmla="*/ 7 w 33"/>
                <a:gd name="T27" fmla="*/ 30 h 32"/>
                <a:gd name="T28" fmla="*/ 9 w 33"/>
                <a:gd name="T29" fmla="*/ 25 h 32"/>
                <a:gd name="T30" fmla="*/ 8 w 33"/>
                <a:gd name="T31" fmla="*/ 21 h 32"/>
                <a:gd name="T32" fmla="*/ 2 w 33"/>
                <a:gd name="T33" fmla="*/ 22 h 32"/>
                <a:gd name="T34" fmla="*/ 0 w 33"/>
                <a:gd name="T35" fmla="*/ 15 h 32"/>
                <a:gd name="T36" fmla="*/ 6 w 33"/>
                <a:gd name="T37" fmla="*/ 14 h 32"/>
                <a:gd name="T38" fmla="*/ 8 w 33"/>
                <a:gd name="T39" fmla="*/ 10 h 32"/>
                <a:gd name="T40" fmla="*/ 4 w 33"/>
                <a:gd name="T41" fmla="*/ 6 h 32"/>
                <a:gd name="T42" fmla="*/ 10 w 33"/>
                <a:gd name="T43" fmla="*/ 1 h 32"/>
                <a:gd name="T44" fmla="*/ 13 w 33"/>
                <a:gd name="T45" fmla="*/ 6 h 32"/>
                <a:gd name="T46" fmla="*/ 17 w 33"/>
                <a:gd name="T47" fmla="*/ 6 h 32"/>
                <a:gd name="T48" fmla="*/ 19 w 33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32">
                  <a:moveTo>
                    <a:pt x="19" y="0"/>
                  </a:moveTo>
                  <a:cubicBezTo>
                    <a:pt x="22" y="1"/>
                    <a:pt x="24" y="2"/>
                    <a:pt x="26" y="3"/>
                  </a:cubicBezTo>
                  <a:cubicBezTo>
                    <a:pt x="26" y="4"/>
                    <a:pt x="25" y="7"/>
                    <a:pt x="24" y="8"/>
                  </a:cubicBezTo>
                  <a:cubicBezTo>
                    <a:pt x="25" y="8"/>
                    <a:pt x="25" y="10"/>
                    <a:pt x="26" y="11"/>
                  </a:cubicBezTo>
                  <a:cubicBezTo>
                    <a:pt x="28" y="11"/>
                    <a:pt x="31" y="11"/>
                    <a:pt x="32" y="10"/>
                  </a:cubicBezTo>
                  <a:cubicBezTo>
                    <a:pt x="33" y="13"/>
                    <a:pt x="33" y="15"/>
                    <a:pt x="33" y="18"/>
                  </a:cubicBezTo>
                  <a:cubicBezTo>
                    <a:pt x="32" y="18"/>
                    <a:pt x="29" y="18"/>
                    <a:pt x="28" y="18"/>
                  </a:cubicBezTo>
                  <a:cubicBezTo>
                    <a:pt x="27" y="19"/>
                    <a:pt x="27" y="21"/>
                    <a:pt x="26" y="22"/>
                  </a:cubicBezTo>
                  <a:cubicBezTo>
                    <a:pt x="27" y="23"/>
                    <a:pt x="28" y="25"/>
                    <a:pt x="30" y="26"/>
                  </a:cubicBezTo>
                  <a:cubicBezTo>
                    <a:pt x="28" y="28"/>
                    <a:pt x="26" y="30"/>
                    <a:pt x="24" y="31"/>
                  </a:cubicBezTo>
                  <a:cubicBezTo>
                    <a:pt x="23" y="30"/>
                    <a:pt x="21" y="28"/>
                    <a:pt x="21" y="27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6" y="28"/>
                    <a:pt x="15" y="31"/>
                    <a:pt x="15" y="32"/>
                  </a:cubicBezTo>
                  <a:cubicBezTo>
                    <a:pt x="12" y="32"/>
                    <a:pt x="10" y="31"/>
                    <a:pt x="7" y="30"/>
                  </a:cubicBezTo>
                  <a:cubicBezTo>
                    <a:pt x="8" y="29"/>
                    <a:pt x="9" y="26"/>
                    <a:pt x="9" y="25"/>
                  </a:cubicBezTo>
                  <a:cubicBezTo>
                    <a:pt x="9" y="24"/>
                    <a:pt x="8" y="22"/>
                    <a:pt x="8" y="21"/>
                  </a:cubicBezTo>
                  <a:cubicBezTo>
                    <a:pt x="6" y="21"/>
                    <a:pt x="3" y="22"/>
                    <a:pt x="2" y="22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2" y="14"/>
                    <a:pt x="5" y="14"/>
                    <a:pt x="6" y="14"/>
                  </a:cubicBezTo>
                  <a:cubicBezTo>
                    <a:pt x="6" y="13"/>
                    <a:pt x="8" y="10"/>
                    <a:pt x="8" y="10"/>
                  </a:cubicBezTo>
                  <a:cubicBezTo>
                    <a:pt x="7" y="9"/>
                    <a:pt x="5" y="7"/>
                    <a:pt x="4" y="6"/>
                  </a:cubicBezTo>
                  <a:cubicBezTo>
                    <a:pt x="6" y="4"/>
                    <a:pt x="8" y="3"/>
                    <a:pt x="10" y="1"/>
                  </a:cubicBezTo>
                  <a:cubicBezTo>
                    <a:pt x="11" y="2"/>
                    <a:pt x="12" y="5"/>
                    <a:pt x="13" y="6"/>
                  </a:cubicBezTo>
                  <a:cubicBezTo>
                    <a:pt x="14" y="6"/>
                    <a:pt x="16" y="6"/>
                    <a:pt x="17" y="6"/>
                  </a:cubicBezTo>
                  <a:lnTo>
                    <a:pt x="19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6" name="组合 1475"/>
          <p:cNvGrpSpPr/>
          <p:nvPr/>
        </p:nvGrpSpPr>
        <p:grpSpPr>
          <a:xfrm>
            <a:off x="8635817" y="1465256"/>
            <a:ext cx="501912" cy="510873"/>
            <a:chOff x="11920922" y="1554988"/>
            <a:chExt cx="501912" cy="510873"/>
          </a:xfrm>
        </p:grpSpPr>
        <p:sp>
          <p:nvSpPr>
            <p:cNvPr id="32" name="Freeform 229"/>
            <p:cNvSpPr/>
            <p:nvPr/>
          </p:nvSpPr>
          <p:spPr bwMode="auto">
            <a:xfrm>
              <a:off x="11920922" y="1563950"/>
              <a:ext cx="501912" cy="501911"/>
            </a:xfrm>
            <a:custGeom>
              <a:avLst/>
              <a:gdLst>
                <a:gd name="T0" fmla="*/ 12 w 47"/>
                <a:gd name="T1" fmla="*/ 5 h 47"/>
                <a:gd name="T2" fmla="*/ 0 w 47"/>
                <a:gd name="T3" fmla="*/ 10 h 47"/>
                <a:gd name="T4" fmla="*/ 2 w 47"/>
                <a:gd name="T5" fmla="*/ 47 h 47"/>
                <a:gd name="T6" fmla="*/ 47 w 47"/>
                <a:gd name="T7" fmla="*/ 40 h 47"/>
                <a:gd name="T8" fmla="*/ 33 w 47"/>
                <a:gd name="T9" fmla="*/ 0 h 47"/>
                <a:gd name="T10" fmla="*/ 17 w 47"/>
                <a:gd name="T11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7">
                  <a:moveTo>
                    <a:pt x="12" y="5"/>
                  </a:moveTo>
                  <a:cubicBezTo>
                    <a:pt x="5" y="7"/>
                    <a:pt x="0" y="9"/>
                    <a:pt x="0" y="10"/>
                  </a:cubicBezTo>
                  <a:cubicBezTo>
                    <a:pt x="1" y="13"/>
                    <a:pt x="2" y="41"/>
                    <a:pt x="2" y="47"/>
                  </a:cubicBezTo>
                  <a:cubicBezTo>
                    <a:pt x="15" y="46"/>
                    <a:pt x="47" y="40"/>
                    <a:pt x="47" y="40"/>
                  </a:cubicBezTo>
                  <a:cubicBezTo>
                    <a:pt x="41" y="29"/>
                    <a:pt x="34" y="4"/>
                    <a:pt x="33" y="0"/>
                  </a:cubicBezTo>
                  <a:cubicBezTo>
                    <a:pt x="31" y="1"/>
                    <a:pt x="24" y="2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3" name="Freeform 230"/>
            <p:cNvSpPr/>
            <p:nvPr/>
          </p:nvSpPr>
          <p:spPr bwMode="auto">
            <a:xfrm>
              <a:off x="12041919" y="1554988"/>
              <a:ext cx="71702" cy="116515"/>
            </a:xfrm>
            <a:custGeom>
              <a:avLst/>
              <a:gdLst>
                <a:gd name="T0" fmla="*/ 2 w 7"/>
                <a:gd name="T1" fmla="*/ 11 h 11"/>
                <a:gd name="T2" fmla="*/ 7 w 7"/>
                <a:gd name="T3" fmla="*/ 9 h 11"/>
                <a:gd name="T4" fmla="*/ 4 w 7"/>
                <a:gd name="T5" fmla="*/ 0 h 11"/>
                <a:gd name="T6" fmla="*/ 0 w 7"/>
                <a:gd name="T7" fmla="*/ 1 h 11"/>
                <a:gd name="T8" fmla="*/ 2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3" y="11"/>
                    <a:pt x="5" y="10"/>
                    <a:pt x="7" y="9"/>
                  </a:cubicBezTo>
                  <a:cubicBezTo>
                    <a:pt x="6" y="6"/>
                    <a:pt x="5" y="3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1" y="9"/>
                    <a:pt x="2" y="1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4" name="Freeform 231"/>
            <p:cNvSpPr/>
            <p:nvPr/>
          </p:nvSpPr>
          <p:spPr bwMode="auto">
            <a:xfrm>
              <a:off x="11988143" y="1702872"/>
              <a:ext cx="241993" cy="62739"/>
            </a:xfrm>
            <a:custGeom>
              <a:avLst/>
              <a:gdLst>
                <a:gd name="T0" fmla="*/ 0 w 23"/>
                <a:gd name="T1" fmla="*/ 6 h 6"/>
                <a:gd name="T2" fmla="*/ 13 w 23"/>
                <a:gd name="T3" fmla="*/ 3 h 6"/>
                <a:gd name="T4" fmla="*/ 19 w 23"/>
                <a:gd name="T5" fmla="*/ 1 h 6"/>
                <a:gd name="T6" fmla="*/ 21 w 23"/>
                <a:gd name="T7" fmla="*/ 1 h 6"/>
                <a:gd name="T8" fmla="*/ 22 w 2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3" y="4"/>
                    <a:pt x="9" y="4"/>
                    <a:pt x="13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0"/>
                    <a:pt x="2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5" name="Freeform 232"/>
            <p:cNvSpPr/>
            <p:nvPr/>
          </p:nvSpPr>
          <p:spPr bwMode="auto">
            <a:xfrm>
              <a:off x="11988143" y="1756648"/>
              <a:ext cx="255437" cy="85146"/>
            </a:xfrm>
            <a:custGeom>
              <a:avLst/>
              <a:gdLst>
                <a:gd name="T0" fmla="*/ 0 w 24"/>
                <a:gd name="T1" fmla="*/ 8 h 8"/>
                <a:gd name="T2" fmla="*/ 24 w 24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8">
                  <a:moveTo>
                    <a:pt x="0" y="8"/>
                  </a:moveTo>
                  <a:cubicBezTo>
                    <a:pt x="7" y="5"/>
                    <a:pt x="18" y="3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6" name="Freeform 233"/>
            <p:cNvSpPr/>
            <p:nvPr/>
          </p:nvSpPr>
          <p:spPr bwMode="auto">
            <a:xfrm>
              <a:off x="12019512" y="1819387"/>
              <a:ext cx="233030" cy="76183"/>
            </a:xfrm>
            <a:custGeom>
              <a:avLst/>
              <a:gdLst>
                <a:gd name="T0" fmla="*/ 0 w 22"/>
                <a:gd name="T1" fmla="*/ 7 h 7"/>
                <a:gd name="T2" fmla="*/ 14 w 22"/>
                <a:gd name="T3" fmla="*/ 2 h 7"/>
                <a:gd name="T4" fmla="*/ 22 w 2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4" y="6"/>
                    <a:pt x="10" y="4"/>
                    <a:pt x="14" y="2"/>
                  </a:cubicBezTo>
                  <a:cubicBezTo>
                    <a:pt x="16" y="2"/>
                    <a:pt x="20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7" name="Freeform 234"/>
            <p:cNvSpPr/>
            <p:nvPr/>
          </p:nvSpPr>
          <p:spPr bwMode="auto">
            <a:xfrm>
              <a:off x="12050882" y="1926940"/>
              <a:ext cx="94108" cy="31369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3"/>
                    <a:pt x="7" y="1"/>
                    <a:pt x="9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5" name="组合 1474"/>
          <p:cNvGrpSpPr/>
          <p:nvPr/>
        </p:nvGrpSpPr>
        <p:grpSpPr>
          <a:xfrm>
            <a:off x="11654590" y="4182924"/>
            <a:ext cx="342111" cy="324105"/>
            <a:chOff x="11880590" y="3266864"/>
            <a:chExt cx="255437" cy="241993"/>
          </a:xfrm>
        </p:grpSpPr>
        <p:sp>
          <p:nvSpPr>
            <p:cNvPr id="38" name="Freeform 235"/>
            <p:cNvSpPr/>
            <p:nvPr/>
          </p:nvSpPr>
          <p:spPr bwMode="auto">
            <a:xfrm>
              <a:off x="11880590" y="3266864"/>
              <a:ext cx="192698" cy="138922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1" y="12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3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9" name="Freeform 236"/>
            <p:cNvSpPr/>
            <p:nvPr/>
          </p:nvSpPr>
          <p:spPr bwMode="auto">
            <a:xfrm>
              <a:off x="11943329" y="3374416"/>
              <a:ext cx="192698" cy="134441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2" y="13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4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8" name="组合 1497"/>
          <p:cNvGrpSpPr/>
          <p:nvPr/>
        </p:nvGrpSpPr>
        <p:grpSpPr>
          <a:xfrm>
            <a:off x="2151686" y="4822803"/>
            <a:ext cx="1307345" cy="2031054"/>
            <a:chOff x="2005765" y="5144674"/>
            <a:chExt cx="1307345" cy="2031054"/>
          </a:xfrm>
        </p:grpSpPr>
        <p:sp>
          <p:nvSpPr>
            <p:cNvPr id="1288" name="Freeform 267"/>
            <p:cNvSpPr/>
            <p:nvPr/>
          </p:nvSpPr>
          <p:spPr bwMode="auto">
            <a:xfrm>
              <a:off x="2005765" y="5144674"/>
              <a:ext cx="1307345" cy="887127"/>
            </a:xfrm>
            <a:custGeom>
              <a:avLst/>
              <a:gdLst>
                <a:gd name="T0" fmla="*/ 3 w 118"/>
                <a:gd name="T1" fmla="*/ 6 h 80"/>
                <a:gd name="T2" fmla="*/ 2 w 118"/>
                <a:gd name="T3" fmla="*/ 60 h 80"/>
                <a:gd name="T4" fmla="*/ 8 w 118"/>
                <a:gd name="T5" fmla="*/ 78 h 80"/>
                <a:gd name="T6" fmla="*/ 102 w 118"/>
                <a:gd name="T7" fmla="*/ 78 h 80"/>
                <a:gd name="T8" fmla="*/ 116 w 118"/>
                <a:gd name="T9" fmla="*/ 71 h 80"/>
                <a:gd name="T10" fmla="*/ 113 w 118"/>
                <a:gd name="T11" fmla="*/ 16 h 80"/>
                <a:gd name="T12" fmla="*/ 104 w 118"/>
                <a:gd name="T13" fmla="*/ 4 h 80"/>
                <a:gd name="T14" fmla="*/ 50 w 118"/>
                <a:gd name="T15" fmla="*/ 2 h 80"/>
                <a:gd name="T16" fmla="*/ 3 w 118"/>
                <a:gd name="T17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0">
                  <a:moveTo>
                    <a:pt x="3" y="6"/>
                  </a:moveTo>
                  <a:cubicBezTo>
                    <a:pt x="0" y="12"/>
                    <a:pt x="1" y="44"/>
                    <a:pt x="2" y="60"/>
                  </a:cubicBezTo>
                  <a:cubicBezTo>
                    <a:pt x="2" y="67"/>
                    <a:pt x="3" y="74"/>
                    <a:pt x="8" y="78"/>
                  </a:cubicBezTo>
                  <a:cubicBezTo>
                    <a:pt x="13" y="80"/>
                    <a:pt x="78" y="77"/>
                    <a:pt x="102" y="78"/>
                  </a:cubicBezTo>
                  <a:cubicBezTo>
                    <a:pt x="110" y="78"/>
                    <a:pt x="114" y="79"/>
                    <a:pt x="116" y="71"/>
                  </a:cubicBezTo>
                  <a:cubicBezTo>
                    <a:pt x="118" y="66"/>
                    <a:pt x="115" y="28"/>
                    <a:pt x="113" y="16"/>
                  </a:cubicBezTo>
                  <a:cubicBezTo>
                    <a:pt x="111" y="9"/>
                    <a:pt x="112" y="6"/>
                    <a:pt x="104" y="4"/>
                  </a:cubicBezTo>
                  <a:cubicBezTo>
                    <a:pt x="98" y="3"/>
                    <a:pt x="62" y="2"/>
                    <a:pt x="50" y="2"/>
                  </a:cubicBezTo>
                  <a:cubicBezTo>
                    <a:pt x="38" y="3"/>
                    <a:pt x="7" y="0"/>
                    <a:pt x="3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89" name="Freeform 268"/>
            <p:cNvSpPr/>
            <p:nvPr/>
          </p:nvSpPr>
          <p:spPr bwMode="auto">
            <a:xfrm>
              <a:off x="2094478" y="5224048"/>
              <a:ext cx="1129920" cy="733047"/>
            </a:xfrm>
            <a:custGeom>
              <a:avLst/>
              <a:gdLst>
                <a:gd name="T0" fmla="*/ 3 w 102"/>
                <a:gd name="T1" fmla="*/ 5 h 66"/>
                <a:gd name="T2" fmla="*/ 1 w 102"/>
                <a:gd name="T3" fmla="*/ 50 h 66"/>
                <a:gd name="T4" fmla="*/ 7 w 102"/>
                <a:gd name="T5" fmla="*/ 64 h 66"/>
                <a:gd name="T6" fmla="*/ 88 w 102"/>
                <a:gd name="T7" fmla="*/ 64 h 66"/>
                <a:gd name="T8" fmla="*/ 100 w 102"/>
                <a:gd name="T9" fmla="*/ 59 h 66"/>
                <a:gd name="T10" fmla="*/ 97 w 102"/>
                <a:gd name="T11" fmla="*/ 14 h 66"/>
                <a:gd name="T12" fmla="*/ 90 w 102"/>
                <a:gd name="T13" fmla="*/ 4 h 66"/>
                <a:gd name="T14" fmla="*/ 43 w 102"/>
                <a:gd name="T15" fmla="*/ 2 h 66"/>
                <a:gd name="T16" fmla="*/ 3 w 102"/>
                <a:gd name="T17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66">
                  <a:moveTo>
                    <a:pt x="3" y="5"/>
                  </a:moveTo>
                  <a:cubicBezTo>
                    <a:pt x="0" y="10"/>
                    <a:pt x="1" y="37"/>
                    <a:pt x="1" y="50"/>
                  </a:cubicBezTo>
                  <a:cubicBezTo>
                    <a:pt x="2" y="55"/>
                    <a:pt x="2" y="61"/>
                    <a:pt x="7" y="64"/>
                  </a:cubicBezTo>
                  <a:cubicBezTo>
                    <a:pt x="11" y="66"/>
                    <a:pt x="67" y="64"/>
                    <a:pt x="88" y="64"/>
                  </a:cubicBezTo>
                  <a:cubicBezTo>
                    <a:pt x="95" y="64"/>
                    <a:pt x="99" y="65"/>
                    <a:pt x="100" y="59"/>
                  </a:cubicBezTo>
                  <a:cubicBezTo>
                    <a:pt x="102" y="54"/>
                    <a:pt x="99" y="23"/>
                    <a:pt x="97" y="14"/>
                  </a:cubicBezTo>
                  <a:cubicBezTo>
                    <a:pt x="96" y="7"/>
                    <a:pt x="97" y="5"/>
                    <a:pt x="90" y="4"/>
                  </a:cubicBezTo>
                  <a:cubicBezTo>
                    <a:pt x="84" y="3"/>
                    <a:pt x="54" y="2"/>
                    <a:pt x="43" y="2"/>
                  </a:cubicBezTo>
                  <a:cubicBezTo>
                    <a:pt x="32" y="2"/>
                    <a:pt x="6" y="0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0" name="Freeform 269"/>
            <p:cNvSpPr/>
            <p:nvPr/>
          </p:nvSpPr>
          <p:spPr bwMode="auto">
            <a:xfrm>
              <a:off x="2169183" y="5256732"/>
              <a:ext cx="756392" cy="677018"/>
            </a:xfrm>
            <a:custGeom>
              <a:avLst/>
              <a:gdLst>
                <a:gd name="T0" fmla="*/ 0 w 68"/>
                <a:gd name="T1" fmla="*/ 61 h 61"/>
                <a:gd name="T2" fmla="*/ 68 w 68"/>
                <a:gd name="T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8" h="61">
                  <a:moveTo>
                    <a:pt x="0" y="61"/>
                  </a:moveTo>
                  <a:cubicBezTo>
                    <a:pt x="6" y="59"/>
                    <a:pt x="58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1" name="Freeform 270"/>
            <p:cNvSpPr/>
            <p:nvPr/>
          </p:nvSpPr>
          <p:spPr bwMode="auto">
            <a:xfrm>
              <a:off x="2468005" y="5289416"/>
              <a:ext cx="667680" cy="653673"/>
            </a:xfrm>
            <a:custGeom>
              <a:avLst/>
              <a:gdLst>
                <a:gd name="T0" fmla="*/ 0 w 60"/>
                <a:gd name="T1" fmla="*/ 59 h 59"/>
                <a:gd name="T2" fmla="*/ 60 w 60"/>
                <a:gd name="T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cubicBezTo>
                    <a:pt x="12" y="47"/>
                    <a:pt x="50" y="8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2" name="Freeform 271"/>
            <p:cNvSpPr/>
            <p:nvPr/>
          </p:nvSpPr>
          <p:spPr bwMode="auto">
            <a:xfrm>
              <a:off x="2916238" y="5588237"/>
              <a:ext cx="275476" cy="345513"/>
            </a:xfrm>
            <a:custGeom>
              <a:avLst/>
              <a:gdLst>
                <a:gd name="T0" fmla="*/ 0 w 25"/>
                <a:gd name="T1" fmla="*/ 31 h 31"/>
                <a:gd name="T2" fmla="*/ 25 w 25"/>
                <a:gd name="T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31">
                  <a:moveTo>
                    <a:pt x="0" y="31"/>
                  </a:moveTo>
                  <a:cubicBezTo>
                    <a:pt x="7" y="23"/>
                    <a:pt x="20" y="8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3" name="Freeform 272"/>
            <p:cNvSpPr/>
            <p:nvPr/>
          </p:nvSpPr>
          <p:spPr bwMode="auto">
            <a:xfrm>
              <a:off x="2393300" y="6008456"/>
              <a:ext cx="574298" cy="266138"/>
            </a:xfrm>
            <a:custGeom>
              <a:avLst/>
              <a:gdLst>
                <a:gd name="T0" fmla="*/ 17 w 52"/>
                <a:gd name="T1" fmla="*/ 1 h 24"/>
                <a:gd name="T2" fmla="*/ 17 w 52"/>
                <a:gd name="T3" fmla="*/ 14 h 24"/>
                <a:gd name="T4" fmla="*/ 0 w 52"/>
                <a:gd name="T5" fmla="*/ 15 h 24"/>
                <a:gd name="T6" fmla="*/ 0 w 52"/>
                <a:gd name="T7" fmla="*/ 23 h 24"/>
                <a:gd name="T8" fmla="*/ 51 w 52"/>
                <a:gd name="T9" fmla="*/ 22 h 24"/>
                <a:gd name="T10" fmla="*/ 51 w 52"/>
                <a:gd name="T11" fmla="*/ 16 h 24"/>
                <a:gd name="T12" fmla="*/ 34 w 52"/>
                <a:gd name="T13" fmla="*/ 14 h 24"/>
                <a:gd name="T14" fmla="*/ 33 w 52"/>
                <a:gd name="T15" fmla="*/ 0 h 24"/>
                <a:gd name="T16" fmla="*/ 17 w 52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4">
                  <a:moveTo>
                    <a:pt x="17" y="1"/>
                  </a:moveTo>
                  <a:cubicBezTo>
                    <a:pt x="17" y="4"/>
                    <a:pt x="16" y="11"/>
                    <a:pt x="17" y="14"/>
                  </a:cubicBezTo>
                  <a:cubicBezTo>
                    <a:pt x="13" y="15"/>
                    <a:pt x="3" y="15"/>
                    <a:pt x="0" y="15"/>
                  </a:cubicBezTo>
                  <a:cubicBezTo>
                    <a:pt x="0" y="17"/>
                    <a:pt x="0" y="21"/>
                    <a:pt x="0" y="23"/>
                  </a:cubicBezTo>
                  <a:cubicBezTo>
                    <a:pt x="8" y="24"/>
                    <a:pt x="43" y="23"/>
                    <a:pt x="51" y="22"/>
                  </a:cubicBezTo>
                  <a:cubicBezTo>
                    <a:pt x="51" y="21"/>
                    <a:pt x="52" y="17"/>
                    <a:pt x="51" y="16"/>
                  </a:cubicBezTo>
                  <a:cubicBezTo>
                    <a:pt x="50" y="15"/>
                    <a:pt x="38" y="15"/>
                    <a:pt x="34" y="14"/>
                  </a:cubicBezTo>
                  <a:cubicBezTo>
                    <a:pt x="34" y="10"/>
                    <a:pt x="33" y="4"/>
                    <a:pt x="33" y="0"/>
                  </a:cubicBezTo>
                  <a:lnTo>
                    <a:pt x="17" y="1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4" name="Freeform 273"/>
            <p:cNvSpPr/>
            <p:nvPr/>
          </p:nvSpPr>
          <p:spPr bwMode="auto">
            <a:xfrm>
              <a:off x="2393300" y="6255917"/>
              <a:ext cx="564960" cy="74705"/>
            </a:xfrm>
            <a:custGeom>
              <a:avLst/>
              <a:gdLst>
                <a:gd name="T0" fmla="*/ 0 w 51"/>
                <a:gd name="T1" fmla="*/ 1 h 7"/>
                <a:gd name="T2" fmla="*/ 1 w 51"/>
                <a:gd name="T3" fmla="*/ 7 h 7"/>
                <a:gd name="T4" fmla="*/ 47 w 51"/>
                <a:gd name="T5" fmla="*/ 6 h 7"/>
                <a:gd name="T6" fmla="*/ 51 w 51"/>
                <a:gd name="T7" fmla="*/ 6 h 7"/>
                <a:gd name="T8" fmla="*/ 51 w 5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">
                  <a:moveTo>
                    <a:pt x="0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16" y="7"/>
                    <a:pt x="32" y="6"/>
                    <a:pt x="47" y="6"/>
                  </a:cubicBezTo>
                  <a:cubicBezTo>
                    <a:pt x="48" y="6"/>
                    <a:pt x="50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5" name="Freeform 274"/>
            <p:cNvSpPr/>
            <p:nvPr/>
          </p:nvSpPr>
          <p:spPr bwMode="auto">
            <a:xfrm>
              <a:off x="2449329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4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6" name="Freeform 275"/>
            <p:cNvSpPr/>
            <p:nvPr/>
          </p:nvSpPr>
          <p:spPr bwMode="auto">
            <a:xfrm>
              <a:off x="2514696" y="6274594"/>
              <a:ext cx="9338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7" name="Freeform 276"/>
            <p:cNvSpPr/>
            <p:nvPr/>
          </p:nvSpPr>
          <p:spPr bwMode="auto">
            <a:xfrm>
              <a:off x="2580063" y="6274594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8" name="Freeform 277"/>
            <p:cNvSpPr/>
            <p:nvPr/>
          </p:nvSpPr>
          <p:spPr bwMode="auto">
            <a:xfrm>
              <a:off x="2645430" y="6274594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9" name="Freeform 278"/>
            <p:cNvSpPr/>
            <p:nvPr/>
          </p:nvSpPr>
          <p:spPr bwMode="auto">
            <a:xfrm>
              <a:off x="2701459" y="6274594"/>
              <a:ext cx="14007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0" name="Freeform 279"/>
            <p:cNvSpPr/>
            <p:nvPr/>
          </p:nvSpPr>
          <p:spPr bwMode="auto">
            <a:xfrm>
              <a:off x="2771496" y="6265255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1" name="Freeform 280"/>
            <p:cNvSpPr/>
            <p:nvPr/>
          </p:nvSpPr>
          <p:spPr bwMode="auto">
            <a:xfrm>
              <a:off x="2836863" y="6265255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2" name="Freeform 281"/>
            <p:cNvSpPr/>
            <p:nvPr/>
          </p:nvSpPr>
          <p:spPr bwMode="auto">
            <a:xfrm>
              <a:off x="2892892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3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3" name="Freeform 282"/>
            <p:cNvSpPr/>
            <p:nvPr/>
          </p:nvSpPr>
          <p:spPr bwMode="auto">
            <a:xfrm>
              <a:off x="2948921" y="6732164"/>
              <a:ext cx="308160" cy="364189"/>
            </a:xfrm>
            <a:custGeom>
              <a:avLst/>
              <a:gdLst>
                <a:gd name="T0" fmla="*/ 12 w 28"/>
                <a:gd name="T1" fmla="*/ 32 h 33"/>
                <a:gd name="T2" fmla="*/ 24 w 28"/>
                <a:gd name="T3" fmla="*/ 7 h 33"/>
                <a:gd name="T4" fmla="*/ 13 w 28"/>
                <a:gd name="T5" fmla="*/ 0 h 33"/>
                <a:gd name="T6" fmla="*/ 3 w 28"/>
                <a:gd name="T7" fmla="*/ 8 h 33"/>
                <a:gd name="T8" fmla="*/ 12 w 28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12" y="32"/>
                  </a:moveTo>
                  <a:cubicBezTo>
                    <a:pt x="26" y="33"/>
                    <a:pt x="28" y="16"/>
                    <a:pt x="24" y="7"/>
                  </a:cubicBezTo>
                  <a:cubicBezTo>
                    <a:pt x="21" y="2"/>
                    <a:pt x="18" y="0"/>
                    <a:pt x="13" y="0"/>
                  </a:cubicBezTo>
                  <a:cubicBezTo>
                    <a:pt x="7" y="1"/>
                    <a:pt x="4" y="4"/>
                    <a:pt x="3" y="8"/>
                  </a:cubicBezTo>
                  <a:cubicBezTo>
                    <a:pt x="0" y="18"/>
                    <a:pt x="1" y="31"/>
                    <a:pt x="12" y="3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4" name="Freeform 283"/>
            <p:cNvSpPr/>
            <p:nvPr/>
          </p:nvSpPr>
          <p:spPr bwMode="auto">
            <a:xfrm>
              <a:off x="2981605" y="6853561"/>
              <a:ext cx="233454" cy="23345"/>
            </a:xfrm>
            <a:custGeom>
              <a:avLst/>
              <a:gdLst>
                <a:gd name="T0" fmla="*/ 0 w 21"/>
                <a:gd name="T1" fmla="*/ 0 h 2"/>
                <a:gd name="T2" fmla="*/ 21 w 21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">
                  <a:moveTo>
                    <a:pt x="0" y="0"/>
                  </a:moveTo>
                  <a:cubicBezTo>
                    <a:pt x="7" y="2"/>
                    <a:pt x="14" y="1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5" name="Freeform 284"/>
            <p:cNvSpPr/>
            <p:nvPr/>
          </p:nvSpPr>
          <p:spPr bwMode="auto">
            <a:xfrm>
              <a:off x="3093663" y="6732164"/>
              <a:ext cx="9338" cy="130735"/>
            </a:xfrm>
            <a:custGeom>
              <a:avLst/>
              <a:gdLst>
                <a:gd name="T0" fmla="*/ 1 w 1"/>
                <a:gd name="T1" fmla="*/ 0 h 12"/>
                <a:gd name="T2" fmla="*/ 0 w 1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6" name="Freeform 285"/>
            <p:cNvSpPr/>
            <p:nvPr/>
          </p:nvSpPr>
          <p:spPr bwMode="auto">
            <a:xfrm>
              <a:off x="2967598" y="6806870"/>
              <a:ext cx="312829" cy="368858"/>
            </a:xfrm>
            <a:custGeom>
              <a:avLst/>
              <a:gdLst>
                <a:gd name="T0" fmla="*/ 0 w 28"/>
                <a:gd name="T1" fmla="*/ 14 h 33"/>
                <a:gd name="T2" fmla="*/ 19 w 28"/>
                <a:gd name="T3" fmla="*/ 28 h 33"/>
                <a:gd name="T4" fmla="*/ 22 w 28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4"/>
                  </a:moveTo>
                  <a:cubicBezTo>
                    <a:pt x="0" y="24"/>
                    <a:pt x="9" y="33"/>
                    <a:pt x="19" y="28"/>
                  </a:cubicBezTo>
                  <a:cubicBezTo>
                    <a:pt x="28" y="22"/>
                    <a:pt x="27" y="9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7" name="Freeform 286"/>
            <p:cNvSpPr/>
            <p:nvPr/>
          </p:nvSpPr>
          <p:spPr bwMode="auto">
            <a:xfrm>
              <a:off x="3070317" y="7073008"/>
              <a:ext cx="23345" cy="56029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8" name="Freeform 287"/>
            <p:cNvSpPr/>
            <p:nvPr/>
          </p:nvSpPr>
          <p:spPr bwMode="auto">
            <a:xfrm>
              <a:off x="3126347" y="7087015"/>
              <a:ext cx="9338" cy="3268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9" name="Freeform 288"/>
            <p:cNvSpPr/>
            <p:nvPr/>
          </p:nvSpPr>
          <p:spPr bwMode="auto">
            <a:xfrm>
              <a:off x="3182376" y="7063670"/>
              <a:ext cx="9338" cy="2334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0" name="Freeform 289"/>
            <p:cNvSpPr/>
            <p:nvPr/>
          </p:nvSpPr>
          <p:spPr bwMode="auto">
            <a:xfrm>
              <a:off x="3215059" y="7007641"/>
              <a:ext cx="18676" cy="2334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1" name="Freeform 290"/>
            <p:cNvSpPr/>
            <p:nvPr/>
          </p:nvSpPr>
          <p:spPr bwMode="auto">
            <a:xfrm>
              <a:off x="2234551" y="6223234"/>
              <a:ext cx="947825" cy="508931"/>
            </a:xfrm>
            <a:custGeom>
              <a:avLst/>
              <a:gdLst>
                <a:gd name="T0" fmla="*/ 14 w 85"/>
                <a:gd name="T1" fmla="*/ 0 h 46"/>
                <a:gd name="T2" fmla="*/ 0 w 85"/>
                <a:gd name="T3" fmla="*/ 1 h 46"/>
                <a:gd name="T4" fmla="*/ 2 w 85"/>
                <a:gd name="T5" fmla="*/ 18 h 46"/>
                <a:gd name="T6" fmla="*/ 83 w 85"/>
                <a:gd name="T7" fmla="*/ 18 h 46"/>
                <a:gd name="T8" fmla="*/ 85 w 85"/>
                <a:gd name="T9" fmla="*/ 25 h 46"/>
                <a:gd name="T10" fmla="*/ 25 w 85"/>
                <a:gd name="T11" fmla="*/ 28 h 46"/>
                <a:gd name="T12" fmla="*/ 26 w 85"/>
                <a:gd name="T13" fmla="*/ 36 h 46"/>
                <a:gd name="T14" fmla="*/ 78 w 85"/>
                <a:gd name="T15" fmla="*/ 36 h 46"/>
                <a:gd name="T16" fmla="*/ 78 w 8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6">
                  <a:moveTo>
                    <a:pt x="14" y="0"/>
                  </a:moveTo>
                  <a:cubicBezTo>
                    <a:pt x="9" y="0"/>
                    <a:pt x="3" y="0"/>
                    <a:pt x="0" y="1"/>
                  </a:cubicBezTo>
                  <a:cubicBezTo>
                    <a:pt x="1" y="6"/>
                    <a:pt x="1" y="14"/>
                    <a:pt x="2" y="18"/>
                  </a:cubicBezTo>
                  <a:cubicBezTo>
                    <a:pt x="17" y="21"/>
                    <a:pt x="78" y="17"/>
                    <a:pt x="83" y="18"/>
                  </a:cubicBezTo>
                  <a:cubicBezTo>
                    <a:pt x="84" y="20"/>
                    <a:pt x="84" y="23"/>
                    <a:pt x="85" y="25"/>
                  </a:cubicBezTo>
                  <a:cubicBezTo>
                    <a:pt x="73" y="27"/>
                    <a:pt x="35" y="27"/>
                    <a:pt x="25" y="28"/>
                  </a:cubicBezTo>
                  <a:cubicBezTo>
                    <a:pt x="24" y="31"/>
                    <a:pt x="24" y="35"/>
                    <a:pt x="26" y="36"/>
                  </a:cubicBezTo>
                  <a:cubicBezTo>
                    <a:pt x="28" y="37"/>
                    <a:pt x="71" y="34"/>
                    <a:pt x="78" y="36"/>
                  </a:cubicBezTo>
                  <a:cubicBezTo>
                    <a:pt x="78" y="40"/>
                    <a:pt x="78" y="42"/>
                    <a:pt x="78" y="4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7" name="组合 1486"/>
          <p:cNvGrpSpPr/>
          <p:nvPr/>
        </p:nvGrpSpPr>
        <p:grpSpPr>
          <a:xfrm>
            <a:off x="1978690" y="3422904"/>
            <a:ext cx="1008523" cy="943156"/>
            <a:chOff x="1426798" y="3603874"/>
            <a:chExt cx="1008523" cy="943156"/>
          </a:xfrm>
        </p:grpSpPr>
        <p:sp>
          <p:nvSpPr>
            <p:cNvPr id="1329" name="Freeform 308"/>
            <p:cNvSpPr/>
            <p:nvPr/>
          </p:nvSpPr>
          <p:spPr bwMode="auto">
            <a:xfrm>
              <a:off x="1426798" y="3603874"/>
              <a:ext cx="742385" cy="644334"/>
            </a:xfrm>
            <a:custGeom>
              <a:avLst/>
              <a:gdLst>
                <a:gd name="T0" fmla="*/ 13 w 67"/>
                <a:gd name="T1" fmla="*/ 14 h 58"/>
                <a:gd name="T2" fmla="*/ 54 w 67"/>
                <a:gd name="T3" fmla="*/ 20 h 58"/>
                <a:gd name="T4" fmla="*/ 24 w 67"/>
                <a:gd name="T5" fmla="*/ 53 h 58"/>
                <a:gd name="T6" fmla="*/ 13 w 67"/>
                <a:gd name="T7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8">
                  <a:moveTo>
                    <a:pt x="13" y="14"/>
                  </a:moveTo>
                  <a:cubicBezTo>
                    <a:pt x="25" y="0"/>
                    <a:pt x="45" y="5"/>
                    <a:pt x="54" y="20"/>
                  </a:cubicBezTo>
                  <a:cubicBezTo>
                    <a:pt x="67" y="38"/>
                    <a:pt x="41" y="58"/>
                    <a:pt x="24" y="53"/>
                  </a:cubicBezTo>
                  <a:cubicBezTo>
                    <a:pt x="13" y="50"/>
                    <a:pt x="0" y="29"/>
                    <a:pt x="13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0" name="Freeform 309"/>
            <p:cNvSpPr/>
            <p:nvPr/>
          </p:nvSpPr>
          <p:spPr bwMode="auto">
            <a:xfrm>
              <a:off x="1492165" y="3659903"/>
              <a:ext cx="611651" cy="532276"/>
            </a:xfrm>
            <a:custGeom>
              <a:avLst/>
              <a:gdLst>
                <a:gd name="T0" fmla="*/ 10 w 55"/>
                <a:gd name="T1" fmla="*/ 12 h 48"/>
                <a:gd name="T2" fmla="*/ 45 w 55"/>
                <a:gd name="T3" fmla="*/ 16 h 48"/>
                <a:gd name="T4" fmla="*/ 19 w 55"/>
                <a:gd name="T5" fmla="*/ 44 h 48"/>
                <a:gd name="T6" fmla="*/ 10 w 55"/>
                <a:gd name="T7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8">
                  <a:moveTo>
                    <a:pt x="10" y="12"/>
                  </a:moveTo>
                  <a:cubicBezTo>
                    <a:pt x="20" y="0"/>
                    <a:pt x="37" y="4"/>
                    <a:pt x="45" y="16"/>
                  </a:cubicBezTo>
                  <a:cubicBezTo>
                    <a:pt x="55" y="32"/>
                    <a:pt x="33" y="48"/>
                    <a:pt x="19" y="44"/>
                  </a:cubicBezTo>
                  <a:cubicBezTo>
                    <a:pt x="10" y="41"/>
                    <a:pt x="0" y="24"/>
                    <a:pt x="10" y="1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1" name="Freeform 310"/>
            <p:cNvSpPr/>
            <p:nvPr/>
          </p:nvSpPr>
          <p:spPr bwMode="auto">
            <a:xfrm>
              <a:off x="1991758" y="4094129"/>
              <a:ext cx="46691" cy="32684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2" name="Freeform 311"/>
            <p:cNvSpPr/>
            <p:nvPr/>
          </p:nvSpPr>
          <p:spPr bwMode="auto">
            <a:xfrm>
              <a:off x="1959074" y="4136150"/>
              <a:ext cx="46691" cy="3268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2"/>
                    <a:pt x="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3" name="Freeform 312"/>
            <p:cNvSpPr/>
            <p:nvPr/>
          </p:nvSpPr>
          <p:spPr bwMode="auto">
            <a:xfrm>
              <a:off x="1991758" y="4117474"/>
              <a:ext cx="443563" cy="429556"/>
            </a:xfrm>
            <a:custGeom>
              <a:avLst/>
              <a:gdLst>
                <a:gd name="T0" fmla="*/ 37 w 40"/>
                <a:gd name="T1" fmla="*/ 38 h 39"/>
                <a:gd name="T2" fmla="*/ 40 w 40"/>
                <a:gd name="T3" fmla="*/ 33 h 39"/>
                <a:gd name="T4" fmla="*/ 6 w 40"/>
                <a:gd name="T5" fmla="*/ 1 h 39"/>
                <a:gd name="T6" fmla="*/ 0 w 40"/>
                <a:gd name="T7" fmla="*/ 6 h 39"/>
                <a:gd name="T8" fmla="*/ 37 w 40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7" y="38"/>
                  </a:moveTo>
                  <a:cubicBezTo>
                    <a:pt x="37" y="37"/>
                    <a:pt x="40" y="34"/>
                    <a:pt x="40" y="33"/>
                  </a:cubicBezTo>
                  <a:cubicBezTo>
                    <a:pt x="38" y="31"/>
                    <a:pt x="9" y="3"/>
                    <a:pt x="6" y="1"/>
                  </a:cubicBezTo>
                  <a:cubicBezTo>
                    <a:pt x="5" y="0"/>
                    <a:pt x="2" y="4"/>
                    <a:pt x="0" y="6"/>
                  </a:cubicBezTo>
                  <a:cubicBezTo>
                    <a:pt x="4" y="11"/>
                    <a:pt x="35" y="39"/>
                    <a:pt x="37" y="3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4" name="Freeform 313"/>
            <p:cNvSpPr/>
            <p:nvPr/>
          </p:nvSpPr>
          <p:spPr bwMode="auto">
            <a:xfrm>
              <a:off x="2080471" y="4248209"/>
              <a:ext cx="23345" cy="933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5" name="Freeform 314"/>
            <p:cNvSpPr/>
            <p:nvPr/>
          </p:nvSpPr>
          <p:spPr bwMode="auto">
            <a:xfrm>
              <a:off x="2103816" y="4271554"/>
              <a:ext cx="32684" cy="2334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6" name="Freeform 315"/>
            <p:cNvSpPr/>
            <p:nvPr/>
          </p:nvSpPr>
          <p:spPr bwMode="auto">
            <a:xfrm>
              <a:off x="2136500" y="4294900"/>
              <a:ext cx="23345" cy="32684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7" name="Freeform 316"/>
            <p:cNvSpPr/>
            <p:nvPr/>
          </p:nvSpPr>
          <p:spPr bwMode="auto">
            <a:xfrm>
              <a:off x="1646245" y="3729940"/>
              <a:ext cx="126065" cy="387534"/>
            </a:xfrm>
            <a:custGeom>
              <a:avLst/>
              <a:gdLst>
                <a:gd name="T0" fmla="*/ 0 w 11"/>
                <a:gd name="T1" fmla="*/ 35 h 35"/>
                <a:gd name="T2" fmla="*/ 11 w 11"/>
                <a:gd name="T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5">
                  <a:moveTo>
                    <a:pt x="0" y="35"/>
                  </a:moveTo>
                  <a:cubicBezTo>
                    <a:pt x="1" y="33"/>
                    <a:pt x="8" y="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8" name="Freeform 317"/>
            <p:cNvSpPr/>
            <p:nvPr/>
          </p:nvSpPr>
          <p:spPr bwMode="auto">
            <a:xfrm>
              <a:off x="1716282" y="3729940"/>
              <a:ext cx="121396" cy="420218"/>
            </a:xfrm>
            <a:custGeom>
              <a:avLst/>
              <a:gdLst>
                <a:gd name="T0" fmla="*/ 0 w 11"/>
                <a:gd name="T1" fmla="*/ 38 h 38"/>
                <a:gd name="T2" fmla="*/ 11 w 11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8">
                  <a:moveTo>
                    <a:pt x="0" y="38"/>
                  </a:moveTo>
                  <a:cubicBezTo>
                    <a:pt x="2" y="31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9" name="Freeform 318"/>
            <p:cNvSpPr/>
            <p:nvPr/>
          </p:nvSpPr>
          <p:spPr bwMode="auto">
            <a:xfrm>
              <a:off x="1879700" y="3827991"/>
              <a:ext cx="88713" cy="298822"/>
            </a:xfrm>
            <a:custGeom>
              <a:avLst/>
              <a:gdLst>
                <a:gd name="T0" fmla="*/ 0 w 8"/>
                <a:gd name="T1" fmla="*/ 27 h 27"/>
                <a:gd name="T2" fmla="*/ 8 w 8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7">
                  <a:moveTo>
                    <a:pt x="0" y="27"/>
                  </a:moveTo>
                  <a:cubicBezTo>
                    <a:pt x="2" y="22"/>
                    <a:pt x="6" y="5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0" name="组合 1499"/>
          <p:cNvGrpSpPr/>
          <p:nvPr/>
        </p:nvGrpSpPr>
        <p:grpSpPr>
          <a:xfrm>
            <a:off x="-43585" y="2056196"/>
            <a:ext cx="1480101" cy="1349367"/>
            <a:chOff x="777513" y="2138133"/>
            <a:chExt cx="1480101" cy="1349367"/>
          </a:xfrm>
        </p:grpSpPr>
        <p:sp>
          <p:nvSpPr>
            <p:cNvPr id="1312" name="Freeform 291"/>
            <p:cNvSpPr/>
            <p:nvPr/>
          </p:nvSpPr>
          <p:spPr bwMode="auto">
            <a:xfrm>
              <a:off x="922255" y="2138133"/>
              <a:ext cx="1335359" cy="1349367"/>
            </a:xfrm>
            <a:custGeom>
              <a:avLst/>
              <a:gdLst>
                <a:gd name="T0" fmla="*/ 35 w 120"/>
                <a:gd name="T1" fmla="*/ 18 h 122"/>
                <a:gd name="T2" fmla="*/ 110 w 120"/>
                <a:gd name="T3" fmla="*/ 58 h 122"/>
                <a:gd name="T4" fmla="*/ 27 w 120"/>
                <a:gd name="T5" fmla="*/ 99 h 122"/>
                <a:gd name="T6" fmla="*/ 35 w 120"/>
                <a:gd name="T7" fmla="*/ 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22">
                  <a:moveTo>
                    <a:pt x="35" y="18"/>
                  </a:moveTo>
                  <a:cubicBezTo>
                    <a:pt x="68" y="0"/>
                    <a:pt x="102" y="23"/>
                    <a:pt x="110" y="58"/>
                  </a:cubicBezTo>
                  <a:cubicBezTo>
                    <a:pt x="120" y="102"/>
                    <a:pt x="56" y="122"/>
                    <a:pt x="27" y="99"/>
                  </a:cubicBezTo>
                  <a:cubicBezTo>
                    <a:pt x="8" y="85"/>
                    <a:pt x="0" y="37"/>
                    <a:pt x="35" y="1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6" name="组合 1485"/>
            <p:cNvGrpSpPr/>
            <p:nvPr/>
          </p:nvGrpSpPr>
          <p:grpSpPr>
            <a:xfrm>
              <a:off x="777513" y="2250191"/>
              <a:ext cx="1368043" cy="1115912"/>
              <a:chOff x="469635" y="2277853"/>
              <a:chExt cx="1368043" cy="1115912"/>
            </a:xfrm>
          </p:grpSpPr>
          <p:sp>
            <p:nvSpPr>
              <p:cNvPr id="1313" name="Freeform 292"/>
              <p:cNvSpPr/>
              <p:nvPr/>
            </p:nvSpPr>
            <p:spPr bwMode="auto">
              <a:xfrm>
                <a:off x="726435" y="2277853"/>
                <a:ext cx="1111243" cy="1115912"/>
              </a:xfrm>
              <a:custGeom>
                <a:avLst/>
                <a:gdLst>
                  <a:gd name="T0" fmla="*/ 29 w 100"/>
                  <a:gd name="T1" fmla="*/ 15 h 101"/>
                  <a:gd name="T2" fmla="*/ 92 w 100"/>
                  <a:gd name="T3" fmla="*/ 48 h 101"/>
                  <a:gd name="T4" fmla="*/ 23 w 100"/>
                  <a:gd name="T5" fmla="*/ 83 h 101"/>
                  <a:gd name="T6" fmla="*/ 29 w 100"/>
                  <a:gd name="T7" fmla="*/ 1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101">
                    <a:moveTo>
                      <a:pt x="29" y="15"/>
                    </a:moveTo>
                    <a:cubicBezTo>
                      <a:pt x="57" y="0"/>
                      <a:pt x="85" y="19"/>
                      <a:pt x="92" y="48"/>
                    </a:cubicBezTo>
                    <a:cubicBezTo>
                      <a:pt x="100" y="85"/>
                      <a:pt x="47" y="101"/>
                      <a:pt x="23" y="83"/>
                    </a:cubicBezTo>
                    <a:cubicBezTo>
                      <a:pt x="7" y="70"/>
                      <a:pt x="0" y="31"/>
                      <a:pt x="29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4" name="Freeform 293"/>
              <p:cNvSpPr/>
              <p:nvPr/>
            </p:nvSpPr>
            <p:spPr bwMode="auto">
              <a:xfrm>
                <a:off x="1226027" y="2441271"/>
                <a:ext cx="9338" cy="88713"/>
              </a:xfrm>
              <a:custGeom>
                <a:avLst/>
                <a:gdLst>
                  <a:gd name="T0" fmla="*/ 0 w 1"/>
                  <a:gd name="T1" fmla="*/ 0 h 8"/>
                  <a:gd name="T2" fmla="*/ 1 w 1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5" name="Freeform 294"/>
              <p:cNvSpPr/>
              <p:nvPr/>
            </p:nvSpPr>
            <p:spPr bwMode="auto">
              <a:xfrm>
                <a:off x="1305402" y="3094943"/>
                <a:ext cx="23345" cy="102720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0" y="1"/>
                      <a:pt x="1" y="8"/>
                      <a:pt x="2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6" name="Freeform 295"/>
              <p:cNvSpPr/>
              <p:nvPr/>
            </p:nvSpPr>
            <p:spPr bwMode="auto">
              <a:xfrm>
                <a:off x="1557533" y="2810129"/>
                <a:ext cx="88713" cy="9338"/>
              </a:xfrm>
              <a:custGeom>
                <a:avLst/>
                <a:gdLst>
                  <a:gd name="T0" fmla="*/ 8 w 8"/>
                  <a:gd name="T1" fmla="*/ 1 h 1"/>
                  <a:gd name="T2" fmla="*/ 0 w 8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7" name="Freeform 296"/>
              <p:cNvSpPr/>
              <p:nvPr/>
            </p:nvSpPr>
            <p:spPr bwMode="auto">
              <a:xfrm>
                <a:off x="894522" y="2828805"/>
                <a:ext cx="130734" cy="23345"/>
              </a:xfrm>
              <a:custGeom>
                <a:avLst/>
                <a:gdLst>
                  <a:gd name="T0" fmla="*/ 12 w 12"/>
                  <a:gd name="T1" fmla="*/ 1 h 2"/>
                  <a:gd name="T2" fmla="*/ 0 w 12"/>
                  <a:gd name="T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0" y="0"/>
                      <a:pt x="2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8" name="Line 297"/>
              <p:cNvSpPr>
                <a:spLocks noChangeShapeType="1"/>
              </p:cNvSpPr>
              <p:nvPr/>
            </p:nvSpPr>
            <p:spPr bwMode="auto">
              <a:xfrm flipV="1">
                <a:off x="1417460" y="2520645"/>
                <a:ext cx="9338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9" name="Line 298"/>
              <p:cNvSpPr>
                <a:spLocks noChangeShapeType="1"/>
              </p:cNvSpPr>
              <p:nvPr/>
            </p:nvSpPr>
            <p:spPr bwMode="auto">
              <a:xfrm>
                <a:off x="1524849" y="2665387"/>
                <a:ext cx="32684" cy="0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0" name="Line 299"/>
              <p:cNvSpPr>
                <a:spLocks noChangeShapeType="1"/>
              </p:cNvSpPr>
              <p:nvPr/>
            </p:nvSpPr>
            <p:spPr bwMode="auto">
              <a:xfrm>
                <a:off x="1571540" y="2950202"/>
                <a:ext cx="32684" cy="23345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1" name="Line 300"/>
              <p:cNvSpPr>
                <a:spLocks noChangeShapeType="1"/>
              </p:cNvSpPr>
              <p:nvPr/>
            </p:nvSpPr>
            <p:spPr bwMode="auto">
              <a:xfrm>
                <a:off x="1459482" y="3062260"/>
                <a:ext cx="0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2" name="Line 301"/>
              <p:cNvSpPr>
                <a:spLocks noChangeShapeType="1"/>
              </p:cNvSpPr>
              <p:nvPr/>
            </p:nvSpPr>
            <p:spPr bwMode="auto">
              <a:xfrm flipH="1">
                <a:off x="1127976" y="3108951"/>
                <a:ext cx="18676" cy="18676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3" name="Line 302"/>
              <p:cNvSpPr>
                <a:spLocks noChangeShapeType="1"/>
              </p:cNvSpPr>
              <p:nvPr/>
            </p:nvSpPr>
            <p:spPr bwMode="auto">
              <a:xfrm flipH="1">
                <a:off x="992573" y="2987554"/>
                <a:ext cx="32684" cy="9338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4" name="Line 303"/>
              <p:cNvSpPr>
                <a:spLocks noChangeShapeType="1"/>
              </p:cNvSpPr>
              <p:nvPr/>
            </p:nvSpPr>
            <p:spPr bwMode="auto">
              <a:xfrm flipH="1" flipV="1">
                <a:off x="969227" y="2684063"/>
                <a:ext cx="37353" cy="14007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5" name="Line 304"/>
              <p:cNvSpPr>
                <a:spLocks noChangeShapeType="1"/>
              </p:cNvSpPr>
              <p:nvPr/>
            </p:nvSpPr>
            <p:spPr bwMode="auto">
              <a:xfrm flipH="1" flipV="1">
                <a:off x="1081285" y="2553329"/>
                <a:ext cx="23345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6" name="Freeform 305"/>
              <p:cNvSpPr/>
              <p:nvPr/>
            </p:nvSpPr>
            <p:spPr bwMode="auto">
              <a:xfrm>
                <a:off x="1235365" y="2772776"/>
                <a:ext cx="79375" cy="79375"/>
              </a:xfrm>
              <a:custGeom>
                <a:avLst/>
                <a:gdLst>
                  <a:gd name="T0" fmla="*/ 3 w 7"/>
                  <a:gd name="T1" fmla="*/ 1 h 7"/>
                  <a:gd name="T2" fmla="*/ 6 w 7"/>
                  <a:gd name="T3" fmla="*/ 5 h 7"/>
                  <a:gd name="T4" fmla="*/ 1 w 7"/>
                  <a:gd name="T5" fmla="*/ 5 h 7"/>
                  <a:gd name="T6" fmla="*/ 3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5" y="0"/>
                      <a:pt x="7" y="3"/>
                      <a:pt x="6" y="5"/>
                    </a:cubicBezTo>
                    <a:cubicBezTo>
                      <a:pt x="6" y="7"/>
                      <a:pt x="2" y="7"/>
                      <a:pt x="1" y="5"/>
                    </a:cubicBezTo>
                    <a:cubicBezTo>
                      <a:pt x="0" y="4"/>
                      <a:pt x="1" y="1"/>
                      <a:pt x="3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7" name="Freeform 306"/>
              <p:cNvSpPr/>
              <p:nvPr/>
            </p:nvSpPr>
            <p:spPr bwMode="auto">
              <a:xfrm>
                <a:off x="1258711" y="2497300"/>
                <a:ext cx="112058" cy="289484"/>
              </a:xfrm>
              <a:custGeom>
                <a:avLst/>
                <a:gdLst>
                  <a:gd name="T0" fmla="*/ 0 w 10"/>
                  <a:gd name="T1" fmla="*/ 26 h 26"/>
                  <a:gd name="T2" fmla="*/ 8 w 10"/>
                  <a:gd name="T3" fmla="*/ 0 h 26"/>
                  <a:gd name="T4" fmla="*/ 3 w 10"/>
                  <a:gd name="T5" fmla="*/ 26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cubicBezTo>
                      <a:pt x="0" y="21"/>
                      <a:pt x="5" y="0"/>
                      <a:pt x="8" y="0"/>
                    </a:cubicBezTo>
                    <a:cubicBezTo>
                      <a:pt x="10" y="1"/>
                      <a:pt x="6" y="19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8" name="Freeform 307"/>
              <p:cNvSpPr/>
              <p:nvPr/>
            </p:nvSpPr>
            <p:spPr bwMode="auto">
              <a:xfrm>
                <a:off x="1305402" y="2754100"/>
                <a:ext cx="210109" cy="74705"/>
              </a:xfrm>
              <a:custGeom>
                <a:avLst/>
                <a:gdLst>
                  <a:gd name="T0" fmla="*/ 0 w 19"/>
                  <a:gd name="T1" fmla="*/ 4 h 7"/>
                  <a:gd name="T2" fmla="*/ 19 w 19"/>
                  <a:gd name="T3" fmla="*/ 2 h 7"/>
                  <a:gd name="T4" fmla="*/ 1 w 19"/>
                  <a:gd name="T5" fmla="*/ 7 h 7"/>
                  <a:gd name="T6" fmla="*/ 0 w 19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0" y="4"/>
                    </a:moveTo>
                    <a:cubicBezTo>
                      <a:pt x="3" y="3"/>
                      <a:pt x="19" y="0"/>
                      <a:pt x="19" y="2"/>
                    </a:cubicBezTo>
                    <a:cubicBezTo>
                      <a:pt x="19" y="4"/>
                      <a:pt x="6" y="7"/>
                      <a:pt x="1" y="7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0" name="Freeform 319"/>
              <p:cNvSpPr/>
              <p:nvPr/>
            </p:nvSpPr>
            <p:spPr bwMode="auto">
              <a:xfrm>
                <a:off x="469635" y="2562667"/>
                <a:ext cx="135404" cy="32684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2" y="1"/>
                      <a:pt x="9" y="3"/>
                      <a:pt x="12" y="3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1" name="Freeform 320"/>
              <p:cNvSpPr/>
              <p:nvPr/>
            </p:nvSpPr>
            <p:spPr bwMode="auto">
              <a:xfrm>
                <a:off x="549009" y="2431933"/>
                <a:ext cx="98051" cy="65367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2"/>
                      <a:pt x="5" y="5"/>
                      <a:pt x="9" y="6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2" name="Freeform 321"/>
              <p:cNvSpPr/>
              <p:nvPr/>
            </p:nvSpPr>
            <p:spPr bwMode="auto">
              <a:xfrm>
                <a:off x="670406" y="2277853"/>
                <a:ext cx="79375" cy="98051"/>
              </a:xfrm>
              <a:custGeom>
                <a:avLst/>
                <a:gdLst>
                  <a:gd name="T0" fmla="*/ 0 w 7"/>
                  <a:gd name="T1" fmla="*/ 0 h 9"/>
                  <a:gd name="T2" fmla="*/ 7 w 7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1" y="2"/>
                      <a:pt x="5" y="7"/>
                      <a:pt x="7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85" name="组合 1484"/>
          <p:cNvGrpSpPr/>
          <p:nvPr/>
        </p:nvGrpSpPr>
        <p:grpSpPr>
          <a:xfrm>
            <a:off x="1677334" y="1385612"/>
            <a:ext cx="485585" cy="728379"/>
            <a:chOff x="1571540" y="1689547"/>
            <a:chExt cx="485585" cy="728379"/>
          </a:xfrm>
        </p:grpSpPr>
        <p:sp>
          <p:nvSpPr>
            <p:cNvPr id="1386" name="Freeform 365"/>
            <p:cNvSpPr/>
            <p:nvPr/>
          </p:nvSpPr>
          <p:spPr bwMode="auto">
            <a:xfrm>
              <a:off x="1571540" y="1689547"/>
              <a:ext cx="485585" cy="532276"/>
            </a:xfrm>
            <a:custGeom>
              <a:avLst/>
              <a:gdLst>
                <a:gd name="T0" fmla="*/ 12 w 44"/>
                <a:gd name="T1" fmla="*/ 48 h 48"/>
                <a:gd name="T2" fmla="*/ 2 w 44"/>
                <a:gd name="T3" fmla="*/ 20 h 48"/>
                <a:gd name="T4" fmla="*/ 30 w 44"/>
                <a:gd name="T5" fmla="*/ 5 h 48"/>
                <a:gd name="T6" fmla="*/ 43 w 44"/>
                <a:gd name="T7" fmla="*/ 26 h 48"/>
                <a:gd name="T8" fmla="*/ 31 w 44"/>
                <a:gd name="T9" fmla="*/ 48 h 48"/>
                <a:gd name="T10" fmla="*/ 12 w 44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8">
                  <a:moveTo>
                    <a:pt x="12" y="48"/>
                  </a:moveTo>
                  <a:cubicBezTo>
                    <a:pt x="4" y="41"/>
                    <a:pt x="0" y="29"/>
                    <a:pt x="2" y="20"/>
                  </a:cubicBezTo>
                  <a:cubicBezTo>
                    <a:pt x="6" y="7"/>
                    <a:pt x="18" y="0"/>
                    <a:pt x="30" y="5"/>
                  </a:cubicBezTo>
                  <a:cubicBezTo>
                    <a:pt x="39" y="8"/>
                    <a:pt x="44" y="17"/>
                    <a:pt x="43" y="26"/>
                  </a:cubicBezTo>
                  <a:cubicBezTo>
                    <a:pt x="43" y="35"/>
                    <a:pt x="37" y="46"/>
                    <a:pt x="31" y="48"/>
                  </a:cubicBezTo>
                  <a:cubicBezTo>
                    <a:pt x="27" y="47"/>
                    <a:pt x="12" y="48"/>
                    <a:pt x="12" y="4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7" name="Freeform 366"/>
            <p:cNvSpPr/>
            <p:nvPr/>
          </p:nvSpPr>
          <p:spPr bwMode="auto">
            <a:xfrm>
              <a:off x="1702274" y="1899656"/>
              <a:ext cx="224116" cy="308160"/>
            </a:xfrm>
            <a:custGeom>
              <a:avLst/>
              <a:gdLst>
                <a:gd name="T0" fmla="*/ 5 w 20"/>
                <a:gd name="T1" fmla="*/ 28 h 28"/>
                <a:gd name="T2" fmla="*/ 0 w 20"/>
                <a:gd name="T3" fmla="*/ 11 h 28"/>
                <a:gd name="T4" fmla="*/ 2 w 20"/>
                <a:gd name="T5" fmla="*/ 3 h 28"/>
                <a:gd name="T6" fmla="*/ 4 w 20"/>
                <a:gd name="T7" fmla="*/ 5 h 28"/>
                <a:gd name="T8" fmla="*/ 8 w 20"/>
                <a:gd name="T9" fmla="*/ 2 h 28"/>
                <a:gd name="T10" fmla="*/ 9 w 20"/>
                <a:gd name="T11" fmla="*/ 5 h 28"/>
                <a:gd name="T12" fmla="*/ 14 w 20"/>
                <a:gd name="T13" fmla="*/ 1 h 28"/>
                <a:gd name="T14" fmla="*/ 14 w 20"/>
                <a:gd name="T15" fmla="*/ 5 h 28"/>
                <a:gd name="T16" fmla="*/ 19 w 20"/>
                <a:gd name="T17" fmla="*/ 2 h 28"/>
                <a:gd name="T18" fmla="*/ 18 w 20"/>
                <a:gd name="T19" fmla="*/ 10 h 28"/>
                <a:gd name="T20" fmla="*/ 13 w 20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8">
                  <a:moveTo>
                    <a:pt x="5" y="28"/>
                  </a:moveTo>
                  <a:cubicBezTo>
                    <a:pt x="2" y="23"/>
                    <a:pt x="1" y="16"/>
                    <a:pt x="0" y="11"/>
                  </a:cubicBezTo>
                  <a:cubicBezTo>
                    <a:pt x="0" y="9"/>
                    <a:pt x="0" y="4"/>
                    <a:pt x="2" y="3"/>
                  </a:cubicBezTo>
                  <a:cubicBezTo>
                    <a:pt x="6" y="0"/>
                    <a:pt x="7" y="8"/>
                    <a:pt x="4" y="5"/>
                  </a:cubicBezTo>
                  <a:cubicBezTo>
                    <a:pt x="1" y="2"/>
                    <a:pt x="7" y="1"/>
                    <a:pt x="8" y="2"/>
                  </a:cubicBezTo>
                  <a:cubicBezTo>
                    <a:pt x="13" y="3"/>
                    <a:pt x="11" y="7"/>
                    <a:pt x="9" y="5"/>
                  </a:cubicBezTo>
                  <a:cubicBezTo>
                    <a:pt x="7" y="2"/>
                    <a:pt x="12" y="0"/>
                    <a:pt x="14" y="1"/>
                  </a:cubicBezTo>
                  <a:cubicBezTo>
                    <a:pt x="18" y="3"/>
                    <a:pt x="16" y="7"/>
                    <a:pt x="14" y="5"/>
                  </a:cubicBezTo>
                  <a:cubicBezTo>
                    <a:pt x="12" y="2"/>
                    <a:pt x="17" y="0"/>
                    <a:pt x="19" y="2"/>
                  </a:cubicBezTo>
                  <a:cubicBezTo>
                    <a:pt x="20" y="4"/>
                    <a:pt x="19" y="8"/>
                    <a:pt x="18" y="10"/>
                  </a:cubicBezTo>
                  <a:cubicBezTo>
                    <a:pt x="16" y="16"/>
                    <a:pt x="14" y="22"/>
                    <a:pt x="13" y="2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8" name="Freeform 367"/>
            <p:cNvSpPr/>
            <p:nvPr/>
          </p:nvSpPr>
          <p:spPr bwMode="auto">
            <a:xfrm>
              <a:off x="1692936" y="2221824"/>
              <a:ext cx="275476" cy="42022"/>
            </a:xfrm>
            <a:custGeom>
              <a:avLst/>
              <a:gdLst>
                <a:gd name="T0" fmla="*/ 1 w 25"/>
                <a:gd name="T1" fmla="*/ 0 h 4"/>
                <a:gd name="T2" fmla="*/ 4 w 25"/>
                <a:gd name="T3" fmla="*/ 4 h 4"/>
                <a:gd name="T4" fmla="*/ 11 w 25"/>
                <a:gd name="T5" fmla="*/ 4 h 4"/>
                <a:gd name="T6" fmla="*/ 20 w 2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">
                  <a:moveTo>
                    <a:pt x="1" y="0"/>
                  </a:moveTo>
                  <a:cubicBezTo>
                    <a:pt x="0" y="3"/>
                    <a:pt x="1" y="3"/>
                    <a:pt x="4" y="4"/>
                  </a:cubicBezTo>
                  <a:cubicBezTo>
                    <a:pt x="6" y="4"/>
                    <a:pt x="9" y="4"/>
                    <a:pt x="11" y="4"/>
                  </a:cubicBezTo>
                  <a:cubicBezTo>
                    <a:pt x="13" y="4"/>
                    <a:pt x="25" y="4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9" name="Freeform 368"/>
            <p:cNvSpPr/>
            <p:nvPr/>
          </p:nvSpPr>
          <p:spPr bwMode="auto">
            <a:xfrm>
              <a:off x="1692936" y="2254507"/>
              <a:ext cx="275476" cy="65367"/>
            </a:xfrm>
            <a:custGeom>
              <a:avLst/>
              <a:gdLst>
                <a:gd name="T0" fmla="*/ 2 w 25"/>
                <a:gd name="T1" fmla="*/ 0 h 6"/>
                <a:gd name="T2" fmla="*/ 0 w 25"/>
                <a:gd name="T3" fmla="*/ 3 h 6"/>
                <a:gd name="T4" fmla="*/ 13 w 25"/>
                <a:gd name="T5" fmla="*/ 5 h 6"/>
                <a:gd name="T6" fmla="*/ 20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3" y="6"/>
                    <a:pt x="9" y="5"/>
                    <a:pt x="13" y="5"/>
                  </a:cubicBezTo>
                  <a:cubicBezTo>
                    <a:pt x="14" y="4"/>
                    <a:pt x="25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0" name="Freeform 369"/>
            <p:cNvSpPr/>
            <p:nvPr/>
          </p:nvSpPr>
          <p:spPr bwMode="auto">
            <a:xfrm>
              <a:off x="1646245" y="2287191"/>
              <a:ext cx="345513" cy="79375"/>
            </a:xfrm>
            <a:custGeom>
              <a:avLst/>
              <a:gdLst>
                <a:gd name="T0" fmla="*/ 7 w 31"/>
                <a:gd name="T1" fmla="*/ 2 h 7"/>
                <a:gd name="T2" fmla="*/ 24 w 3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7">
                  <a:moveTo>
                    <a:pt x="7" y="2"/>
                  </a:moveTo>
                  <a:cubicBezTo>
                    <a:pt x="0" y="7"/>
                    <a:pt x="31" y="6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1" name="Freeform 370"/>
            <p:cNvSpPr/>
            <p:nvPr/>
          </p:nvSpPr>
          <p:spPr bwMode="auto">
            <a:xfrm>
              <a:off x="1683598" y="2329213"/>
              <a:ext cx="266138" cy="70036"/>
            </a:xfrm>
            <a:custGeom>
              <a:avLst/>
              <a:gdLst>
                <a:gd name="T0" fmla="*/ 5 w 24"/>
                <a:gd name="T1" fmla="*/ 1 h 6"/>
                <a:gd name="T2" fmla="*/ 20 w 24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5" y="1"/>
                  </a:moveTo>
                  <a:cubicBezTo>
                    <a:pt x="0" y="6"/>
                    <a:pt x="24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2" name="Freeform 371"/>
            <p:cNvSpPr/>
            <p:nvPr/>
          </p:nvSpPr>
          <p:spPr bwMode="auto">
            <a:xfrm>
              <a:off x="1772311" y="2375904"/>
              <a:ext cx="98051" cy="42022"/>
            </a:xfrm>
            <a:custGeom>
              <a:avLst/>
              <a:gdLst>
                <a:gd name="T0" fmla="*/ 1 w 9"/>
                <a:gd name="T1" fmla="*/ 0 h 4"/>
                <a:gd name="T2" fmla="*/ 8 w 9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0" y="3"/>
                    <a:pt x="9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4" name="组合 1483"/>
          <p:cNvGrpSpPr/>
          <p:nvPr/>
        </p:nvGrpSpPr>
        <p:grpSpPr>
          <a:xfrm>
            <a:off x="6803874" y="351324"/>
            <a:ext cx="833309" cy="1022138"/>
            <a:chOff x="2057125" y="2175133"/>
            <a:chExt cx="947825" cy="1162603"/>
          </a:xfrm>
        </p:grpSpPr>
        <p:sp>
          <p:nvSpPr>
            <p:cNvPr id="1393" name="Freeform 372"/>
            <p:cNvSpPr/>
            <p:nvPr/>
          </p:nvSpPr>
          <p:spPr bwMode="auto">
            <a:xfrm>
              <a:off x="2057125" y="2207816"/>
              <a:ext cx="947825" cy="1129920"/>
            </a:xfrm>
            <a:custGeom>
              <a:avLst/>
              <a:gdLst>
                <a:gd name="T0" fmla="*/ 0 w 85"/>
                <a:gd name="T1" fmla="*/ 87 h 102"/>
                <a:gd name="T2" fmla="*/ 68 w 85"/>
                <a:gd name="T3" fmla="*/ 102 h 102"/>
                <a:gd name="T4" fmla="*/ 85 w 85"/>
                <a:gd name="T5" fmla="*/ 17 h 102"/>
                <a:gd name="T6" fmla="*/ 16 w 85"/>
                <a:gd name="T7" fmla="*/ 0 h 102"/>
                <a:gd name="T8" fmla="*/ 0 w 85"/>
                <a:gd name="T9" fmla="*/ 8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02">
                  <a:moveTo>
                    <a:pt x="0" y="87"/>
                  </a:moveTo>
                  <a:cubicBezTo>
                    <a:pt x="5" y="90"/>
                    <a:pt x="61" y="102"/>
                    <a:pt x="68" y="102"/>
                  </a:cubicBezTo>
                  <a:cubicBezTo>
                    <a:pt x="74" y="87"/>
                    <a:pt x="85" y="27"/>
                    <a:pt x="85" y="17"/>
                  </a:cubicBezTo>
                  <a:cubicBezTo>
                    <a:pt x="77" y="11"/>
                    <a:pt x="19" y="0"/>
                    <a:pt x="16" y="0"/>
                  </a:cubicBezTo>
                  <a:cubicBezTo>
                    <a:pt x="15" y="2"/>
                    <a:pt x="1" y="61"/>
                    <a:pt x="0" y="8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4" name="Freeform 373"/>
            <p:cNvSpPr/>
            <p:nvPr/>
          </p:nvSpPr>
          <p:spPr bwMode="auto">
            <a:xfrm>
              <a:off x="2136500" y="2287191"/>
              <a:ext cx="789076" cy="985178"/>
            </a:xfrm>
            <a:custGeom>
              <a:avLst/>
              <a:gdLst>
                <a:gd name="T0" fmla="*/ 0 w 71"/>
                <a:gd name="T1" fmla="*/ 77 h 89"/>
                <a:gd name="T2" fmla="*/ 56 w 71"/>
                <a:gd name="T3" fmla="*/ 89 h 89"/>
                <a:gd name="T4" fmla="*/ 71 w 71"/>
                <a:gd name="T5" fmla="*/ 13 h 89"/>
                <a:gd name="T6" fmla="*/ 14 w 71"/>
                <a:gd name="T7" fmla="*/ 0 h 89"/>
                <a:gd name="T8" fmla="*/ 0 w 71"/>
                <a:gd name="T9" fmla="*/ 7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89">
                  <a:moveTo>
                    <a:pt x="0" y="77"/>
                  </a:moveTo>
                  <a:cubicBezTo>
                    <a:pt x="4" y="79"/>
                    <a:pt x="50" y="89"/>
                    <a:pt x="56" y="89"/>
                  </a:cubicBezTo>
                  <a:cubicBezTo>
                    <a:pt x="61" y="75"/>
                    <a:pt x="71" y="23"/>
                    <a:pt x="71" y="13"/>
                  </a:cubicBezTo>
                  <a:cubicBezTo>
                    <a:pt x="65" y="8"/>
                    <a:pt x="17" y="0"/>
                    <a:pt x="14" y="0"/>
                  </a:cubicBezTo>
                  <a:cubicBezTo>
                    <a:pt x="13" y="2"/>
                    <a:pt x="1" y="53"/>
                    <a:pt x="0" y="7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5" name="Freeform 374"/>
            <p:cNvSpPr/>
            <p:nvPr/>
          </p:nvSpPr>
          <p:spPr bwMode="auto">
            <a:xfrm>
              <a:off x="2425983" y="2207816"/>
              <a:ext cx="364189" cy="200771"/>
            </a:xfrm>
            <a:custGeom>
              <a:avLst/>
              <a:gdLst>
                <a:gd name="T0" fmla="*/ 3 w 33"/>
                <a:gd name="T1" fmla="*/ 2 h 18"/>
                <a:gd name="T2" fmla="*/ 2 w 33"/>
                <a:gd name="T3" fmla="*/ 10 h 18"/>
                <a:gd name="T4" fmla="*/ 29 w 33"/>
                <a:gd name="T5" fmla="*/ 16 h 18"/>
                <a:gd name="T6" fmla="*/ 31 w 33"/>
                <a:gd name="T7" fmla="*/ 8 h 18"/>
                <a:gd name="T8" fmla="*/ 3 w 33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" y="2"/>
                  </a:moveTo>
                  <a:cubicBezTo>
                    <a:pt x="0" y="4"/>
                    <a:pt x="0" y="8"/>
                    <a:pt x="2" y="10"/>
                  </a:cubicBezTo>
                  <a:cubicBezTo>
                    <a:pt x="7" y="14"/>
                    <a:pt x="24" y="18"/>
                    <a:pt x="29" y="16"/>
                  </a:cubicBezTo>
                  <a:cubicBezTo>
                    <a:pt x="32" y="15"/>
                    <a:pt x="33" y="11"/>
                    <a:pt x="31" y="8"/>
                  </a:cubicBezTo>
                  <a:cubicBezTo>
                    <a:pt x="29" y="6"/>
                    <a:pt x="6" y="0"/>
                    <a:pt x="3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6" name="Freeform 375"/>
            <p:cNvSpPr/>
            <p:nvPr/>
          </p:nvSpPr>
          <p:spPr bwMode="auto">
            <a:xfrm>
              <a:off x="2547379" y="2175133"/>
              <a:ext cx="135404" cy="102720"/>
            </a:xfrm>
            <a:custGeom>
              <a:avLst/>
              <a:gdLst>
                <a:gd name="T0" fmla="*/ 0 w 12"/>
                <a:gd name="T1" fmla="*/ 6 h 9"/>
                <a:gd name="T2" fmla="*/ 7 w 12"/>
                <a:gd name="T3" fmla="*/ 1 h 9"/>
                <a:gd name="T4" fmla="*/ 11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0" y="6"/>
                  </a:moveTo>
                  <a:cubicBezTo>
                    <a:pt x="1" y="3"/>
                    <a:pt x="3" y="0"/>
                    <a:pt x="7" y="1"/>
                  </a:cubicBezTo>
                  <a:cubicBezTo>
                    <a:pt x="11" y="2"/>
                    <a:pt x="12" y="6"/>
                    <a:pt x="1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7" name="Freeform 376"/>
            <p:cNvSpPr/>
            <p:nvPr/>
          </p:nvSpPr>
          <p:spPr bwMode="auto">
            <a:xfrm>
              <a:off x="2337270" y="2455278"/>
              <a:ext cx="121396" cy="140073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11 h 13"/>
                <a:gd name="T4" fmla="*/ 8 w 11"/>
                <a:gd name="T5" fmla="*/ 12 h 13"/>
                <a:gd name="T6" fmla="*/ 10 w 11"/>
                <a:gd name="T7" fmla="*/ 2 h 13"/>
                <a:gd name="T8" fmla="*/ 2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1" y="2"/>
                    <a:pt x="0" y="7"/>
                    <a:pt x="0" y="11"/>
                  </a:cubicBezTo>
                  <a:cubicBezTo>
                    <a:pt x="2" y="12"/>
                    <a:pt x="5" y="13"/>
                    <a:pt x="8" y="12"/>
                  </a:cubicBezTo>
                  <a:cubicBezTo>
                    <a:pt x="9" y="10"/>
                    <a:pt x="11" y="4"/>
                    <a:pt x="10" y="2"/>
                  </a:cubicBezTo>
                  <a:cubicBezTo>
                    <a:pt x="8" y="1"/>
                    <a:pt x="5" y="1"/>
                    <a:pt x="2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8" name="Freeform 377"/>
            <p:cNvSpPr/>
            <p:nvPr/>
          </p:nvSpPr>
          <p:spPr bwMode="auto">
            <a:xfrm>
              <a:off x="2281241" y="2684063"/>
              <a:ext cx="121396" cy="135404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1 h 12"/>
                <a:gd name="T4" fmla="*/ 8 w 11"/>
                <a:gd name="T5" fmla="*/ 12 h 12"/>
                <a:gd name="T6" fmla="*/ 11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1" y="7"/>
                    <a:pt x="0" y="11"/>
                  </a:cubicBezTo>
                  <a:cubicBezTo>
                    <a:pt x="3" y="12"/>
                    <a:pt x="6" y="12"/>
                    <a:pt x="8" y="12"/>
                  </a:cubicBezTo>
                  <a:cubicBezTo>
                    <a:pt x="10" y="9"/>
                    <a:pt x="11" y="4"/>
                    <a:pt x="11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9" name="Freeform 378"/>
            <p:cNvSpPr/>
            <p:nvPr/>
          </p:nvSpPr>
          <p:spPr bwMode="auto">
            <a:xfrm>
              <a:off x="2248558" y="2908180"/>
              <a:ext cx="121396" cy="130735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0 h 12"/>
                <a:gd name="T4" fmla="*/ 8 w 11"/>
                <a:gd name="T5" fmla="*/ 12 h 12"/>
                <a:gd name="T6" fmla="*/ 10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0" y="7"/>
                    <a:pt x="0" y="10"/>
                  </a:cubicBezTo>
                  <a:cubicBezTo>
                    <a:pt x="2" y="11"/>
                    <a:pt x="5" y="12"/>
                    <a:pt x="8" y="12"/>
                  </a:cubicBezTo>
                  <a:cubicBezTo>
                    <a:pt x="9" y="9"/>
                    <a:pt x="11" y="4"/>
                    <a:pt x="10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0" name="Freeform 379"/>
            <p:cNvSpPr/>
            <p:nvPr/>
          </p:nvSpPr>
          <p:spPr bwMode="auto">
            <a:xfrm>
              <a:off x="2538041" y="2497300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1" name="Freeform 380"/>
            <p:cNvSpPr/>
            <p:nvPr/>
          </p:nvSpPr>
          <p:spPr bwMode="auto">
            <a:xfrm>
              <a:off x="2524034" y="2553329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2" name="Freeform 381"/>
            <p:cNvSpPr/>
            <p:nvPr/>
          </p:nvSpPr>
          <p:spPr bwMode="auto">
            <a:xfrm>
              <a:off x="2514696" y="2609358"/>
              <a:ext cx="275476" cy="56029"/>
            </a:xfrm>
            <a:custGeom>
              <a:avLst/>
              <a:gdLst>
                <a:gd name="T0" fmla="*/ 0 w 25"/>
                <a:gd name="T1" fmla="*/ 0 h 5"/>
                <a:gd name="T2" fmla="*/ 25 w 25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3" y="2"/>
                    <a:pt x="21" y="5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3" name="Freeform 382"/>
            <p:cNvSpPr/>
            <p:nvPr/>
          </p:nvSpPr>
          <p:spPr bwMode="auto">
            <a:xfrm>
              <a:off x="2491350" y="2721416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3" y="2"/>
                    <a:pt x="21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4" name="Freeform 383"/>
            <p:cNvSpPr/>
            <p:nvPr/>
          </p:nvSpPr>
          <p:spPr bwMode="auto">
            <a:xfrm>
              <a:off x="2482012" y="278678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1"/>
                    <a:pt x="20" y="4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5" name="Freeform 384"/>
            <p:cNvSpPr/>
            <p:nvPr/>
          </p:nvSpPr>
          <p:spPr bwMode="auto">
            <a:xfrm>
              <a:off x="2468005" y="284281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6" name="Freeform 385"/>
            <p:cNvSpPr/>
            <p:nvPr/>
          </p:nvSpPr>
          <p:spPr bwMode="auto">
            <a:xfrm>
              <a:off x="2449329" y="2950202"/>
              <a:ext cx="266138" cy="70036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7" name="Freeform 386"/>
            <p:cNvSpPr/>
            <p:nvPr/>
          </p:nvSpPr>
          <p:spPr bwMode="auto">
            <a:xfrm>
              <a:off x="2435321" y="3006231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8" name="Freeform 387"/>
            <p:cNvSpPr/>
            <p:nvPr/>
          </p:nvSpPr>
          <p:spPr bwMode="auto">
            <a:xfrm>
              <a:off x="2425983" y="3076267"/>
              <a:ext cx="266138" cy="51360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9" name="Freeform 388"/>
            <p:cNvSpPr/>
            <p:nvPr/>
          </p:nvSpPr>
          <p:spPr bwMode="auto">
            <a:xfrm>
              <a:off x="2271903" y="2665387"/>
              <a:ext cx="186764" cy="107389"/>
            </a:xfrm>
            <a:custGeom>
              <a:avLst/>
              <a:gdLst>
                <a:gd name="T0" fmla="*/ 0 w 17"/>
                <a:gd name="T1" fmla="*/ 3 h 10"/>
                <a:gd name="T2" fmla="*/ 5 w 17"/>
                <a:gd name="T3" fmla="*/ 10 h 10"/>
                <a:gd name="T4" fmla="*/ 17 w 1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0">
                  <a:moveTo>
                    <a:pt x="0" y="3"/>
                  </a:moveTo>
                  <a:cubicBezTo>
                    <a:pt x="1" y="5"/>
                    <a:pt x="3" y="9"/>
                    <a:pt x="5" y="10"/>
                  </a:cubicBezTo>
                  <a:cubicBezTo>
                    <a:pt x="9" y="8"/>
                    <a:pt x="14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5" name="组合 1494"/>
          <p:cNvGrpSpPr/>
          <p:nvPr/>
        </p:nvGrpSpPr>
        <p:grpSpPr>
          <a:xfrm>
            <a:off x="788072" y="4842308"/>
            <a:ext cx="691025" cy="1199956"/>
            <a:chOff x="236180" y="5023278"/>
            <a:chExt cx="691025" cy="1199956"/>
          </a:xfrm>
        </p:grpSpPr>
        <p:sp>
          <p:nvSpPr>
            <p:cNvPr id="1410" name="Freeform 389"/>
            <p:cNvSpPr/>
            <p:nvPr/>
          </p:nvSpPr>
          <p:spPr bwMode="auto">
            <a:xfrm>
              <a:off x="236180" y="5611583"/>
              <a:ext cx="457571" cy="611651"/>
            </a:xfrm>
            <a:custGeom>
              <a:avLst/>
              <a:gdLst>
                <a:gd name="T0" fmla="*/ 1 w 41"/>
                <a:gd name="T1" fmla="*/ 7 h 55"/>
                <a:gd name="T2" fmla="*/ 9 w 41"/>
                <a:gd name="T3" fmla="*/ 52 h 55"/>
                <a:gd name="T4" fmla="*/ 41 w 41"/>
                <a:gd name="T5" fmla="*/ 47 h 55"/>
                <a:gd name="T6" fmla="*/ 32 w 41"/>
                <a:gd name="T7" fmla="*/ 1 h 55"/>
                <a:gd name="T8" fmla="*/ 1 w 41"/>
                <a:gd name="T9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5">
                  <a:moveTo>
                    <a:pt x="1" y="7"/>
                  </a:moveTo>
                  <a:cubicBezTo>
                    <a:pt x="0" y="10"/>
                    <a:pt x="7" y="50"/>
                    <a:pt x="9" y="52"/>
                  </a:cubicBezTo>
                  <a:cubicBezTo>
                    <a:pt x="10" y="55"/>
                    <a:pt x="41" y="50"/>
                    <a:pt x="41" y="47"/>
                  </a:cubicBezTo>
                  <a:cubicBezTo>
                    <a:pt x="38" y="30"/>
                    <a:pt x="34" y="6"/>
                    <a:pt x="32" y="1"/>
                  </a:cubicBezTo>
                  <a:cubicBezTo>
                    <a:pt x="28" y="0"/>
                    <a:pt x="1" y="5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1" name="Freeform 390"/>
            <p:cNvSpPr/>
            <p:nvPr/>
          </p:nvSpPr>
          <p:spPr bwMode="auto">
            <a:xfrm>
              <a:off x="292209" y="5667612"/>
              <a:ext cx="345513" cy="443564"/>
            </a:xfrm>
            <a:custGeom>
              <a:avLst/>
              <a:gdLst>
                <a:gd name="T0" fmla="*/ 0 w 31"/>
                <a:gd name="T1" fmla="*/ 5 h 40"/>
                <a:gd name="T2" fmla="*/ 6 w 31"/>
                <a:gd name="T3" fmla="*/ 38 h 40"/>
                <a:gd name="T4" fmla="*/ 31 w 31"/>
                <a:gd name="T5" fmla="*/ 34 h 40"/>
                <a:gd name="T6" fmla="*/ 24 w 31"/>
                <a:gd name="T7" fmla="*/ 1 h 40"/>
                <a:gd name="T8" fmla="*/ 0 w 31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0">
                  <a:moveTo>
                    <a:pt x="0" y="5"/>
                  </a:moveTo>
                  <a:cubicBezTo>
                    <a:pt x="0" y="7"/>
                    <a:pt x="5" y="37"/>
                    <a:pt x="6" y="38"/>
                  </a:cubicBezTo>
                  <a:cubicBezTo>
                    <a:pt x="7" y="40"/>
                    <a:pt x="31" y="36"/>
                    <a:pt x="31" y="34"/>
                  </a:cubicBezTo>
                  <a:cubicBezTo>
                    <a:pt x="29" y="22"/>
                    <a:pt x="26" y="5"/>
                    <a:pt x="24" y="1"/>
                  </a:cubicBezTo>
                  <a:cubicBezTo>
                    <a:pt x="21" y="0"/>
                    <a:pt x="0" y="4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2" name="Freeform 391"/>
            <p:cNvSpPr/>
            <p:nvPr/>
          </p:nvSpPr>
          <p:spPr bwMode="auto">
            <a:xfrm>
              <a:off x="469635" y="6097168"/>
              <a:ext cx="112058" cy="70036"/>
            </a:xfrm>
            <a:custGeom>
              <a:avLst/>
              <a:gdLst>
                <a:gd name="T0" fmla="*/ 0 w 10"/>
                <a:gd name="T1" fmla="*/ 3 h 6"/>
                <a:gd name="T2" fmla="*/ 9 w 10"/>
                <a:gd name="T3" fmla="*/ 2 h 6"/>
                <a:gd name="T4" fmla="*/ 0 w 10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2"/>
                    <a:pt x="8" y="0"/>
                    <a:pt x="9" y="2"/>
                  </a:cubicBezTo>
                  <a:cubicBezTo>
                    <a:pt x="10" y="4"/>
                    <a:pt x="0" y="6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3" name="Freeform 392"/>
            <p:cNvSpPr/>
            <p:nvPr/>
          </p:nvSpPr>
          <p:spPr bwMode="auto">
            <a:xfrm>
              <a:off x="329562" y="5676950"/>
              <a:ext cx="219447" cy="233454"/>
            </a:xfrm>
            <a:custGeom>
              <a:avLst/>
              <a:gdLst>
                <a:gd name="T0" fmla="*/ 0 w 20"/>
                <a:gd name="T1" fmla="*/ 21 h 21"/>
                <a:gd name="T2" fmla="*/ 20 w 20"/>
                <a:gd name="T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2" y="21"/>
                    <a:pt x="17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4" name="Freeform 393"/>
            <p:cNvSpPr/>
            <p:nvPr/>
          </p:nvSpPr>
          <p:spPr bwMode="auto">
            <a:xfrm>
              <a:off x="338900" y="5756325"/>
              <a:ext cx="242793" cy="252131"/>
            </a:xfrm>
            <a:custGeom>
              <a:avLst/>
              <a:gdLst>
                <a:gd name="T0" fmla="*/ 0 w 22"/>
                <a:gd name="T1" fmla="*/ 23 h 23"/>
                <a:gd name="T2" fmla="*/ 22 w 22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3" y="21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5" name="Freeform 394"/>
            <p:cNvSpPr/>
            <p:nvPr/>
          </p:nvSpPr>
          <p:spPr bwMode="auto">
            <a:xfrm>
              <a:off x="450958" y="5919743"/>
              <a:ext cx="154080" cy="168087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2" y="12"/>
                    <a:pt x="12" y="2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9" name="组合 1488"/>
            <p:cNvGrpSpPr/>
            <p:nvPr/>
          </p:nvGrpSpPr>
          <p:grpSpPr>
            <a:xfrm>
              <a:off x="282871" y="5023278"/>
              <a:ext cx="644334" cy="508931"/>
              <a:chOff x="282871" y="5023278"/>
              <a:chExt cx="644334" cy="508931"/>
            </a:xfrm>
          </p:grpSpPr>
          <p:sp>
            <p:nvSpPr>
              <p:cNvPr id="1416" name="Freeform 395"/>
              <p:cNvSpPr/>
              <p:nvPr/>
            </p:nvSpPr>
            <p:spPr bwMode="auto">
              <a:xfrm>
                <a:off x="282871" y="5023278"/>
                <a:ext cx="644334" cy="508931"/>
              </a:xfrm>
              <a:custGeom>
                <a:avLst/>
                <a:gdLst>
                  <a:gd name="T0" fmla="*/ 17 w 58"/>
                  <a:gd name="T1" fmla="*/ 39 h 46"/>
                  <a:gd name="T2" fmla="*/ 2 w 58"/>
                  <a:gd name="T3" fmla="*/ 28 h 46"/>
                  <a:gd name="T4" fmla="*/ 13 w 58"/>
                  <a:gd name="T5" fmla="*/ 5 h 46"/>
                  <a:gd name="T6" fmla="*/ 43 w 58"/>
                  <a:gd name="T7" fmla="*/ 4 h 46"/>
                  <a:gd name="T8" fmla="*/ 49 w 58"/>
                  <a:gd name="T9" fmla="*/ 31 h 46"/>
                  <a:gd name="T10" fmla="*/ 24 w 58"/>
                  <a:gd name="T11" fmla="*/ 40 h 46"/>
                  <a:gd name="T12" fmla="*/ 22 w 58"/>
                  <a:gd name="T13" fmla="*/ 46 h 46"/>
                  <a:gd name="T14" fmla="*/ 17 w 58"/>
                  <a:gd name="T15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46">
                    <a:moveTo>
                      <a:pt x="17" y="39"/>
                    </a:moveTo>
                    <a:cubicBezTo>
                      <a:pt x="10" y="38"/>
                      <a:pt x="4" y="34"/>
                      <a:pt x="2" y="28"/>
                    </a:cubicBezTo>
                    <a:cubicBezTo>
                      <a:pt x="1" y="23"/>
                      <a:pt x="0" y="9"/>
                      <a:pt x="13" y="5"/>
                    </a:cubicBezTo>
                    <a:cubicBezTo>
                      <a:pt x="21" y="2"/>
                      <a:pt x="35" y="0"/>
                      <a:pt x="43" y="4"/>
                    </a:cubicBezTo>
                    <a:cubicBezTo>
                      <a:pt x="53" y="8"/>
                      <a:pt x="58" y="22"/>
                      <a:pt x="49" y="31"/>
                    </a:cubicBezTo>
                    <a:cubicBezTo>
                      <a:pt x="42" y="38"/>
                      <a:pt x="26" y="39"/>
                      <a:pt x="24" y="40"/>
                    </a:cubicBezTo>
                    <a:cubicBezTo>
                      <a:pt x="23" y="41"/>
                      <a:pt x="22" y="44"/>
                      <a:pt x="22" y="46"/>
                    </a:cubicBezTo>
                    <a:cubicBezTo>
                      <a:pt x="19" y="45"/>
                      <a:pt x="17" y="39"/>
                      <a:pt x="17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7" name="Freeform 396"/>
              <p:cNvSpPr/>
              <p:nvPr/>
            </p:nvSpPr>
            <p:spPr bwMode="auto">
              <a:xfrm>
                <a:off x="362246" y="5135336"/>
                <a:ext cx="364189" cy="112058"/>
              </a:xfrm>
              <a:custGeom>
                <a:avLst/>
                <a:gdLst>
                  <a:gd name="T0" fmla="*/ 0 w 33"/>
                  <a:gd name="T1" fmla="*/ 6 h 10"/>
                  <a:gd name="T2" fmla="*/ 5 w 33"/>
                  <a:gd name="T3" fmla="*/ 9 h 10"/>
                  <a:gd name="T4" fmla="*/ 8 w 33"/>
                  <a:gd name="T5" fmla="*/ 5 h 10"/>
                  <a:gd name="T6" fmla="*/ 11 w 33"/>
                  <a:gd name="T7" fmla="*/ 7 h 10"/>
                  <a:gd name="T8" fmla="*/ 14 w 33"/>
                  <a:gd name="T9" fmla="*/ 4 h 10"/>
                  <a:gd name="T10" fmla="*/ 18 w 33"/>
                  <a:gd name="T11" fmla="*/ 5 h 10"/>
                  <a:gd name="T12" fmla="*/ 20 w 33"/>
                  <a:gd name="T13" fmla="*/ 3 h 10"/>
                  <a:gd name="T14" fmla="*/ 23 w 33"/>
                  <a:gd name="T15" fmla="*/ 4 h 10"/>
                  <a:gd name="T16" fmla="*/ 26 w 33"/>
                  <a:gd name="T17" fmla="*/ 2 h 10"/>
                  <a:gd name="T18" fmla="*/ 33 w 33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0">
                    <a:moveTo>
                      <a:pt x="0" y="6"/>
                    </a:moveTo>
                    <a:cubicBezTo>
                      <a:pt x="2" y="7"/>
                      <a:pt x="3" y="10"/>
                      <a:pt x="5" y="9"/>
                    </a:cubicBezTo>
                    <a:cubicBezTo>
                      <a:pt x="6" y="9"/>
                      <a:pt x="7" y="6"/>
                      <a:pt x="8" y="5"/>
                    </a:cubicBezTo>
                    <a:cubicBezTo>
                      <a:pt x="8" y="6"/>
                      <a:pt x="11" y="7"/>
                      <a:pt x="11" y="7"/>
                    </a:cubicBezTo>
                    <a:cubicBezTo>
                      <a:pt x="13" y="7"/>
                      <a:pt x="13" y="5"/>
                      <a:pt x="14" y="4"/>
                    </a:cubicBezTo>
                    <a:cubicBezTo>
                      <a:pt x="16" y="4"/>
                      <a:pt x="16" y="5"/>
                      <a:pt x="18" y="5"/>
                    </a:cubicBezTo>
                    <a:cubicBezTo>
                      <a:pt x="19" y="4"/>
                      <a:pt x="18" y="3"/>
                      <a:pt x="20" y="3"/>
                    </a:cubicBezTo>
                    <a:cubicBezTo>
                      <a:pt x="20" y="3"/>
                      <a:pt x="22" y="4"/>
                      <a:pt x="23" y="4"/>
                    </a:cubicBezTo>
                    <a:cubicBezTo>
                      <a:pt x="24" y="4"/>
                      <a:pt x="25" y="3"/>
                      <a:pt x="26" y="2"/>
                    </a:cubicBezTo>
                    <a:cubicBezTo>
                      <a:pt x="28" y="1"/>
                      <a:pt x="31" y="1"/>
                      <a:pt x="33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8" name="Freeform 397"/>
              <p:cNvSpPr/>
              <p:nvPr/>
            </p:nvSpPr>
            <p:spPr bwMode="auto">
              <a:xfrm>
                <a:off x="404268" y="5200703"/>
                <a:ext cx="401542" cy="112058"/>
              </a:xfrm>
              <a:custGeom>
                <a:avLst/>
                <a:gdLst>
                  <a:gd name="T0" fmla="*/ 0 w 36"/>
                  <a:gd name="T1" fmla="*/ 10 h 10"/>
                  <a:gd name="T2" fmla="*/ 22 w 36"/>
                  <a:gd name="T3" fmla="*/ 5 h 10"/>
                  <a:gd name="T4" fmla="*/ 25 w 36"/>
                  <a:gd name="T5" fmla="*/ 2 h 10"/>
                  <a:gd name="T6" fmla="*/ 29 w 36"/>
                  <a:gd name="T7" fmla="*/ 3 h 10"/>
                  <a:gd name="T8" fmla="*/ 36 w 3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0">
                    <a:moveTo>
                      <a:pt x="0" y="10"/>
                    </a:moveTo>
                    <a:cubicBezTo>
                      <a:pt x="7" y="9"/>
                      <a:pt x="17" y="8"/>
                      <a:pt x="22" y="5"/>
                    </a:cubicBezTo>
                    <a:cubicBezTo>
                      <a:pt x="23" y="4"/>
                      <a:pt x="23" y="2"/>
                      <a:pt x="25" y="2"/>
                    </a:cubicBezTo>
                    <a:cubicBezTo>
                      <a:pt x="27" y="2"/>
                      <a:pt x="27" y="3"/>
                      <a:pt x="29" y="3"/>
                    </a:cubicBezTo>
                    <a:cubicBezTo>
                      <a:pt x="32" y="2"/>
                      <a:pt x="32" y="0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9" name="Freeform 398"/>
              <p:cNvSpPr/>
              <p:nvPr/>
            </p:nvSpPr>
            <p:spPr bwMode="auto">
              <a:xfrm>
                <a:off x="460297" y="5303423"/>
                <a:ext cx="298822" cy="74705"/>
              </a:xfrm>
              <a:custGeom>
                <a:avLst/>
                <a:gdLst>
                  <a:gd name="T0" fmla="*/ 0 w 27"/>
                  <a:gd name="T1" fmla="*/ 7 h 7"/>
                  <a:gd name="T2" fmla="*/ 9 w 27"/>
                  <a:gd name="T3" fmla="*/ 5 h 7"/>
                  <a:gd name="T4" fmla="*/ 14 w 27"/>
                  <a:gd name="T5" fmla="*/ 5 h 7"/>
                  <a:gd name="T6" fmla="*/ 19 w 27"/>
                  <a:gd name="T7" fmla="*/ 3 h 7"/>
                  <a:gd name="T8" fmla="*/ 27 w 2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0" y="7"/>
                    </a:moveTo>
                    <a:cubicBezTo>
                      <a:pt x="2" y="7"/>
                      <a:pt x="8" y="5"/>
                      <a:pt x="9" y="5"/>
                    </a:cubicBezTo>
                    <a:cubicBezTo>
                      <a:pt x="11" y="4"/>
                      <a:pt x="13" y="5"/>
                      <a:pt x="14" y="5"/>
                    </a:cubicBezTo>
                    <a:cubicBezTo>
                      <a:pt x="16" y="5"/>
                      <a:pt x="18" y="3"/>
                      <a:pt x="19" y="3"/>
                    </a:cubicBezTo>
                    <a:cubicBezTo>
                      <a:pt x="22" y="2"/>
                      <a:pt x="24" y="1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92" name="组合 1491"/>
          <p:cNvGrpSpPr/>
          <p:nvPr/>
        </p:nvGrpSpPr>
        <p:grpSpPr>
          <a:xfrm>
            <a:off x="3769285" y="5591049"/>
            <a:ext cx="1185949" cy="1031869"/>
            <a:chOff x="3481197" y="5709634"/>
            <a:chExt cx="1185949" cy="1031869"/>
          </a:xfrm>
        </p:grpSpPr>
        <p:sp>
          <p:nvSpPr>
            <p:cNvPr id="1420" name="Freeform 399"/>
            <p:cNvSpPr/>
            <p:nvPr/>
          </p:nvSpPr>
          <p:spPr bwMode="auto">
            <a:xfrm>
              <a:off x="3481197" y="5910405"/>
              <a:ext cx="896465" cy="831098"/>
            </a:xfrm>
            <a:custGeom>
              <a:avLst/>
              <a:gdLst>
                <a:gd name="T0" fmla="*/ 3 w 81"/>
                <a:gd name="T1" fmla="*/ 67 h 75"/>
                <a:gd name="T2" fmla="*/ 80 w 81"/>
                <a:gd name="T3" fmla="*/ 75 h 75"/>
                <a:gd name="T4" fmla="*/ 81 w 81"/>
                <a:gd name="T5" fmla="*/ 53 h 75"/>
                <a:gd name="T6" fmla="*/ 63 w 81"/>
                <a:gd name="T7" fmla="*/ 51 h 75"/>
                <a:gd name="T8" fmla="*/ 62 w 81"/>
                <a:gd name="T9" fmla="*/ 38 h 75"/>
                <a:gd name="T10" fmla="*/ 41 w 81"/>
                <a:gd name="T11" fmla="*/ 35 h 75"/>
                <a:gd name="T12" fmla="*/ 39 w 81"/>
                <a:gd name="T13" fmla="*/ 18 h 75"/>
                <a:gd name="T14" fmla="*/ 22 w 81"/>
                <a:gd name="T15" fmla="*/ 17 h 75"/>
                <a:gd name="T16" fmla="*/ 21 w 81"/>
                <a:gd name="T17" fmla="*/ 1 h 75"/>
                <a:gd name="T18" fmla="*/ 0 w 81"/>
                <a:gd name="T19" fmla="*/ 0 h 75"/>
                <a:gd name="T20" fmla="*/ 3 w 81"/>
                <a:gd name="T21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75">
                  <a:moveTo>
                    <a:pt x="3" y="67"/>
                  </a:moveTo>
                  <a:cubicBezTo>
                    <a:pt x="3" y="67"/>
                    <a:pt x="71" y="75"/>
                    <a:pt x="80" y="75"/>
                  </a:cubicBezTo>
                  <a:cubicBezTo>
                    <a:pt x="80" y="69"/>
                    <a:pt x="81" y="60"/>
                    <a:pt x="81" y="53"/>
                  </a:cubicBezTo>
                  <a:cubicBezTo>
                    <a:pt x="73" y="53"/>
                    <a:pt x="69" y="52"/>
                    <a:pt x="63" y="51"/>
                  </a:cubicBezTo>
                  <a:cubicBezTo>
                    <a:pt x="61" y="47"/>
                    <a:pt x="62" y="42"/>
                    <a:pt x="62" y="38"/>
                  </a:cubicBezTo>
                  <a:cubicBezTo>
                    <a:pt x="55" y="37"/>
                    <a:pt x="47" y="35"/>
                    <a:pt x="41" y="35"/>
                  </a:cubicBezTo>
                  <a:cubicBezTo>
                    <a:pt x="39" y="30"/>
                    <a:pt x="40" y="24"/>
                    <a:pt x="39" y="18"/>
                  </a:cubicBezTo>
                  <a:cubicBezTo>
                    <a:pt x="32" y="17"/>
                    <a:pt x="30" y="17"/>
                    <a:pt x="22" y="17"/>
                  </a:cubicBezTo>
                  <a:cubicBezTo>
                    <a:pt x="22" y="11"/>
                    <a:pt x="21" y="6"/>
                    <a:pt x="21" y="1"/>
                  </a:cubicBezTo>
                  <a:cubicBezTo>
                    <a:pt x="18" y="0"/>
                    <a:pt x="5" y="0"/>
                    <a:pt x="0" y="0"/>
                  </a:cubicBezTo>
                  <a:cubicBezTo>
                    <a:pt x="0" y="8"/>
                    <a:pt x="3" y="54"/>
                    <a:pt x="3" y="6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1" name="Freeform 400"/>
            <p:cNvSpPr/>
            <p:nvPr/>
          </p:nvSpPr>
          <p:spPr bwMode="auto">
            <a:xfrm>
              <a:off x="3555903" y="5989779"/>
              <a:ext cx="37353" cy="107389"/>
            </a:xfrm>
            <a:custGeom>
              <a:avLst/>
              <a:gdLst>
                <a:gd name="T0" fmla="*/ 0 w 3"/>
                <a:gd name="T1" fmla="*/ 1 h 10"/>
                <a:gd name="T2" fmla="*/ 3 w 3"/>
                <a:gd name="T3" fmla="*/ 0 h 10"/>
                <a:gd name="T4" fmla="*/ 3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3" y="3"/>
                    <a:pt x="3" y="7"/>
                    <a:pt x="3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2" name="Freeform 401"/>
            <p:cNvSpPr/>
            <p:nvPr/>
          </p:nvSpPr>
          <p:spPr bwMode="auto">
            <a:xfrm>
              <a:off x="3546565" y="6097168"/>
              <a:ext cx="79375" cy="14007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5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3" name="Freeform 402"/>
            <p:cNvSpPr/>
            <p:nvPr/>
          </p:nvSpPr>
          <p:spPr bwMode="auto">
            <a:xfrm>
              <a:off x="3733328" y="6143859"/>
              <a:ext cx="70036" cy="144742"/>
            </a:xfrm>
            <a:custGeom>
              <a:avLst/>
              <a:gdLst>
                <a:gd name="T0" fmla="*/ 1 w 6"/>
                <a:gd name="T1" fmla="*/ 5 h 13"/>
                <a:gd name="T2" fmla="*/ 6 w 6"/>
                <a:gd name="T3" fmla="*/ 5 h 13"/>
                <a:gd name="T4" fmla="*/ 1 w 6"/>
                <a:gd name="T5" fmla="*/ 12 h 13"/>
                <a:gd name="T6" fmla="*/ 6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1" y="5"/>
                  </a:moveTo>
                  <a:cubicBezTo>
                    <a:pt x="0" y="2"/>
                    <a:pt x="5" y="0"/>
                    <a:pt x="6" y="5"/>
                  </a:cubicBezTo>
                  <a:cubicBezTo>
                    <a:pt x="6" y="7"/>
                    <a:pt x="2" y="9"/>
                    <a:pt x="1" y="12"/>
                  </a:cubicBezTo>
                  <a:cubicBezTo>
                    <a:pt x="3" y="13"/>
                    <a:pt x="4" y="12"/>
                    <a:pt x="6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4" name="Freeform 403"/>
            <p:cNvSpPr/>
            <p:nvPr/>
          </p:nvSpPr>
          <p:spPr bwMode="auto">
            <a:xfrm>
              <a:off x="3957444" y="6330623"/>
              <a:ext cx="121396" cy="224116"/>
            </a:xfrm>
            <a:custGeom>
              <a:avLst/>
              <a:gdLst>
                <a:gd name="T0" fmla="*/ 3 w 11"/>
                <a:gd name="T1" fmla="*/ 4 h 20"/>
                <a:gd name="T2" fmla="*/ 3 w 11"/>
                <a:gd name="T3" fmla="*/ 9 h 20"/>
                <a:gd name="T4" fmla="*/ 0 w 11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3" y="4"/>
                  </a:moveTo>
                  <a:cubicBezTo>
                    <a:pt x="6" y="0"/>
                    <a:pt x="10" y="6"/>
                    <a:pt x="3" y="9"/>
                  </a:cubicBezTo>
                  <a:cubicBezTo>
                    <a:pt x="11" y="11"/>
                    <a:pt x="5" y="20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5" name="Freeform 404"/>
            <p:cNvSpPr/>
            <p:nvPr/>
          </p:nvSpPr>
          <p:spPr bwMode="auto">
            <a:xfrm>
              <a:off x="4190899" y="6554739"/>
              <a:ext cx="98051" cy="56029"/>
            </a:xfrm>
            <a:custGeom>
              <a:avLst/>
              <a:gdLst>
                <a:gd name="T0" fmla="*/ 5 w 9"/>
                <a:gd name="T1" fmla="*/ 0 h 5"/>
                <a:gd name="T2" fmla="*/ 0 w 9"/>
                <a:gd name="T3" fmla="*/ 4 h 5"/>
                <a:gd name="T4" fmla="*/ 9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3" y="5"/>
                    <a:pt x="6" y="5"/>
                    <a:pt x="9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6" name="Freeform 405"/>
            <p:cNvSpPr/>
            <p:nvPr/>
          </p:nvSpPr>
          <p:spPr bwMode="auto">
            <a:xfrm>
              <a:off x="4246928" y="6554739"/>
              <a:ext cx="9338" cy="98051"/>
            </a:xfrm>
            <a:custGeom>
              <a:avLst/>
              <a:gdLst>
                <a:gd name="T0" fmla="*/ 0 w 1"/>
                <a:gd name="T1" fmla="*/ 0 h 9"/>
                <a:gd name="T2" fmla="*/ 1 w 1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9">
                  <a:moveTo>
                    <a:pt x="0" y="0"/>
                  </a:moveTo>
                  <a:cubicBezTo>
                    <a:pt x="0" y="3"/>
                    <a:pt x="1" y="7"/>
                    <a:pt x="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7" name="Freeform 406"/>
            <p:cNvSpPr/>
            <p:nvPr/>
          </p:nvSpPr>
          <p:spPr bwMode="auto">
            <a:xfrm>
              <a:off x="3481197" y="5709634"/>
              <a:ext cx="564960" cy="210109"/>
            </a:xfrm>
            <a:custGeom>
              <a:avLst/>
              <a:gdLst>
                <a:gd name="T0" fmla="*/ 0 w 51"/>
                <a:gd name="T1" fmla="*/ 18 h 19"/>
                <a:gd name="T2" fmla="*/ 30 w 51"/>
                <a:gd name="T3" fmla="*/ 1 h 19"/>
                <a:gd name="T4" fmla="*/ 51 w 51"/>
                <a:gd name="T5" fmla="*/ 1 h 19"/>
                <a:gd name="T6" fmla="*/ 21 w 5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9">
                  <a:moveTo>
                    <a:pt x="0" y="18"/>
                  </a:moveTo>
                  <a:cubicBezTo>
                    <a:pt x="6" y="16"/>
                    <a:pt x="26" y="2"/>
                    <a:pt x="30" y="1"/>
                  </a:cubicBezTo>
                  <a:cubicBezTo>
                    <a:pt x="30" y="1"/>
                    <a:pt x="45" y="0"/>
                    <a:pt x="51" y="1"/>
                  </a:cubicBezTo>
                  <a:cubicBezTo>
                    <a:pt x="49" y="5"/>
                    <a:pt x="27" y="17"/>
                    <a:pt x="21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8" name="Freeform 407"/>
            <p:cNvSpPr/>
            <p:nvPr/>
          </p:nvSpPr>
          <p:spPr bwMode="auto">
            <a:xfrm>
              <a:off x="3733328" y="5887059"/>
              <a:ext cx="536945" cy="224116"/>
            </a:xfrm>
            <a:custGeom>
              <a:avLst/>
              <a:gdLst>
                <a:gd name="T0" fmla="*/ 0 w 48"/>
                <a:gd name="T1" fmla="*/ 18 h 20"/>
                <a:gd name="T2" fmla="*/ 29 w 48"/>
                <a:gd name="T3" fmla="*/ 1 h 20"/>
                <a:gd name="T4" fmla="*/ 48 w 48"/>
                <a:gd name="T5" fmla="*/ 1 h 20"/>
                <a:gd name="T6" fmla="*/ 16 w 4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0">
                  <a:moveTo>
                    <a:pt x="0" y="18"/>
                  </a:moveTo>
                  <a:cubicBezTo>
                    <a:pt x="6" y="15"/>
                    <a:pt x="24" y="3"/>
                    <a:pt x="29" y="1"/>
                  </a:cubicBezTo>
                  <a:cubicBezTo>
                    <a:pt x="29" y="1"/>
                    <a:pt x="42" y="0"/>
                    <a:pt x="48" y="1"/>
                  </a:cubicBezTo>
                  <a:cubicBezTo>
                    <a:pt x="46" y="4"/>
                    <a:pt x="22" y="18"/>
                    <a:pt x="16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9" name="Freeform 408"/>
            <p:cNvSpPr/>
            <p:nvPr/>
          </p:nvSpPr>
          <p:spPr bwMode="auto">
            <a:xfrm>
              <a:off x="4181561" y="6321285"/>
              <a:ext cx="485585" cy="177425"/>
            </a:xfrm>
            <a:custGeom>
              <a:avLst/>
              <a:gdLst>
                <a:gd name="T0" fmla="*/ 0 w 44"/>
                <a:gd name="T1" fmla="*/ 14 h 16"/>
                <a:gd name="T2" fmla="*/ 28 w 44"/>
                <a:gd name="T3" fmla="*/ 0 h 16"/>
                <a:gd name="T4" fmla="*/ 44 w 44"/>
                <a:gd name="T5" fmla="*/ 1 h 16"/>
                <a:gd name="T6" fmla="*/ 18 w 4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0" y="14"/>
                  </a:moveTo>
                  <a:cubicBezTo>
                    <a:pt x="6" y="11"/>
                    <a:pt x="23" y="2"/>
                    <a:pt x="28" y="0"/>
                  </a:cubicBezTo>
                  <a:cubicBezTo>
                    <a:pt x="28" y="0"/>
                    <a:pt x="37" y="0"/>
                    <a:pt x="44" y="1"/>
                  </a:cubicBezTo>
                  <a:cubicBezTo>
                    <a:pt x="42" y="4"/>
                    <a:pt x="24" y="14"/>
                    <a:pt x="18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0" name="Freeform 409"/>
            <p:cNvSpPr/>
            <p:nvPr/>
          </p:nvSpPr>
          <p:spPr bwMode="auto">
            <a:xfrm>
              <a:off x="3934099" y="6087830"/>
              <a:ext cx="546283" cy="242793"/>
            </a:xfrm>
            <a:custGeom>
              <a:avLst/>
              <a:gdLst>
                <a:gd name="T0" fmla="*/ 0 w 49"/>
                <a:gd name="T1" fmla="*/ 18 h 22"/>
                <a:gd name="T2" fmla="*/ 30 w 49"/>
                <a:gd name="T3" fmla="*/ 0 h 22"/>
                <a:gd name="T4" fmla="*/ 49 w 49"/>
                <a:gd name="T5" fmla="*/ 3 h 22"/>
                <a:gd name="T6" fmla="*/ 21 w 49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2">
                  <a:moveTo>
                    <a:pt x="0" y="18"/>
                  </a:moveTo>
                  <a:cubicBezTo>
                    <a:pt x="6" y="16"/>
                    <a:pt x="26" y="2"/>
                    <a:pt x="30" y="0"/>
                  </a:cubicBezTo>
                  <a:cubicBezTo>
                    <a:pt x="30" y="0"/>
                    <a:pt x="42" y="2"/>
                    <a:pt x="49" y="3"/>
                  </a:cubicBezTo>
                  <a:cubicBezTo>
                    <a:pt x="47" y="6"/>
                    <a:pt x="26" y="18"/>
                    <a:pt x="21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1" name="Freeform 410"/>
            <p:cNvSpPr/>
            <p:nvPr/>
          </p:nvSpPr>
          <p:spPr bwMode="auto">
            <a:xfrm>
              <a:off x="4368324" y="6330623"/>
              <a:ext cx="298822" cy="410880"/>
            </a:xfrm>
            <a:custGeom>
              <a:avLst/>
              <a:gdLst>
                <a:gd name="T0" fmla="*/ 27 w 27"/>
                <a:gd name="T1" fmla="*/ 0 h 37"/>
                <a:gd name="T2" fmla="*/ 27 w 27"/>
                <a:gd name="T3" fmla="*/ 21 h 37"/>
                <a:gd name="T4" fmla="*/ 0 w 27"/>
                <a:gd name="T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cubicBezTo>
                    <a:pt x="27" y="7"/>
                    <a:pt x="27" y="16"/>
                    <a:pt x="27" y="21"/>
                  </a:cubicBezTo>
                  <a:cubicBezTo>
                    <a:pt x="27" y="21"/>
                    <a:pt x="11" y="32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2" name="Freeform 411"/>
            <p:cNvSpPr/>
            <p:nvPr/>
          </p:nvSpPr>
          <p:spPr bwMode="auto">
            <a:xfrm>
              <a:off x="4046157" y="5723641"/>
              <a:ext cx="9338" cy="177425"/>
            </a:xfrm>
            <a:custGeom>
              <a:avLst/>
              <a:gdLst>
                <a:gd name="T0" fmla="*/ 0 w 1"/>
                <a:gd name="T1" fmla="*/ 0 h 16"/>
                <a:gd name="T2" fmla="*/ 1 w 1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0" y="12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3" name="Freeform 412"/>
            <p:cNvSpPr/>
            <p:nvPr/>
          </p:nvSpPr>
          <p:spPr bwMode="auto">
            <a:xfrm>
              <a:off x="4270273" y="5901066"/>
              <a:ext cx="0" cy="186764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4" name="Freeform 413"/>
            <p:cNvSpPr/>
            <p:nvPr/>
          </p:nvSpPr>
          <p:spPr bwMode="auto">
            <a:xfrm>
              <a:off x="4480382" y="6120514"/>
              <a:ext cx="0" cy="191433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5" name="Freeform 414"/>
            <p:cNvSpPr/>
            <p:nvPr/>
          </p:nvSpPr>
          <p:spPr bwMode="auto">
            <a:xfrm>
              <a:off x="3957444" y="5732979"/>
              <a:ext cx="88713" cy="224116"/>
            </a:xfrm>
            <a:custGeom>
              <a:avLst/>
              <a:gdLst>
                <a:gd name="T0" fmla="*/ 8 w 8"/>
                <a:gd name="T1" fmla="*/ 0 h 20"/>
                <a:gd name="T2" fmla="*/ 0 w 8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6" y="6"/>
                    <a:pt x="2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6" name="Freeform 415"/>
            <p:cNvSpPr/>
            <p:nvPr/>
          </p:nvSpPr>
          <p:spPr bwMode="auto">
            <a:xfrm>
              <a:off x="3868732" y="5798346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7" y="3"/>
                    <a:pt x="1" y="16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7" name="Freeform 416"/>
            <p:cNvSpPr/>
            <p:nvPr/>
          </p:nvSpPr>
          <p:spPr bwMode="auto">
            <a:xfrm>
              <a:off x="3789357" y="5845037"/>
              <a:ext cx="7937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8" name="Freeform 417"/>
            <p:cNvSpPr/>
            <p:nvPr/>
          </p:nvSpPr>
          <p:spPr bwMode="auto">
            <a:xfrm>
              <a:off x="3723990" y="5887059"/>
              <a:ext cx="56029" cy="200771"/>
            </a:xfrm>
            <a:custGeom>
              <a:avLst/>
              <a:gdLst>
                <a:gd name="T0" fmla="*/ 5 w 5"/>
                <a:gd name="T1" fmla="*/ 0 h 18"/>
                <a:gd name="T2" fmla="*/ 0 w 5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3" y="5"/>
                    <a:pt x="2" y="13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9" name="Freeform 418"/>
            <p:cNvSpPr/>
            <p:nvPr/>
          </p:nvSpPr>
          <p:spPr bwMode="auto">
            <a:xfrm>
              <a:off x="4167553" y="5933750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6" y="6"/>
                    <a:pt x="3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0" name="Freeform 419"/>
            <p:cNvSpPr/>
            <p:nvPr/>
          </p:nvSpPr>
          <p:spPr bwMode="auto">
            <a:xfrm>
              <a:off x="4092848" y="5975772"/>
              <a:ext cx="74705" cy="224116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3"/>
                    <a:pt x="1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1" name="Freeform 420"/>
            <p:cNvSpPr/>
            <p:nvPr/>
          </p:nvSpPr>
          <p:spPr bwMode="auto">
            <a:xfrm>
              <a:off x="4004135" y="6022463"/>
              <a:ext cx="74705" cy="219447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7" y="5"/>
                    <a:pt x="2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2" name="Freeform 421"/>
            <p:cNvSpPr/>
            <p:nvPr/>
          </p:nvSpPr>
          <p:spPr bwMode="auto">
            <a:xfrm>
              <a:off x="3934099" y="6087830"/>
              <a:ext cx="56029" cy="186764"/>
            </a:xfrm>
            <a:custGeom>
              <a:avLst/>
              <a:gdLst>
                <a:gd name="T0" fmla="*/ 5 w 5"/>
                <a:gd name="T1" fmla="*/ 0 h 17"/>
                <a:gd name="T2" fmla="*/ 0 w 5"/>
                <a:gd name="T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7">
                  <a:moveTo>
                    <a:pt x="5" y="0"/>
                  </a:moveTo>
                  <a:cubicBezTo>
                    <a:pt x="3" y="5"/>
                    <a:pt x="2" y="1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3" name="Freeform 422"/>
            <p:cNvSpPr/>
            <p:nvPr/>
          </p:nvSpPr>
          <p:spPr bwMode="auto">
            <a:xfrm>
              <a:off x="4401008" y="6134521"/>
              <a:ext cx="65367" cy="219447"/>
            </a:xfrm>
            <a:custGeom>
              <a:avLst/>
              <a:gdLst>
                <a:gd name="T0" fmla="*/ 6 w 6"/>
                <a:gd name="T1" fmla="*/ 0 h 20"/>
                <a:gd name="T2" fmla="*/ 0 w 6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4" y="6"/>
                    <a:pt x="3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4" name="Freeform 423"/>
            <p:cNvSpPr/>
            <p:nvPr/>
          </p:nvSpPr>
          <p:spPr bwMode="auto">
            <a:xfrm>
              <a:off x="4326302" y="6185881"/>
              <a:ext cx="7470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2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5" name="Freeform 424"/>
            <p:cNvSpPr/>
            <p:nvPr/>
          </p:nvSpPr>
          <p:spPr bwMode="auto">
            <a:xfrm>
              <a:off x="4256266" y="6232572"/>
              <a:ext cx="70036" cy="200771"/>
            </a:xfrm>
            <a:custGeom>
              <a:avLst/>
              <a:gdLst>
                <a:gd name="T0" fmla="*/ 6 w 6"/>
                <a:gd name="T1" fmla="*/ 0 h 18"/>
                <a:gd name="T2" fmla="*/ 0 w 6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5" y="4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6" name="Freeform 425"/>
            <p:cNvSpPr/>
            <p:nvPr/>
          </p:nvSpPr>
          <p:spPr bwMode="auto">
            <a:xfrm>
              <a:off x="4190899" y="6288601"/>
              <a:ext cx="42022" cy="177425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5"/>
                    <a:pt x="2" y="12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7" name="Freeform 426"/>
            <p:cNvSpPr/>
            <p:nvPr/>
          </p:nvSpPr>
          <p:spPr bwMode="auto">
            <a:xfrm>
              <a:off x="4601779" y="6353968"/>
              <a:ext cx="56029" cy="256800"/>
            </a:xfrm>
            <a:custGeom>
              <a:avLst/>
              <a:gdLst>
                <a:gd name="T0" fmla="*/ 5 w 5"/>
                <a:gd name="T1" fmla="*/ 0 h 23"/>
                <a:gd name="T2" fmla="*/ 0 w 5"/>
                <a:gd name="T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3" y="5"/>
                    <a:pt x="1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8" name="Freeform 427"/>
            <p:cNvSpPr/>
            <p:nvPr/>
          </p:nvSpPr>
          <p:spPr bwMode="auto">
            <a:xfrm>
              <a:off x="4513066" y="6400659"/>
              <a:ext cx="79375" cy="261469"/>
            </a:xfrm>
            <a:custGeom>
              <a:avLst/>
              <a:gdLst>
                <a:gd name="T0" fmla="*/ 7 w 7"/>
                <a:gd name="T1" fmla="*/ 0 h 24"/>
                <a:gd name="T2" fmla="*/ 0 w 7"/>
                <a:gd name="T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6" y="3"/>
                    <a:pt x="2" y="21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9" name="Freeform 428"/>
            <p:cNvSpPr/>
            <p:nvPr/>
          </p:nvSpPr>
          <p:spPr bwMode="auto">
            <a:xfrm>
              <a:off x="4447699" y="6433343"/>
              <a:ext cx="74705" cy="275476"/>
            </a:xfrm>
            <a:custGeom>
              <a:avLst/>
              <a:gdLst>
                <a:gd name="T0" fmla="*/ 7 w 7"/>
                <a:gd name="T1" fmla="*/ 0 h 25"/>
                <a:gd name="T2" fmla="*/ 0 w 7"/>
                <a:gd name="T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7" y="4"/>
                    <a:pt x="1" y="2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0" name="Freeform 429"/>
            <p:cNvSpPr/>
            <p:nvPr/>
          </p:nvSpPr>
          <p:spPr bwMode="auto">
            <a:xfrm>
              <a:off x="4377662" y="6475365"/>
              <a:ext cx="79375" cy="242793"/>
            </a:xfrm>
            <a:custGeom>
              <a:avLst/>
              <a:gdLst>
                <a:gd name="T0" fmla="*/ 7 w 7"/>
                <a:gd name="T1" fmla="*/ 0 h 22"/>
                <a:gd name="T2" fmla="*/ 0 w 7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6" y="4"/>
                    <a:pt x="1" y="18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6" name="组合 1495"/>
          <p:cNvGrpSpPr/>
          <p:nvPr/>
        </p:nvGrpSpPr>
        <p:grpSpPr>
          <a:xfrm>
            <a:off x="822449" y="3751099"/>
            <a:ext cx="499593" cy="373527"/>
            <a:chOff x="1361431" y="5069968"/>
            <a:chExt cx="499593" cy="373527"/>
          </a:xfrm>
        </p:grpSpPr>
        <p:sp>
          <p:nvSpPr>
            <p:cNvPr id="1451" name="Freeform 430"/>
            <p:cNvSpPr/>
            <p:nvPr/>
          </p:nvSpPr>
          <p:spPr bwMode="auto">
            <a:xfrm>
              <a:off x="1380107" y="5102652"/>
              <a:ext cx="233454" cy="219447"/>
            </a:xfrm>
            <a:custGeom>
              <a:avLst/>
              <a:gdLst>
                <a:gd name="T0" fmla="*/ 0 w 21"/>
                <a:gd name="T1" fmla="*/ 10 h 20"/>
                <a:gd name="T2" fmla="*/ 13 w 21"/>
                <a:gd name="T3" fmla="*/ 20 h 20"/>
                <a:gd name="T4" fmla="*/ 21 w 21"/>
                <a:gd name="T5" fmla="*/ 9 h 20"/>
                <a:gd name="T6" fmla="*/ 8 w 2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4" y="14"/>
                    <a:pt x="10" y="18"/>
                    <a:pt x="13" y="20"/>
                  </a:cubicBezTo>
                  <a:cubicBezTo>
                    <a:pt x="17" y="18"/>
                    <a:pt x="20" y="14"/>
                    <a:pt x="21" y="9"/>
                  </a:cubicBezTo>
                  <a:cubicBezTo>
                    <a:pt x="17" y="6"/>
                    <a:pt x="13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2" name="Freeform 431"/>
            <p:cNvSpPr/>
            <p:nvPr/>
          </p:nvSpPr>
          <p:spPr bwMode="auto">
            <a:xfrm>
              <a:off x="1361431" y="5069968"/>
              <a:ext cx="163418" cy="154080"/>
            </a:xfrm>
            <a:custGeom>
              <a:avLst/>
              <a:gdLst>
                <a:gd name="T0" fmla="*/ 8 w 15"/>
                <a:gd name="T1" fmla="*/ 3 h 14"/>
                <a:gd name="T2" fmla="*/ 2 w 15"/>
                <a:gd name="T3" fmla="*/ 14 h 14"/>
                <a:gd name="T4" fmla="*/ 8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8" y="3"/>
                  </a:moveTo>
                  <a:cubicBezTo>
                    <a:pt x="15" y="0"/>
                    <a:pt x="4" y="14"/>
                    <a:pt x="2" y="14"/>
                  </a:cubicBezTo>
                  <a:cubicBezTo>
                    <a:pt x="0" y="13"/>
                    <a:pt x="2" y="6"/>
                    <a:pt x="8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3" name="Freeform 432"/>
            <p:cNvSpPr/>
            <p:nvPr/>
          </p:nvSpPr>
          <p:spPr bwMode="auto">
            <a:xfrm>
              <a:off x="1482827" y="5144674"/>
              <a:ext cx="186764" cy="247462"/>
            </a:xfrm>
            <a:custGeom>
              <a:avLst/>
              <a:gdLst>
                <a:gd name="T0" fmla="*/ 3 w 17"/>
                <a:gd name="T1" fmla="*/ 15 h 22"/>
                <a:gd name="T2" fmla="*/ 4 w 17"/>
                <a:gd name="T3" fmla="*/ 21 h 22"/>
                <a:gd name="T4" fmla="*/ 17 w 17"/>
                <a:gd name="T5" fmla="*/ 4 h 22"/>
                <a:gd name="T6" fmla="*/ 12 w 17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3" y="15"/>
                  </a:moveTo>
                  <a:cubicBezTo>
                    <a:pt x="1" y="17"/>
                    <a:pt x="0" y="22"/>
                    <a:pt x="4" y="21"/>
                  </a:cubicBezTo>
                  <a:cubicBezTo>
                    <a:pt x="9" y="19"/>
                    <a:pt x="17" y="8"/>
                    <a:pt x="17" y="4"/>
                  </a:cubicBezTo>
                  <a:cubicBezTo>
                    <a:pt x="17" y="0"/>
                    <a:pt x="13" y="2"/>
                    <a:pt x="1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4" name="Freeform 433"/>
            <p:cNvSpPr/>
            <p:nvPr/>
          </p:nvSpPr>
          <p:spPr bwMode="auto">
            <a:xfrm>
              <a:off x="1613562" y="5280077"/>
              <a:ext cx="247462" cy="163418"/>
            </a:xfrm>
            <a:custGeom>
              <a:avLst/>
              <a:gdLst>
                <a:gd name="T0" fmla="*/ 0 w 22"/>
                <a:gd name="T1" fmla="*/ 2 h 15"/>
                <a:gd name="T2" fmla="*/ 16 w 22"/>
                <a:gd name="T3" fmla="*/ 13 h 15"/>
                <a:gd name="T4" fmla="*/ 22 w 22"/>
                <a:gd name="T5" fmla="*/ 15 h 15"/>
                <a:gd name="T6" fmla="*/ 18 w 22"/>
                <a:gd name="T7" fmla="*/ 10 h 15"/>
                <a:gd name="T8" fmla="*/ 2 w 2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0" y="2"/>
                  </a:moveTo>
                  <a:cubicBezTo>
                    <a:pt x="4" y="5"/>
                    <a:pt x="16" y="13"/>
                    <a:pt x="16" y="13"/>
                  </a:cubicBezTo>
                  <a:cubicBezTo>
                    <a:pt x="16" y="13"/>
                    <a:pt x="21" y="14"/>
                    <a:pt x="22" y="15"/>
                  </a:cubicBezTo>
                  <a:cubicBezTo>
                    <a:pt x="21" y="13"/>
                    <a:pt x="18" y="10"/>
                    <a:pt x="18" y="10"/>
                  </a:cubicBezTo>
                  <a:cubicBezTo>
                    <a:pt x="18" y="10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7" name="组合 1496"/>
          <p:cNvGrpSpPr/>
          <p:nvPr/>
        </p:nvGrpSpPr>
        <p:grpSpPr>
          <a:xfrm>
            <a:off x="1817406" y="2661842"/>
            <a:ext cx="345513" cy="630327"/>
            <a:chOff x="1580878" y="4570376"/>
            <a:chExt cx="345513" cy="630327"/>
          </a:xfrm>
        </p:grpSpPr>
        <p:sp>
          <p:nvSpPr>
            <p:cNvPr id="1455" name="Freeform 434"/>
            <p:cNvSpPr/>
            <p:nvPr/>
          </p:nvSpPr>
          <p:spPr bwMode="auto">
            <a:xfrm>
              <a:off x="1627569" y="4612398"/>
              <a:ext cx="210109" cy="247462"/>
            </a:xfrm>
            <a:custGeom>
              <a:avLst/>
              <a:gdLst>
                <a:gd name="T0" fmla="*/ 0 w 19"/>
                <a:gd name="T1" fmla="*/ 2 h 22"/>
                <a:gd name="T2" fmla="*/ 4 w 19"/>
                <a:gd name="T3" fmla="*/ 20 h 22"/>
                <a:gd name="T4" fmla="*/ 19 w 19"/>
                <a:gd name="T5" fmla="*/ 18 h 22"/>
                <a:gd name="T6" fmla="*/ 16 w 1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2">
                  <a:moveTo>
                    <a:pt x="0" y="2"/>
                  </a:moveTo>
                  <a:cubicBezTo>
                    <a:pt x="1" y="8"/>
                    <a:pt x="2" y="17"/>
                    <a:pt x="4" y="20"/>
                  </a:cubicBezTo>
                  <a:cubicBezTo>
                    <a:pt x="9" y="22"/>
                    <a:pt x="15" y="21"/>
                    <a:pt x="19" y="18"/>
                  </a:cubicBezTo>
                  <a:cubicBezTo>
                    <a:pt x="18" y="12"/>
                    <a:pt x="17" y="6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6" name="Freeform 435"/>
            <p:cNvSpPr/>
            <p:nvPr/>
          </p:nvSpPr>
          <p:spPr bwMode="auto">
            <a:xfrm>
              <a:off x="1613562" y="4570376"/>
              <a:ext cx="256800" cy="88713"/>
            </a:xfrm>
            <a:custGeom>
              <a:avLst/>
              <a:gdLst>
                <a:gd name="T0" fmla="*/ 15 w 23"/>
                <a:gd name="T1" fmla="*/ 3 h 8"/>
                <a:gd name="T2" fmla="*/ 2 w 23"/>
                <a:gd name="T3" fmla="*/ 6 h 8"/>
                <a:gd name="T4" fmla="*/ 15 w 23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8">
                  <a:moveTo>
                    <a:pt x="15" y="3"/>
                  </a:moveTo>
                  <a:cubicBezTo>
                    <a:pt x="23" y="5"/>
                    <a:pt x="3" y="8"/>
                    <a:pt x="2" y="6"/>
                  </a:cubicBezTo>
                  <a:cubicBezTo>
                    <a:pt x="0" y="5"/>
                    <a:pt x="8" y="0"/>
                    <a:pt x="15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7" name="Freeform 436"/>
            <p:cNvSpPr/>
            <p:nvPr/>
          </p:nvSpPr>
          <p:spPr bwMode="auto">
            <a:xfrm>
              <a:off x="1580878" y="4789823"/>
              <a:ext cx="345513" cy="121396"/>
            </a:xfrm>
            <a:custGeom>
              <a:avLst/>
              <a:gdLst>
                <a:gd name="T0" fmla="*/ 7 w 31"/>
                <a:gd name="T1" fmla="*/ 3 h 11"/>
                <a:gd name="T2" fmla="*/ 4 w 31"/>
                <a:gd name="T3" fmla="*/ 8 h 11"/>
                <a:gd name="T4" fmla="*/ 28 w 31"/>
                <a:gd name="T5" fmla="*/ 5 h 11"/>
                <a:gd name="T6" fmla="*/ 24 w 3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1">
                  <a:moveTo>
                    <a:pt x="7" y="3"/>
                  </a:moveTo>
                  <a:cubicBezTo>
                    <a:pt x="4" y="3"/>
                    <a:pt x="0" y="6"/>
                    <a:pt x="4" y="8"/>
                  </a:cubicBezTo>
                  <a:cubicBezTo>
                    <a:pt x="9" y="11"/>
                    <a:pt x="25" y="8"/>
                    <a:pt x="28" y="5"/>
                  </a:cubicBezTo>
                  <a:cubicBezTo>
                    <a:pt x="31" y="2"/>
                    <a:pt x="26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8" name="Freeform 437"/>
            <p:cNvSpPr/>
            <p:nvPr/>
          </p:nvSpPr>
          <p:spPr bwMode="auto">
            <a:xfrm>
              <a:off x="1748965" y="4892543"/>
              <a:ext cx="112058" cy="308160"/>
            </a:xfrm>
            <a:custGeom>
              <a:avLst/>
              <a:gdLst>
                <a:gd name="T0" fmla="*/ 0 w 10"/>
                <a:gd name="T1" fmla="*/ 0 h 28"/>
                <a:gd name="T2" fmla="*/ 5 w 10"/>
                <a:gd name="T3" fmla="*/ 22 h 28"/>
                <a:gd name="T4" fmla="*/ 9 w 10"/>
                <a:gd name="T5" fmla="*/ 28 h 28"/>
                <a:gd name="T6" fmla="*/ 9 w 10"/>
                <a:gd name="T7" fmla="*/ 20 h 28"/>
                <a:gd name="T8" fmla="*/ 3 w 10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2" y="6"/>
                    <a:pt x="5" y="22"/>
                    <a:pt x="5" y="22"/>
                  </a:cubicBezTo>
                  <a:cubicBezTo>
                    <a:pt x="5" y="22"/>
                    <a:pt x="8" y="26"/>
                    <a:pt x="9" y="28"/>
                  </a:cubicBezTo>
                  <a:cubicBezTo>
                    <a:pt x="10" y="25"/>
                    <a:pt x="9" y="20"/>
                    <a:pt x="9" y="20"/>
                  </a:cubicBezTo>
                  <a:cubicBezTo>
                    <a:pt x="9" y="20"/>
                    <a:pt x="4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1" name="组合 1500"/>
          <p:cNvGrpSpPr/>
          <p:nvPr/>
        </p:nvGrpSpPr>
        <p:grpSpPr>
          <a:xfrm>
            <a:off x="1705584" y="4177800"/>
            <a:ext cx="298822" cy="635628"/>
            <a:chOff x="3849774" y="4209465"/>
            <a:chExt cx="298822" cy="635628"/>
          </a:xfrm>
        </p:grpSpPr>
        <p:sp>
          <p:nvSpPr>
            <p:cNvPr id="1459" name="Freeform 438"/>
            <p:cNvSpPr/>
            <p:nvPr/>
          </p:nvSpPr>
          <p:spPr bwMode="auto">
            <a:xfrm>
              <a:off x="3849774" y="4209465"/>
              <a:ext cx="298822" cy="429556"/>
            </a:xfrm>
            <a:custGeom>
              <a:avLst/>
              <a:gdLst>
                <a:gd name="T0" fmla="*/ 4 w 27"/>
                <a:gd name="T1" fmla="*/ 6 h 39"/>
                <a:gd name="T2" fmla="*/ 20 w 27"/>
                <a:gd name="T3" fmla="*/ 5 h 39"/>
                <a:gd name="T4" fmla="*/ 17 w 27"/>
                <a:gd name="T5" fmla="*/ 23 h 39"/>
                <a:gd name="T6" fmla="*/ 13 w 27"/>
                <a:gd name="T7" fmla="*/ 37 h 39"/>
                <a:gd name="T8" fmla="*/ 11 w 27"/>
                <a:gd name="T9" fmla="*/ 22 h 39"/>
                <a:gd name="T10" fmla="*/ 17 w 27"/>
                <a:gd name="T11" fmla="*/ 13 h 39"/>
                <a:gd name="T12" fmla="*/ 10 w 27"/>
                <a:gd name="T13" fmla="*/ 11 h 39"/>
                <a:gd name="T14" fmla="*/ 4 w 27"/>
                <a:gd name="T1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9">
                  <a:moveTo>
                    <a:pt x="4" y="6"/>
                  </a:moveTo>
                  <a:cubicBezTo>
                    <a:pt x="8" y="0"/>
                    <a:pt x="16" y="1"/>
                    <a:pt x="20" y="5"/>
                  </a:cubicBezTo>
                  <a:cubicBezTo>
                    <a:pt x="27" y="11"/>
                    <a:pt x="22" y="18"/>
                    <a:pt x="17" y="23"/>
                  </a:cubicBezTo>
                  <a:cubicBezTo>
                    <a:pt x="11" y="29"/>
                    <a:pt x="18" y="35"/>
                    <a:pt x="13" y="37"/>
                  </a:cubicBezTo>
                  <a:cubicBezTo>
                    <a:pt x="7" y="39"/>
                    <a:pt x="7" y="27"/>
                    <a:pt x="11" y="22"/>
                  </a:cubicBezTo>
                  <a:cubicBezTo>
                    <a:pt x="13" y="20"/>
                    <a:pt x="17" y="17"/>
                    <a:pt x="17" y="13"/>
                  </a:cubicBezTo>
                  <a:cubicBezTo>
                    <a:pt x="16" y="9"/>
                    <a:pt x="12" y="8"/>
                    <a:pt x="10" y="11"/>
                  </a:cubicBezTo>
                  <a:cubicBezTo>
                    <a:pt x="7" y="14"/>
                    <a:pt x="0" y="12"/>
                    <a:pt x="4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0" name="Freeform 439"/>
            <p:cNvSpPr/>
            <p:nvPr/>
          </p:nvSpPr>
          <p:spPr bwMode="auto">
            <a:xfrm>
              <a:off x="3915555" y="4700351"/>
              <a:ext cx="154080" cy="144742"/>
            </a:xfrm>
            <a:custGeom>
              <a:avLst/>
              <a:gdLst>
                <a:gd name="T0" fmla="*/ 10 w 14"/>
                <a:gd name="T1" fmla="*/ 5 h 13"/>
                <a:gd name="T2" fmla="*/ 3 w 14"/>
                <a:gd name="T3" fmla="*/ 10 h 13"/>
                <a:gd name="T4" fmla="*/ 10 w 14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0" y="5"/>
                  </a:moveTo>
                  <a:cubicBezTo>
                    <a:pt x="14" y="10"/>
                    <a:pt x="7" y="13"/>
                    <a:pt x="3" y="10"/>
                  </a:cubicBezTo>
                  <a:cubicBezTo>
                    <a:pt x="0" y="6"/>
                    <a:pt x="6" y="0"/>
                    <a:pt x="1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1" name="组合 1490"/>
          <p:cNvGrpSpPr/>
          <p:nvPr/>
        </p:nvGrpSpPr>
        <p:grpSpPr>
          <a:xfrm>
            <a:off x="3214651" y="689219"/>
            <a:ext cx="345513" cy="387534"/>
            <a:chOff x="4489721" y="5644267"/>
            <a:chExt cx="345513" cy="387534"/>
          </a:xfrm>
        </p:grpSpPr>
        <p:sp>
          <p:nvSpPr>
            <p:cNvPr id="1461" name="Freeform 440"/>
            <p:cNvSpPr/>
            <p:nvPr/>
          </p:nvSpPr>
          <p:spPr bwMode="auto">
            <a:xfrm>
              <a:off x="4489721" y="5644267"/>
              <a:ext cx="345513" cy="387534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2" name="Freeform 441"/>
            <p:cNvSpPr/>
            <p:nvPr/>
          </p:nvSpPr>
          <p:spPr bwMode="auto">
            <a:xfrm>
              <a:off x="4634462" y="5812354"/>
              <a:ext cx="56029" cy="74705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8" name="组合 1487"/>
          <p:cNvGrpSpPr/>
          <p:nvPr/>
        </p:nvGrpSpPr>
        <p:grpSpPr>
          <a:xfrm>
            <a:off x="169961" y="3869295"/>
            <a:ext cx="522938" cy="709702"/>
            <a:chOff x="-352125" y="4336921"/>
            <a:chExt cx="522938" cy="709702"/>
          </a:xfrm>
        </p:grpSpPr>
        <p:sp>
          <p:nvSpPr>
            <p:cNvPr id="246" name="Freeform 446"/>
            <p:cNvSpPr/>
            <p:nvPr/>
          </p:nvSpPr>
          <p:spPr bwMode="auto">
            <a:xfrm>
              <a:off x="-352125" y="4336921"/>
              <a:ext cx="522938" cy="709702"/>
            </a:xfrm>
            <a:custGeom>
              <a:avLst/>
              <a:gdLst>
                <a:gd name="T0" fmla="*/ 47 w 47"/>
                <a:gd name="T1" fmla="*/ 8 h 64"/>
                <a:gd name="T2" fmla="*/ 32 w 47"/>
                <a:gd name="T3" fmla="*/ 0 h 64"/>
                <a:gd name="T4" fmla="*/ 0 w 47"/>
                <a:gd name="T5" fmla="*/ 55 h 64"/>
                <a:gd name="T6" fmla="*/ 17 w 47"/>
                <a:gd name="T7" fmla="*/ 64 h 64"/>
                <a:gd name="T8" fmla="*/ 47 w 47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4">
                  <a:moveTo>
                    <a:pt x="47" y="8"/>
                  </a:moveTo>
                  <a:cubicBezTo>
                    <a:pt x="42" y="5"/>
                    <a:pt x="38" y="3"/>
                    <a:pt x="32" y="0"/>
                  </a:cubicBezTo>
                  <a:cubicBezTo>
                    <a:pt x="21" y="18"/>
                    <a:pt x="12" y="38"/>
                    <a:pt x="0" y="55"/>
                  </a:cubicBezTo>
                  <a:cubicBezTo>
                    <a:pt x="5" y="58"/>
                    <a:pt x="13" y="63"/>
                    <a:pt x="17" y="64"/>
                  </a:cubicBezTo>
                  <a:cubicBezTo>
                    <a:pt x="21" y="60"/>
                    <a:pt x="40" y="19"/>
                    <a:pt x="47" y="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7" name="Freeform 447"/>
            <p:cNvSpPr/>
            <p:nvPr/>
          </p:nvSpPr>
          <p:spPr bwMode="auto">
            <a:xfrm>
              <a:off x="7395" y="4425634"/>
              <a:ext cx="65367" cy="88713"/>
            </a:xfrm>
            <a:custGeom>
              <a:avLst/>
              <a:gdLst>
                <a:gd name="T0" fmla="*/ 0 w 6"/>
                <a:gd name="T1" fmla="*/ 4 h 8"/>
                <a:gd name="T2" fmla="*/ 6 w 6"/>
                <a:gd name="T3" fmla="*/ 4 h 8"/>
                <a:gd name="T4" fmla="*/ 0 w 6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1"/>
                    <a:pt x="5" y="0"/>
                    <a:pt x="6" y="4"/>
                  </a:cubicBezTo>
                  <a:cubicBezTo>
                    <a:pt x="6" y="8"/>
                    <a:pt x="0" y="7"/>
                    <a:pt x="0" y="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8" name="Freeform 448"/>
            <p:cNvSpPr/>
            <p:nvPr/>
          </p:nvSpPr>
          <p:spPr bwMode="auto">
            <a:xfrm>
              <a:off x="-104663" y="4561038"/>
              <a:ext cx="74705" cy="32684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9" name="Freeform 449"/>
            <p:cNvSpPr/>
            <p:nvPr/>
          </p:nvSpPr>
          <p:spPr bwMode="auto">
            <a:xfrm>
              <a:off x="-151354" y="4635743"/>
              <a:ext cx="79375" cy="46691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0" name="Freeform 450"/>
            <p:cNvSpPr/>
            <p:nvPr/>
          </p:nvSpPr>
          <p:spPr bwMode="auto">
            <a:xfrm>
              <a:off x="-137347" y="4593721"/>
              <a:ext cx="65367" cy="32684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6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1" name="Freeform 451"/>
            <p:cNvSpPr/>
            <p:nvPr/>
          </p:nvSpPr>
          <p:spPr bwMode="auto">
            <a:xfrm>
              <a:off x="-207383" y="4724456"/>
              <a:ext cx="88713" cy="46691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2" name="Freeform 452"/>
            <p:cNvSpPr/>
            <p:nvPr/>
          </p:nvSpPr>
          <p:spPr bwMode="auto">
            <a:xfrm>
              <a:off x="-184038" y="4682434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3" name="Freeform 453"/>
            <p:cNvSpPr/>
            <p:nvPr/>
          </p:nvSpPr>
          <p:spPr bwMode="auto">
            <a:xfrm>
              <a:off x="-249405" y="4803830"/>
              <a:ext cx="88713" cy="42022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4" name="Freeform 454"/>
            <p:cNvSpPr/>
            <p:nvPr/>
          </p:nvSpPr>
          <p:spPr bwMode="auto">
            <a:xfrm>
              <a:off x="-226059" y="4771147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5" name="Freeform 455"/>
            <p:cNvSpPr/>
            <p:nvPr/>
          </p:nvSpPr>
          <p:spPr bwMode="auto">
            <a:xfrm>
              <a:off x="-296096" y="4892543"/>
              <a:ext cx="79375" cy="42022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6" name="Freeform 456"/>
            <p:cNvSpPr/>
            <p:nvPr/>
          </p:nvSpPr>
          <p:spPr bwMode="auto">
            <a:xfrm>
              <a:off x="-282089" y="4845852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0" name="组合 1489"/>
          <p:cNvGrpSpPr/>
          <p:nvPr/>
        </p:nvGrpSpPr>
        <p:grpSpPr>
          <a:xfrm>
            <a:off x="-43585" y="4584642"/>
            <a:ext cx="873120" cy="761062"/>
            <a:chOff x="-636939" y="4948572"/>
            <a:chExt cx="873120" cy="761062"/>
          </a:xfrm>
        </p:grpSpPr>
        <p:sp>
          <p:nvSpPr>
            <p:cNvPr id="1217" name="Freeform 457"/>
            <p:cNvSpPr/>
            <p:nvPr/>
          </p:nvSpPr>
          <p:spPr bwMode="auto">
            <a:xfrm>
              <a:off x="-636939" y="4948572"/>
              <a:ext cx="873120" cy="761062"/>
            </a:xfrm>
            <a:custGeom>
              <a:avLst/>
              <a:gdLst>
                <a:gd name="T0" fmla="*/ 0 w 79"/>
                <a:gd name="T1" fmla="*/ 41 h 69"/>
                <a:gd name="T2" fmla="*/ 79 w 79"/>
                <a:gd name="T3" fmla="*/ 0 h 69"/>
                <a:gd name="T4" fmla="*/ 47 w 79"/>
                <a:gd name="T5" fmla="*/ 69 h 69"/>
                <a:gd name="T6" fmla="*/ 0 w 79"/>
                <a:gd name="T7" fmla="*/ 4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69">
                  <a:moveTo>
                    <a:pt x="0" y="41"/>
                  </a:moveTo>
                  <a:cubicBezTo>
                    <a:pt x="7" y="38"/>
                    <a:pt x="65" y="9"/>
                    <a:pt x="79" y="0"/>
                  </a:cubicBezTo>
                  <a:cubicBezTo>
                    <a:pt x="74" y="11"/>
                    <a:pt x="51" y="59"/>
                    <a:pt x="47" y="69"/>
                  </a:cubicBezTo>
                  <a:cubicBezTo>
                    <a:pt x="34" y="61"/>
                    <a:pt x="0" y="41"/>
                    <a:pt x="0" y="4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8" name="Freeform 458"/>
            <p:cNvSpPr/>
            <p:nvPr/>
          </p:nvSpPr>
          <p:spPr bwMode="auto">
            <a:xfrm>
              <a:off x="-440838" y="5200703"/>
              <a:ext cx="401542" cy="331505"/>
            </a:xfrm>
            <a:custGeom>
              <a:avLst/>
              <a:gdLst>
                <a:gd name="T0" fmla="*/ 0 w 36"/>
                <a:gd name="T1" fmla="*/ 17 h 30"/>
                <a:gd name="T2" fmla="*/ 36 w 36"/>
                <a:gd name="T3" fmla="*/ 0 h 30"/>
                <a:gd name="T4" fmla="*/ 23 w 36"/>
                <a:gd name="T5" fmla="*/ 30 h 30"/>
                <a:gd name="T6" fmla="*/ 0 w 36"/>
                <a:gd name="T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0">
                  <a:moveTo>
                    <a:pt x="0" y="17"/>
                  </a:moveTo>
                  <a:cubicBezTo>
                    <a:pt x="2" y="17"/>
                    <a:pt x="27" y="6"/>
                    <a:pt x="36" y="0"/>
                  </a:cubicBezTo>
                  <a:cubicBezTo>
                    <a:pt x="33" y="9"/>
                    <a:pt x="25" y="25"/>
                    <a:pt x="23" y="30"/>
                  </a:cubicBezTo>
                  <a:cubicBezTo>
                    <a:pt x="16" y="26"/>
                    <a:pt x="0" y="17"/>
                    <a:pt x="0" y="1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9" name="Freeform 459"/>
            <p:cNvSpPr/>
            <p:nvPr/>
          </p:nvSpPr>
          <p:spPr bwMode="auto">
            <a:xfrm>
              <a:off x="96108" y="5111990"/>
              <a:ext cx="51360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0" name="Freeform 460"/>
            <p:cNvSpPr/>
            <p:nvPr/>
          </p:nvSpPr>
          <p:spPr bwMode="auto">
            <a:xfrm>
              <a:off x="40079" y="5233387"/>
              <a:ext cx="42022" cy="23345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1" name="Line 461"/>
            <p:cNvSpPr>
              <a:spLocks noChangeShapeType="1"/>
            </p:cNvSpPr>
            <p:nvPr/>
          </p:nvSpPr>
          <p:spPr bwMode="auto">
            <a:xfrm flipH="1" flipV="1">
              <a:off x="72762" y="5177358"/>
              <a:ext cx="42022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2" name="Freeform 462"/>
            <p:cNvSpPr/>
            <p:nvPr/>
          </p:nvSpPr>
          <p:spPr bwMode="auto">
            <a:xfrm>
              <a:off x="-15950" y="5345445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3" name="Line 463"/>
            <p:cNvSpPr>
              <a:spLocks noChangeShapeType="1"/>
            </p:cNvSpPr>
            <p:nvPr/>
          </p:nvSpPr>
          <p:spPr bwMode="auto">
            <a:xfrm flipH="1" flipV="1">
              <a:off x="26071" y="5303423"/>
              <a:ext cx="32684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4" name="Freeform 464"/>
            <p:cNvSpPr/>
            <p:nvPr/>
          </p:nvSpPr>
          <p:spPr bwMode="auto">
            <a:xfrm>
              <a:off x="-71980" y="5457503"/>
              <a:ext cx="56029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5" name="Line 465"/>
            <p:cNvSpPr>
              <a:spLocks noChangeShapeType="1"/>
            </p:cNvSpPr>
            <p:nvPr/>
          </p:nvSpPr>
          <p:spPr bwMode="auto">
            <a:xfrm flipH="1" flipV="1">
              <a:off x="-29958" y="5410812"/>
              <a:ext cx="37353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6" name="Freeform 466"/>
            <p:cNvSpPr/>
            <p:nvPr/>
          </p:nvSpPr>
          <p:spPr bwMode="auto">
            <a:xfrm>
              <a:off x="-118670" y="5569561"/>
              <a:ext cx="46691" cy="18676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7" name="Line 467"/>
            <p:cNvSpPr>
              <a:spLocks noChangeShapeType="1"/>
            </p:cNvSpPr>
            <p:nvPr/>
          </p:nvSpPr>
          <p:spPr bwMode="auto">
            <a:xfrm flipH="1" flipV="1">
              <a:off x="-81318" y="5522870"/>
              <a:ext cx="42022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3" name="组合 1492"/>
          <p:cNvGrpSpPr/>
          <p:nvPr/>
        </p:nvGrpSpPr>
        <p:grpSpPr>
          <a:xfrm>
            <a:off x="1278327" y="6093623"/>
            <a:ext cx="1055214" cy="798414"/>
            <a:chOff x="236180" y="6321285"/>
            <a:chExt cx="1055214" cy="798414"/>
          </a:xfrm>
        </p:grpSpPr>
        <p:sp>
          <p:nvSpPr>
            <p:cNvPr id="1228" name="Freeform 468"/>
            <p:cNvSpPr/>
            <p:nvPr/>
          </p:nvSpPr>
          <p:spPr bwMode="auto">
            <a:xfrm>
              <a:off x="236180" y="6564077"/>
              <a:ext cx="569629" cy="555622"/>
            </a:xfrm>
            <a:custGeom>
              <a:avLst/>
              <a:gdLst>
                <a:gd name="T0" fmla="*/ 2 w 51"/>
                <a:gd name="T1" fmla="*/ 0 h 50"/>
                <a:gd name="T2" fmla="*/ 0 w 51"/>
                <a:gd name="T3" fmla="*/ 5 h 50"/>
                <a:gd name="T4" fmla="*/ 7 w 51"/>
                <a:gd name="T5" fmla="*/ 50 h 50"/>
                <a:gd name="T6" fmla="*/ 30 w 51"/>
                <a:gd name="T7" fmla="*/ 36 h 50"/>
                <a:gd name="T8" fmla="*/ 51 w 51"/>
                <a:gd name="T9" fmla="*/ 44 h 50"/>
                <a:gd name="T10" fmla="*/ 51 w 51"/>
                <a:gd name="T1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0">
                  <a:moveTo>
                    <a:pt x="2" y="0"/>
                  </a:move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6" y="39"/>
                    <a:pt x="7" y="50"/>
                  </a:cubicBezTo>
                  <a:cubicBezTo>
                    <a:pt x="11" y="44"/>
                    <a:pt x="18" y="37"/>
                    <a:pt x="30" y="36"/>
                  </a:cubicBezTo>
                  <a:cubicBezTo>
                    <a:pt x="38" y="36"/>
                    <a:pt x="48" y="38"/>
                    <a:pt x="51" y="44"/>
                  </a:cubicBezTo>
                  <a:cubicBezTo>
                    <a:pt x="51" y="43"/>
                    <a:pt x="51" y="41"/>
                    <a:pt x="51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9" name="Freeform 469"/>
            <p:cNvSpPr/>
            <p:nvPr/>
          </p:nvSpPr>
          <p:spPr bwMode="auto">
            <a:xfrm>
              <a:off x="259526" y="6386652"/>
              <a:ext cx="546283" cy="644334"/>
            </a:xfrm>
            <a:custGeom>
              <a:avLst/>
              <a:gdLst>
                <a:gd name="T0" fmla="*/ 42 w 49"/>
                <a:gd name="T1" fmla="*/ 7 h 58"/>
                <a:gd name="T2" fmla="*/ 25 w 49"/>
                <a:gd name="T3" fmla="*/ 0 h 58"/>
                <a:gd name="T4" fmla="*/ 12 w 49"/>
                <a:gd name="T5" fmla="*/ 3 h 58"/>
                <a:gd name="T6" fmla="*/ 0 w 49"/>
                <a:gd name="T7" fmla="*/ 15 h 58"/>
                <a:gd name="T8" fmla="*/ 7 w 49"/>
                <a:gd name="T9" fmla="*/ 58 h 58"/>
                <a:gd name="T10" fmla="*/ 31 w 49"/>
                <a:gd name="T11" fmla="*/ 49 h 58"/>
                <a:gd name="T12" fmla="*/ 49 w 49"/>
                <a:gd name="T1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8">
                  <a:moveTo>
                    <a:pt x="42" y="7"/>
                  </a:moveTo>
                  <a:cubicBezTo>
                    <a:pt x="37" y="2"/>
                    <a:pt x="32" y="0"/>
                    <a:pt x="25" y="0"/>
                  </a:cubicBezTo>
                  <a:cubicBezTo>
                    <a:pt x="20" y="0"/>
                    <a:pt x="16" y="1"/>
                    <a:pt x="12" y="3"/>
                  </a:cubicBezTo>
                  <a:cubicBezTo>
                    <a:pt x="2" y="7"/>
                    <a:pt x="0" y="15"/>
                    <a:pt x="0" y="15"/>
                  </a:cubicBezTo>
                  <a:cubicBezTo>
                    <a:pt x="0" y="15"/>
                    <a:pt x="7" y="46"/>
                    <a:pt x="7" y="58"/>
                  </a:cubicBezTo>
                  <a:cubicBezTo>
                    <a:pt x="10" y="52"/>
                    <a:pt x="24" y="48"/>
                    <a:pt x="31" y="49"/>
                  </a:cubicBezTo>
                  <a:cubicBezTo>
                    <a:pt x="37" y="49"/>
                    <a:pt x="45" y="51"/>
                    <a:pt x="49" y="5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0" name="Freeform 470"/>
            <p:cNvSpPr/>
            <p:nvPr/>
          </p:nvSpPr>
          <p:spPr bwMode="auto">
            <a:xfrm>
              <a:off x="726435" y="6321285"/>
              <a:ext cx="522938" cy="686356"/>
            </a:xfrm>
            <a:custGeom>
              <a:avLst/>
              <a:gdLst>
                <a:gd name="T0" fmla="*/ 0 w 47"/>
                <a:gd name="T1" fmla="*/ 14 h 62"/>
                <a:gd name="T2" fmla="*/ 16 w 47"/>
                <a:gd name="T3" fmla="*/ 2 h 62"/>
                <a:gd name="T4" fmla="*/ 29 w 47"/>
                <a:gd name="T5" fmla="*/ 1 h 62"/>
                <a:gd name="T6" fmla="*/ 43 w 47"/>
                <a:gd name="T7" fmla="*/ 10 h 62"/>
                <a:gd name="T8" fmla="*/ 47 w 47"/>
                <a:gd name="T9" fmla="*/ 54 h 62"/>
                <a:gd name="T10" fmla="*/ 22 w 47"/>
                <a:gd name="T11" fmla="*/ 50 h 62"/>
                <a:gd name="T12" fmla="*/ 7 w 47"/>
                <a:gd name="T13" fmla="*/ 62 h 62"/>
                <a:gd name="T14" fmla="*/ 0 w 47"/>
                <a:gd name="T15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62">
                  <a:moveTo>
                    <a:pt x="0" y="14"/>
                  </a:moveTo>
                  <a:cubicBezTo>
                    <a:pt x="4" y="8"/>
                    <a:pt x="9" y="4"/>
                    <a:pt x="16" y="2"/>
                  </a:cubicBezTo>
                  <a:cubicBezTo>
                    <a:pt x="21" y="1"/>
                    <a:pt x="24" y="0"/>
                    <a:pt x="29" y="1"/>
                  </a:cubicBezTo>
                  <a:cubicBezTo>
                    <a:pt x="40" y="3"/>
                    <a:pt x="43" y="10"/>
                    <a:pt x="43" y="10"/>
                  </a:cubicBezTo>
                  <a:cubicBezTo>
                    <a:pt x="43" y="10"/>
                    <a:pt x="44" y="42"/>
                    <a:pt x="47" y="54"/>
                  </a:cubicBezTo>
                  <a:cubicBezTo>
                    <a:pt x="43" y="48"/>
                    <a:pt x="29" y="48"/>
                    <a:pt x="22" y="50"/>
                  </a:cubicBezTo>
                  <a:cubicBezTo>
                    <a:pt x="16" y="52"/>
                    <a:pt x="9" y="56"/>
                    <a:pt x="7" y="62"/>
                  </a:cubicBezTo>
                  <a:cubicBezTo>
                    <a:pt x="7" y="56"/>
                    <a:pt x="2" y="20"/>
                    <a:pt x="0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1" name="Freeform 471"/>
            <p:cNvSpPr/>
            <p:nvPr/>
          </p:nvSpPr>
          <p:spPr bwMode="auto">
            <a:xfrm>
              <a:off x="805809" y="6442681"/>
              <a:ext cx="485585" cy="611651"/>
            </a:xfrm>
            <a:custGeom>
              <a:avLst/>
              <a:gdLst>
                <a:gd name="T0" fmla="*/ 36 w 44"/>
                <a:gd name="T1" fmla="*/ 0 h 55"/>
                <a:gd name="T2" fmla="*/ 40 w 44"/>
                <a:gd name="T3" fmla="*/ 4 h 55"/>
                <a:gd name="T4" fmla="*/ 44 w 44"/>
                <a:gd name="T5" fmla="*/ 50 h 55"/>
                <a:gd name="T6" fmla="*/ 18 w 44"/>
                <a:gd name="T7" fmla="*/ 42 h 55"/>
                <a:gd name="T8" fmla="*/ 0 w 44"/>
                <a:gd name="T9" fmla="*/ 55 h 55"/>
                <a:gd name="T10" fmla="*/ 0 w 44"/>
                <a:gd name="T11" fmla="*/ 5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36" y="0"/>
                  </a:moveTo>
                  <a:cubicBezTo>
                    <a:pt x="39" y="2"/>
                    <a:pt x="40" y="4"/>
                    <a:pt x="40" y="4"/>
                  </a:cubicBezTo>
                  <a:cubicBezTo>
                    <a:pt x="40" y="4"/>
                    <a:pt x="42" y="38"/>
                    <a:pt x="44" y="50"/>
                  </a:cubicBezTo>
                  <a:cubicBezTo>
                    <a:pt x="39" y="45"/>
                    <a:pt x="31" y="40"/>
                    <a:pt x="18" y="42"/>
                  </a:cubicBezTo>
                  <a:cubicBezTo>
                    <a:pt x="11" y="44"/>
                    <a:pt x="2" y="48"/>
                    <a:pt x="0" y="55"/>
                  </a:cubicBezTo>
                  <a:cubicBezTo>
                    <a:pt x="0" y="54"/>
                    <a:pt x="0" y="52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2" name="Freeform 472"/>
            <p:cNvSpPr/>
            <p:nvPr/>
          </p:nvSpPr>
          <p:spPr bwMode="auto">
            <a:xfrm>
              <a:off x="348239" y="6508048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3" name="Freeform 473"/>
            <p:cNvSpPr/>
            <p:nvPr/>
          </p:nvSpPr>
          <p:spPr bwMode="auto">
            <a:xfrm>
              <a:off x="371584" y="6587423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2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2" y="1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4" name="Freeform 474"/>
            <p:cNvSpPr/>
            <p:nvPr/>
          </p:nvSpPr>
          <p:spPr bwMode="auto">
            <a:xfrm>
              <a:off x="371584" y="6676135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5" name="Freeform 475"/>
            <p:cNvSpPr/>
            <p:nvPr/>
          </p:nvSpPr>
          <p:spPr bwMode="auto">
            <a:xfrm>
              <a:off x="394929" y="6750841"/>
              <a:ext cx="308160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0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0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6" name="Freeform 476"/>
            <p:cNvSpPr/>
            <p:nvPr/>
          </p:nvSpPr>
          <p:spPr bwMode="auto">
            <a:xfrm>
              <a:off x="815147" y="6442681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7" name="Freeform 477"/>
            <p:cNvSpPr/>
            <p:nvPr/>
          </p:nvSpPr>
          <p:spPr bwMode="auto">
            <a:xfrm>
              <a:off x="838493" y="6522055"/>
              <a:ext cx="298822" cy="65367"/>
            </a:xfrm>
            <a:custGeom>
              <a:avLst/>
              <a:gdLst>
                <a:gd name="T0" fmla="*/ 0 w 27"/>
                <a:gd name="T1" fmla="*/ 6 h 6"/>
                <a:gd name="T2" fmla="*/ 12 w 27"/>
                <a:gd name="T3" fmla="*/ 0 h 6"/>
                <a:gd name="T4" fmla="*/ 27 w 2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6">
                  <a:moveTo>
                    <a:pt x="0" y="6"/>
                  </a:moveTo>
                  <a:cubicBezTo>
                    <a:pt x="2" y="2"/>
                    <a:pt x="9" y="1"/>
                    <a:pt x="12" y="0"/>
                  </a:cubicBezTo>
                  <a:cubicBezTo>
                    <a:pt x="18" y="0"/>
                    <a:pt x="23" y="0"/>
                    <a:pt x="2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8" name="Freeform 478"/>
            <p:cNvSpPr/>
            <p:nvPr/>
          </p:nvSpPr>
          <p:spPr bwMode="auto">
            <a:xfrm>
              <a:off x="838493" y="6610768"/>
              <a:ext cx="308160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9" name="Freeform 479"/>
            <p:cNvSpPr/>
            <p:nvPr/>
          </p:nvSpPr>
          <p:spPr bwMode="auto">
            <a:xfrm>
              <a:off x="847831" y="6685474"/>
              <a:ext cx="312829" cy="65367"/>
            </a:xfrm>
            <a:custGeom>
              <a:avLst/>
              <a:gdLst>
                <a:gd name="T0" fmla="*/ 0 w 28"/>
                <a:gd name="T1" fmla="*/ 6 h 6"/>
                <a:gd name="T2" fmla="*/ 13 w 28"/>
                <a:gd name="T3" fmla="*/ 0 h 6"/>
                <a:gd name="T4" fmla="*/ 28 w 28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cubicBezTo>
                    <a:pt x="2" y="2"/>
                    <a:pt x="9" y="1"/>
                    <a:pt x="13" y="0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240" name="Freeform 480"/>
          <p:cNvSpPr/>
          <p:nvPr/>
        </p:nvSpPr>
        <p:spPr bwMode="auto">
          <a:xfrm>
            <a:off x="1558472" y="3324853"/>
            <a:ext cx="308160" cy="322167"/>
          </a:xfrm>
          <a:custGeom>
            <a:avLst/>
            <a:gdLst>
              <a:gd name="T0" fmla="*/ 0 w 28"/>
              <a:gd name="T1" fmla="*/ 15 h 29"/>
              <a:gd name="T2" fmla="*/ 2 w 28"/>
              <a:gd name="T3" fmla="*/ 22 h 29"/>
              <a:gd name="T4" fmla="*/ 11 w 28"/>
              <a:gd name="T5" fmla="*/ 19 h 29"/>
              <a:gd name="T6" fmla="*/ 14 w 28"/>
              <a:gd name="T7" fmla="*/ 29 h 29"/>
              <a:gd name="T8" fmla="*/ 20 w 28"/>
              <a:gd name="T9" fmla="*/ 28 h 29"/>
              <a:gd name="T10" fmla="*/ 17 w 28"/>
              <a:gd name="T11" fmla="*/ 18 h 29"/>
              <a:gd name="T12" fmla="*/ 28 w 28"/>
              <a:gd name="T13" fmla="*/ 15 h 29"/>
              <a:gd name="T14" fmla="*/ 26 w 28"/>
              <a:gd name="T15" fmla="*/ 9 h 29"/>
              <a:gd name="T16" fmla="*/ 16 w 28"/>
              <a:gd name="T17" fmla="*/ 11 h 29"/>
              <a:gd name="T18" fmla="*/ 13 w 28"/>
              <a:gd name="T19" fmla="*/ 1 h 29"/>
              <a:gd name="T20" fmla="*/ 6 w 28"/>
              <a:gd name="T21" fmla="*/ 2 h 29"/>
              <a:gd name="T22" fmla="*/ 8 w 28"/>
              <a:gd name="T23" fmla="*/ 13 h 29"/>
              <a:gd name="T24" fmla="*/ 0 w 28"/>
              <a:gd name="T25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29">
                <a:moveTo>
                  <a:pt x="0" y="15"/>
                </a:moveTo>
                <a:cubicBezTo>
                  <a:pt x="0" y="18"/>
                  <a:pt x="0" y="19"/>
                  <a:pt x="2" y="22"/>
                </a:cubicBezTo>
                <a:cubicBezTo>
                  <a:pt x="5" y="21"/>
                  <a:pt x="8" y="20"/>
                  <a:pt x="11" y="19"/>
                </a:cubicBezTo>
                <a:cubicBezTo>
                  <a:pt x="12" y="23"/>
                  <a:pt x="13" y="26"/>
                  <a:pt x="14" y="29"/>
                </a:cubicBezTo>
                <a:cubicBezTo>
                  <a:pt x="16" y="29"/>
                  <a:pt x="18" y="29"/>
                  <a:pt x="20" y="28"/>
                </a:cubicBezTo>
                <a:cubicBezTo>
                  <a:pt x="20" y="25"/>
                  <a:pt x="18" y="22"/>
                  <a:pt x="17" y="18"/>
                </a:cubicBezTo>
                <a:cubicBezTo>
                  <a:pt x="22" y="18"/>
                  <a:pt x="28" y="15"/>
                  <a:pt x="28" y="15"/>
                </a:cubicBezTo>
                <a:cubicBezTo>
                  <a:pt x="28" y="15"/>
                  <a:pt x="26" y="10"/>
                  <a:pt x="26" y="9"/>
                </a:cubicBezTo>
                <a:cubicBezTo>
                  <a:pt x="23" y="8"/>
                  <a:pt x="19" y="10"/>
                  <a:pt x="16" y="11"/>
                </a:cubicBezTo>
                <a:cubicBezTo>
                  <a:pt x="15" y="8"/>
                  <a:pt x="14" y="4"/>
                  <a:pt x="13" y="1"/>
                </a:cubicBezTo>
                <a:cubicBezTo>
                  <a:pt x="11" y="0"/>
                  <a:pt x="8" y="1"/>
                  <a:pt x="6" y="2"/>
                </a:cubicBezTo>
                <a:cubicBezTo>
                  <a:pt x="6" y="5"/>
                  <a:pt x="7" y="11"/>
                  <a:pt x="8" y="13"/>
                </a:cubicBezTo>
                <a:cubicBezTo>
                  <a:pt x="6" y="13"/>
                  <a:pt x="0" y="15"/>
                  <a:pt x="0" y="15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99" name="组合 1498"/>
          <p:cNvGrpSpPr/>
          <p:nvPr/>
        </p:nvGrpSpPr>
        <p:grpSpPr>
          <a:xfrm>
            <a:off x="7193272" y="5945128"/>
            <a:ext cx="322167" cy="336174"/>
            <a:chOff x="1804994" y="6274594"/>
            <a:chExt cx="322167" cy="336174"/>
          </a:xfrm>
        </p:grpSpPr>
        <p:sp>
          <p:nvSpPr>
            <p:cNvPr id="1241" name="Freeform 481"/>
            <p:cNvSpPr/>
            <p:nvPr/>
          </p:nvSpPr>
          <p:spPr bwMode="auto">
            <a:xfrm>
              <a:off x="1903045" y="6377314"/>
              <a:ext cx="112058" cy="121396"/>
            </a:xfrm>
            <a:custGeom>
              <a:avLst/>
              <a:gdLst>
                <a:gd name="T0" fmla="*/ 9 w 10"/>
                <a:gd name="T1" fmla="*/ 3 h 11"/>
                <a:gd name="T2" fmla="*/ 10 w 10"/>
                <a:gd name="T3" fmla="*/ 5 h 11"/>
                <a:gd name="T4" fmla="*/ 2 w 10"/>
                <a:gd name="T5" fmla="*/ 9 h 11"/>
                <a:gd name="T6" fmla="*/ 3 w 10"/>
                <a:gd name="T7" fmla="*/ 1 h 11"/>
                <a:gd name="T8" fmla="*/ 8 w 10"/>
                <a:gd name="T9" fmla="*/ 2 h 11"/>
                <a:gd name="T10" fmla="*/ 9 w 10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9" y="3"/>
                  </a:moveTo>
                  <a:cubicBezTo>
                    <a:pt x="9" y="3"/>
                    <a:pt x="9" y="4"/>
                    <a:pt x="10" y="5"/>
                  </a:cubicBezTo>
                  <a:cubicBezTo>
                    <a:pt x="10" y="9"/>
                    <a:pt x="5" y="11"/>
                    <a:pt x="2" y="9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lnTo>
                    <a:pt x="9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42" name="Freeform 482"/>
            <p:cNvSpPr/>
            <p:nvPr/>
          </p:nvSpPr>
          <p:spPr bwMode="auto">
            <a:xfrm>
              <a:off x="1804994" y="6274594"/>
              <a:ext cx="322167" cy="336174"/>
            </a:xfrm>
            <a:custGeom>
              <a:avLst/>
              <a:gdLst>
                <a:gd name="T0" fmla="*/ 10 w 29"/>
                <a:gd name="T1" fmla="*/ 0 h 30"/>
                <a:gd name="T2" fmla="*/ 17 w 29"/>
                <a:gd name="T3" fmla="*/ 0 h 30"/>
                <a:gd name="T4" fmla="*/ 17 w 29"/>
                <a:gd name="T5" fmla="*/ 5 h 30"/>
                <a:gd name="T6" fmla="*/ 20 w 29"/>
                <a:gd name="T7" fmla="*/ 7 h 30"/>
                <a:gd name="T8" fmla="*/ 24 w 29"/>
                <a:gd name="T9" fmla="*/ 4 h 30"/>
                <a:gd name="T10" fmla="*/ 28 w 29"/>
                <a:gd name="T11" fmla="*/ 9 h 30"/>
                <a:gd name="T12" fmla="*/ 24 w 29"/>
                <a:gd name="T13" fmla="*/ 12 h 30"/>
                <a:gd name="T14" fmla="*/ 24 w 29"/>
                <a:gd name="T15" fmla="*/ 16 h 30"/>
                <a:gd name="T16" fmla="*/ 29 w 29"/>
                <a:gd name="T17" fmla="*/ 18 h 30"/>
                <a:gd name="T18" fmla="*/ 26 w 29"/>
                <a:gd name="T19" fmla="*/ 24 h 30"/>
                <a:gd name="T20" fmla="*/ 21 w 29"/>
                <a:gd name="T21" fmla="*/ 22 h 30"/>
                <a:gd name="T22" fmla="*/ 18 w 29"/>
                <a:gd name="T23" fmla="*/ 23 h 30"/>
                <a:gd name="T24" fmla="*/ 19 w 29"/>
                <a:gd name="T25" fmla="*/ 29 h 30"/>
                <a:gd name="T26" fmla="*/ 11 w 29"/>
                <a:gd name="T27" fmla="*/ 29 h 30"/>
                <a:gd name="T28" fmla="*/ 11 w 29"/>
                <a:gd name="T29" fmla="*/ 24 h 30"/>
                <a:gd name="T30" fmla="*/ 8 w 29"/>
                <a:gd name="T31" fmla="*/ 22 h 30"/>
                <a:gd name="T32" fmla="*/ 4 w 29"/>
                <a:gd name="T33" fmla="*/ 26 h 30"/>
                <a:gd name="T34" fmla="*/ 0 w 29"/>
                <a:gd name="T35" fmla="*/ 20 h 30"/>
                <a:gd name="T36" fmla="*/ 4 w 29"/>
                <a:gd name="T37" fmla="*/ 17 h 30"/>
                <a:gd name="T38" fmla="*/ 4 w 29"/>
                <a:gd name="T39" fmla="*/ 13 h 30"/>
                <a:gd name="T40" fmla="*/ 0 w 29"/>
                <a:gd name="T41" fmla="*/ 11 h 30"/>
                <a:gd name="T42" fmla="*/ 2 w 29"/>
                <a:gd name="T43" fmla="*/ 5 h 30"/>
                <a:gd name="T44" fmla="*/ 7 w 29"/>
                <a:gd name="T45" fmla="*/ 7 h 30"/>
                <a:gd name="T46" fmla="*/ 10 w 29"/>
                <a:gd name="T47" fmla="*/ 6 h 30"/>
                <a:gd name="T48" fmla="*/ 10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0" y="0"/>
                  </a:moveTo>
                  <a:cubicBezTo>
                    <a:pt x="12" y="0"/>
                    <a:pt x="14" y="0"/>
                    <a:pt x="17" y="0"/>
                  </a:cubicBezTo>
                  <a:cubicBezTo>
                    <a:pt x="17" y="1"/>
                    <a:pt x="17" y="4"/>
                    <a:pt x="17" y="5"/>
                  </a:cubicBezTo>
                  <a:cubicBezTo>
                    <a:pt x="18" y="5"/>
                    <a:pt x="19" y="6"/>
                    <a:pt x="20" y="7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6" y="5"/>
                    <a:pt x="27" y="7"/>
                    <a:pt x="28" y="9"/>
                  </a:cubicBezTo>
                  <a:cubicBezTo>
                    <a:pt x="27" y="10"/>
                    <a:pt x="25" y="11"/>
                    <a:pt x="24" y="12"/>
                  </a:cubicBezTo>
                  <a:cubicBezTo>
                    <a:pt x="24" y="13"/>
                    <a:pt x="24" y="15"/>
                    <a:pt x="24" y="16"/>
                  </a:cubicBezTo>
                  <a:cubicBezTo>
                    <a:pt x="25" y="16"/>
                    <a:pt x="27" y="18"/>
                    <a:pt x="29" y="18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4"/>
                    <a:pt x="22" y="22"/>
                    <a:pt x="21" y="22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8" y="25"/>
                    <a:pt x="18" y="28"/>
                    <a:pt x="19" y="29"/>
                  </a:cubicBezTo>
                  <a:cubicBezTo>
                    <a:pt x="16" y="29"/>
                    <a:pt x="14" y="30"/>
                    <a:pt x="11" y="29"/>
                  </a:cubicBezTo>
                  <a:cubicBezTo>
                    <a:pt x="11" y="28"/>
                    <a:pt x="11" y="26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7" y="23"/>
                    <a:pt x="5" y="25"/>
                    <a:pt x="4" y="26"/>
                  </a:cubicBezTo>
                  <a:cubicBezTo>
                    <a:pt x="2" y="24"/>
                    <a:pt x="1" y="22"/>
                    <a:pt x="0" y="20"/>
                  </a:cubicBezTo>
                  <a:cubicBezTo>
                    <a:pt x="1" y="19"/>
                    <a:pt x="3" y="18"/>
                    <a:pt x="4" y="17"/>
                  </a:cubicBezTo>
                  <a:cubicBezTo>
                    <a:pt x="4" y="16"/>
                    <a:pt x="4" y="13"/>
                    <a:pt x="4" y="13"/>
                  </a:cubicBezTo>
                  <a:cubicBezTo>
                    <a:pt x="3" y="13"/>
                    <a:pt x="1" y="12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5"/>
                    <a:pt x="6" y="7"/>
                    <a:pt x="7" y="7"/>
                  </a:cubicBezTo>
                  <a:cubicBezTo>
                    <a:pt x="7" y="7"/>
                    <a:pt x="9" y="6"/>
                    <a:pt x="10" y="6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4" name="组合 1493"/>
          <p:cNvGrpSpPr/>
          <p:nvPr/>
        </p:nvGrpSpPr>
        <p:grpSpPr>
          <a:xfrm>
            <a:off x="113374" y="5857834"/>
            <a:ext cx="578967" cy="854444"/>
            <a:chOff x="-296096" y="5798346"/>
            <a:chExt cx="578967" cy="854444"/>
          </a:xfrm>
        </p:grpSpPr>
        <p:sp>
          <p:nvSpPr>
            <p:cNvPr id="1258" name="Freeform 498"/>
            <p:cNvSpPr/>
            <p:nvPr/>
          </p:nvSpPr>
          <p:spPr bwMode="auto">
            <a:xfrm>
              <a:off x="-296096" y="5798346"/>
              <a:ext cx="312829" cy="322167"/>
            </a:xfrm>
            <a:custGeom>
              <a:avLst/>
              <a:gdLst>
                <a:gd name="T0" fmla="*/ 2 w 28"/>
                <a:gd name="T1" fmla="*/ 26 h 29"/>
                <a:gd name="T2" fmla="*/ 3 w 28"/>
                <a:gd name="T3" fmla="*/ 7 h 29"/>
                <a:gd name="T4" fmla="*/ 18 w 28"/>
                <a:gd name="T5" fmla="*/ 10 h 29"/>
                <a:gd name="T6" fmla="*/ 21 w 28"/>
                <a:gd name="T7" fmla="*/ 25 h 29"/>
                <a:gd name="T8" fmla="*/ 12 w 28"/>
                <a:gd name="T9" fmla="*/ 16 h 29"/>
                <a:gd name="T10" fmla="*/ 9 w 28"/>
                <a:gd name="T11" fmla="*/ 25 h 29"/>
                <a:gd name="T12" fmla="*/ 2 w 28"/>
                <a:gd name="T1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9">
                  <a:moveTo>
                    <a:pt x="2" y="26"/>
                  </a:moveTo>
                  <a:cubicBezTo>
                    <a:pt x="0" y="23"/>
                    <a:pt x="1" y="11"/>
                    <a:pt x="3" y="7"/>
                  </a:cubicBezTo>
                  <a:cubicBezTo>
                    <a:pt x="8" y="0"/>
                    <a:pt x="15" y="5"/>
                    <a:pt x="18" y="10"/>
                  </a:cubicBezTo>
                  <a:cubicBezTo>
                    <a:pt x="20" y="12"/>
                    <a:pt x="28" y="24"/>
                    <a:pt x="21" y="25"/>
                  </a:cubicBezTo>
                  <a:cubicBezTo>
                    <a:pt x="16" y="25"/>
                    <a:pt x="15" y="15"/>
                    <a:pt x="12" y="16"/>
                  </a:cubicBezTo>
                  <a:cubicBezTo>
                    <a:pt x="9" y="17"/>
                    <a:pt x="9" y="23"/>
                    <a:pt x="9" y="25"/>
                  </a:cubicBezTo>
                  <a:cubicBezTo>
                    <a:pt x="8" y="28"/>
                    <a:pt x="4" y="29"/>
                    <a:pt x="2" y="2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59" name="Freeform 499"/>
            <p:cNvSpPr/>
            <p:nvPr/>
          </p:nvSpPr>
          <p:spPr bwMode="auto">
            <a:xfrm>
              <a:off x="-226059" y="5854376"/>
              <a:ext cx="88713" cy="102720"/>
            </a:xfrm>
            <a:custGeom>
              <a:avLst/>
              <a:gdLst>
                <a:gd name="T0" fmla="*/ 2 w 8"/>
                <a:gd name="T1" fmla="*/ 7 h 9"/>
                <a:gd name="T2" fmla="*/ 5 w 8"/>
                <a:gd name="T3" fmla="*/ 3 h 9"/>
                <a:gd name="T4" fmla="*/ 2 w 8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7"/>
                  </a:moveTo>
                  <a:cubicBezTo>
                    <a:pt x="0" y="4"/>
                    <a:pt x="3" y="0"/>
                    <a:pt x="5" y="3"/>
                  </a:cubicBezTo>
                  <a:cubicBezTo>
                    <a:pt x="8" y="6"/>
                    <a:pt x="3" y="9"/>
                    <a:pt x="2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0" name="Freeform 500"/>
            <p:cNvSpPr/>
            <p:nvPr/>
          </p:nvSpPr>
          <p:spPr bwMode="auto">
            <a:xfrm>
              <a:off x="26071" y="6111175"/>
              <a:ext cx="256800" cy="322167"/>
            </a:xfrm>
            <a:custGeom>
              <a:avLst/>
              <a:gdLst>
                <a:gd name="T0" fmla="*/ 0 w 23"/>
                <a:gd name="T1" fmla="*/ 9 h 29"/>
                <a:gd name="T2" fmla="*/ 7 w 23"/>
                <a:gd name="T3" fmla="*/ 0 h 29"/>
                <a:gd name="T4" fmla="*/ 18 w 23"/>
                <a:gd name="T5" fmla="*/ 5 h 29"/>
                <a:gd name="T6" fmla="*/ 12 w 23"/>
                <a:gd name="T7" fmla="*/ 14 h 29"/>
                <a:gd name="T8" fmla="*/ 16 w 23"/>
                <a:gd name="T9" fmla="*/ 26 h 29"/>
                <a:gd name="T10" fmla="*/ 0 w 23"/>
                <a:gd name="T11" fmla="*/ 22 h 29"/>
                <a:gd name="T12" fmla="*/ 0 w 23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9">
                  <a:moveTo>
                    <a:pt x="0" y="9"/>
                  </a:moveTo>
                  <a:cubicBezTo>
                    <a:pt x="1" y="4"/>
                    <a:pt x="2" y="0"/>
                    <a:pt x="7" y="0"/>
                  </a:cubicBezTo>
                  <a:cubicBezTo>
                    <a:pt x="11" y="0"/>
                    <a:pt x="17" y="1"/>
                    <a:pt x="18" y="5"/>
                  </a:cubicBezTo>
                  <a:cubicBezTo>
                    <a:pt x="19" y="9"/>
                    <a:pt x="16" y="14"/>
                    <a:pt x="12" y="14"/>
                  </a:cubicBezTo>
                  <a:cubicBezTo>
                    <a:pt x="18" y="14"/>
                    <a:pt x="23" y="22"/>
                    <a:pt x="16" y="26"/>
                  </a:cubicBezTo>
                  <a:cubicBezTo>
                    <a:pt x="13" y="29"/>
                    <a:pt x="2" y="26"/>
                    <a:pt x="0" y="22"/>
                  </a:cubicBezTo>
                  <a:cubicBezTo>
                    <a:pt x="0" y="22"/>
                    <a:pt x="0" y="12"/>
                    <a:pt x="0" y="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1" name="Freeform 501"/>
            <p:cNvSpPr/>
            <p:nvPr/>
          </p:nvSpPr>
          <p:spPr bwMode="auto">
            <a:xfrm>
              <a:off x="105446" y="6143859"/>
              <a:ext cx="65367" cy="79375"/>
            </a:xfrm>
            <a:custGeom>
              <a:avLst/>
              <a:gdLst>
                <a:gd name="T0" fmla="*/ 0 w 6"/>
                <a:gd name="T1" fmla="*/ 5 h 7"/>
                <a:gd name="T2" fmla="*/ 5 w 6"/>
                <a:gd name="T3" fmla="*/ 3 h 7"/>
                <a:gd name="T4" fmla="*/ 0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0" y="3"/>
                    <a:pt x="4" y="0"/>
                    <a:pt x="5" y="3"/>
                  </a:cubicBezTo>
                  <a:cubicBezTo>
                    <a:pt x="6" y="7"/>
                    <a:pt x="1" y="7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2" name="Freeform 502"/>
            <p:cNvSpPr/>
            <p:nvPr/>
          </p:nvSpPr>
          <p:spPr bwMode="auto">
            <a:xfrm>
              <a:off x="114784" y="6288601"/>
              <a:ext cx="70036" cy="88713"/>
            </a:xfrm>
            <a:custGeom>
              <a:avLst/>
              <a:gdLst>
                <a:gd name="T0" fmla="*/ 0 w 6"/>
                <a:gd name="T1" fmla="*/ 6 h 8"/>
                <a:gd name="T2" fmla="*/ 5 w 6"/>
                <a:gd name="T3" fmla="*/ 4 h 8"/>
                <a:gd name="T4" fmla="*/ 0 w 6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0" y="3"/>
                    <a:pt x="4" y="0"/>
                    <a:pt x="5" y="4"/>
                  </a:cubicBezTo>
                  <a:cubicBezTo>
                    <a:pt x="6" y="8"/>
                    <a:pt x="0" y="8"/>
                    <a:pt x="0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3" name="Freeform 503"/>
            <p:cNvSpPr/>
            <p:nvPr/>
          </p:nvSpPr>
          <p:spPr bwMode="auto">
            <a:xfrm>
              <a:off x="-263412" y="6353968"/>
              <a:ext cx="312829" cy="298822"/>
            </a:xfrm>
            <a:custGeom>
              <a:avLst/>
              <a:gdLst>
                <a:gd name="T0" fmla="*/ 13 w 28"/>
                <a:gd name="T1" fmla="*/ 7 h 27"/>
                <a:gd name="T2" fmla="*/ 15 w 28"/>
                <a:gd name="T3" fmla="*/ 2 h 27"/>
                <a:gd name="T4" fmla="*/ 7 w 28"/>
                <a:gd name="T5" fmla="*/ 4 h 27"/>
                <a:gd name="T6" fmla="*/ 9 w 28"/>
                <a:gd name="T7" fmla="*/ 24 h 27"/>
                <a:gd name="T8" fmla="*/ 26 w 28"/>
                <a:gd name="T9" fmla="*/ 16 h 27"/>
                <a:gd name="T10" fmla="*/ 20 w 28"/>
                <a:gd name="T11" fmla="*/ 17 h 27"/>
                <a:gd name="T12" fmla="*/ 11 w 28"/>
                <a:gd name="T13" fmla="*/ 16 h 27"/>
                <a:gd name="T14" fmla="*/ 13 w 28"/>
                <a:gd name="T1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7">
                  <a:moveTo>
                    <a:pt x="13" y="7"/>
                  </a:moveTo>
                  <a:cubicBezTo>
                    <a:pt x="15" y="6"/>
                    <a:pt x="18" y="4"/>
                    <a:pt x="15" y="2"/>
                  </a:cubicBezTo>
                  <a:cubicBezTo>
                    <a:pt x="13" y="0"/>
                    <a:pt x="8" y="2"/>
                    <a:pt x="7" y="4"/>
                  </a:cubicBezTo>
                  <a:cubicBezTo>
                    <a:pt x="0" y="9"/>
                    <a:pt x="2" y="21"/>
                    <a:pt x="9" y="24"/>
                  </a:cubicBezTo>
                  <a:cubicBezTo>
                    <a:pt x="15" y="27"/>
                    <a:pt x="28" y="21"/>
                    <a:pt x="26" y="16"/>
                  </a:cubicBezTo>
                  <a:cubicBezTo>
                    <a:pt x="24" y="12"/>
                    <a:pt x="22" y="16"/>
                    <a:pt x="20" y="17"/>
                  </a:cubicBezTo>
                  <a:cubicBezTo>
                    <a:pt x="16" y="19"/>
                    <a:pt x="13" y="18"/>
                    <a:pt x="11" y="16"/>
                  </a:cubicBezTo>
                  <a:cubicBezTo>
                    <a:pt x="9" y="12"/>
                    <a:pt x="9" y="10"/>
                    <a:pt x="13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502" name="矩形 1501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7" name="任意多边形 546"/>
          <p:cNvSpPr/>
          <p:nvPr/>
        </p:nvSpPr>
        <p:spPr>
          <a:xfrm>
            <a:off x="-43584" y="-18950"/>
            <a:ext cx="12227407" cy="6914324"/>
          </a:xfrm>
          <a:custGeom>
            <a:avLst/>
            <a:gdLst>
              <a:gd name="connsiteX0" fmla="*/ 259241 w 12227407"/>
              <a:gd name="connsiteY0" fmla="*/ 210566 h 6914324"/>
              <a:gd name="connsiteX1" fmla="*/ 259241 w 12227407"/>
              <a:gd name="connsiteY1" fmla="*/ 6703758 h 6914324"/>
              <a:gd name="connsiteX2" fmla="*/ 12030985 w 12227407"/>
              <a:gd name="connsiteY2" fmla="*/ 6703758 h 6914324"/>
              <a:gd name="connsiteX3" fmla="*/ 12030985 w 12227407"/>
              <a:gd name="connsiteY3" fmla="*/ 210566 h 6914324"/>
              <a:gd name="connsiteX4" fmla="*/ 38733 w 12227407"/>
              <a:gd name="connsiteY4" fmla="*/ 0 h 6914324"/>
              <a:gd name="connsiteX5" fmla="*/ 12096694 w 12227407"/>
              <a:gd name="connsiteY5" fmla="*/ 0 h 6914324"/>
              <a:gd name="connsiteX6" fmla="*/ 12096694 w 12227407"/>
              <a:gd name="connsiteY6" fmla="*/ 17534 h 6914324"/>
              <a:gd name="connsiteX7" fmla="*/ 12227407 w 12227407"/>
              <a:gd name="connsiteY7" fmla="*/ 17534 h 6914324"/>
              <a:gd name="connsiteX8" fmla="*/ 12227407 w 12227407"/>
              <a:gd name="connsiteY8" fmla="*/ 6875534 h 6914324"/>
              <a:gd name="connsiteX9" fmla="*/ 12057960 w 12227407"/>
              <a:gd name="connsiteY9" fmla="*/ 6875534 h 6914324"/>
              <a:gd name="connsiteX10" fmla="*/ 12057960 w 12227407"/>
              <a:gd name="connsiteY10" fmla="*/ 6914324 h 6914324"/>
              <a:gd name="connsiteX11" fmla="*/ 0 w 12227407"/>
              <a:gd name="connsiteY11" fmla="*/ 6914324 h 6914324"/>
              <a:gd name="connsiteX12" fmla="*/ 0 w 12227407"/>
              <a:gd name="connsiteY12" fmla="*/ 6703758 h 6914324"/>
              <a:gd name="connsiteX13" fmla="*/ 43585 w 12227407"/>
              <a:gd name="connsiteY13" fmla="*/ 6703758 h 6914324"/>
              <a:gd name="connsiteX14" fmla="*/ 43585 w 12227407"/>
              <a:gd name="connsiteY14" fmla="*/ 210566 h 6914324"/>
              <a:gd name="connsiteX15" fmla="*/ 38733 w 12227407"/>
              <a:gd name="connsiteY15" fmla="*/ 210566 h 691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227407" h="6914324">
                <a:moveTo>
                  <a:pt x="259241" y="210566"/>
                </a:moveTo>
                <a:lnTo>
                  <a:pt x="259241" y="6703758"/>
                </a:lnTo>
                <a:lnTo>
                  <a:pt x="12030985" y="6703758"/>
                </a:lnTo>
                <a:lnTo>
                  <a:pt x="12030985" y="210566"/>
                </a:lnTo>
                <a:close/>
                <a:moveTo>
                  <a:pt x="38733" y="0"/>
                </a:moveTo>
                <a:lnTo>
                  <a:pt x="12096694" y="0"/>
                </a:lnTo>
                <a:lnTo>
                  <a:pt x="12096694" y="17534"/>
                </a:lnTo>
                <a:lnTo>
                  <a:pt x="12227407" y="17534"/>
                </a:lnTo>
                <a:lnTo>
                  <a:pt x="12227407" y="6875534"/>
                </a:lnTo>
                <a:lnTo>
                  <a:pt x="12057960" y="6875534"/>
                </a:lnTo>
                <a:lnTo>
                  <a:pt x="12057960" y="6914324"/>
                </a:lnTo>
                <a:lnTo>
                  <a:pt x="0" y="6914324"/>
                </a:lnTo>
                <a:lnTo>
                  <a:pt x="0" y="6703758"/>
                </a:lnTo>
                <a:lnTo>
                  <a:pt x="43585" y="6703758"/>
                </a:lnTo>
                <a:lnTo>
                  <a:pt x="43585" y="210566"/>
                </a:lnTo>
                <a:lnTo>
                  <a:pt x="38733" y="2105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8" name="文本框 547"/>
          <p:cNvSpPr txBox="1"/>
          <p:nvPr/>
        </p:nvSpPr>
        <p:spPr>
          <a:xfrm>
            <a:off x="4060718" y="1651630"/>
            <a:ext cx="407796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>
                <a:solidFill>
                  <a:srgbClr val="4D4D4D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04</a:t>
            </a:r>
            <a:endParaRPr lang="zh-CN" altLang="en-US" sz="8800" dirty="0">
              <a:solidFill>
                <a:srgbClr val="4D4D4D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549" name="文本框 548"/>
          <p:cNvSpPr txBox="1"/>
          <p:nvPr/>
        </p:nvSpPr>
        <p:spPr>
          <a:xfrm>
            <a:off x="2842189" y="3300653"/>
            <a:ext cx="646410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4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在此添加本章标题</a:t>
            </a:r>
            <a:endParaRPr lang="zh-CN" altLang="en-US" sz="4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50" name="Freeform 21"/>
          <p:cNvSpPr/>
          <p:nvPr/>
        </p:nvSpPr>
        <p:spPr bwMode="auto">
          <a:xfrm>
            <a:off x="4486030" y="2977206"/>
            <a:ext cx="3225427" cy="163290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D4D4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D4D4D"/>
              </a:solidFill>
            </a:endParaRPr>
          </a:p>
        </p:txBody>
      </p:sp>
      <p:grpSp>
        <p:nvGrpSpPr>
          <p:cNvPr id="333" name="组合 332"/>
          <p:cNvGrpSpPr/>
          <p:nvPr/>
        </p:nvGrpSpPr>
        <p:grpSpPr>
          <a:xfrm>
            <a:off x="4396670" y="4009612"/>
            <a:ext cx="1972088" cy="338071"/>
            <a:chOff x="3582484" y="4525175"/>
            <a:chExt cx="2513517" cy="430887"/>
          </a:xfrm>
        </p:grpSpPr>
        <p:sp>
          <p:nvSpPr>
            <p:cNvPr id="334" name="文本框 333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35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36" name="组合 335"/>
          <p:cNvGrpSpPr/>
          <p:nvPr/>
        </p:nvGrpSpPr>
        <p:grpSpPr>
          <a:xfrm>
            <a:off x="4396670" y="4487446"/>
            <a:ext cx="1972088" cy="338071"/>
            <a:chOff x="3582484" y="4525175"/>
            <a:chExt cx="2513517" cy="430887"/>
          </a:xfrm>
        </p:grpSpPr>
        <p:sp>
          <p:nvSpPr>
            <p:cNvPr id="337" name="文本框 336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38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39" name="组合 338"/>
          <p:cNvGrpSpPr/>
          <p:nvPr/>
        </p:nvGrpSpPr>
        <p:grpSpPr>
          <a:xfrm>
            <a:off x="6354107" y="4008937"/>
            <a:ext cx="1972088" cy="338071"/>
            <a:chOff x="3582484" y="4525175"/>
            <a:chExt cx="2513517" cy="430887"/>
          </a:xfrm>
        </p:grpSpPr>
        <p:sp>
          <p:nvSpPr>
            <p:cNvPr id="340" name="文本框 339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添加补充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41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42" name="组合 341"/>
          <p:cNvGrpSpPr/>
          <p:nvPr/>
        </p:nvGrpSpPr>
        <p:grpSpPr>
          <a:xfrm>
            <a:off x="6354107" y="4486771"/>
            <a:ext cx="1972088" cy="338071"/>
            <a:chOff x="3582484" y="4525175"/>
            <a:chExt cx="2513517" cy="430887"/>
          </a:xfrm>
        </p:grpSpPr>
        <p:sp>
          <p:nvSpPr>
            <p:cNvPr id="343" name="文本框 342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44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椭圆 31"/>
          <p:cNvSpPr/>
          <p:nvPr/>
        </p:nvSpPr>
        <p:spPr>
          <a:xfrm rot="15654318">
            <a:off x="7025768" y="2293406"/>
            <a:ext cx="940797" cy="93141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7400455" y="3602884"/>
            <a:ext cx="4312169" cy="1942220"/>
            <a:chOff x="613642" y="1696126"/>
            <a:chExt cx="8958914" cy="4035134"/>
          </a:xfrm>
        </p:grpSpPr>
        <p:sp>
          <p:nvSpPr>
            <p:cNvPr id="3" name="任意多边形 2"/>
            <p:cNvSpPr/>
            <p:nvPr/>
          </p:nvSpPr>
          <p:spPr>
            <a:xfrm>
              <a:off x="613642" y="2843222"/>
              <a:ext cx="3044704" cy="1487137"/>
            </a:xfrm>
            <a:custGeom>
              <a:avLst/>
              <a:gdLst>
                <a:gd name="connsiteX0" fmla="*/ 2974693 w 2986268"/>
                <a:gd name="connsiteY0" fmla="*/ 266218 h 1469985"/>
                <a:gd name="connsiteX1" fmla="*/ 2592729 w 2986268"/>
                <a:gd name="connsiteY1" fmla="*/ 23150 h 1469985"/>
                <a:gd name="connsiteX2" fmla="*/ 1307939 w 2986268"/>
                <a:gd name="connsiteY2" fmla="*/ 0 h 1469985"/>
                <a:gd name="connsiteX3" fmla="*/ 1516283 w 2986268"/>
                <a:gd name="connsiteY3" fmla="*/ 324091 h 1469985"/>
                <a:gd name="connsiteX4" fmla="*/ 2257063 w 2986268"/>
                <a:gd name="connsiteY4" fmla="*/ 324091 h 1469985"/>
                <a:gd name="connsiteX5" fmla="*/ 2257063 w 2986268"/>
                <a:gd name="connsiteY5" fmla="*/ 601884 h 1469985"/>
                <a:gd name="connsiteX6" fmla="*/ 1041721 w 2986268"/>
                <a:gd name="connsiteY6" fmla="*/ 567160 h 1469985"/>
                <a:gd name="connsiteX7" fmla="*/ 266217 w 2986268"/>
                <a:gd name="connsiteY7" fmla="*/ 104172 h 1469985"/>
                <a:gd name="connsiteX8" fmla="*/ 0 w 2986268"/>
                <a:gd name="connsiteY8" fmla="*/ 381965 h 1469985"/>
                <a:gd name="connsiteX9" fmla="*/ 1701478 w 2986268"/>
                <a:gd name="connsiteY9" fmla="*/ 1388962 h 1469985"/>
                <a:gd name="connsiteX10" fmla="*/ 2639027 w 2986268"/>
                <a:gd name="connsiteY10" fmla="*/ 1365813 h 1469985"/>
                <a:gd name="connsiteX11" fmla="*/ 2986268 w 2986268"/>
                <a:gd name="connsiteY11" fmla="*/ 1469985 h 1469985"/>
                <a:gd name="connsiteX12" fmla="*/ 2974693 w 2986268"/>
                <a:gd name="connsiteY12" fmla="*/ 266218 h 1469985"/>
                <a:gd name="connsiteX0-1" fmla="*/ 2974693 w 2986268"/>
                <a:gd name="connsiteY0-2" fmla="*/ 266218 h 1469985"/>
                <a:gd name="connsiteX1-3" fmla="*/ 2592729 w 2986268"/>
                <a:gd name="connsiteY1-4" fmla="*/ 23150 h 1469985"/>
                <a:gd name="connsiteX2-5" fmla="*/ 1307939 w 2986268"/>
                <a:gd name="connsiteY2-6" fmla="*/ 0 h 1469985"/>
                <a:gd name="connsiteX3-7" fmla="*/ 1516283 w 2986268"/>
                <a:gd name="connsiteY3-8" fmla="*/ 324091 h 1469985"/>
                <a:gd name="connsiteX4-9" fmla="*/ 2257063 w 2986268"/>
                <a:gd name="connsiteY4-10" fmla="*/ 324091 h 1469985"/>
                <a:gd name="connsiteX5-11" fmla="*/ 2257063 w 2986268"/>
                <a:gd name="connsiteY5-12" fmla="*/ 601884 h 1469985"/>
                <a:gd name="connsiteX6-13" fmla="*/ 1041721 w 2986268"/>
                <a:gd name="connsiteY6-14" fmla="*/ 567160 h 1469985"/>
                <a:gd name="connsiteX7-15" fmla="*/ 266217 w 2986268"/>
                <a:gd name="connsiteY7-16" fmla="*/ 104172 h 1469985"/>
                <a:gd name="connsiteX8-17" fmla="*/ 0 w 2986268"/>
                <a:gd name="connsiteY8-18" fmla="*/ 381965 h 1469985"/>
                <a:gd name="connsiteX9-19" fmla="*/ 1701478 w 2986268"/>
                <a:gd name="connsiteY9-20" fmla="*/ 1388962 h 1469985"/>
                <a:gd name="connsiteX10-21" fmla="*/ 2639027 w 2986268"/>
                <a:gd name="connsiteY10-22" fmla="*/ 1365813 h 1469985"/>
                <a:gd name="connsiteX11-23" fmla="*/ 2986268 w 2986268"/>
                <a:gd name="connsiteY11-24" fmla="*/ 1469985 h 1469985"/>
                <a:gd name="connsiteX12-25" fmla="*/ 2974693 w 2986268"/>
                <a:gd name="connsiteY12-26" fmla="*/ 266218 h 1469985"/>
                <a:gd name="connsiteX0-27" fmla="*/ 2974693 w 2986268"/>
                <a:gd name="connsiteY0-28" fmla="*/ 266218 h 1469985"/>
                <a:gd name="connsiteX1-29" fmla="*/ 2592729 w 2986268"/>
                <a:gd name="connsiteY1-30" fmla="*/ 23150 h 1469985"/>
                <a:gd name="connsiteX2-31" fmla="*/ 1307939 w 2986268"/>
                <a:gd name="connsiteY2-32" fmla="*/ 0 h 1469985"/>
                <a:gd name="connsiteX3-33" fmla="*/ 1516283 w 2986268"/>
                <a:gd name="connsiteY3-34" fmla="*/ 324091 h 1469985"/>
                <a:gd name="connsiteX4-35" fmla="*/ 2257063 w 2986268"/>
                <a:gd name="connsiteY4-36" fmla="*/ 324091 h 1469985"/>
                <a:gd name="connsiteX5-37" fmla="*/ 2257063 w 2986268"/>
                <a:gd name="connsiteY5-38" fmla="*/ 601884 h 1469985"/>
                <a:gd name="connsiteX6-39" fmla="*/ 1041721 w 2986268"/>
                <a:gd name="connsiteY6-40" fmla="*/ 567160 h 1469985"/>
                <a:gd name="connsiteX7-41" fmla="*/ 266217 w 2986268"/>
                <a:gd name="connsiteY7-42" fmla="*/ 104172 h 1469985"/>
                <a:gd name="connsiteX8-43" fmla="*/ 0 w 2986268"/>
                <a:gd name="connsiteY8-44" fmla="*/ 381965 h 1469985"/>
                <a:gd name="connsiteX9-45" fmla="*/ 1701478 w 2986268"/>
                <a:gd name="connsiteY9-46" fmla="*/ 1388962 h 1469985"/>
                <a:gd name="connsiteX10-47" fmla="*/ 2639027 w 2986268"/>
                <a:gd name="connsiteY10-48" fmla="*/ 1365813 h 1469985"/>
                <a:gd name="connsiteX11-49" fmla="*/ 2986268 w 2986268"/>
                <a:gd name="connsiteY11-50" fmla="*/ 1469985 h 1469985"/>
                <a:gd name="connsiteX12-51" fmla="*/ 2974693 w 2986268"/>
                <a:gd name="connsiteY12-52" fmla="*/ 266218 h 1469985"/>
                <a:gd name="connsiteX0-53" fmla="*/ 2974693 w 2986268"/>
                <a:gd name="connsiteY0-54" fmla="*/ 266218 h 1469985"/>
                <a:gd name="connsiteX1-55" fmla="*/ 2592729 w 2986268"/>
                <a:gd name="connsiteY1-56" fmla="*/ 23150 h 1469985"/>
                <a:gd name="connsiteX2-57" fmla="*/ 1307939 w 2986268"/>
                <a:gd name="connsiteY2-58" fmla="*/ 0 h 1469985"/>
                <a:gd name="connsiteX3-59" fmla="*/ 1516283 w 2986268"/>
                <a:gd name="connsiteY3-60" fmla="*/ 324091 h 1469985"/>
                <a:gd name="connsiteX4-61" fmla="*/ 2257063 w 2986268"/>
                <a:gd name="connsiteY4-62" fmla="*/ 324091 h 1469985"/>
                <a:gd name="connsiteX5-63" fmla="*/ 2257063 w 2986268"/>
                <a:gd name="connsiteY5-64" fmla="*/ 601884 h 1469985"/>
                <a:gd name="connsiteX6-65" fmla="*/ 1041721 w 2986268"/>
                <a:gd name="connsiteY6-66" fmla="*/ 567160 h 1469985"/>
                <a:gd name="connsiteX7-67" fmla="*/ 266217 w 2986268"/>
                <a:gd name="connsiteY7-68" fmla="*/ 104172 h 1469985"/>
                <a:gd name="connsiteX8-69" fmla="*/ 0 w 2986268"/>
                <a:gd name="connsiteY8-70" fmla="*/ 381965 h 1469985"/>
                <a:gd name="connsiteX9-71" fmla="*/ 1701478 w 2986268"/>
                <a:gd name="connsiteY9-72" fmla="*/ 1388962 h 1469985"/>
                <a:gd name="connsiteX10-73" fmla="*/ 2639027 w 2986268"/>
                <a:gd name="connsiteY10-74" fmla="*/ 1365813 h 1469985"/>
                <a:gd name="connsiteX11-75" fmla="*/ 2986268 w 2986268"/>
                <a:gd name="connsiteY11-76" fmla="*/ 1469985 h 1469985"/>
                <a:gd name="connsiteX12-77" fmla="*/ 2974693 w 2986268"/>
                <a:gd name="connsiteY12-78" fmla="*/ 266218 h 1469985"/>
                <a:gd name="connsiteX0-79" fmla="*/ 2974693 w 2986268"/>
                <a:gd name="connsiteY0-80" fmla="*/ 266218 h 1469985"/>
                <a:gd name="connsiteX1-81" fmla="*/ 2592729 w 2986268"/>
                <a:gd name="connsiteY1-82" fmla="*/ 23150 h 1469985"/>
                <a:gd name="connsiteX2-83" fmla="*/ 1307939 w 2986268"/>
                <a:gd name="connsiteY2-84" fmla="*/ 0 h 1469985"/>
                <a:gd name="connsiteX3-85" fmla="*/ 1516283 w 2986268"/>
                <a:gd name="connsiteY3-86" fmla="*/ 324091 h 1469985"/>
                <a:gd name="connsiteX4-87" fmla="*/ 2257063 w 2986268"/>
                <a:gd name="connsiteY4-88" fmla="*/ 324091 h 1469985"/>
                <a:gd name="connsiteX5-89" fmla="*/ 2257063 w 2986268"/>
                <a:gd name="connsiteY5-90" fmla="*/ 601884 h 1469985"/>
                <a:gd name="connsiteX6-91" fmla="*/ 1041721 w 2986268"/>
                <a:gd name="connsiteY6-92" fmla="*/ 567160 h 1469985"/>
                <a:gd name="connsiteX7-93" fmla="*/ 266217 w 2986268"/>
                <a:gd name="connsiteY7-94" fmla="*/ 104172 h 1469985"/>
                <a:gd name="connsiteX8-95" fmla="*/ 0 w 2986268"/>
                <a:gd name="connsiteY8-96" fmla="*/ 381965 h 1469985"/>
                <a:gd name="connsiteX9-97" fmla="*/ 1701478 w 2986268"/>
                <a:gd name="connsiteY9-98" fmla="*/ 1388962 h 1469985"/>
                <a:gd name="connsiteX10-99" fmla="*/ 2639027 w 2986268"/>
                <a:gd name="connsiteY10-100" fmla="*/ 1365813 h 1469985"/>
                <a:gd name="connsiteX11-101" fmla="*/ 2986268 w 2986268"/>
                <a:gd name="connsiteY11-102" fmla="*/ 1469985 h 1469985"/>
                <a:gd name="connsiteX12-103" fmla="*/ 2974693 w 2986268"/>
                <a:gd name="connsiteY12-104" fmla="*/ 266218 h 1469985"/>
                <a:gd name="connsiteX0-105" fmla="*/ 2974693 w 2986268"/>
                <a:gd name="connsiteY0-106" fmla="*/ 266375 h 1470142"/>
                <a:gd name="connsiteX1-107" fmla="*/ 2592729 w 2986268"/>
                <a:gd name="connsiteY1-108" fmla="*/ 23307 h 1470142"/>
                <a:gd name="connsiteX2-109" fmla="*/ 1307939 w 2986268"/>
                <a:gd name="connsiteY2-110" fmla="*/ 157 h 1470142"/>
                <a:gd name="connsiteX3-111" fmla="*/ 1516283 w 2986268"/>
                <a:gd name="connsiteY3-112" fmla="*/ 324248 h 1470142"/>
                <a:gd name="connsiteX4-113" fmla="*/ 2257063 w 2986268"/>
                <a:gd name="connsiteY4-114" fmla="*/ 324248 h 1470142"/>
                <a:gd name="connsiteX5-115" fmla="*/ 2257063 w 2986268"/>
                <a:gd name="connsiteY5-116" fmla="*/ 602041 h 1470142"/>
                <a:gd name="connsiteX6-117" fmla="*/ 1041721 w 2986268"/>
                <a:gd name="connsiteY6-118" fmla="*/ 567317 h 1470142"/>
                <a:gd name="connsiteX7-119" fmla="*/ 266217 w 2986268"/>
                <a:gd name="connsiteY7-120" fmla="*/ 104329 h 1470142"/>
                <a:gd name="connsiteX8-121" fmla="*/ 0 w 2986268"/>
                <a:gd name="connsiteY8-122" fmla="*/ 382122 h 1470142"/>
                <a:gd name="connsiteX9-123" fmla="*/ 1701478 w 2986268"/>
                <a:gd name="connsiteY9-124" fmla="*/ 1389119 h 1470142"/>
                <a:gd name="connsiteX10-125" fmla="*/ 2639027 w 2986268"/>
                <a:gd name="connsiteY10-126" fmla="*/ 1365970 h 1470142"/>
                <a:gd name="connsiteX11-127" fmla="*/ 2986268 w 2986268"/>
                <a:gd name="connsiteY11-128" fmla="*/ 1470142 h 1470142"/>
                <a:gd name="connsiteX12-129" fmla="*/ 2974693 w 2986268"/>
                <a:gd name="connsiteY12-130" fmla="*/ 266375 h 1470142"/>
                <a:gd name="connsiteX0-131" fmla="*/ 2974693 w 2986268"/>
                <a:gd name="connsiteY0-132" fmla="*/ 270369 h 1474136"/>
                <a:gd name="connsiteX1-133" fmla="*/ 2592729 w 2986268"/>
                <a:gd name="connsiteY1-134" fmla="*/ 27301 h 1474136"/>
                <a:gd name="connsiteX2-135" fmla="*/ 1307939 w 2986268"/>
                <a:gd name="connsiteY2-136" fmla="*/ 4151 h 1474136"/>
                <a:gd name="connsiteX3-137" fmla="*/ 1516283 w 2986268"/>
                <a:gd name="connsiteY3-138" fmla="*/ 328242 h 1474136"/>
                <a:gd name="connsiteX4-139" fmla="*/ 2257063 w 2986268"/>
                <a:gd name="connsiteY4-140" fmla="*/ 328242 h 1474136"/>
                <a:gd name="connsiteX5-141" fmla="*/ 2257063 w 2986268"/>
                <a:gd name="connsiteY5-142" fmla="*/ 606035 h 1474136"/>
                <a:gd name="connsiteX6-143" fmla="*/ 1041721 w 2986268"/>
                <a:gd name="connsiteY6-144" fmla="*/ 571311 h 1474136"/>
                <a:gd name="connsiteX7-145" fmla="*/ 266217 w 2986268"/>
                <a:gd name="connsiteY7-146" fmla="*/ 108323 h 1474136"/>
                <a:gd name="connsiteX8-147" fmla="*/ 0 w 2986268"/>
                <a:gd name="connsiteY8-148" fmla="*/ 386116 h 1474136"/>
                <a:gd name="connsiteX9-149" fmla="*/ 1701478 w 2986268"/>
                <a:gd name="connsiteY9-150" fmla="*/ 1393113 h 1474136"/>
                <a:gd name="connsiteX10-151" fmla="*/ 2639027 w 2986268"/>
                <a:gd name="connsiteY10-152" fmla="*/ 1369964 h 1474136"/>
                <a:gd name="connsiteX11-153" fmla="*/ 2986268 w 2986268"/>
                <a:gd name="connsiteY11-154" fmla="*/ 1474136 h 1474136"/>
                <a:gd name="connsiteX12-155" fmla="*/ 2974693 w 2986268"/>
                <a:gd name="connsiteY12-156" fmla="*/ 270369 h 1474136"/>
                <a:gd name="connsiteX0-157" fmla="*/ 2974693 w 2986268"/>
                <a:gd name="connsiteY0-158" fmla="*/ 270369 h 1474136"/>
                <a:gd name="connsiteX1-159" fmla="*/ 2592729 w 2986268"/>
                <a:gd name="connsiteY1-160" fmla="*/ 27301 h 1474136"/>
                <a:gd name="connsiteX2-161" fmla="*/ 1307939 w 2986268"/>
                <a:gd name="connsiteY2-162" fmla="*/ 4151 h 1474136"/>
                <a:gd name="connsiteX3-163" fmla="*/ 1516283 w 2986268"/>
                <a:gd name="connsiteY3-164" fmla="*/ 328242 h 1474136"/>
                <a:gd name="connsiteX4-165" fmla="*/ 2257063 w 2986268"/>
                <a:gd name="connsiteY4-166" fmla="*/ 328242 h 1474136"/>
                <a:gd name="connsiteX5-167" fmla="*/ 2257063 w 2986268"/>
                <a:gd name="connsiteY5-168" fmla="*/ 606035 h 1474136"/>
                <a:gd name="connsiteX6-169" fmla="*/ 1041721 w 2986268"/>
                <a:gd name="connsiteY6-170" fmla="*/ 571311 h 1474136"/>
                <a:gd name="connsiteX7-171" fmla="*/ 266217 w 2986268"/>
                <a:gd name="connsiteY7-172" fmla="*/ 108323 h 1474136"/>
                <a:gd name="connsiteX8-173" fmla="*/ 0 w 2986268"/>
                <a:gd name="connsiteY8-174" fmla="*/ 386116 h 1474136"/>
                <a:gd name="connsiteX9-175" fmla="*/ 1701478 w 2986268"/>
                <a:gd name="connsiteY9-176" fmla="*/ 1393113 h 1474136"/>
                <a:gd name="connsiteX10-177" fmla="*/ 2639027 w 2986268"/>
                <a:gd name="connsiteY10-178" fmla="*/ 1369964 h 1474136"/>
                <a:gd name="connsiteX11-179" fmla="*/ 2986268 w 2986268"/>
                <a:gd name="connsiteY11-180" fmla="*/ 1474136 h 1474136"/>
                <a:gd name="connsiteX12-181" fmla="*/ 2974693 w 2986268"/>
                <a:gd name="connsiteY12-182" fmla="*/ 270369 h 1474136"/>
                <a:gd name="connsiteX0-183" fmla="*/ 2974693 w 2986268"/>
                <a:gd name="connsiteY0-184" fmla="*/ 270369 h 1474136"/>
                <a:gd name="connsiteX1-185" fmla="*/ 2592729 w 2986268"/>
                <a:gd name="connsiteY1-186" fmla="*/ 27301 h 1474136"/>
                <a:gd name="connsiteX2-187" fmla="*/ 1307939 w 2986268"/>
                <a:gd name="connsiteY2-188" fmla="*/ 4151 h 1474136"/>
                <a:gd name="connsiteX3-189" fmla="*/ 1516283 w 2986268"/>
                <a:gd name="connsiteY3-190" fmla="*/ 328242 h 1474136"/>
                <a:gd name="connsiteX4-191" fmla="*/ 2257063 w 2986268"/>
                <a:gd name="connsiteY4-192" fmla="*/ 328242 h 1474136"/>
                <a:gd name="connsiteX5-193" fmla="*/ 2257063 w 2986268"/>
                <a:gd name="connsiteY5-194" fmla="*/ 606035 h 1474136"/>
                <a:gd name="connsiteX6-195" fmla="*/ 1041721 w 2986268"/>
                <a:gd name="connsiteY6-196" fmla="*/ 571311 h 1474136"/>
                <a:gd name="connsiteX7-197" fmla="*/ 266217 w 2986268"/>
                <a:gd name="connsiteY7-198" fmla="*/ 108323 h 1474136"/>
                <a:gd name="connsiteX8-199" fmla="*/ 0 w 2986268"/>
                <a:gd name="connsiteY8-200" fmla="*/ 386116 h 1474136"/>
                <a:gd name="connsiteX9-201" fmla="*/ 1701478 w 2986268"/>
                <a:gd name="connsiteY9-202" fmla="*/ 1393113 h 1474136"/>
                <a:gd name="connsiteX10-203" fmla="*/ 2639027 w 2986268"/>
                <a:gd name="connsiteY10-204" fmla="*/ 1369964 h 1474136"/>
                <a:gd name="connsiteX11-205" fmla="*/ 2986268 w 2986268"/>
                <a:gd name="connsiteY11-206" fmla="*/ 1474136 h 1474136"/>
                <a:gd name="connsiteX12-207" fmla="*/ 2974693 w 2986268"/>
                <a:gd name="connsiteY12-208" fmla="*/ 270369 h 1474136"/>
                <a:gd name="connsiteX0-209" fmla="*/ 2974693 w 2986268"/>
                <a:gd name="connsiteY0-210" fmla="*/ 270369 h 1474136"/>
                <a:gd name="connsiteX1-211" fmla="*/ 2592729 w 2986268"/>
                <a:gd name="connsiteY1-212" fmla="*/ 27301 h 1474136"/>
                <a:gd name="connsiteX2-213" fmla="*/ 1307939 w 2986268"/>
                <a:gd name="connsiteY2-214" fmla="*/ 4151 h 1474136"/>
                <a:gd name="connsiteX3-215" fmla="*/ 1516283 w 2986268"/>
                <a:gd name="connsiteY3-216" fmla="*/ 328242 h 1474136"/>
                <a:gd name="connsiteX4-217" fmla="*/ 2257063 w 2986268"/>
                <a:gd name="connsiteY4-218" fmla="*/ 328242 h 1474136"/>
                <a:gd name="connsiteX5-219" fmla="*/ 2257063 w 2986268"/>
                <a:gd name="connsiteY5-220" fmla="*/ 606035 h 1474136"/>
                <a:gd name="connsiteX6-221" fmla="*/ 1041721 w 2986268"/>
                <a:gd name="connsiteY6-222" fmla="*/ 571311 h 1474136"/>
                <a:gd name="connsiteX7-223" fmla="*/ 266217 w 2986268"/>
                <a:gd name="connsiteY7-224" fmla="*/ 108323 h 1474136"/>
                <a:gd name="connsiteX8-225" fmla="*/ 0 w 2986268"/>
                <a:gd name="connsiteY8-226" fmla="*/ 386116 h 1474136"/>
                <a:gd name="connsiteX9-227" fmla="*/ 1701478 w 2986268"/>
                <a:gd name="connsiteY9-228" fmla="*/ 1393113 h 1474136"/>
                <a:gd name="connsiteX10-229" fmla="*/ 2639027 w 2986268"/>
                <a:gd name="connsiteY10-230" fmla="*/ 1369964 h 1474136"/>
                <a:gd name="connsiteX11-231" fmla="*/ 2986268 w 2986268"/>
                <a:gd name="connsiteY11-232" fmla="*/ 1474136 h 1474136"/>
                <a:gd name="connsiteX12-233" fmla="*/ 2974693 w 2986268"/>
                <a:gd name="connsiteY12-234" fmla="*/ 270369 h 1474136"/>
                <a:gd name="connsiteX0-235" fmla="*/ 2974693 w 2986268"/>
                <a:gd name="connsiteY0-236" fmla="*/ 270369 h 1474136"/>
                <a:gd name="connsiteX1-237" fmla="*/ 2592729 w 2986268"/>
                <a:gd name="connsiteY1-238" fmla="*/ 27301 h 1474136"/>
                <a:gd name="connsiteX2-239" fmla="*/ 1307939 w 2986268"/>
                <a:gd name="connsiteY2-240" fmla="*/ 4151 h 1474136"/>
                <a:gd name="connsiteX3-241" fmla="*/ 1516283 w 2986268"/>
                <a:gd name="connsiteY3-242" fmla="*/ 328242 h 1474136"/>
                <a:gd name="connsiteX4-243" fmla="*/ 2257063 w 2986268"/>
                <a:gd name="connsiteY4-244" fmla="*/ 328242 h 1474136"/>
                <a:gd name="connsiteX5-245" fmla="*/ 2257063 w 2986268"/>
                <a:gd name="connsiteY5-246" fmla="*/ 606035 h 1474136"/>
                <a:gd name="connsiteX6-247" fmla="*/ 1041721 w 2986268"/>
                <a:gd name="connsiteY6-248" fmla="*/ 571311 h 1474136"/>
                <a:gd name="connsiteX7-249" fmla="*/ 266217 w 2986268"/>
                <a:gd name="connsiteY7-250" fmla="*/ 108323 h 1474136"/>
                <a:gd name="connsiteX8-251" fmla="*/ 0 w 2986268"/>
                <a:gd name="connsiteY8-252" fmla="*/ 386116 h 1474136"/>
                <a:gd name="connsiteX9-253" fmla="*/ 1701478 w 2986268"/>
                <a:gd name="connsiteY9-254" fmla="*/ 1393113 h 1474136"/>
                <a:gd name="connsiteX10-255" fmla="*/ 2639027 w 2986268"/>
                <a:gd name="connsiteY10-256" fmla="*/ 1369964 h 1474136"/>
                <a:gd name="connsiteX11-257" fmla="*/ 2986268 w 2986268"/>
                <a:gd name="connsiteY11-258" fmla="*/ 1474136 h 1474136"/>
                <a:gd name="connsiteX12-259" fmla="*/ 2974693 w 2986268"/>
                <a:gd name="connsiteY12-260" fmla="*/ 270369 h 1474136"/>
                <a:gd name="connsiteX0-261" fmla="*/ 2974693 w 2986268"/>
                <a:gd name="connsiteY0-262" fmla="*/ 270369 h 1474136"/>
                <a:gd name="connsiteX1-263" fmla="*/ 2592729 w 2986268"/>
                <a:gd name="connsiteY1-264" fmla="*/ 27301 h 1474136"/>
                <a:gd name="connsiteX2-265" fmla="*/ 1307939 w 2986268"/>
                <a:gd name="connsiteY2-266" fmla="*/ 4151 h 1474136"/>
                <a:gd name="connsiteX3-267" fmla="*/ 1516283 w 2986268"/>
                <a:gd name="connsiteY3-268" fmla="*/ 328242 h 1474136"/>
                <a:gd name="connsiteX4-269" fmla="*/ 2257063 w 2986268"/>
                <a:gd name="connsiteY4-270" fmla="*/ 328242 h 1474136"/>
                <a:gd name="connsiteX5-271" fmla="*/ 2257063 w 2986268"/>
                <a:gd name="connsiteY5-272" fmla="*/ 606035 h 1474136"/>
                <a:gd name="connsiteX6-273" fmla="*/ 1041721 w 2986268"/>
                <a:gd name="connsiteY6-274" fmla="*/ 571311 h 1474136"/>
                <a:gd name="connsiteX7-275" fmla="*/ 266217 w 2986268"/>
                <a:gd name="connsiteY7-276" fmla="*/ 108323 h 1474136"/>
                <a:gd name="connsiteX8-277" fmla="*/ 0 w 2986268"/>
                <a:gd name="connsiteY8-278" fmla="*/ 386116 h 1474136"/>
                <a:gd name="connsiteX9-279" fmla="*/ 1701478 w 2986268"/>
                <a:gd name="connsiteY9-280" fmla="*/ 1393113 h 1474136"/>
                <a:gd name="connsiteX10-281" fmla="*/ 2639027 w 2986268"/>
                <a:gd name="connsiteY10-282" fmla="*/ 1369964 h 1474136"/>
                <a:gd name="connsiteX11-283" fmla="*/ 2986268 w 2986268"/>
                <a:gd name="connsiteY11-284" fmla="*/ 1474136 h 1474136"/>
                <a:gd name="connsiteX12-285" fmla="*/ 2974693 w 2986268"/>
                <a:gd name="connsiteY12-286" fmla="*/ 270369 h 1474136"/>
                <a:gd name="connsiteX0-287" fmla="*/ 2974693 w 2986268"/>
                <a:gd name="connsiteY0-288" fmla="*/ 270369 h 1474136"/>
                <a:gd name="connsiteX1-289" fmla="*/ 2592729 w 2986268"/>
                <a:gd name="connsiteY1-290" fmla="*/ 27301 h 1474136"/>
                <a:gd name="connsiteX2-291" fmla="*/ 1307939 w 2986268"/>
                <a:gd name="connsiteY2-292" fmla="*/ 4151 h 1474136"/>
                <a:gd name="connsiteX3-293" fmla="*/ 1516283 w 2986268"/>
                <a:gd name="connsiteY3-294" fmla="*/ 328242 h 1474136"/>
                <a:gd name="connsiteX4-295" fmla="*/ 2257063 w 2986268"/>
                <a:gd name="connsiteY4-296" fmla="*/ 328242 h 1474136"/>
                <a:gd name="connsiteX5-297" fmla="*/ 2257063 w 2986268"/>
                <a:gd name="connsiteY5-298" fmla="*/ 606035 h 1474136"/>
                <a:gd name="connsiteX6-299" fmla="*/ 1041721 w 2986268"/>
                <a:gd name="connsiteY6-300" fmla="*/ 571311 h 1474136"/>
                <a:gd name="connsiteX7-301" fmla="*/ 266217 w 2986268"/>
                <a:gd name="connsiteY7-302" fmla="*/ 108323 h 1474136"/>
                <a:gd name="connsiteX8-303" fmla="*/ 0 w 2986268"/>
                <a:gd name="connsiteY8-304" fmla="*/ 386116 h 1474136"/>
                <a:gd name="connsiteX9-305" fmla="*/ 1701478 w 2986268"/>
                <a:gd name="connsiteY9-306" fmla="*/ 1393113 h 1474136"/>
                <a:gd name="connsiteX10-307" fmla="*/ 2639027 w 2986268"/>
                <a:gd name="connsiteY10-308" fmla="*/ 1369964 h 1474136"/>
                <a:gd name="connsiteX11-309" fmla="*/ 2986268 w 2986268"/>
                <a:gd name="connsiteY11-310" fmla="*/ 1474136 h 1474136"/>
                <a:gd name="connsiteX12-311" fmla="*/ 2974693 w 2986268"/>
                <a:gd name="connsiteY12-312" fmla="*/ 270369 h 1474136"/>
                <a:gd name="connsiteX0-313" fmla="*/ 2974693 w 2986268"/>
                <a:gd name="connsiteY0-314" fmla="*/ 270369 h 1474136"/>
                <a:gd name="connsiteX1-315" fmla="*/ 2592729 w 2986268"/>
                <a:gd name="connsiteY1-316" fmla="*/ 27301 h 1474136"/>
                <a:gd name="connsiteX2-317" fmla="*/ 1307939 w 2986268"/>
                <a:gd name="connsiteY2-318" fmla="*/ 4151 h 1474136"/>
                <a:gd name="connsiteX3-319" fmla="*/ 1516283 w 2986268"/>
                <a:gd name="connsiteY3-320" fmla="*/ 328242 h 1474136"/>
                <a:gd name="connsiteX4-321" fmla="*/ 2257063 w 2986268"/>
                <a:gd name="connsiteY4-322" fmla="*/ 328242 h 1474136"/>
                <a:gd name="connsiteX5-323" fmla="*/ 2257063 w 2986268"/>
                <a:gd name="connsiteY5-324" fmla="*/ 606035 h 1474136"/>
                <a:gd name="connsiteX6-325" fmla="*/ 1083631 w 2986268"/>
                <a:gd name="connsiteY6-326" fmla="*/ 594171 h 1474136"/>
                <a:gd name="connsiteX7-327" fmla="*/ 266217 w 2986268"/>
                <a:gd name="connsiteY7-328" fmla="*/ 108323 h 1474136"/>
                <a:gd name="connsiteX8-329" fmla="*/ 0 w 2986268"/>
                <a:gd name="connsiteY8-330" fmla="*/ 386116 h 1474136"/>
                <a:gd name="connsiteX9-331" fmla="*/ 1701478 w 2986268"/>
                <a:gd name="connsiteY9-332" fmla="*/ 1393113 h 1474136"/>
                <a:gd name="connsiteX10-333" fmla="*/ 2639027 w 2986268"/>
                <a:gd name="connsiteY10-334" fmla="*/ 1369964 h 1474136"/>
                <a:gd name="connsiteX11-335" fmla="*/ 2986268 w 2986268"/>
                <a:gd name="connsiteY11-336" fmla="*/ 1474136 h 1474136"/>
                <a:gd name="connsiteX12-337" fmla="*/ 2974693 w 2986268"/>
                <a:gd name="connsiteY12-338" fmla="*/ 270369 h 1474136"/>
                <a:gd name="connsiteX0-339" fmla="*/ 2974693 w 2986268"/>
                <a:gd name="connsiteY0-340" fmla="*/ 270369 h 1474136"/>
                <a:gd name="connsiteX1-341" fmla="*/ 2592729 w 2986268"/>
                <a:gd name="connsiteY1-342" fmla="*/ 27301 h 1474136"/>
                <a:gd name="connsiteX2-343" fmla="*/ 1307939 w 2986268"/>
                <a:gd name="connsiteY2-344" fmla="*/ 4151 h 1474136"/>
                <a:gd name="connsiteX3-345" fmla="*/ 1516283 w 2986268"/>
                <a:gd name="connsiteY3-346" fmla="*/ 328242 h 1474136"/>
                <a:gd name="connsiteX4-347" fmla="*/ 2257063 w 2986268"/>
                <a:gd name="connsiteY4-348" fmla="*/ 328242 h 1474136"/>
                <a:gd name="connsiteX5-349" fmla="*/ 2257063 w 2986268"/>
                <a:gd name="connsiteY5-350" fmla="*/ 606035 h 1474136"/>
                <a:gd name="connsiteX6-351" fmla="*/ 1083631 w 2986268"/>
                <a:gd name="connsiteY6-352" fmla="*/ 594171 h 1474136"/>
                <a:gd name="connsiteX7-353" fmla="*/ 266217 w 2986268"/>
                <a:gd name="connsiteY7-354" fmla="*/ 108323 h 1474136"/>
                <a:gd name="connsiteX8-355" fmla="*/ 0 w 2986268"/>
                <a:gd name="connsiteY8-356" fmla="*/ 386116 h 1474136"/>
                <a:gd name="connsiteX9-357" fmla="*/ 1701478 w 2986268"/>
                <a:gd name="connsiteY9-358" fmla="*/ 1393113 h 1474136"/>
                <a:gd name="connsiteX10-359" fmla="*/ 2639027 w 2986268"/>
                <a:gd name="connsiteY10-360" fmla="*/ 1369964 h 1474136"/>
                <a:gd name="connsiteX11-361" fmla="*/ 2986268 w 2986268"/>
                <a:gd name="connsiteY11-362" fmla="*/ 1474136 h 1474136"/>
                <a:gd name="connsiteX12-363" fmla="*/ 2974693 w 2986268"/>
                <a:gd name="connsiteY12-364" fmla="*/ 270369 h 1474136"/>
                <a:gd name="connsiteX0-365" fmla="*/ 2974693 w 2986268"/>
                <a:gd name="connsiteY0-366" fmla="*/ 270369 h 1474136"/>
                <a:gd name="connsiteX1-367" fmla="*/ 2592729 w 2986268"/>
                <a:gd name="connsiteY1-368" fmla="*/ 27301 h 1474136"/>
                <a:gd name="connsiteX2-369" fmla="*/ 1307939 w 2986268"/>
                <a:gd name="connsiteY2-370" fmla="*/ 4151 h 1474136"/>
                <a:gd name="connsiteX3-371" fmla="*/ 1516283 w 2986268"/>
                <a:gd name="connsiteY3-372" fmla="*/ 328242 h 1474136"/>
                <a:gd name="connsiteX4-373" fmla="*/ 2257063 w 2986268"/>
                <a:gd name="connsiteY4-374" fmla="*/ 328242 h 1474136"/>
                <a:gd name="connsiteX5-375" fmla="*/ 2257063 w 2986268"/>
                <a:gd name="connsiteY5-376" fmla="*/ 606035 h 1474136"/>
                <a:gd name="connsiteX6-377" fmla="*/ 1083631 w 2986268"/>
                <a:gd name="connsiteY6-378" fmla="*/ 594171 h 1474136"/>
                <a:gd name="connsiteX7-379" fmla="*/ 266217 w 2986268"/>
                <a:gd name="connsiteY7-380" fmla="*/ 108323 h 1474136"/>
                <a:gd name="connsiteX8-381" fmla="*/ 0 w 2986268"/>
                <a:gd name="connsiteY8-382" fmla="*/ 386116 h 1474136"/>
                <a:gd name="connsiteX9-383" fmla="*/ 1701478 w 2986268"/>
                <a:gd name="connsiteY9-384" fmla="*/ 1393113 h 1474136"/>
                <a:gd name="connsiteX10-385" fmla="*/ 2639027 w 2986268"/>
                <a:gd name="connsiteY10-386" fmla="*/ 1369964 h 1474136"/>
                <a:gd name="connsiteX11-387" fmla="*/ 2986268 w 2986268"/>
                <a:gd name="connsiteY11-388" fmla="*/ 1474136 h 1474136"/>
                <a:gd name="connsiteX12-389" fmla="*/ 2974693 w 2986268"/>
                <a:gd name="connsiteY12-390" fmla="*/ 270369 h 1474136"/>
                <a:gd name="connsiteX0-391" fmla="*/ 2974693 w 2986268"/>
                <a:gd name="connsiteY0-392" fmla="*/ 270369 h 1474136"/>
                <a:gd name="connsiteX1-393" fmla="*/ 2592729 w 2986268"/>
                <a:gd name="connsiteY1-394" fmla="*/ 27301 h 1474136"/>
                <a:gd name="connsiteX2-395" fmla="*/ 1307939 w 2986268"/>
                <a:gd name="connsiteY2-396" fmla="*/ 4151 h 1474136"/>
                <a:gd name="connsiteX3-397" fmla="*/ 1516283 w 2986268"/>
                <a:gd name="connsiteY3-398" fmla="*/ 328242 h 1474136"/>
                <a:gd name="connsiteX4-399" fmla="*/ 2257063 w 2986268"/>
                <a:gd name="connsiteY4-400" fmla="*/ 328242 h 1474136"/>
                <a:gd name="connsiteX5-401" fmla="*/ 2257063 w 2986268"/>
                <a:gd name="connsiteY5-402" fmla="*/ 606035 h 1474136"/>
                <a:gd name="connsiteX6-403" fmla="*/ 1083631 w 2986268"/>
                <a:gd name="connsiteY6-404" fmla="*/ 594171 h 1474136"/>
                <a:gd name="connsiteX7-405" fmla="*/ 266217 w 2986268"/>
                <a:gd name="connsiteY7-406" fmla="*/ 108323 h 1474136"/>
                <a:gd name="connsiteX8-407" fmla="*/ 0 w 2986268"/>
                <a:gd name="connsiteY8-408" fmla="*/ 386116 h 1474136"/>
                <a:gd name="connsiteX9-409" fmla="*/ 1701478 w 2986268"/>
                <a:gd name="connsiteY9-410" fmla="*/ 1393113 h 1474136"/>
                <a:gd name="connsiteX10-411" fmla="*/ 2639027 w 2986268"/>
                <a:gd name="connsiteY10-412" fmla="*/ 1369964 h 1474136"/>
                <a:gd name="connsiteX11-413" fmla="*/ 2986268 w 2986268"/>
                <a:gd name="connsiteY11-414" fmla="*/ 1474136 h 1474136"/>
                <a:gd name="connsiteX12-415" fmla="*/ 2974693 w 2986268"/>
                <a:gd name="connsiteY12-416" fmla="*/ 270369 h 1474136"/>
                <a:gd name="connsiteX0-417" fmla="*/ 3032383 w 3043958"/>
                <a:gd name="connsiteY0-418" fmla="*/ 270369 h 1474136"/>
                <a:gd name="connsiteX1-419" fmla="*/ 2650419 w 3043958"/>
                <a:gd name="connsiteY1-420" fmla="*/ 27301 h 1474136"/>
                <a:gd name="connsiteX2-421" fmla="*/ 1365629 w 3043958"/>
                <a:gd name="connsiteY2-422" fmla="*/ 4151 h 1474136"/>
                <a:gd name="connsiteX3-423" fmla="*/ 1573973 w 3043958"/>
                <a:gd name="connsiteY3-424" fmla="*/ 328242 h 1474136"/>
                <a:gd name="connsiteX4-425" fmla="*/ 2314753 w 3043958"/>
                <a:gd name="connsiteY4-426" fmla="*/ 328242 h 1474136"/>
                <a:gd name="connsiteX5-427" fmla="*/ 2314753 w 3043958"/>
                <a:gd name="connsiteY5-428" fmla="*/ 606035 h 1474136"/>
                <a:gd name="connsiteX6-429" fmla="*/ 1141321 w 3043958"/>
                <a:gd name="connsiteY6-430" fmla="*/ 594171 h 1474136"/>
                <a:gd name="connsiteX7-431" fmla="*/ 323907 w 3043958"/>
                <a:gd name="connsiteY7-432" fmla="*/ 108323 h 1474136"/>
                <a:gd name="connsiteX8-433" fmla="*/ 57690 w 3043958"/>
                <a:gd name="connsiteY8-434" fmla="*/ 386116 h 1474136"/>
                <a:gd name="connsiteX9-435" fmla="*/ 1759168 w 3043958"/>
                <a:gd name="connsiteY9-436" fmla="*/ 1393113 h 1474136"/>
                <a:gd name="connsiteX10-437" fmla="*/ 2696717 w 3043958"/>
                <a:gd name="connsiteY10-438" fmla="*/ 1369964 h 1474136"/>
                <a:gd name="connsiteX11-439" fmla="*/ 3043958 w 3043958"/>
                <a:gd name="connsiteY11-440" fmla="*/ 1474136 h 1474136"/>
                <a:gd name="connsiteX12-441" fmla="*/ 3032383 w 3043958"/>
                <a:gd name="connsiteY12-442" fmla="*/ 270369 h 1474136"/>
                <a:gd name="connsiteX0-443" fmla="*/ 3032383 w 3043958"/>
                <a:gd name="connsiteY0-444" fmla="*/ 270369 h 1474136"/>
                <a:gd name="connsiteX1-445" fmla="*/ 2650419 w 3043958"/>
                <a:gd name="connsiteY1-446" fmla="*/ 27301 h 1474136"/>
                <a:gd name="connsiteX2-447" fmla="*/ 1365629 w 3043958"/>
                <a:gd name="connsiteY2-448" fmla="*/ 4151 h 1474136"/>
                <a:gd name="connsiteX3-449" fmla="*/ 1573973 w 3043958"/>
                <a:gd name="connsiteY3-450" fmla="*/ 328242 h 1474136"/>
                <a:gd name="connsiteX4-451" fmla="*/ 2314753 w 3043958"/>
                <a:gd name="connsiteY4-452" fmla="*/ 328242 h 1474136"/>
                <a:gd name="connsiteX5-453" fmla="*/ 2314753 w 3043958"/>
                <a:gd name="connsiteY5-454" fmla="*/ 606035 h 1474136"/>
                <a:gd name="connsiteX6-455" fmla="*/ 1141321 w 3043958"/>
                <a:gd name="connsiteY6-456" fmla="*/ 594171 h 1474136"/>
                <a:gd name="connsiteX7-457" fmla="*/ 323907 w 3043958"/>
                <a:gd name="connsiteY7-458" fmla="*/ 108323 h 1474136"/>
                <a:gd name="connsiteX8-459" fmla="*/ 57690 w 3043958"/>
                <a:gd name="connsiteY8-460" fmla="*/ 386116 h 1474136"/>
                <a:gd name="connsiteX9-461" fmla="*/ 1759168 w 3043958"/>
                <a:gd name="connsiteY9-462" fmla="*/ 1393113 h 1474136"/>
                <a:gd name="connsiteX10-463" fmla="*/ 2696717 w 3043958"/>
                <a:gd name="connsiteY10-464" fmla="*/ 1369964 h 1474136"/>
                <a:gd name="connsiteX11-465" fmla="*/ 3043958 w 3043958"/>
                <a:gd name="connsiteY11-466" fmla="*/ 1474136 h 1474136"/>
                <a:gd name="connsiteX12-467" fmla="*/ 3032383 w 3043958"/>
                <a:gd name="connsiteY12-468" fmla="*/ 270369 h 1474136"/>
                <a:gd name="connsiteX0-469" fmla="*/ 3032383 w 3043958"/>
                <a:gd name="connsiteY0-470" fmla="*/ 270369 h 1474136"/>
                <a:gd name="connsiteX1-471" fmla="*/ 2650419 w 3043958"/>
                <a:gd name="connsiteY1-472" fmla="*/ 27301 h 1474136"/>
                <a:gd name="connsiteX2-473" fmla="*/ 1365629 w 3043958"/>
                <a:gd name="connsiteY2-474" fmla="*/ 4151 h 1474136"/>
                <a:gd name="connsiteX3-475" fmla="*/ 1573973 w 3043958"/>
                <a:gd name="connsiteY3-476" fmla="*/ 328242 h 1474136"/>
                <a:gd name="connsiteX4-477" fmla="*/ 2314753 w 3043958"/>
                <a:gd name="connsiteY4-478" fmla="*/ 328242 h 1474136"/>
                <a:gd name="connsiteX5-479" fmla="*/ 2314753 w 3043958"/>
                <a:gd name="connsiteY5-480" fmla="*/ 606035 h 1474136"/>
                <a:gd name="connsiteX6-481" fmla="*/ 1141321 w 3043958"/>
                <a:gd name="connsiteY6-482" fmla="*/ 594171 h 1474136"/>
                <a:gd name="connsiteX7-483" fmla="*/ 323907 w 3043958"/>
                <a:gd name="connsiteY7-484" fmla="*/ 108323 h 1474136"/>
                <a:gd name="connsiteX8-485" fmla="*/ 57690 w 3043958"/>
                <a:gd name="connsiteY8-486" fmla="*/ 386116 h 1474136"/>
                <a:gd name="connsiteX9-487" fmla="*/ 1759168 w 3043958"/>
                <a:gd name="connsiteY9-488" fmla="*/ 1393113 h 1474136"/>
                <a:gd name="connsiteX10-489" fmla="*/ 2696717 w 3043958"/>
                <a:gd name="connsiteY10-490" fmla="*/ 1369964 h 1474136"/>
                <a:gd name="connsiteX11-491" fmla="*/ 3043958 w 3043958"/>
                <a:gd name="connsiteY11-492" fmla="*/ 1474136 h 1474136"/>
                <a:gd name="connsiteX12-493" fmla="*/ 3032383 w 3043958"/>
                <a:gd name="connsiteY12-494" fmla="*/ 270369 h 1474136"/>
                <a:gd name="connsiteX0-495" fmla="*/ 3032383 w 3043958"/>
                <a:gd name="connsiteY0-496" fmla="*/ 270369 h 1474136"/>
                <a:gd name="connsiteX1-497" fmla="*/ 2650419 w 3043958"/>
                <a:gd name="connsiteY1-498" fmla="*/ 27301 h 1474136"/>
                <a:gd name="connsiteX2-499" fmla="*/ 1365629 w 3043958"/>
                <a:gd name="connsiteY2-500" fmla="*/ 4151 h 1474136"/>
                <a:gd name="connsiteX3-501" fmla="*/ 1573973 w 3043958"/>
                <a:gd name="connsiteY3-502" fmla="*/ 328242 h 1474136"/>
                <a:gd name="connsiteX4-503" fmla="*/ 2314753 w 3043958"/>
                <a:gd name="connsiteY4-504" fmla="*/ 328242 h 1474136"/>
                <a:gd name="connsiteX5-505" fmla="*/ 2314753 w 3043958"/>
                <a:gd name="connsiteY5-506" fmla="*/ 606035 h 1474136"/>
                <a:gd name="connsiteX6-507" fmla="*/ 1141321 w 3043958"/>
                <a:gd name="connsiteY6-508" fmla="*/ 594171 h 1474136"/>
                <a:gd name="connsiteX7-509" fmla="*/ 323907 w 3043958"/>
                <a:gd name="connsiteY7-510" fmla="*/ 108323 h 1474136"/>
                <a:gd name="connsiteX8-511" fmla="*/ 57690 w 3043958"/>
                <a:gd name="connsiteY8-512" fmla="*/ 386116 h 1474136"/>
                <a:gd name="connsiteX9-513" fmla="*/ 1759168 w 3043958"/>
                <a:gd name="connsiteY9-514" fmla="*/ 1393113 h 1474136"/>
                <a:gd name="connsiteX10-515" fmla="*/ 2696717 w 3043958"/>
                <a:gd name="connsiteY10-516" fmla="*/ 1369964 h 1474136"/>
                <a:gd name="connsiteX11-517" fmla="*/ 3043958 w 3043958"/>
                <a:gd name="connsiteY11-518" fmla="*/ 1474136 h 1474136"/>
                <a:gd name="connsiteX12-519" fmla="*/ 3032383 w 3043958"/>
                <a:gd name="connsiteY12-520" fmla="*/ 270369 h 1474136"/>
                <a:gd name="connsiteX0-521" fmla="*/ 3032383 w 3043958"/>
                <a:gd name="connsiteY0-522" fmla="*/ 270369 h 1534221"/>
                <a:gd name="connsiteX1-523" fmla="*/ 2650419 w 3043958"/>
                <a:gd name="connsiteY1-524" fmla="*/ 27301 h 1534221"/>
                <a:gd name="connsiteX2-525" fmla="*/ 1365629 w 3043958"/>
                <a:gd name="connsiteY2-526" fmla="*/ 4151 h 1534221"/>
                <a:gd name="connsiteX3-527" fmla="*/ 1573973 w 3043958"/>
                <a:gd name="connsiteY3-528" fmla="*/ 328242 h 1534221"/>
                <a:gd name="connsiteX4-529" fmla="*/ 2314753 w 3043958"/>
                <a:gd name="connsiteY4-530" fmla="*/ 328242 h 1534221"/>
                <a:gd name="connsiteX5-531" fmla="*/ 2314753 w 3043958"/>
                <a:gd name="connsiteY5-532" fmla="*/ 606035 h 1534221"/>
                <a:gd name="connsiteX6-533" fmla="*/ 1141321 w 3043958"/>
                <a:gd name="connsiteY6-534" fmla="*/ 594171 h 1534221"/>
                <a:gd name="connsiteX7-535" fmla="*/ 323907 w 3043958"/>
                <a:gd name="connsiteY7-536" fmla="*/ 108323 h 1534221"/>
                <a:gd name="connsiteX8-537" fmla="*/ 57690 w 3043958"/>
                <a:gd name="connsiteY8-538" fmla="*/ 386116 h 1534221"/>
                <a:gd name="connsiteX9-539" fmla="*/ 1759168 w 3043958"/>
                <a:gd name="connsiteY9-540" fmla="*/ 1393113 h 1534221"/>
                <a:gd name="connsiteX10-541" fmla="*/ 2696717 w 3043958"/>
                <a:gd name="connsiteY10-542" fmla="*/ 1369964 h 1534221"/>
                <a:gd name="connsiteX11-543" fmla="*/ 3043958 w 3043958"/>
                <a:gd name="connsiteY11-544" fmla="*/ 1474136 h 1534221"/>
                <a:gd name="connsiteX12-545" fmla="*/ 3032383 w 3043958"/>
                <a:gd name="connsiteY12-546" fmla="*/ 270369 h 1534221"/>
                <a:gd name="connsiteX0-547" fmla="*/ 3032383 w 3043958"/>
                <a:gd name="connsiteY0-548" fmla="*/ 270369 h 1537304"/>
                <a:gd name="connsiteX1-549" fmla="*/ 2650419 w 3043958"/>
                <a:gd name="connsiteY1-550" fmla="*/ 27301 h 1537304"/>
                <a:gd name="connsiteX2-551" fmla="*/ 1365629 w 3043958"/>
                <a:gd name="connsiteY2-552" fmla="*/ 4151 h 1537304"/>
                <a:gd name="connsiteX3-553" fmla="*/ 1573973 w 3043958"/>
                <a:gd name="connsiteY3-554" fmla="*/ 328242 h 1537304"/>
                <a:gd name="connsiteX4-555" fmla="*/ 2314753 w 3043958"/>
                <a:gd name="connsiteY4-556" fmla="*/ 328242 h 1537304"/>
                <a:gd name="connsiteX5-557" fmla="*/ 2314753 w 3043958"/>
                <a:gd name="connsiteY5-558" fmla="*/ 606035 h 1537304"/>
                <a:gd name="connsiteX6-559" fmla="*/ 1141321 w 3043958"/>
                <a:gd name="connsiteY6-560" fmla="*/ 594171 h 1537304"/>
                <a:gd name="connsiteX7-561" fmla="*/ 323907 w 3043958"/>
                <a:gd name="connsiteY7-562" fmla="*/ 108323 h 1537304"/>
                <a:gd name="connsiteX8-563" fmla="*/ 57690 w 3043958"/>
                <a:gd name="connsiteY8-564" fmla="*/ 386116 h 1537304"/>
                <a:gd name="connsiteX9-565" fmla="*/ 1759168 w 3043958"/>
                <a:gd name="connsiteY9-566" fmla="*/ 1393113 h 1537304"/>
                <a:gd name="connsiteX10-567" fmla="*/ 2696717 w 3043958"/>
                <a:gd name="connsiteY10-568" fmla="*/ 1369964 h 1537304"/>
                <a:gd name="connsiteX11-569" fmla="*/ 3043958 w 3043958"/>
                <a:gd name="connsiteY11-570" fmla="*/ 1474136 h 1537304"/>
                <a:gd name="connsiteX12-571" fmla="*/ 3032383 w 3043958"/>
                <a:gd name="connsiteY12-572" fmla="*/ 270369 h 1537304"/>
                <a:gd name="connsiteX0-573" fmla="*/ 3032383 w 3043958"/>
                <a:gd name="connsiteY0-574" fmla="*/ 270369 h 1544597"/>
                <a:gd name="connsiteX1-575" fmla="*/ 2650419 w 3043958"/>
                <a:gd name="connsiteY1-576" fmla="*/ 27301 h 1544597"/>
                <a:gd name="connsiteX2-577" fmla="*/ 1365629 w 3043958"/>
                <a:gd name="connsiteY2-578" fmla="*/ 4151 h 1544597"/>
                <a:gd name="connsiteX3-579" fmla="*/ 1573973 w 3043958"/>
                <a:gd name="connsiteY3-580" fmla="*/ 328242 h 1544597"/>
                <a:gd name="connsiteX4-581" fmla="*/ 2314753 w 3043958"/>
                <a:gd name="connsiteY4-582" fmla="*/ 328242 h 1544597"/>
                <a:gd name="connsiteX5-583" fmla="*/ 2314753 w 3043958"/>
                <a:gd name="connsiteY5-584" fmla="*/ 606035 h 1544597"/>
                <a:gd name="connsiteX6-585" fmla="*/ 1141321 w 3043958"/>
                <a:gd name="connsiteY6-586" fmla="*/ 594171 h 1544597"/>
                <a:gd name="connsiteX7-587" fmla="*/ 323907 w 3043958"/>
                <a:gd name="connsiteY7-588" fmla="*/ 108323 h 1544597"/>
                <a:gd name="connsiteX8-589" fmla="*/ 57690 w 3043958"/>
                <a:gd name="connsiteY8-590" fmla="*/ 386116 h 1544597"/>
                <a:gd name="connsiteX9-591" fmla="*/ 1759168 w 3043958"/>
                <a:gd name="connsiteY9-592" fmla="*/ 1393113 h 1544597"/>
                <a:gd name="connsiteX10-593" fmla="*/ 2685287 w 3043958"/>
                <a:gd name="connsiteY10-594" fmla="*/ 1411874 h 1544597"/>
                <a:gd name="connsiteX11-595" fmla="*/ 3043958 w 3043958"/>
                <a:gd name="connsiteY11-596" fmla="*/ 1474136 h 1544597"/>
                <a:gd name="connsiteX12-597" fmla="*/ 3032383 w 3043958"/>
                <a:gd name="connsiteY12-598" fmla="*/ 270369 h 1544597"/>
                <a:gd name="connsiteX0-599" fmla="*/ 3032383 w 3043958"/>
                <a:gd name="connsiteY0-600" fmla="*/ 270369 h 1544597"/>
                <a:gd name="connsiteX1-601" fmla="*/ 2650419 w 3043958"/>
                <a:gd name="connsiteY1-602" fmla="*/ 27301 h 1544597"/>
                <a:gd name="connsiteX2-603" fmla="*/ 1365629 w 3043958"/>
                <a:gd name="connsiteY2-604" fmla="*/ 4151 h 1544597"/>
                <a:gd name="connsiteX3-605" fmla="*/ 1573973 w 3043958"/>
                <a:gd name="connsiteY3-606" fmla="*/ 328242 h 1544597"/>
                <a:gd name="connsiteX4-607" fmla="*/ 2314753 w 3043958"/>
                <a:gd name="connsiteY4-608" fmla="*/ 328242 h 1544597"/>
                <a:gd name="connsiteX5-609" fmla="*/ 2314753 w 3043958"/>
                <a:gd name="connsiteY5-610" fmla="*/ 606035 h 1544597"/>
                <a:gd name="connsiteX6-611" fmla="*/ 1141321 w 3043958"/>
                <a:gd name="connsiteY6-612" fmla="*/ 594171 h 1544597"/>
                <a:gd name="connsiteX7-613" fmla="*/ 323907 w 3043958"/>
                <a:gd name="connsiteY7-614" fmla="*/ 108323 h 1544597"/>
                <a:gd name="connsiteX8-615" fmla="*/ 57690 w 3043958"/>
                <a:gd name="connsiteY8-616" fmla="*/ 386116 h 1544597"/>
                <a:gd name="connsiteX9-617" fmla="*/ 1759168 w 3043958"/>
                <a:gd name="connsiteY9-618" fmla="*/ 1393113 h 1544597"/>
                <a:gd name="connsiteX10-619" fmla="*/ 2685287 w 3043958"/>
                <a:gd name="connsiteY10-620" fmla="*/ 1411874 h 1544597"/>
                <a:gd name="connsiteX11-621" fmla="*/ 3043958 w 3043958"/>
                <a:gd name="connsiteY11-622" fmla="*/ 1474136 h 1544597"/>
                <a:gd name="connsiteX12-623" fmla="*/ 3032383 w 3043958"/>
                <a:gd name="connsiteY12-624" fmla="*/ 270369 h 1544597"/>
                <a:gd name="connsiteX0-625" fmla="*/ 3032383 w 3044116"/>
                <a:gd name="connsiteY0-626" fmla="*/ 270369 h 1640581"/>
                <a:gd name="connsiteX1-627" fmla="*/ 2650419 w 3044116"/>
                <a:gd name="connsiteY1-628" fmla="*/ 27301 h 1640581"/>
                <a:gd name="connsiteX2-629" fmla="*/ 1365629 w 3044116"/>
                <a:gd name="connsiteY2-630" fmla="*/ 4151 h 1640581"/>
                <a:gd name="connsiteX3-631" fmla="*/ 1573973 w 3044116"/>
                <a:gd name="connsiteY3-632" fmla="*/ 328242 h 1640581"/>
                <a:gd name="connsiteX4-633" fmla="*/ 2314753 w 3044116"/>
                <a:gd name="connsiteY4-634" fmla="*/ 328242 h 1640581"/>
                <a:gd name="connsiteX5-635" fmla="*/ 2314753 w 3044116"/>
                <a:gd name="connsiteY5-636" fmla="*/ 606035 h 1640581"/>
                <a:gd name="connsiteX6-637" fmla="*/ 1141321 w 3044116"/>
                <a:gd name="connsiteY6-638" fmla="*/ 594171 h 1640581"/>
                <a:gd name="connsiteX7-639" fmla="*/ 323907 w 3044116"/>
                <a:gd name="connsiteY7-640" fmla="*/ 108323 h 1640581"/>
                <a:gd name="connsiteX8-641" fmla="*/ 57690 w 3044116"/>
                <a:gd name="connsiteY8-642" fmla="*/ 386116 h 1640581"/>
                <a:gd name="connsiteX9-643" fmla="*/ 1759168 w 3044116"/>
                <a:gd name="connsiteY9-644" fmla="*/ 1393113 h 1640581"/>
                <a:gd name="connsiteX10-645" fmla="*/ 2685287 w 3044116"/>
                <a:gd name="connsiteY10-646" fmla="*/ 1411874 h 1640581"/>
                <a:gd name="connsiteX11-647" fmla="*/ 3043958 w 3044116"/>
                <a:gd name="connsiteY11-648" fmla="*/ 1474136 h 1640581"/>
                <a:gd name="connsiteX12-649" fmla="*/ 3032383 w 3044116"/>
                <a:gd name="connsiteY12-650" fmla="*/ 270369 h 1640581"/>
                <a:gd name="connsiteX0-651" fmla="*/ 3032383 w 3067370"/>
                <a:gd name="connsiteY0-652" fmla="*/ 270369 h 1487137"/>
                <a:gd name="connsiteX1-653" fmla="*/ 2650419 w 3067370"/>
                <a:gd name="connsiteY1-654" fmla="*/ 27301 h 1487137"/>
                <a:gd name="connsiteX2-655" fmla="*/ 1365629 w 3067370"/>
                <a:gd name="connsiteY2-656" fmla="*/ 4151 h 1487137"/>
                <a:gd name="connsiteX3-657" fmla="*/ 1573973 w 3067370"/>
                <a:gd name="connsiteY3-658" fmla="*/ 328242 h 1487137"/>
                <a:gd name="connsiteX4-659" fmla="*/ 2314753 w 3067370"/>
                <a:gd name="connsiteY4-660" fmla="*/ 328242 h 1487137"/>
                <a:gd name="connsiteX5-661" fmla="*/ 2314753 w 3067370"/>
                <a:gd name="connsiteY5-662" fmla="*/ 606035 h 1487137"/>
                <a:gd name="connsiteX6-663" fmla="*/ 1141321 w 3067370"/>
                <a:gd name="connsiteY6-664" fmla="*/ 594171 h 1487137"/>
                <a:gd name="connsiteX7-665" fmla="*/ 323907 w 3067370"/>
                <a:gd name="connsiteY7-666" fmla="*/ 108323 h 1487137"/>
                <a:gd name="connsiteX8-667" fmla="*/ 57690 w 3067370"/>
                <a:gd name="connsiteY8-668" fmla="*/ 386116 h 1487137"/>
                <a:gd name="connsiteX9-669" fmla="*/ 1759168 w 3067370"/>
                <a:gd name="connsiteY9-670" fmla="*/ 1393113 h 1487137"/>
                <a:gd name="connsiteX10-671" fmla="*/ 2685287 w 3067370"/>
                <a:gd name="connsiteY10-672" fmla="*/ 1411874 h 1487137"/>
                <a:gd name="connsiteX11-673" fmla="*/ 3043958 w 3067370"/>
                <a:gd name="connsiteY11-674" fmla="*/ 1474136 h 1487137"/>
                <a:gd name="connsiteX12-675" fmla="*/ 3032383 w 3067370"/>
                <a:gd name="connsiteY12-676" fmla="*/ 270369 h 1487137"/>
                <a:gd name="connsiteX0-677" fmla="*/ 3032383 w 3067370"/>
                <a:gd name="connsiteY0-678" fmla="*/ 270369 h 1487137"/>
                <a:gd name="connsiteX1-679" fmla="*/ 2650419 w 3067370"/>
                <a:gd name="connsiteY1-680" fmla="*/ 27301 h 1487137"/>
                <a:gd name="connsiteX2-681" fmla="*/ 1365629 w 3067370"/>
                <a:gd name="connsiteY2-682" fmla="*/ 4151 h 1487137"/>
                <a:gd name="connsiteX3-683" fmla="*/ 1573973 w 3067370"/>
                <a:gd name="connsiteY3-684" fmla="*/ 328242 h 1487137"/>
                <a:gd name="connsiteX4-685" fmla="*/ 2314753 w 3067370"/>
                <a:gd name="connsiteY4-686" fmla="*/ 328242 h 1487137"/>
                <a:gd name="connsiteX5-687" fmla="*/ 2314753 w 3067370"/>
                <a:gd name="connsiteY5-688" fmla="*/ 606035 h 1487137"/>
                <a:gd name="connsiteX6-689" fmla="*/ 1141321 w 3067370"/>
                <a:gd name="connsiteY6-690" fmla="*/ 594171 h 1487137"/>
                <a:gd name="connsiteX7-691" fmla="*/ 323907 w 3067370"/>
                <a:gd name="connsiteY7-692" fmla="*/ 108323 h 1487137"/>
                <a:gd name="connsiteX8-693" fmla="*/ 57690 w 3067370"/>
                <a:gd name="connsiteY8-694" fmla="*/ 386116 h 1487137"/>
                <a:gd name="connsiteX9-695" fmla="*/ 1759168 w 3067370"/>
                <a:gd name="connsiteY9-696" fmla="*/ 1393113 h 1487137"/>
                <a:gd name="connsiteX10-697" fmla="*/ 2685287 w 3067370"/>
                <a:gd name="connsiteY10-698" fmla="*/ 1411874 h 1487137"/>
                <a:gd name="connsiteX11-699" fmla="*/ 3043958 w 3067370"/>
                <a:gd name="connsiteY11-700" fmla="*/ 1474136 h 1487137"/>
                <a:gd name="connsiteX12-701" fmla="*/ 3032383 w 3067370"/>
                <a:gd name="connsiteY12-702" fmla="*/ 270369 h 1487137"/>
                <a:gd name="connsiteX0-703" fmla="*/ 3032383 w 3044704"/>
                <a:gd name="connsiteY0-704" fmla="*/ 270369 h 1487137"/>
                <a:gd name="connsiteX1-705" fmla="*/ 2650419 w 3044704"/>
                <a:gd name="connsiteY1-706" fmla="*/ 27301 h 1487137"/>
                <a:gd name="connsiteX2-707" fmla="*/ 1365629 w 3044704"/>
                <a:gd name="connsiteY2-708" fmla="*/ 4151 h 1487137"/>
                <a:gd name="connsiteX3-709" fmla="*/ 1573973 w 3044704"/>
                <a:gd name="connsiteY3-710" fmla="*/ 328242 h 1487137"/>
                <a:gd name="connsiteX4-711" fmla="*/ 2314753 w 3044704"/>
                <a:gd name="connsiteY4-712" fmla="*/ 328242 h 1487137"/>
                <a:gd name="connsiteX5-713" fmla="*/ 2314753 w 3044704"/>
                <a:gd name="connsiteY5-714" fmla="*/ 606035 h 1487137"/>
                <a:gd name="connsiteX6-715" fmla="*/ 1141321 w 3044704"/>
                <a:gd name="connsiteY6-716" fmla="*/ 594171 h 1487137"/>
                <a:gd name="connsiteX7-717" fmla="*/ 323907 w 3044704"/>
                <a:gd name="connsiteY7-718" fmla="*/ 108323 h 1487137"/>
                <a:gd name="connsiteX8-719" fmla="*/ 57690 w 3044704"/>
                <a:gd name="connsiteY8-720" fmla="*/ 386116 h 1487137"/>
                <a:gd name="connsiteX9-721" fmla="*/ 1759168 w 3044704"/>
                <a:gd name="connsiteY9-722" fmla="*/ 1393113 h 1487137"/>
                <a:gd name="connsiteX10-723" fmla="*/ 2685287 w 3044704"/>
                <a:gd name="connsiteY10-724" fmla="*/ 1411874 h 1487137"/>
                <a:gd name="connsiteX11-725" fmla="*/ 3043958 w 3044704"/>
                <a:gd name="connsiteY11-726" fmla="*/ 1474136 h 1487137"/>
                <a:gd name="connsiteX12-727" fmla="*/ 3032383 w 3044704"/>
                <a:gd name="connsiteY12-728" fmla="*/ 270369 h 148713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</a:cxnLst>
              <a:rect l="l" t="t" r="r" b="b"/>
              <a:pathLst>
                <a:path w="3044704" h="1487137">
                  <a:moveTo>
                    <a:pt x="3032383" y="270369"/>
                  </a:moveTo>
                  <a:cubicBezTo>
                    <a:pt x="2905062" y="124576"/>
                    <a:pt x="2845211" y="76445"/>
                    <a:pt x="2650419" y="27301"/>
                  </a:cubicBezTo>
                  <a:cubicBezTo>
                    <a:pt x="2222156" y="19584"/>
                    <a:pt x="1424322" y="-10992"/>
                    <a:pt x="1365629" y="4151"/>
                  </a:cubicBezTo>
                  <a:cubicBezTo>
                    <a:pt x="1306936" y="19294"/>
                    <a:pt x="1415786" y="274227"/>
                    <a:pt x="1573973" y="328242"/>
                  </a:cubicBezTo>
                  <a:lnTo>
                    <a:pt x="2314753" y="328242"/>
                  </a:lnTo>
                  <a:cubicBezTo>
                    <a:pt x="2436673" y="333788"/>
                    <a:pt x="2482393" y="570008"/>
                    <a:pt x="2314753" y="606035"/>
                  </a:cubicBezTo>
                  <a:lnTo>
                    <a:pt x="1141321" y="594171"/>
                  </a:lnTo>
                  <a:lnTo>
                    <a:pt x="323907" y="108323"/>
                  </a:lnTo>
                  <a:cubicBezTo>
                    <a:pt x="-8672" y="25661"/>
                    <a:pt x="-60662" y="220549"/>
                    <a:pt x="57690" y="386116"/>
                  </a:cubicBezTo>
                  <a:cubicBezTo>
                    <a:pt x="621039" y="748452"/>
                    <a:pt x="1127239" y="1106977"/>
                    <a:pt x="1759168" y="1393113"/>
                  </a:cubicBezTo>
                  <a:cubicBezTo>
                    <a:pt x="2071684" y="1385397"/>
                    <a:pt x="2388011" y="1396730"/>
                    <a:pt x="2685287" y="1411874"/>
                  </a:cubicBezTo>
                  <a:cubicBezTo>
                    <a:pt x="2982563" y="1427018"/>
                    <a:pt x="2986856" y="1521062"/>
                    <a:pt x="3043958" y="1474136"/>
                  </a:cubicBezTo>
                  <a:cubicBezTo>
                    <a:pt x="3047720" y="1370060"/>
                    <a:pt x="3036241" y="671625"/>
                    <a:pt x="3032383" y="270369"/>
                  </a:cubicBezTo>
                  <a:close/>
                </a:path>
              </a:pathLst>
            </a:custGeom>
            <a:noFill/>
            <a:ln w="28575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" name="任意多边形 3"/>
            <p:cNvSpPr/>
            <p:nvPr/>
          </p:nvSpPr>
          <p:spPr>
            <a:xfrm>
              <a:off x="1178398" y="2852936"/>
              <a:ext cx="665641" cy="608414"/>
            </a:xfrm>
            <a:custGeom>
              <a:avLst/>
              <a:gdLst>
                <a:gd name="connsiteX0" fmla="*/ 7620 w 655320"/>
                <a:gd name="connsiteY0" fmla="*/ 251460 h 601980"/>
                <a:gd name="connsiteX1" fmla="*/ 0 w 655320"/>
                <a:gd name="connsiteY1" fmla="*/ 106680 h 601980"/>
                <a:gd name="connsiteX2" fmla="*/ 91440 w 655320"/>
                <a:gd name="connsiteY2" fmla="*/ 0 h 601980"/>
                <a:gd name="connsiteX3" fmla="*/ 266700 w 655320"/>
                <a:gd name="connsiteY3" fmla="*/ 19050 h 601980"/>
                <a:gd name="connsiteX4" fmla="*/ 655320 w 655320"/>
                <a:gd name="connsiteY4" fmla="*/ 601980 h 601980"/>
                <a:gd name="connsiteX5" fmla="*/ 7620 w 655320"/>
                <a:gd name="connsiteY5" fmla="*/ 251460 h 601980"/>
                <a:gd name="connsiteX0-1" fmla="*/ 7620 w 655320"/>
                <a:gd name="connsiteY0-2" fmla="*/ 251460 h 601980"/>
                <a:gd name="connsiteX1-3" fmla="*/ 0 w 655320"/>
                <a:gd name="connsiteY1-4" fmla="*/ 106680 h 601980"/>
                <a:gd name="connsiteX2-5" fmla="*/ 91440 w 655320"/>
                <a:gd name="connsiteY2-6" fmla="*/ 0 h 601980"/>
                <a:gd name="connsiteX3-7" fmla="*/ 266700 w 655320"/>
                <a:gd name="connsiteY3-8" fmla="*/ 19050 h 601980"/>
                <a:gd name="connsiteX4-9" fmla="*/ 655320 w 655320"/>
                <a:gd name="connsiteY4-10" fmla="*/ 601980 h 601980"/>
                <a:gd name="connsiteX5-11" fmla="*/ 99060 w 655320"/>
                <a:gd name="connsiteY5-12" fmla="*/ 342900 h 601980"/>
                <a:gd name="connsiteX0-13" fmla="*/ 7620 w 655320"/>
                <a:gd name="connsiteY0-14" fmla="*/ 251460 h 601980"/>
                <a:gd name="connsiteX1-15" fmla="*/ 0 w 655320"/>
                <a:gd name="connsiteY1-16" fmla="*/ 106680 h 601980"/>
                <a:gd name="connsiteX2-17" fmla="*/ 91440 w 655320"/>
                <a:gd name="connsiteY2-18" fmla="*/ 0 h 601980"/>
                <a:gd name="connsiteX3-19" fmla="*/ 266700 w 655320"/>
                <a:gd name="connsiteY3-20" fmla="*/ 19050 h 601980"/>
                <a:gd name="connsiteX4-21" fmla="*/ 655320 w 655320"/>
                <a:gd name="connsiteY4-22" fmla="*/ 601980 h 601980"/>
                <a:gd name="connsiteX0-23" fmla="*/ 12691 w 660391"/>
                <a:gd name="connsiteY0-24" fmla="*/ 251460 h 601980"/>
                <a:gd name="connsiteX1-25" fmla="*/ 5071 w 660391"/>
                <a:gd name="connsiteY1-26" fmla="*/ 106680 h 601980"/>
                <a:gd name="connsiteX2-27" fmla="*/ 96511 w 660391"/>
                <a:gd name="connsiteY2-28" fmla="*/ 0 h 601980"/>
                <a:gd name="connsiteX3-29" fmla="*/ 271771 w 660391"/>
                <a:gd name="connsiteY3-30" fmla="*/ 19050 h 601980"/>
                <a:gd name="connsiteX4-31" fmla="*/ 660391 w 660391"/>
                <a:gd name="connsiteY4-32" fmla="*/ 601980 h 601980"/>
                <a:gd name="connsiteX0-33" fmla="*/ 12691 w 660391"/>
                <a:gd name="connsiteY0-34" fmla="*/ 251858 h 602378"/>
                <a:gd name="connsiteX1-35" fmla="*/ 5071 w 660391"/>
                <a:gd name="connsiteY1-36" fmla="*/ 107078 h 602378"/>
                <a:gd name="connsiteX2-37" fmla="*/ 96511 w 660391"/>
                <a:gd name="connsiteY2-38" fmla="*/ 398 h 602378"/>
                <a:gd name="connsiteX3-39" fmla="*/ 271771 w 660391"/>
                <a:gd name="connsiteY3-40" fmla="*/ 19448 h 602378"/>
                <a:gd name="connsiteX4-41" fmla="*/ 660391 w 660391"/>
                <a:gd name="connsiteY4-42" fmla="*/ 602378 h 602378"/>
                <a:gd name="connsiteX0-43" fmla="*/ 12691 w 660391"/>
                <a:gd name="connsiteY0-44" fmla="*/ 258773 h 609293"/>
                <a:gd name="connsiteX1-45" fmla="*/ 5071 w 660391"/>
                <a:gd name="connsiteY1-46" fmla="*/ 113993 h 609293"/>
                <a:gd name="connsiteX2-47" fmla="*/ 96511 w 660391"/>
                <a:gd name="connsiteY2-48" fmla="*/ 7313 h 609293"/>
                <a:gd name="connsiteX3-49" fmla="*/ 271771 w 660391"/>
                <a:gd name="connsiteY3-50" fmla="*/ 26363 h 609293"/>
                <a:gd name="connsiteX4-51" fmla="*/ 660391 w 660391"/>
                <a:gd name="connsiteY4-52" fmla="*/ 609293 h 609293"/>
                <a:gd name="connsiteX0-53" fmla="*/ 12691 w 660391"/>
                <a:gd name="connsiteY0-54" fmla="*/ 329692 h 680212"/>
                <a:gd name="connsiteX1-55" fmla="*/ 5071 w 660391"/>
                <a:gd name="connsiteY1-56" fmla="*/ 184912 h 680212"/>
                <a:gd name="connsiteX2-57" fmla="*/ 96511 w 660391"/>
                <a:gd name="connsiteY2-58" fmla="*/ 78232 h 680212"/>
                <a:gd name="connsiteX3-59" fmla="*/ 271771 w 660391"/>
                <a:gd name="connsiteY3-60" fmla="*/ 97282 h 680212"/>
                <a:gd name="connsiteX4-61" fmla="*/ 660391 w 660391"/>
                <a:gd name="connsiteY4-62" fmla="*/ 680212 h 680212"/>
                <a:gd name="connsiteX0-63" fmla="*/ 12691 w 660391"/>
                <a:gd name="connsiteY0-64" fmla="*/ 264782 h 615302"/>
                <a:gd name="connsiteX1-65" fmla="*/ 5071 w 660391"/>
                <a:gd name="connsiteY1-66" fmla="*/ 120002 h 615302"/>
                <a:gd name="connsiteX2-67" fmla="*/ 96511 w 660391"/>
                <a:gd name="connsiteY2-68" fmla="*/ 13322 h 615302"/>
                <a:gd name="connsiteX3-69" fmla="*/ 271771 w 660391"/>
                <a:gd name="connsiteY3-70" fmla="*/ 32372 h 615302"/>
                <a:gd name="connsiteX4-71" fmla="*/ 660391 w 660391"/>
                <a:gd name="connsiteY4-72" fmla="*/ 615302 h 615302"/>
                <a:gd name="connsiteX0-73" fmla="*/ 12691 w 660391"/>
                <a:gd name="connsiteY0-74" fmla="*/ 257894 h 608414"/>
                <a:gd name="connsiteX1-75" fmla="*/ 5071 w 660391"/>
                <a:gd name="connsiteY1-76" fmla="*/ 113114 h 608414"/>
                <a:gd name="connsiteX2-77" fmla="*/ 96511 w 660391"/>
                <a:gd name="connsiteY2-78" fmla="*/ 6434 h 608414"/>
                <a:gd name="connsiteX3-79" fmla="*/ 283201 w 660391"/>
                <a:gd name="connsiteY3-80" fmla="*/ 35009 h 608414"/>
                <a:gd name="connsiteX4-81" fmla="*/ 660391 w 660391"/>
                <a:gd name="connsiteY4-82" fmla="*/ 608414 h 608414"/>
                <a:gd name="connsiteX0-83" fmla="*/ 17941 w 665641"/>
                <a:gd name="connsiteY0-84" fmla="*/ 257894 h 608414"/>
                <a:gd name="connsiteX1-85" fmla="*/ 10321 w 665641"/>
                <a:gd name="connsiteY1-86" fmla="*/ 113114 h 608414"/>
                <a:gd name="connsiteX2-87" fmla="*/ 101761 w 665641"/>
                <a:gd name="connsiteY2-88" fmla="*/ 6434 h 608414"/>
                <a:gd name="connsiteX3-89" fmla="*/ 288451 w 665641"/>
                <a:gd name="connsiteY3-90" fmla="*/ 35009 h 608414"/>
                <a:gd name="connsiteX4-91" fmla="*/ 665641 w 665641"/>
                <a:gd name="connsiteY4-92" fmla="*/ 608414 h 6084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665641" h="608414">
                  <a:moveTo>
                    <a:pt x="17941" y="257894"/>
                  </a:moveTo>
                  <a:cubicBezTo>
                    <a:pt x="-5554" y="209634"/>
                    <a:pt x="-3649" y="155024"/>
                    <a:pt x="10321" y="113114"/>
                  </a:cubicBezTo>
                  <a:cubicBezTo>
                    <a:pt x="24291" y="71204"/>
                    <a:pt x="55406" y="19452"/>
                    <a:pt x="101761" y="6434"/>
                  </a:cubicBezTo>
                  <a:cubicBezTo>
                    <a:pt x="148116" y="-6583"/>
                    <a:pt x="235111" y="-1186"/>
                    <a:pt x="288451" y="35009"/>
                  </a:cubicBezTo>
                  <a:cubicBezTo>
                    <a:pt x="341791" y="71204"/>
                    <a:pt x="536101" y="414104"/>
                    <a:pt x="665641" y="608414"/>
                  </a:cubicBezTo>
                </a:path>
              </a:pathLst>
            </a:custGeom>
            <a:noFill/>
            <a:ln w="28575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1" name="任意多边形 150"/>
            <p:cNvSpPr/>
            <p:nvPr/>
          </p:nvSpPr>
          <p:spPr>
            <a:xfrm rot="19810087">
              <a:off x="3791456" y="1696126"/>
              <a:ext cx="5781100" cy="4035134"/>
            </a:xfrm>
            <a:custGeom>
              <a:avLst/>
              <a:gdLst>
                <a:gd name="connsiteX0" fmla="*/ 0 w 3947160"/>
                <a:gd name="connsiteY0" fmla="*/ 1714500 h 3337560"/>
                <a:gd name="connsiteX1" fmla="*/ 2872740 w 3947160"/>
                <a:gd name="connsiteY1" fmla="*/ 3337560 h 3337560"/>
                <a:gd name="connsiteX2" fmla="*/ 3947160 w 3947160"/>
                <a:gd name="connsiteY2" fmla="*/ 1569720 h 3337560"/>
                <a:gd name="connsiteX3" fmla="*/ 1021080 w 3947160"/>
                <a:gd name="connsiteY3" fmla="*/ 0 h 3337560"/>
                <a:gd name="connsiteX4" fmla="*/ 0 w 3947160"/>
                <a:gd name="connsiteY4" fmla="*/ 1714500 h 3337560"/>
                <a:gd name="connsiteX0-1" fmla="*/ 1021080 w 3947160"/>
                <a:gd name="connsiteY0-2" fmla="*/ 0 h 3337560"/>
                <a:gd name="connsiteX1-3" fmla="*/ 0 w 3947160"/>
                <a:gd name="connsiteY1-4" fmla="*/ 1714500 h 3337560"/>
                <a:gd name="connsiteX2-5" fmla="*/ 2872740 w 3947160"/>
                <a:gd name="connsiteY2-6" fmla="*/ 3337560 h 3337560"/>
                <a:gd name="connsiteX3-7" fmla="*/ 3947160 w 3947160"/>
                <a:gd name="connsiteY3-8" fmla="*/ 1569720 h 3337560"/>
                <a:gd name="connsiteX4-9" fmla="*/ 1112520 w 3947160"/>
                <a:gd name="connsiteY4-10" fmla="*/ 91440 h 3337560"/>
                <a:gd name="connsiteX0-11" fmla="*/ 0 w 3947160"/>
                <a:gd name="connsiteY0-12" fmla="*/ 1623060 h 3246120"/>
                <a:gd name="connsiteX1-13" fmla="*/ 2872740 w 3947160"/>
                <a:gd name="connsiteY1-14" fmla="*/ 3246120 h 3246120"/>
                <a:gd name="connsiteX2-15" fmla="*/ 3947160 w 3947160"/>
                <a:gd name="connsiteY2-16" fmla="*/ 1478280 h 3246120"/>
                <a:gd name="connsiteX3-17" fmla="*/ 1112520 w 3947160"/>
                <a:gd name="connsiteY3-18" fmla="*/ 0 h 3246120"/>
                <a:gd name="connsiteX0-19" fmla="*/ 0 w 4015247"/>
                <a:gd name="connsiteY0-20" fmla="*/ 1623060 h 3246120"/>
                <a:gd name="connsiteX1-21" fmla="*/ 2872740 w 4015247"/>
                <a:gd name="connsiteY1-22" fmla="*/ 3246120 h 3246120"/>
                <a:gd name="connsiteX2-23" fmla="*/ 3947160 w 4015247"/>
                <a:gd name="connsiteY2-24" fmla="*/ 1478280 h 3246120"/>
                <a:gd name="connsiteX3-25" fmla="*/ 1112520 w 4015247"/>
                <a:gd name="connsiteY3-26" fmla="*/ 0 h 3246120"/>
                <a:gd name="connsiteX0-27" fmla="*/ 0 w 3948697"/>
                <a:gd name="connsiteY0-28" fmla="*/ 1623060 h 3246120"/>
                <a:gd name="connsiteX1-29" fmla="*/ 2872740 w 3948697"/>
                <a:gd name="connsiteY1-30" fmla="*/ 3246120 h 3246120"/>
                <a:gd name="connsiteX2-31" fmla="*/ 3947160 w 3948697"/>
                <a:gd name="connsiteY2-32" fmla="*/ 1478280 h 3246120"/>
                <a:gd name="connsiteX3-33" fmla="*/ 1112520 w 3948697"/>
                <a:gd name="connsiteY3-34" fmla="*/ 0 h 3246120"/>
                <a:gd name="connsiteX0-35" fmla="*/ 0 w 4082474"/>
                <a:gd name="connsiteY0-36" fmla="*/ 1623060 h 3246120"/>
                <a:gd name="connsiteX1-37" fmla="*/ 2872740 w 4082474"/>
                <a:gd name="connsiteY1-38" fmla="*/ 3246120 h 3246120"/>
                <a:gd name="connsiteX2-39" fmla="*/ 4081272 w 4082474"/>
                <a:gd name="connsiteY2-40" fmla="*/ 1600200 h 3246120"/>
                <a:gd name="connsiteX3-41" fmla="*/ 1112520 w 4082474"/>
                <a:gd name="connsiteY3-42" fmla="*/ 0 h 3246120"/>
                <a:gd name="connsiteX0-43" fmla="*/ 0 w 4142396"/>
                <a:gd name="connsiteY0-44" fmla="*/ 1623060 h 3246130"/>
                <a:gd name="connsiteX1-45" fmla="*/ 2872740 w 4142396"/>
                <a:gd name="connsiteY1-46" fmla="*/ 3246120 h 3246130"/>
                <a:gd name="connsiteX2-47" fmla="*/ 4081272 w 4142396"/>
                <a:gd name="connsiteY2-48" fmla="*/ 1600200 h 3246130"/>
                <a:gd name="connsiteX3-49" fmla="*/ 1112520 w 4142396"/>
                <a:gd name="connsiteY3-50" fmla="*/ 0 h 3246130"/>
                <a:gd name="connsiteX0-51" fmla="*/ 0 w 4121728"/>
                <a:gd name="connsiteY0-52" fmla="*/ 1623060 h 3246892"/>
                <a:gd name="connsiteX1-53" fmla="*/ 2872740 w 4121728"/>
                <a:gd name="connsiteY1-54" fmla="*/ 3246120 h 3246892"/>
                <a:gd name="connsiteX2-55" fmla="*/ 4081272 w 4121728"/>
                <a:gd name="connsiteY2-56" fmla="*/ 1600200 h 3246892"/>
                <a:gd name="connsiteX3-57" fmla="*/ 1112520 w 4121728"/>
                <a:gd name="connsiteY3-58" fmla="*/ 0 h 3246892"/>
                <a:gd name="connsiteX0-59" fmla="*/ 0 w 4081906"/>
                <a:gd name="connsiteY0-60" fmla="*/ 1623060 h 3246892"/>
                <a:gd name="connsiteX1-61" fmla="*/ 2872740 w 4081906"/>
                <a:gd name="connsiteY1-62" fmla="*/ 3246120 h 3246892"/>
                <a:gd name="connsiteX2-63" fmla="*/ 4081272 w 4081906"/>
                <a:gd name="connsiteY2-64" fmla="*/ 1600200 h 3246892"/>
                <a:gd name="connsiteX3-65" fmla="*/ 1112520 w 4081906"/>
                <a:gd name="connsiteY3-66" fmla="*/ 0 h 3246892"/>
                <a:gd name="connsiteX0-67" fmla="*/ 0 w 4127081"/>
                <a:gd name="connsiteY0-68" fmla="*/ 1623060 h 3326090"/>
                <a:gd name="connsiteX1-69" fmla="*/ 2951988 w 4127081"/>
                <a:gd name="connsiteY1-70" fmla="*/ 3325368 h 3326090"/>
                <a:gd name="connsiteX2-71" fmla="*/ 4081272 w 4127081"/>
                <a:gd name="connsiteY2-72" fmla="*/ 1600200 h 3326090"/>
                <a:gd name="connsiteX3-73" fmla="*/ 1112520 w 4127081"/>
                <a:gd name="connsiteY3-74" fmla="*/ 0 h 3326090"/>
                <a:gd name="connsiteX0-75" fmla="*/ 0 w 4127081"/>
                <a:gd name="connsiteY0-76" fmla="*/ 1623060 h 3326090"/>
                <a:gd name="connsiteX1-77" fmla="*/ 2951988 w 4127081"/>
                <a:gd name="connsiteY1-78" fmla="*/ 3325368 h 3326090"/>
                <a:gd name="connsiteX2-79" fmla="*/ 4081272 w 4127081"/>
                <a:gd name="connsiteY2-80" fmla="*/ 1600200 h 3326090"/>
                <a:gd name="connsiteX3-81" fmla="*/ 1112520 w 4127081"/>
                <a:gd name="connsiteY3-82" fmla="*/ 0 h 3326090"/>
                <a:gd name="connsiteX0-83" fmla="*/ 0 w 4088218"/>
                <a:gd name="connsiteY0-84" fmla="*/ 1623060 h 3326090"/>
                <a:gd name="connsiteX1-85" fmla="*/ 2951988 w 4088218"/>
                <a:gd name="connsiteY1-86" fmla="*/ 3325368 h 3326090"/>
                <a:gd name="connsiteX2-87" fmla="*/ 4081272 w 4088218"/>
                <a:gd name="connsiteY2-88" fmla="*/ 1600200 h 3326090"/>
                <a:gd name="connsiteX3-89" fmla="*/ 1112520 w 4088218"/>
                <a:gd name="connsiteY3-90" fmla="*/ 0 h 3326090"/>
                <a:gd name="connsiteX0-91" fmla="*/ 0 w 4133268"/>
                <a:gd name="connsiteY0-92" fmla="*/ 1720596 h 3423626"/>
                <a:gd name="connsiteX1-93" fmla="*/ 2951988 w 4133268"/>
                <a:gd name="connsiteY1-94" fmla="*/ 3422904 h 3423626"/>
                <a:gd name="connsiteX2-95" fmla="*/ 4081272 w 4133268"/>
                <a:gd name="connsiteY2-96" fmla="*/ 1697736 h 3423626"/>
                <a:gd name="connsiteX3-97" fmla="*/ 966216 w 4133268"/>
                <a:gd name="connsiteY3-98" fmla="*/ 0 h 3423626"/>
                <a:gd name="connsiteX0-99" fmla="*/ 0 w 4133268"/>
                <a:gd name="connsiteY0-100" fmla="*/ 1720596 h 3423626"/>
                <a:gd name="connsiteX1-101" fmla="*/ 2951988 w 4133268"/>
                <a:gd name="connsiteY1-102" fmla="*/ 3422904 h 3423626"/>
                <a:gd name="connsiteX2-103" fmla="*/ 4081272 w 4133268"/>
                <a:gd name="connsiteY2-104" fmla="*/ 1697736 h 3423626"/>
                <a:gd name="connsiteX3-105" fmla="*/ 966216 w 4133268"/>
                <a:gd name="connsiteY3-106" fmla="*/ 0 h 3423626"/>
                <a:gd name="connsiteX0-107" fmla="*/ 0 w 4082622"/>
                <a:gd name="connsiteY0-108" fmla="*/ 1720596 h 3423626"/>
                <a:gd name="connsiteX1-109" fmla="*/ 2951988 w 4082622"/>
                <a:gd name="connsiteY1-110" fmla="*/ 3422904 h 3423626"/>
                <a:gd name="connsiteX2-111" fmla="*/ 4081272 w 4082622"/>
                <a:gd name="connsiteY2-112" fmla="*/ 1697736 h 3423626"/>
                <a:gd name="connsiteX3-113" fmla="*/ 966216 w 4082622"/>
                <a:gd name="connsiteY3-114" fmla="*/ 0 h 3423626"/>
                <a:gd name="connsiteX0-115" fmla="*/ 0 w 4098605"/>
                <a:gd name="connsiteY0-116" fmla="*/ 3607591 h 5310621"/>
                <a:gd name="connsiteX1-117" fmla="*/ 2951988 w 4098605"/>
                <a:gd name="connsiteY1-118" fmla="*/ 5309899 h 5310621"/>
                <a:gd name="connsiteX2-119" fmla="*/ 4081272 w 4098605"/>
                <a:gd name="connsiteY2-120" fmla="*/ 3584731 h 5310621"/>
                <a:gd name="connsiteX3-121" fmla="*/ 1905614 w 4098605"/>
                <a:gd name="connsiteY3-122" fmla="*/ 0 h 5310621"/>
                <a:gd name="connsiteX0-123" fmla="*/ 0 w 19887835"/>
                <a:gd name="connsiteY0-124" fmla="*/ 3607591 h 11081917"/>
                <a:gd name="connsiteX1-125" fmla="*/ 2951988 w 19887835"/>
                <a:gd name="connsiteY1-126" fmla="*/ 5309899 h 11081917"/>
                <a:gd name="connsiteX2-127" fmla="*/ 19886198 w 19887835"/>
                <a:gd name="connsiteY2-128" fmla="*/ 10983291 h 11081917"/>
                <a:gd name="connsiteX3-129" fmla="*/ 1905614 w 19887835"/>
                <a:gd name="connsiteY3-130" fmla="*/ 0 h 11081917"/>
                <a:gd name="connsiteX0-131" fmla="*/ 0 w 19489131"/>
                <a:gd name="connsiteY0-132" fmla="*/ 3607591 h 10388397"/>
                <a:gd name="connsiteX1-133" fmla="*/ 2951988 w 19489131"/>
                <a:gd name="connsiteY1-134" fmla="*/ 5309899 h 10388397"/>
                <a:gd name="connsiteX2-135" fmla="*/ 19487453 w 19489131"/>
                <a:gd name="connsiteY2-136" fmla="*/ 10279007 h 10388397"/>
                <a:gd name="connsiteX3-137" fmla="*/ 1905614 w 19489131"/>
                <a:gd name="connsiteY3-138" fmla="*/ 0 h 10388397"/>
                <a:gd name="connsiteX0-139" fmla="*/ 0 w 20899272"/>
                <a:gd name="connsiteY0-140" fmla="*/ 3607591 h 13951252"/>
                <a:gd name="connsiteX1-141" fmla="*/ 17607838 w 20899272"/>
                <a:gd name="connsiteY1-142" fmla="*/ 13654764 h 13951252"/>
                <a:gd name="connsiteX2-143" fmla="*/ 19487453 w 20899272"/>
                <a:gd name="connsiteY2-144" fmla="*/ 10279007 h 13951252"/>
                <a:gd name="connsiteX3-145" fmla="*/ 1905614 w 20899272"/>
                <a:gd name="connsiteY3-146" fmla="*/ 0 h 13951252"/>
                <a:gd name="connsiteX0-147" fmla="*/ 0 w 20352128"/>
                <a:gd name="connsiteY0-148" fmla="*/ 3607591 h 13656869"/>
                <a:gd name="connsiteX1-149" fmla="*/ 17607838 w 20352128"/>
                <a:gd name="connsiteY1-150" fmla="*/ 13654764 h 13656869"/>
                <a:gd name="connsiteX2-151" fmla="*/ 19487453 w 20352128"/>
                <a:gd name="connsiteY2-152" fmla="*/ 10279007 h 13656869"/>
                <a:gd name="connsiteX3-153" fmla="*/ 1905614 w 20352128"/>
                <a:gd name="connsiteY3-154" fmla="*/ 0 h 13656869"/>
                <a:gd name="connsiteX0-155" fmla="*/ 0 w 19564287"/>
                <a:gd name="connsiteY0-156" fmla="*/ 3607591 h 13655620"/>
                <a:gd name="connsiteX1-157" fmla="*/ 17607838 w 19564287"/>
                <a:gd name="connsiteY1-158" fmla="*/ 13654764 h 13655620"/>
                <a:gd name="connsiteX2-159" fmla="*/ 19487453 w 19564287"/>
                <a:gd name="connsiteY2-160" fmla="*/ 10279007 h 13655620"/>
                <a:gd name="connsiteX3-161" fmla="*/ 1905614 w 19564287"/>
                <a:gd name="connsiteY3-162" fmla="*/ 0 h 1365562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9564287" h="13655620">
                  <a:moveTo>
                    <a:pt x="0" y="3607591"/>
                  </a:moveTo>
                  <a:lnTo>
                    <a:pt x="17607838" y="13654764"/>
                  </a:lnTo>
                  <a:cubicBezTo>
                    <a:pt x="17981857" y="13713182"/>
                    <a:pt x="19976971" y="10769980"/>
                    <a:pt x="19487453" y="10279007"/>
                  </a:cubicBezTo>
                  <a:cubicBezTo>
                    <a:pt x="18997935" y="9788034"/>
                    <a:pt x="1905614" y="0"/>
                    <a:pt x="1905614" y="0"/>
                  </a:cubicBezTo>
                </a:path>
              </a:pathLst>
            </a:custGeom>
            <a:noFill/>
            <a:ln w="28575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52" name="矩形 47"/>
          <p:cNvSpPr>
            <a:spLocks noChangeArrowheads="1"/>
          </p:cNvSpPr>
          <p:nvPr/>
        </p:nvSpPr>
        <p:spPr bwMode="auto">
          <a:xfrm>
            <a:off x="983432" y="2858160"/>
            <a:ext cx="4406998" cy="175432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zh-CN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办公资源</a:t>
            </a:r>
            <a:r>
              <a:rPr lang="zh-CN" altLang="zh-CN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在此处输入文字，建议您在展示时采用新蒂下午茶基本版字体。</a:t>
            </a:r>
            <a:endParaRPr lang="zh-CN" altLang="zh-CN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  <a:p>
            <a:endParaRPr lang="en-US" altLang="zh-CN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  <a:sym typeface="宋体" panose="02010600030101010101" pitchFamily="2" charset="-122"/>
            </a:endParaRPr>
          </a:p>
          <a:p>
            <a:r>
              <a:rPr lang="zh-CN" altLang="en-US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</a:t>
            </a:r>
            <a:endParaRPr lang="zh-CN" altLang="zh-CN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54" name="文本框 48"/>
          <p:cNvSpPr>
            <a:spLocks noChangeArrowheads="1"/>
          </p:cNvSpPr>
          <p:nvPr/>
        </p:nvSpPr>
        <p:spPr bwMode="auto">
          <a:xfrm>
            <a:off x="1353060" y="2257708"/>
            <a:ext cx="3086756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我是一个标题</a:t>
            </a:r>
            <a:endParaRPr lang="zh-CN" altLang="en-US" sz="28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156" name="Freeform 30"/>
          <p:cNvSpPr>
            <a:spLocks noEditPoints="1"/>
          </p:cNvSpPr>
          <p:nvPr/>
        </p:nvSpPr>
        <p:spPr bwMode="auto">
          <a:xfrm>
            <a:off x="1024170" y="2284631"/>
            <a:ext cx="438247" cy="42428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57" name="椭圆 31"/>
          <p:cNvSpPr/>
          <p:nvPr/>
        </p:nvSpPr>
        <p:spPr>
          <a:xfrm rot="15654318">
            <a:off x="7639184" y="2562828"/>
            <a:ext cx="1616179" cy="160006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7815426" y="3121804"/>
            <a:ext cx="116089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800" b="1" spc="-300">
                <a:solidFill>
                  <a:srgbClr val="C00000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关键词</a:t>
            </a:r>
            <a:endParaRPr lang="zh-CN" altLang="en-US" sz="2800" b="1" spc="-300" dirty="0">
              <a:solidFill>
                <a:srgbClr val="C00000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161" name="椭圆 31"/>
          <p:cNvSpPr/>
          <p:nvPr/>
        </p:nvSpPr>
        <p:spPr>
          <a:xfrm rot="15654318">
            <a:off x="6004219" y="3228252"/>
            <a:ext cx="1275656" cy="126293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63" name="椭圆 31"/>
          <p:cNvSpPr/>
          <p:nvPr/>
        </p:nvSpPr>
        <p:spPr>
          <a:xfrm rot="15654318">
            <a:off x="8856928" y="1755581"/>
            <a:ext cx="711844" cy="70474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65" name="椭圆 31"/>
          <p:cNvSpPr/>
          <p:nvPr/>
        </p:nvSpPr>
        <p:spPr>
          <a:xfrm rot="15654318">
            <a:off x="9403814" y="3827965"/>
            <a:ext cx="1079485" cy="1068722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67" name="椭圆 31"/>
          <p:cNvSpPr/>
          <p:nvPr/>
        </p:nvSpPr>
        <p:spPr>
          <a:xfrm rot="15654318">
            <a:off x="9834266" y="2496353"/>
            <a:ext cx="908300" cy="89924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71" name="椭圆 31"/>
          <p:cNvSpPr/>
          <p:nvPr/>
        </p:nvSpPr>
        <p:spPr>
          <a:xfrm rot="15654318">
            <a:off x="6285720" y="2045681"/>
            <a:ext cx="384320" cy="38048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72" name="组合 171"/>
          <p:cNvGrpSpPr/>
          <p:nvPr/>
        </p:nvGrpSpPr>
        <p:grpSpPr>
          <a:xfrm>
            <a:off x="7237804" y="2431958"/>
            <a:ext cx="514380" cy="592866"/>
            <a:chOff x="3144839" y="3783000"/>
            <a:chExt cx="676275" cy="779463"/>
          </a:xfrm>
          <a:solidFill>
            <a:srgbClr val="4D4D4D"/>
          </a:solidFill>
        </p:grpSpPr>
        <p:sp>
          <p:nvSpPr>
            <p:cNvPr id="173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4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5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grpSp>
          <p:nvGrpSpPr>
            <p:cNvPr id="176" name="组合 175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77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78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79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80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81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82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83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84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85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86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87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88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89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90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91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92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93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94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95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96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97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98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199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00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01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02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03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04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05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06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07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08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09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10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11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12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13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14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15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16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17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18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19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20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21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22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23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24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25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26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27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28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29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30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31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32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33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34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35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36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37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38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39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40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41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42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43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44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45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46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47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  <p:sp>
            <p:nvSpPr>
              <p:cNvPr id="248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249" name="组合 248"/>
          <p:cNvGrpSpPr/>
          <p:nvPr/>
        </p:nvGrpSpPr>
        <p:grpSpPr>
          <a:xfrm>
            <a:off x="9653723" y="4203182"/>
            <a:ext cx="602577" cy="465748"/>
            <a:chOff x="5248276" y="1095375"/>
            <a:chExt cx="727075" cy="561976"/>
          </a:xfrm>
          <a:solidFill>
            <a:srgbClr val="4D4D4D"/>
          </a:solidFill>
        </p:grpSpPr>
        <p:sp>
          <p:nvSpPr>
            <p:cNvPr id="250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1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2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3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4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5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6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7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8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9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0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1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2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3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4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5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6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7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8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9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0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1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2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3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4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5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6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7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8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6302235" y="3476346"/>
            <a:ext cx="633577" cy="810904"/>
            <a:chOff x="6256338" y="4065588"/>
            <a:chExt cx="544513" cy="696913"/>
          </a:xfrm>
          <a:solidFill>
            <a:srgbClr val="4D4D4D"/>
          </a:solidFill>
        </p:grpSpPr>
        <p:sp>
          <p:nvSpPr>
            <p:cNvPr id="280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1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2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3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4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5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6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7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8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9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0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1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2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3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4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5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6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7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8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9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0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1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2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3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4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5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6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7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8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9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0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1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2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3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4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5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6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7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8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9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0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1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2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3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4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5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6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7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8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9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0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1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2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3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4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5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6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7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8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9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0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341" name="组合 340"/>
          <p:cNvGrpSpPr/>
          <p:nvPr/>
        </p:nvGrpSpPr>
        <p:grpSpPr>
          <a:xfrm>
            <a:off x="8904312" y="1872696"/>
            <a:ext cx="523748" cy="535364"/>
            <a:chOff x="6108700" y="2038350"/>
            <a:chExt cx="787400" cy="804863"/>
          </a:xfrm>
          <a:solidFill>
            <a:srgbClr val="4D4D4D"/>
          </a:solidFill>
        </p:grpSpPr>
        <p:sp>
          <p:nvSpPr>
            <p:cNvPr id="342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3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4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5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6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7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8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9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0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1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2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3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4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5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6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7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8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9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0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1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2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3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4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5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6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7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8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9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0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1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2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3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4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5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376" name="组合 375"/>
          <p:cNvGrpSpPr/>
          <p:nvPr/>
        </p:nvGrpSpPr>
        <p:grpSpPr>
          <a:xfrm>
            <a:off x="10068349" y="2686952"/>
            <a:ext cx="486040" cy="491798"/>
            <a:chOff x="4194175" y="1193800"/>
            <a:chExt cx="669926" cy="677863"/>
          </a:xfrm>
          <a:solidFill>
            <a:srgbClr val="4D4D4D"/>
          </a:solidFill>
        </p:grpSpPr>
        <p:sp>
          <p:nvSpPr>
            <p:cNvPr id="377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8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9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0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1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2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3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4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5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6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7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8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9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0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1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2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3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4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5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6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7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8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9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0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1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2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3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4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5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6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7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8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9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10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11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12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13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14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sp>
        <p:nvSpPr>
          <p:cNvPr id="416" name="矩形 415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417" name="组合 416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418" name="组合 417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420" name="任意多边形 419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21" name="任意多边形 420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22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23" name="任意多边形 422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24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25" name="任意多边形 424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26" name="任意多边形 425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27" name="任意多边形 426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419" name="文本框 418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椭圆 31"/>
          <p:cNvSpPr/>
          <p:nvPr/>
        </p:nvSpPr>
        <p:spPr>
          <a:xfrm>
            <a:off x="2091805" y="2132856"/>
            <a:ext cx="1708037" cy="169100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2042401" y="4165029"/>
            <a:ext cx="18272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起笔</a:t>
            </a:r>
          </a:p>
        </p:txBody>
      </p:sp>
      <p:sp>
        <p:nvSpPr>
          <p:cNvPr id="87" name="文本框 86"/>
          <p:cNvSpPr txBox="1"/>
          <p:nvPr/>
        </p:nvSpPr>
        <p:spPr>
          <a:xfrm>
            <a:off x="2018270" y="4752707"/>
            <a:ext cx="20558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8" name="任意多边形 87"/>
          <p:cNvSpPr/>
          <p:nvPr/>
        </p:nvSpPr>
        <p:spPr>
          <a:xfrm>
            <a:off x="2405823" y="3084529"/>
            <a:ext cx="108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solidFill>
            <a:schemeClr val="tx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rgbClr val="4D4D4D"/>
              </a:solidFill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2254582" y="3084529"/>
            <a:ext cx="138248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Step 1</a:t>
            </a:r>
            <a:endParaRPr lang="zh-CN" altLang="en-US" sz="3200" b="1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91" name="组合 90"/>
          <p:cNvGrpSpPr/>
          <p:nvPr/>
        </p:nvGrpSpPr>
        <p:grpSpPr>
          <a:xfrm>
            <a:off x="2712946" y="2386010"/>
            <a:ext cx="385904" cy="611158"/>
            <a:chOff x="5844088" y="2600655"/>
            <a:chExt cx="385904" cy="611158"/>
          </a:xfrm>
        </p:grpSpPr>
        <p:grpSp>
          <p:nvGrpSpPr>
            <p:cNvPr id="92" name="组合 91"/>
            <p:cNvGrpSpPr/>
            <p:nvPr/>
          </p:nvGrpSpPr>
          <p:grpSpPr>
            <a:xfrm rot="8489641">
              <a:off x="6013992" y="2653092"/>
              <a:ext cx="216000" cy="558721"/>
              <a:chOff x="6011031" y="2540000"/>
              <a:chExt cx="242182" cy="626447"/>
            </a:xfrm>
          </p:grpSpPr>
          <p:sp>
            <p:nvSpPr>
              <p:cNvPr id="95" name="任意多边形 94"/>
              <p:cNvSpPr/>
              <p:nvPr/>
            </p:nvSpPr>
            <p:spPr>
              <a:xfrm>
                <a:off x="6019800" y="2540000"/>
                <a:ext cx="217195" cy="201788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96" name="任意多边形 95"/>
              <p:cNvSpPr/>
              <p:nvPr/>
            </p:nvSpPr>
            <p:spPr>
              <a:xfrm>
                <a:off x="6011031" y="2721948"/>
                <a:ext cx="242182" cy="444499"/>
              </a:xfrm>
              <a:custGeom>
                <a:avLst/>
                <a:gdLst>
                  <a:gd name="connsiteX0" fmla="*/ 12700 w 215900"/>
                  <a:gd name="connsiteY0" fmla="*/ 12700 h 444500"/>
                  <a:gd name="connsiteX1" fmla="*/ 0 w 215900"/>
                  <a:gd name="connsiteY1" fmla="*/ 444500 h 444500"/>
                  <a:gd name="connsiteX2" fmla="*/ 215900 w 215900"/>
                  <a:gd name="connsiteY2" fmla="*/ 419100 h 444500"/>
                  <a:gd name="connsiteX3" fmla="*/ 215900 w 215900"/>
                  <a:gd name="connsiteY3" fmla="*/ 0 h 444500"/>
                  <a:gd name="connsiteX4" fmla="*/ 215900 w 215900"/>
                  <a:gd name="connsiteY4" fmla="*/ 0 h 44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444500">
                    <a:moveTo>
                      <a:pt x="12700" y="12700"/>
                    </a:moveTo>
                    <a:lnTo>
                      <a:pt x="0" y="444500"/>
                    </a:lnTo>
                    <a:lnTo>
                      <a:pt x="215900" y="419100"/>
                    </a:lnTo>
                    <a:lnTo>
                      <a:pt x="215900" y="0"/>
                    </a:lnTo>
                    <a:lnTo>
                      <a:pt x="215900" y="0"/>
                    </a:lnTo>
                  </a:path>
                </a:pathLst>
              </a:custGeom>
              <a:noFill/>
              <a:ln w="254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98" name="任意多边形 97"/>
              <p:cNvSpPr/>
              <p:nvPr/>
            </p:nvSpPr>
            <p:spPr>
              <a:xfrm>
                <a:off x="6100118" y="2572406"/>
                <a:ext cx="63900" cy="59367"/>
              </a:xfrm>
              <a:custGeom>
                <a:avLst/>
                <a:gdLst>
                  <a:gd name="connsiteX0" fmla="*/ 114300 w 217195"/>
                  <a:gd name="connsiteY0" fmla="*/ 0 h 201788"/>
                  <a:gd name="connsiteX1" fmla="*/ 215900 w 217195"/>
                  <a:gd name="connsiteY1" fmla="*/ 190500 h 201788"/>
                  <a:gd name="connsiteX2" fmla="*/ 0 w 217195"/>
                  <a:gd name="connsiteY2" fmla="*/ 190500 h 201788"/>
                  <a:gd name="connsiteX3" fmla="*/ 114300 w 217195"/>
                  <a:gd name="connsiteY3" fmla="*/ 0 h 20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195" h="201788">
                    <a:moveTo>
                      <a:pt x="114300" y="0"/>
                    </a:moveTo>
                    <a:cubicBezTo>
                      <a:pt x="170391" y="82550"/>
                      <a:pt x="226483" y="165100"/>
                      <a:pt x="215900" y="190500"/>
                    </a:cubicBezTo>
                    <a:cubicBezTo>
                      <a:pt x="143933" y="190500"/>
                      <a:pt x="19050" y="215900"/>
                      <a:pt x="0" y="190500"/>
                    </a:cubicBezTo>
                    <a:lnTo>
                      <a:pt x="11430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54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94" name="任意多边形 93"/>
            <p:cNvSpPr/>
            <p:nvPr/>
          </p:nvSpPr>
          <p:spPr>
            <a:xfrm>
              <a:off x="5844088" y="2600655"/>
              <a:ext cx="181940" cy="195184"/>
            </a:xfrm>
            <a:custGeom>
              <a:avLst/>
              <a:gdLst>
                <a:gd name="connsiteX0" fmla="*/ 43090 w 153621"/>
                <a:gd name="connsiteY0" fmla="*/ 162601 h 162601"/>
                <a:gd name="connsiteX1" fmla="*/ 2896 w 153621"/>
                <a:gd name="connsiteY1" fmla="*/ 102311 h 162601"/>
                <a:gd name="connsiteX2" fmla="*/ 113428 w 153621"/>
                <a:gd name="connsiteY2" fmla="*/ 1828 h 162601"/>
                <a:gd name="connsiteX3" fmla="*/ 153621 w 153621"/>
                <a:gd name="connsiteY3" fmla="*/ 47045 h 162601"/>
                <a:gd name="connsiteX0-1" fmla="*/ 41489 w 152020"/>
                <a:gd name="connsiteY0-2" fmla="*/ 158991 h 158991"/>
                <a:gd name="connsiteX1-3" fmla="*/ 1295 w 152020"/>
                <a:gd name="connsiteY1-4" fmla="*/ 98701 h 158991"/>
                <a:gd name="connsiteX2-5" fmla="*/ 82359 w 152020"/>
                <a:gd name="connsiteY2-6" fmla="*/ 2042 h 158991"/>
                <a:gd name="connsiteX3-7" fmla="*/ 152020 w 152020"/>
                <a:gd name="connsiteY3-8" fmla="*/ 43435 h 158991"/>
                <a:gd name="connsiteX0-9" fmla="*/ 41916 w 152447"/>
                <a:gd name="connsiteY0-10" fmla="*/ 148552 h 148552"/>
                <a:gd name="connsiteX1-11" fmla="*/ 1722 w 152447"/>
                <a:gd name="connsiteY1-12" fmla="*/ 88262 h 148552"/>
                <a:gd name="connsiteX2-13" fmla="*/ 91205 w 152447"/>
                <a:gd name="connsiteY2-14" fmla="*/ 3075 h 148552"/>
                <a:gd name="connsiteX3-15" fmla="*/ 152447 w 152447"/>
                <a:gd name="connsiteY3-16" fmla="*/ 32996 h 14855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2447" h="148552">
                  <a:moveTo>
                    <a:pt x="41916" y="148552"/>
                  </a:moveTo>
                  <a:cubicBezTo>
                    <a:pt x="15957" y="131804"/>
                    <a:pt x="-6493" y="112508"/>
                    <a:pt x="1722" y="88262"/>
                  </a:cubicBezTo>
                  <a:cubicBezTo>
                    <a:pt x="9937" y="64016"/>
                    <a:pt x="66084" y="12286"/>
                    <a:pt x="91205" y="3075"/>
                  </a:cubicBezTo>
                  <a:cubicBezTo>
                    <a:pt x="116326" y="-6136"/>
                    <a:pt x="144911" y="5782"/>
                    <a:pt x="152447" y="32996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99" name="组合 98"/>
          <p:cNvGrpSpPr/>
          <p:nvPr/>
        </p:nvGrpSpPr>
        <p:grpSpPr>
          <a:xfrm>
            <a:off x="9123429" y="2483602"/>
            <a:ext cx="473599" cy="430895"/>
            <a:chOff x="7002966" y="4415883"/>
            <a:chExt cx="507443" cy="461687"/>
          </a:xfrm>
        </p:grpSpPr>
        <p:grpSp>
          <p:nvGrpSpPr>
            <p:cNvPr id="100" name="组合 99"/>
            <p:cNvGrpSpPr/>
            <p:nvPr/>
          </p:nvGrpSpPr>
          <p:grpSpPr>
            <a:xfrm>
              <a:off x="7002966" y="4415883"/>
              <a:ext cx="507443" cy="461687"/>
              <a:chOff x="7002966" y="4415883"/>
              <a:chExt cx="602999" cy="548627"/>
            </a:xfrm>
          </p:grpSpPr>
          <p:sp>
            <p:nvSpPr>
              <p:cNvPr id="105" name="任意多边形 104"/>
              <p:cNvSpPr/>
              <p:nvPr/>
            </p:nvSpPr>
            <p:spPr>
              <a:xfrm>
                <a:off x="7002966" y="4415883"/>
                <a:ext cx="602999" cy="548627"/>
              </a:xfrm>
              <a:custGeom>
                <a:avLst/>
                <a:gdLst>
                  <a:gd name="connsiteX0" fmla="*/ 0 w 602999"/>
                  <a:gd name="connsiteY0" fmla="*/ 22302 h 548627"/>
                  <a:gd name="connsiteX1" fmla="*/ 11151 w 602999"/>
                  <a:gd name="connsiteY1" fmla="*/ 546410 h 548627"/>
                  <a:gd name="connsiteX2" fmla="*/ 412595 w 602999"/>
                  <a:gd name="connsiteY2" fmla="*/ 535258 h 548627"/>
                  <a:gd name="connsiteX3" fmla="*/ 591014 w 602999"/>
                  <a:gd name="connsiteY3" fmla="*/ 401444 h 548627"/>
                  <a:gd name="connsiteX4" fmla="*/ 568712 w 602999"/>
                  <a:gd name="connsiteY4" fmla="*/ 0 h 548627"/>
                  <a:gd name="connsiteX5" fmla="*/ 0 w 602999"/>
                  <a:gd name="connsiteY5" fmla="*/ 22302 h 54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999" h="548627">
                    <a:moveTo>
                      <a:pt x="0" y="22302"/>
                    </a:moveTo>
                    <a:lnTo>
                      <a:pt x="11151" y="546410"/>
                    </a:lnTo>
                    <a:cubicBezTo>
                      <a:pt x="144966" y="542693"/>
                      <a:pt x="315951" y="559419"/>
                      <a:pt x="412595" y="535258"/>
                    </a:cubicBezTo>
                    <a:cubicBezTo>
                      <a:pt x="509239" y="511097"/>
                      <a:pt x="564995" y="490654"/>
                      <a:pt x="591014" y="401444"/>
                    </a:cubicBezTo>
                    <a:cubicBezTo>
                      <a:pt x="617033" y="312234"/>
                      <a:pt x="596590" y="70624"/>
                      <a:pt x="568712" y="0"/>
                    </a:cubicBezTo>
                    <a:lnTo>
                      <a:pt x="0" y="22302"/>
                    </a:lnTo>
                    <a:close/>
                  </a:path>
                </a:pathLst>
              </a:custGeom>
              <a:noFill/>
              <a:ln w="254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06" name="任意多边形 105"/>
              <p:cNvSpPr/>
              <p:nvPr/>
            </p:nvSpPr>
            <p:spPr>
              <a:xfrm>
                <a:off x="7396700" y="4776984"/>
                <a:ext cx="201133" cy="166254"/>
              </a:xfrm>
              <a:custGeom>
                <a:avLst/>
                <a:gdLst>
                  <a:gd name="connsiteX0" fmla="*/ 0 w 238298"/>
                  <a:gd name="connsiteY0" fmla="*/ 227214 h 227214"/>
                  <a:gd name="connsiteX1" fmla="*/ 60960 w 238298"/>
                  <a:gd name="connsiteY1" fmla="*/ 77585 h 227214"/>
                  <a:gd name="connsiteX2" fmla="*/ 44334 w 238298"/>
                  <a:gd name="connsiteY2" fmla="*/ 0 h 227214"/>
                  <a:gd name="connsiteX3" fmla="*/ 155170 w 238298"/>
                  <a:gd name="connsiteY3" fmla="*/ 27709 h 227214"/>
                  <a:gd name="connsiteX4" fmla="*/ 238298 w 238298"/>
                  <a:gd name="connsiteY4" fmla="*/ 0 h 227214"/>
                  <a:gd name="connsiteX0-1" fmla="*/ 0 w 238298"/>
                  <a:gd name="connsiteY0-2" fmla="*/ 227214 h 227214"/>
                  <a:gd name="connsiteX1-3" fmla="*/ 38793 w 238298"/>
                  <a:gd name="connsiteY1-4" fmla="*/ 99752 h 227214"/>
                  <a:gd name="connsiteX2-5" fmla="*/ 44334 w 238298"/>
                  <a:gd name="connsiteY2-6" fmla="*/ 0 h 227214"/>
                  <a:gd name="connsiteX3-7" fmla="*/ 155170 w 238298"/>
                  <a:gd name="connsiteY3-8" fmla="*/ 27709 h 227214"/>
                  <a:gd name="connsiteX4-9" fmla="*/ 238298 w 238298"/>
                  <a:gd name="connsiteY4-10" fmla="*/ 0 h 227214"/>
                  <a:gd name="connsiteX0-11" fmla="*/ 0 w 238298"/>
                  <a:gd name="connsiteY0-12" fmla="*/ 227214 h 227214"/>
                  <a:gd name="connsiteX1-13" fmla="*/ 38793 w 238298"/>
                  <a:gd name="connsiteY1-14" fmla="*/ 99752 h 227214"/>
                  <a:gd name="connsiteX2-15" fmla="*/ 44334 w 238298"/>
                  <a:gd name="connsiteY2-16" fmla="*/ 0 h 227214"/>
                  <a:gd name="connsiteX3-17" fmla="*/ 160712 w 238298"/>
                  <a:gd name="connsiteY3-18" fmla="*/ 16625 h 227214"/>
                  <a:gd name="connsiteX4-19" fmla="*/ 238298 w 238298"/>
                  <a:gd name="connsiteY4-20" fmla="*/ 0 h 2272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38298" h="227214">
                    <a:moveTo>
                      <a:pt x="0" y="227214"/>
                    </a:moveTo>
                    <a:cubicBezTo>
                      <a:pt x="26785" y="171334"/>
                      <a:pt x="31404" y="137621"/>
                      <a:pt x="38793" y="99752"/>
                    </a:cubicBezTo>
                    <a:cubicBezTo>
                      <a:pt x="46182" y="61883"/>
                      <a:pt x="38792" y="11084"/>
                      <a:pt x="44334" y="0"/>
                    </a:cubicBezTo>
                    <a:cubicBezTo>
                      <a:pt x="81279" y="9236"/>
                      <a:pt x="128385" y="16625"/>
                      <a:pt x="160712" y="16625"/>
                    </a:cubicBezTo>
                    <a:cubicBezTo>
                      <a:pt x="193039" y="16625"/>
                      <a:pt x="212897" y="13854"/>
                      <a:pt x="238298" y="0"/>
                    </a:cubicBezTo>
                  </a:path>
                </a:pathLst>
              </a:custGeom>
              <a:noFill/>
              <a:ln w="254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101" name="任意多边形 100"/>
            <p:cNvSpPr/>
            <p:nvPr/>
          </p:nvSpPr>
          <p:spPr>
            <a:xfrm>
              <a:off x="7077564" y="4606380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7075055" y="4517389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7089852" y="4685188"/>
              <a:ext cx="363297" cy="720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7081722" y="4766978"/>
              <a:ext cx="245741" cy="0"/>
            </a:xfrm>
            <a:custGeom>
              <a:avLst/>
              <a:gdLst>
                <a:gd name="connsiteX0" fmla="*/ 0 w 363297"/>
                <a:gd name="connsiteY0" fmla="*/ 18689 h 21777"/>
                <a:gd name="connsiteX1" fmla="*/ 95442 w 363297"/>
                <a:gd name="connsiteY1" fmla="*/ 3295 h 21777"/>
                <a:gd name="connsiteX2" fmla="*/ 197042 w 363297"/>
                <a:gd name="connsiteY2" fmla="*/ 21767 h 21777"/>
                <a:gd name="connsiteX3" fmla="*/ 270933 w 363297"/>
                <a:gd name="connsiteY3" fmla="*/ 216 h 21777"/>
                <a:gd name="connsiteX4" fmla="*/ 363297 w 363297"/>
                <a:gd name="connsiteY4" fmla="*/ 12531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97" h="21777">
                  <a:moveTo>
                    <a:pt x="0" y="18689"/>
                  </a:moveTo>
                  <a:cubicBezTo>
                    <a:pt x="31301" y="10735"/>
                    <a:pt x="62602" y="2782"/>
                    <a:pt x="95442" y="3295"/>
                  </a:cubicBezTo>
                  <a:cubicBezTo>
                    <a:pt x="128282" y="3808"/>
                    <a:pt x="167794" y="22280"/>
                    <a:pt x="197042" y="21767"/>
                  </a:cubicBezTo>
                  <a:cubicBezTo>
                    <a:pt x="226290" y="21254"/>
                    <a:pt x="243224" y="1755"/>
                    <a:pt x="270933" y="216"/>
                  </a:cubicBezTo>
                  <a:cubicBezTo>
                    <a:pt x="298642" y="-1323"/>
                    <a:pt x="330969" y="5604"/>
                    <a:pt x="363297" y="12531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prstDash val="sys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5880832" y="2369227"/>
            <a:ext cx="557229" cy="497597"/>
            <a:chOff x="4577745" y="4336117"/>
            <a:chExt cx="557229" cy="497597"/>
          </a:xfrm>
        </p:grpSpPr>
        <p:sp>
          <p:nvSpPr>
            <p:cNvPr id="118" name="任意多边形 117"/>
            <p:cNvSpPr/>
            <p:nvPr/>
          </p:nvSpPr>
          <p:spPr>
            <a:xfrm>
              <a:off x="4577745" y="4392897"/>
              <a:ext cx="557229" cy="440817"/>
            </a:xfrm>
            <a:custGeom>
              <a:avLst/>
              <a:gdLst>
                <a:gd name="connsiteX0" fmla="*/ 14510 w 533941"/>
                <a:gd name="connsiteY0" fmla="*/ 334613 h 439545"/>
                <a:gd name="connsiteX1" fmla="*/ 33171 w 533941"/>
                <a:gd name="connsiteY1" fmla="*/ 415479 h 439545"/>
                <a:gd name="connsiteX2" fmla="*/ 219783 w 533941"/>
                <a:gd name="connsiteY2" fmla="*/ 415479 h 439545"/>
                <a:gd name="connsiteX3" fmla="*/ 505922 w 533941"/>
                <a:gd name="connsiteY3" fmla="*/ 135560 h 439545"/>
                <a:gd name="connsiteX4" fmla="*/ 487261 w 533941"/>
                <a:gd name="connsiteY4" fmla="*/ 4932 h 439545"/>
                <a:gd name="connsiteX5" fmla="*/ 188681 w 533941"/>
                <a:gd name="connsiteY5" fmla="*/ 297291 h 439545"/>
                <a:gd name="connsiteX6" fmla="*/ 14510 w 533941"/>
                <a:gd name="connsiteY6" fmla="*/ 334613 h 439545"/>
                <a:gd name="connsiteX0-1" fmla="*/ 11897 w 542181"/>
                <a:gd name="connsiteY0-2" fmla="*/ 307480 h 440817"/>
                <a:gd name="connsiteX1-3" fmla="*/ 41411 w 542181"/>
                <a:gd name="connsiteY1-4" fmla="*/ 415479 h 440817"/>
                <a:gd name="connsiteX2-5" fmla="*/ 228023 w 542181"/>
                <a:gd name="connsiteY2-6" fmla="*/ 415479 h 440817"/>
                <a:gd name="connsiteX3-7" fmla="*/ 514162 w 542181"/>
                <a:gd name="connsiteY3-8" fmla="*/ 135560 h 440817"/>
                <a:gd name="connsiteX4-9" fmla="*/ 495501 w 542181"/>
                <a:gd name="connsiteY4-10" fmla="*/ 4932 h 440817"/>
                <a:gd name="connsiteX5-11" fmla="*/ 196921 w 542181"/>
                <a:gd name="connsiteY5-12" fmla="*/ 297291 h 440817"/>
                <a:gd name="connsiteX6-13" fmla="*/ 11897 w 542181"/>
                <a:gd name="connsiteY6-14" fmla="*/ 307480 h 440817"/>
                <a:gd name="connsiteX0-15" fmla="*/ 26945 w 557229"/>
                <a:gd name="connsiteY0-16" fmla="*/ 307480 h 440817"/>
                <a:gd name="connsiteX1-17" fmla="*/ 23898 w 557229"/>
                <a:gd name="connsiteY1-18" fmla="*/ 415479 h 440817"/>
                <a:gd name="connsiteX2-19" fmla="*/ 243071 w 557229"/>
                <a:gd name="connsiteY2-20" fmla="*/ 415479 h 440817"/>
                <a:gd name="connsiteX3-21" fmla="*/ 529210 w 557229"/>
                <a:gd name="connsiteY3-22" fmla="*/ 135560 h 440817"/>
                <a:gd name="connsiteX4-23" fmla="*/ 510549 w 557229"/>
                <a:gd name="connsiteY4-24" fmla="*/ 4932 h 440817"/>
                <a:gd name="connsiteX5-25" fmla="*/ 211969 w 557229"/>
                <a:gd name="connsiteY5-26" fmla="*/ 297291 h 440817"/>
                <a:gd name="connsiteX6-27" fmla="*/ 26945 w 557229"/>
                <a:gd name="connsiteY6-28" fmla="*/ 307480 h 4408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557229" h="440817">
                  <a:moveTo>
                    <a:pt x="26945" y="307480"/>
                  </a:moveTo>
                  <a:cubicBezTo>
                    <a:pt x="-4400" y="327178"/>
                    <a:pt x="-12123" y="397479"/>
                    <a:pt x="23898" y="415479"/>
                  </a:cubicBezTo>
                  <a:cubicBezTo>
                    <a:pt x="59919" y="433479"/>
                    <a:pt x="158852" y="462132"/>
                    <a:pt x="243071" y="415479"/>
                  </a:cubicBezTo>
                  <a:cubicBezTo>
                    <a:pt x="327290" y="368826"/>
                    <a:pt x="484630" y="203984"/>
                    <a:pt x="529210" y="135560"/>
                  </a:cubicBezTo>
                  <a:cubicBezTo>
                    <a:pt x="573790" y="67136"/>
                    <a:pt x="563422" y="-22023"/>
                    <a:pt x="510549" y="4932"/>
                  </a:cubicBezTo>
                  <a:cubicBezTo>
                    <a:pt x="457676" y="31887"/>
                    <a:pt x="292570" y="246866"/>
                    <a:pt x="211969" y="297291"/>
                  </a:cubicBezTo>
                  <a:cubicBezTo>
                    <a:pt x="131368" y="347716"/>
                    <a:pt x="58290" y="287782"/>
                    <a:pt x="26945" y="307480"/>
                  </a:cubicBezTo>
                  <a:close/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19" name="任意多边形 118"/>
            <p:cNvSpPr/>
            <p:nvPr/>
          </p:nvSpPr>
          <p:spPr>
            <a:xfrm>
              <a:off x="4611655" y="4336117"/>
              <a:ext cx="513962" cy="482779"/>
            </a:xfrm>
            <a:custGeom>
              <a:avLst/>
              <a:gdLst>
                <a:gd name="connsiteX0" fmla="*/ 198035 w 502835"/>
                <a:gd name="connsiteY0" fmla="*/ 493056 h 493056"/>
                <a:gd name="connsiteX1" fmla="*/ 123390 w 502835"/>
                <a:gd name="connsiteY1" fmla="*/ 368648 h 493056"/>
                <a:gd name="connsiteX2" fmla="*/ 5203 w 502835"/>
                <a:gd name="connsiteY2" fmla="*/ 393529 h 493056"/>
                <a:gd name="connsiteX3" fmla="*/ 310003 w 502835"/>
                <a:gd name="connsiteY3" fmla="*/ 32746 h 493056"/>
                <a:gd name="connsiteX4" fmla="*/ 502835 w 502835"/>
                <a:gd name="connsiteY4" fmla="*/ 38966 h 493056"/>
                <a:gd name="connsiteX0-1" fmla="*/ 205934 w 510734"/>
                <a:gd name="connsiteY0-2" fmla="*/ 491889 h 491889"/>
                <a:gd name="connsiteX1-3" fmla="*/ 131289 w 510734"/>
                <a:gd name="connsiteY1-4" fmla="*/ 367481 h 491889"/>
                <a:gd name="connsiteX2-5" fmla="*/ 4962 w 510734"/>
                <a:gd name="connsiteY2-6" fmla="*/ 376082 h 491889"/>
                <a:gd name="connsiteX3-7" fmla="*/ 317902 w 510734"/>
                <a:gd name="connsiteY3-8" fmla="*/ 31579 h 491889"/>
                <a:gd name="connsiteX4-9" fmla="*/ 510734 w 510734"/>
                <a:gd name="connsiteY4-10" fmla="*/ 37799 h 491889"/>
                <a:gd name="connsiteX0-11" fmla="*/ 205532 w 510332"/>
                <a:gd name="connsiteY0-12" fmla="*/ 491889 h 491889"/>
                <a:gd name="connsiteX1-13" fmla="*/ 136314 w 510332"/>
                <a:gd name="connsiteY1-14" fmla="*/ 383761 h 491889"/>
                <a:gd name="connsiteX2-15" fmla="*/ 4560 w 510332"/>
                <a:gd name="connsiteY2-16" fmla="*/ 376082 h 491889"/>
                <a:gd name="connsiteX3-17" fmla="*/ 317500 w 510332"/>
                <a:gd name="connsiteY3-18" fmla="*/ 31579 h 491889"/>
                <a:gd name="connsiteX4-19" fmla="*/ 510332 w 510332"/>
                <a:gd name="connsiteY4-20" fmla="*/ 37799 h 491889"/>
                <a:gd name="connsiteX0-21" fmla="*/ 159192 w 510119"/>
                <a:gd name="connsiteY0-22" fmla="*/ 489175 h 489175"/>
                <a:gd name="connsiteX1-23" fmla="*/ 136101 w 510119"/>
                <a:gd name="connsiteY1-24" fmla="*/ 383761 h 489175"/>
                <a:gd name="connsiteX2-25" fmla="*/ 4347 w 510119"/>
                <a:gd name="connsiteY2-26" fmla="*/ 376082 h 489175"/>
                <a:gd name="connsiteX3-27" fmla="*/ 317287 w 510119"/>
                <a:gd name="connsiteY3-28" fmla="*/ 31579 h 489175"/>
                <a:gd name="connsiteX4-29" fmla="*/ 510119 w 510119"/>
                <a:gd name="connsiteY4-30" fmla="*/ 37799 h 489175"/>
                <a:gd name="connsiteX0-31" fmla="*/ 159192 w 510119"/>
                <a:gd name="connsiteY0-32" fmla="*/ 489175 h 489175"/>
                <a:gd name="connsiteX1-33" fmla="*/ 136101 w 510119"/>
                <a:gd name="connsiteY1-34" fmla="*/ 383761 h 489175"/>
                <a:gd name="connsiteX2-35" fmla="*/ 4347 w 510119"/>
                <a:gd name="connsiteY2-36" fmla="*/ 376082 h 489175"/>
                <a:gd name="connsiteX3-37" fmla="*/ 317287 w 510119"/>
                <a:gd name="connsiteY3-38" fmla="*/ 31579 h 489175"/>
                <a:gd name="connsiteX4-39" fmla="*/ 510119 w 510119"/>
                <a:gd name="connsiteY4-40" fmla="*/ 37799 h 489175"/>
                <a:gd name="connsiteX0-41" fmla="*/ 151016 w 510083"/>
                <a:gd name="connsiteY0-42" fmla="*/ 483748 h 483748"/>
                <a:gd name="connsiteX1-43" fmla="*/ 136065 w 510083"/>
                <a:gd name="connsiteY1-44" fmla="*/ 383761 h 483748"/>
                <a:gd name="connsiteX2-45" fmla="*/ 4311 w 510083"/>
                <a:gd name="connsiteY2-46" fmla="*/ 376082 h 483748"/>
                <a:gd name="connsiteX3-47" fmla="*/ 317251 w 510083"/>
                <a:gd name="connsiteY3-48" fmla="*/ 31579 h 483748"/>
                <a:gd name="connsiteX4-49" fmla="*/ 510083 w 510083"/>
                <a:gd name="connsiteY4-50" fmla="*/ 37799 h 483748"/>
                <a:gd name="connsiteX0-51" fmla="*/ 150514 w 509581"/>
                <a:gd name="connsiteY0-52" fmla="*/ 483748 h 483748"/>
                <a:gd name="connsiteX1-53" fmla="*/ 135563 w 509581"/>
                <a:gd name="connsiteY1-54" fmla="*/ 383761 h 483748"/>
                <a:gd name="connsiteX2-55" fmla="*/ 3809 w 509581"/>
                <a:gd name="connsiteY2-56" fmla="*/ 376082 h 483748"/>
                <a:gd name="connsiteX3-57" fmla="*/ 316749 w 509581"/>
                <a:gd name="connsiteY3-58" fmla="*/ 31579 h 483748"/>
                <a:gd name="connsiteX4-59" fmla="*/ 509581 w 509581"/>
                <a:gd name="connsiteY4-60" fmla="*/ 37799 h 483748"/>
                <a:gd name="connsiteX0-61" fmla="*/ 146758 w 505825"/>
                <a:gd name="connsiteY0-62" fmla="*/ 483748 h 483748"/>
                <a:gd name="connsiteX1-63" fmla="*/ 131807 w 505825"/>
                <a:gd name="connsiteY1-64" fmla="*/ 383761 h 483748"/>
                <a:gd name="connsiteX2-65" fmla="*/ 53 w 505825"/>
                <a:gd name="connsiteY2-66" fmla="*/ 376082 h 483748"/>
                <a:gd name="connsiteX3-67" fmla="*/ 312993 w 505825"/>
                <a:gd name="connsiteY3-68" fmla="*/ 31579 h 483748"/>
                <a:gd name="connsiteX4-69" fmla="*/ 505825 w 505825"/>
                <a:gd name="connsiteY4-70" fmla="*/ 37799 h 483748"/>
                <a:gd name="connsiteX0-71" fmla="*/ 154904 w 513971"/>
                <a:gd name="connsiteY0-72" fmla="*/ 482779 h 482779"/>
                <a:gd name="connsiteX1-73" fmla="*/ 139953 w 513971"/>
                <a:gd name="connsiteY1-74" fmla="*/ 382792 h 482779"/>
                <a:gd name="connsiteX2-75" fmla="*/ 59 w 513971"/>
                <a:gd name="connsiteY2-76" fmla="*/ 361546 h 482779"/>
                <a:gd name="connsiteX3-77" fmla="*/ 321139 w 513971"/>
                <a:gd name="connsiteY3-78" fmla="*/ 30610 h 482779"/>
                <a:gd name="connsiteX4-79" fmla="*/ 513971 w 513971"/>
                <a:gd name="connsiteY4-80" fmla="*/ 36830 h 482779"/>
                <a:gd name="connsiteX0-81" fmla="*/ 154895 w 513962"/>
                <a:gd name="connsiteY0-82" fmla="*/ 482779 h 482779"/>
                <a:gd name="connsiteX1-83" fmla="*/ 139944 w 513962"/>
                <a:gd name="connsiteY1-84" fmla="*/ 382792 h 482779"/>
                <a:gd name="connsiteX2-85" fmla="*/ 50 w 513962"/>
                <a:gd name="connsiteY2-86" fmla="*/ 361546 h 482779"/>
                <a:gd name="connsiteX3-87" fmla="*/ 321130 w 513962"/>
                <a:gd name="connsiteY3-88" fmla="*/ 30610 h 482779"/>
                <a:gd name="connsiteX4-89" fmla="*/ 513962 w 513962"/>
                <a:gd name="connsiteY4-90" fmla="*/ 36830 h 4827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13962" h="482779">
                  <a:moveTo>
                    <a:pt x="154895" y="482779"/>
                  </a:moveTo>
                  <a:cubicBezTo>
                    <a:pt x="158062" y="428869"/>
                    <a:pt x="144044" y="389430"/>
                    <a:pt x="139944" y="382792"/>
                  </a:cubicBezTo>
                  <a:cubicBezTo>
                    <a:pt x="135844" y="376154"/>
                    <a:pt x="-3014" y="379542"/>
                    <a:pt x="50" y="361546"/>
                  </a:cubicBezTo>
                  <a:cubicBezTo>
                    <a:pt x="3114" y="343550"/>
                    <a:pt x="235478" y="84729"/>
                    <a:pt x="321130" y="30610"/>
                  </a:cubicBezTo>
                  <a:cubicBezTo>
                    <a:pt x="406782" y="-23509"/>
                    <a:pt x="459015" y="4173"/>
                    <a:pt x="513962" y="36830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21" name="椭圆 31"/>
          <p:cNvSpPr/>
          <p:nvPr/>
        </p:nvSpPr>
        <p:spPr>
          <a:xfrm>
            <a:off x="5326304" y="2132856"/>
            <a:ext cx="1708037" cy="169100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22" name="文本框 121"/>
          <p:cNvSpPr txBox="1"/>
          <p:nvPr/>
        </p:nvSpPr>
        <p:spPr>
          <a:xfrm>
            <a:off x="5276900" y="4165029"/>
            <a:ext cx="18272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修改</a:t>
            </a:r>
          </a:p>
        </p:txBody>
      </p:sp>
      <p:sp>
        <p:nvSpPr>
          <p:cNvPr id="123" name="文本框 122"/>
          <p:cNvSpPr txBox="1"/>
          <p:nvPr/>
        </p:nvSpPr>
        <p:spPr>
          <a:xfrm>
            <a:off x="5252769" y="4752707"/>
            <a:ext cx="20558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24" name="任意多边形 123"/>
          <p:cNvSpPr/>
          <p:nvPr/>
        </p:nvSpPr>
        <p:spPr>
          <a:xfrm>
            <a:off x="5640322" y="3084529"/>
            <a:ext cx="108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solidFill>
            <a:schemeClr val="tx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rgbClr val="4D4D4D"/>
              </a:solidFill>
            </a:endParaRPr>
          </a:p>
        </p:txBody>
      </p:sp>
      <p:sp>
        <p:nvSpPr>
          <p:cNvPr id="146" name="文本框 145"/>
          <p:cNvSpPr txBox="1"/>
          <p:nvPr/>
        </p:nvSpPr>
        <p:spPr>
          <a:xfrm>
            <a:off x="5489081" y="3084529"/>
            <a:ext cx="138248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Step 1</a:t>
            </a:r>
            <a:endParaRPr lang="zh-CN" altLang="en-US" sz="3200" b="1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4" name="椭圆 31"/>
          <p:cNvSpPr/>
          <p:nvPr/>
        </p:nvSpPr>
        <p:spPr>
          <a:xfrm>
            <a:off x="8506211" y="2132856"/>
            <a:ext cx="1708037" cy="169100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55" name="文本框 154"/>
          <p:cNvSpPr txBox="1"/>
          <p:nvPr/>
        </p:nvSpPr>
        <p:spPr>
          <a:xfrm>
            <a:off x="8445252" y="4165029"/>
            <a:ext cx="18272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定稿</a:t>
            </a:r>
          </a:p>
        </p:txBody>
      </p:sp>
      <p:sp>
        <p:nvSpPr>
          <p:cNvPr id="156" name="文本框 155"/>
          <p:cNvSpPr txBox="1"/>
          <p:nvPr/>
        </p:nvSpPr>
        <p:spPr>
          <a:xfrm>
            <a:off x="8432676" y="4752707"/>
            <a:ext cx="20558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57" name="任意多边形 156"/>
          <p:cNvSpPr/>
          <p:nvPr/>
        </p:nvSpPr>
        <p:spPr>
          <a:xfrm>
            <a:off x="8820229" y="3084529"/>
            <a:ext cx="1080000" cy="18000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solidFill>
            <a:schemeClr val="tx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rgbClr val="4D4D4D"/>
              </a:solidFill>
            </a:endParaRPr>
          </a:p>
        </p:txBody>
      </p:sp>
      <p:sp>
        <p:nvSpPr>
          <p:cNvPr id="158" name="文本框 157"/>
          <p:cNvSpPr txBox="1"/>
          <p:nvPr/>
        </p:nvSpPr>
        <p:spPr>
          <a:xfrm>
            <a:off x="8668988" y="3084529"/>
            <a:ext cx="138248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Step 1</a:t>
            </a:r>
            <a:endParaRPr lang="zh-CN" altLang="en-US" sz="3200" b="1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4269916" y="2825137"/>
            <a:ext cx="565617" cy="482600"/>
            <a:chOff x="4349506" y="3098800"/>
            <a:chExt cx="565617" cy="482600"/>
          </a:xfrm>
        </p:grpSpPr>
        <p:sp>
          <p:nvSpPr>
            <p:cNvPr id="165" name="任意多边形 164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6" name="任意多边形 165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7486294" y="2825137"/>
            <a:ext cx="565617" cy="482600"/>
            <a:chOff x="4349506" y="3098800"/>
            <a:chExt cx="565617" cy="482600"/>
          </a:xfrm>
        </p:grpSpPr>
        <p:sp>
          <p:nvSpPr>
            <p:cNvPr id="168" name="任意多边形 167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9" name="任意多边形 168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70" name="任意多边形 169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42" name="任意多边形 41"/>
          <p:cNvSpPr/>
          <p:nvPr/>
        </p:nvSpPr>
        <p:spPr>
          <a:xfrm rot="21533946" flipH="1">
            <a:off x="2400569" y="4223348"/>
            <a:ext cx="237117" cy="203110"/>
          </a:xfrm>
          <a:custGeom>
            <a:avLst/>
            <a:gdLst>
              <a:gd name="connsiteX0" fmla="*/ 114300 w 217195"/>
              <a:gd name="connsiteY0" fmla="*/ 0 h 201788"/>
              <a:gd name="connsiteX1" fmla="*/ 215900 w 217195"/>
              <a:gd name="connsiteY1" fmla="*/ 190500 h 201788"/>
              <a:gd name="connsiteX2" fmla="*/ 0 w 217195"/>
              <a:gd name="connsiteY2" fmla="*/ 190500 h 201788"/>
              <a:gd name="connsiteX3" fmla="*/ 114300 w 217195"/>
              <a:gd name="connsiteY3" fmla="*/ 0 h 2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95" h="201788">
                <a:moveTo>
                  <a:pt x="114300" y="0"/>
                </a:moveTo>
                <a:cubicBezTo>
                  <a:pt x="170391" y="82550"/>
                  <a:pt x="226483" y="165100"/>
                  <a:pt x="215900" y="190500"/>
                </a:cubicBezTo>
                <a:cubicBezTo>
                  <a:pt x="143933" y="190500"/>
                  <a:pt x="19050" y="215900"/>
                  <a:pt x="0" y="190500"/>
                </a:cubicBezTo>
                <a:lnTo>
                  <a:pt x="114300" y="0"/>
                </a:lnTo>
                <a:close/>
              </a:path>
            </a:pathLst>
          </a:custGeom>
          <a:pattFill prst="pct30">
            <a:fgClr>
              <a:srgbClr val="C00000"/>
            </a:fgClr>
            <a:bgClr>
              <a:schemeClr val="bg1"/>
            </a:bgClr>
          </a:pattFill>
          <a:ln w="25400" cap="rnd">
            <a:solidFill>
              <a:srgbClr val="C0000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3" name="任意多边形 42"/>
          <p:cNvSpPr/>
          <p:nvPr/>
        </p:nvSpPr>
        <p:spPr>
          <a:xfrm rot="21533946" flipH="1">
            <a:off x="5641785" y="4223347"/>
            <a:ext cx="237117" cy="203110"/>
          </a:xfrm>
          <a:custGeom>
            <a:avLst/>
            <a:gdLst>
              <a:gd name="connsiteX0" fmla="*/ 114300 w 217195"/>
              <a:gd name="connsiteY0" fmla="*/ 0 h 201788"/>
              <a:gd name="connsiteX1" fmla="*/ 215900 w 217195"/>
              <a:gd name="connsiteY1" fmla="*/ 190500 h 201788"/>
              <a:gd name="connsiteX2" fmla="*/ 0 w 217195"/>
              <a:gd name="connsiteY2" fmla="*/ 190500 h 201788"/>
              <a:gd name="connsiteX3" fmla="*/ 114300 w 217195"/>
              <a:gd name="connsiteY3" fmla="*/ 0 h 2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95" h="201788">
                <a:moveTo>
                  <a:pt x="114300" y="0"/>
                </a:moveTo>
                <a:cubicBezTo>
                  <a:pt x="170391" y="82550"/>
                  <a:pt x="226483" y="165100"/>
                  <a:pt x="215900" y="190500"/>
                </a:cubicBezTo>
                <a:cubicBezTo>
                  <a:pt x="143933" y="190500"/>
                  <a:pt x="19050" y="215900"/>
                  <a:pt x="0" y="190500"/>
                </a:cubicBezTo>
                <a:lnTo>
                  <a:pt x="114300" y="0"/>
                </a:lnTo>
                <a:close/>
              </a:path>
            </a:pathLst>
          </a:custGeom>
          <a:pattFill prst="pct30">
            <a:fgClr>
              <a:srgbClr val="C00000"/>
            </a:fgClr>
            <a:bgClr>
              <a:schemeClr val="bg1"/>
            </a:bgClr>
          </a:pattFill>
          <a:ln w="25400" cap="rnd">
            <a:solidFill>
              <a:srgbClr val="C0000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4" name="任意多边形 43"/>
          <p:cNvSpPr/>
          <p:nvPr/>
        </p:nvSpPr>
        <p:spPr>
          <a:xfrm rot="21533946" flipH="1">
            <a:off x="8822158" y="4294306"/>
            <a:ext cx="237117" cy="203110"/>
          </a:xfrm>
          <a:custGeom>
            <a:avLst/>
            <a:gdLst>
              <a:gd name="connsiteX0" fmla="*/ 114300 w 217195"/>
              <a:gd name="connsiteY0" fmla="*/ 0 h 201788"/>
              <a:gd name="connsiteX1" fmla="*/ 215900 w 217195"/>
              <a:gd name="connsiteY1" fmla="*/ 190500 h 201788"/>
              <a:gd name="connsiteX2" fmla="*/ 0 w 217195"/>
              <a:gd name="connsiteY2" fmla="*/ 190500 h 201788"/>
              <a:gd name="connsiteX3" fmla="*/ 114300 w 217195"/>
              <a:gd name="connsiteY3" fmla="*/ 0 h 20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195" h="201788">
                <a:moveTo>
                  <a:pt x="114300" y="0"/>
                </a:moveTo>
                <a:cubicBezTo>
                  <a:pt x="170391" y="82550"/>
                  <a:pt x="226483" y="165100"/>
                  <a:pt x="215900" y="190500"/>
                </a:cubicBezTo>
                <a:cubicBezTo>
                  <a:pt x="143933" y="190500"/>
                  <a:pt x="19050" y="215900"/>
                  <a:pt x="0" y="190500"/>
                </a:cubicBezTo>
                <a:lnTo>
                  <a:pt x="114300" y="0"/>
                </a:lnTo>
                <a:close/>
              </a:path>
            </a:pathLst>
          </a:custGeom>
          <a:pattFill prst="pct30">
            <a:fgClr>
              <a:srgbClr val="C00000"/>
            </a:fgClr>
            <a:bgClr>
              <a:schemeClr val="bg1"/>
            </a:bgClr>
          </a:pattFill>
          <a:ln w="25400" cap="rnd">
            <a:solidFill>
              <a:srgbClr val="C0000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46" name="组合 45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47" name="组合 46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49" name="任意多边形 48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51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53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54" name="任意多边形 53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55" name="任意多边形 54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48" name="文本框 47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Oval 113"/>
          <p:cNvSpPr/>
          <p:nvPr/>
        </p:nvSpPr>
        <p:spPr>
          <a:xfrm>
            <a:off x="7373564" y="3941470"/>
            <a:ext cx="140124" cy="140124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4D4D4D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2" name="Oval 116"/>
          <p:cNvSpPr/>
          <p:nvPr/>
        </p:nvSpPr>
        <p:spPr>
          <a:xfrm>
            <a:off x="6612855" y="3233705"/>
            <a:ext cx="604855" cy="60485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4D4D4D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34" name="Oval 118"/>
          <p:cNvSpPr/>
          <p:nvPr/>
        </p:nvSpPr>
        <p:spPr>
          <a:xfrm>
            <a:off x="6848532" y="4473743"/>
            <a:ext cx="546990" cy="54699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rgbClr val="4D4D4D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848953" y="3070470"/>
            <a:ext cx="4200670" cy="2398368"/>
            <a:chOff x="3848953" y="3070470"/>
            <a:chExt cx="4200670" cy="2398368"/>
          </a:xfrm>
          <a:solidFill>
            <a:schemeClr val="bg1"/>
          </a:solidFill>
        </p:grpSpPr>
        <p:sp>
          <p:nvSpPr>
            <p:cNvPr id="151" name="Oval 94"/>
            <p:cNvSpPr/>
            <p:nvPr/>
          </p:nvSpPr>
          <p:spPr>
            <a:xfrm>
              <a:off x="3848953" y="3854155"/>
              <a:ext cx="299430" cy="299430"/>
            </a:xfrm>
            <a:prstGeom prst="ellipse">
              <a:avLst/>
            </a:prstGeom>
            <a:grp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D4D4D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54" name="Oval 97"/>
            <p:cNvSpPr/>
            <p:nvPr/>
          </p:nvSpPr>
          <p:spPr>
            <a:xfrm>
              <a:off x="6093615" y="4128038"/>
              <a:ext cx="381699" cy="381699"/>
            </a:xfrm>
            <a:prstGeom prst="ellipse">
              <a:avLst/>
            </a:prstGeom>
            <a:grp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D4D4D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56" name="Oval 99"/>
            <p:cNvSpPr/>
            <p:nvPr/>
          </p:nvSpPr>
          <p:spPr>
            <a:xfrm>
              <a:off x="6475314" y="4982696"/>
              <a:ext cx="486142" cy="486142"/>
            </a:xfrm>
            <a:prstGeom prst="ellipse">
              <a:avLst/>
            </a:prstGeom>
            <a:grp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D4D4D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5" name="Oval 108"/>
            <p:cNvSpPr/>
            <p:nvPr/>
          </p:nvSpPr>
          <p:spPr>
            <a:xfrm>
              <a:off x="7815317" y="3862705"/>
              <a:ext cx="234306" cy="234306"/>
            </a:xfrm>
            <a:prstGeom prst="ellipse">
              <a:avLst/>
            </a:prstGeom>
            <a:grp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D4D4D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7" name="Oval 110"/>
            <p:cNvSpPr/>
            <p:nvPr/>
          </p:nvSpPr>
          <p:spPr>
            <a:xfrm>
              <a:off x="6013331" y="3114600"/>
              <a:ext cx="234306" cy="234306"/>
            </a:xfrm>
            <a:prstGeom prst="ellipse">
              <a:avLst/>
            </a:prstGeom>
            <a:grp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D4D4D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49" name="Oval 112"/>
            <p:cNvSpPr/>
            <p:nvPr/>
          </p:nvSpPr>
          <p:spPr>
            <a:xfrm>
              <a:off x="5581076" y="4443724"/>
              <a:ext cx="140124" cy="140124"/>
            </a:xfrm>
            <a:prstGeom prst="ellipse">
              <a:avLst/>
            </a:prstGeom>
            <a:grp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D4D4D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3" name="Oval 117"/>
            <p:cNvSpPr/>
            <p:nvPr/>
          </p:nvSpPr>
          <p:spPr>
            <a:xfrm>
              <a:off x="4758419" y="4567452"/>
              <a:ext cx="546990" cy="546990"/>
            </a:xfrm>
            <a:prstGeom prst="ellipse">
              <a:avLst/>
            </a:prstGeom>
            <a:grp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D4D4D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5" name="Oval 119"/>
            <p:cNvSpPr/>
            <p:nvPr/>
          </p:nvSpPr>
          <p:spPr>
            <a:xfrm>
              <a:off x="4321252" y="3070470"/>
              <a:ext cx="494695" cy="494695"/>
            </a:xfrm>
            <a:prstGeom prst="ellipse">
              <a:avLst/>
            </a:prstGeom>
            <a:grp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D4D4D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138" name="Oval 122"/>
            <p:cNvSpPr/>
            <p:nvPr/>
          </p:nvSpPr>
          <p:spPr>
            <a:xfrm>
              <a:off x="7739731" y="3378204"/>
              <a:ext cx="302499" cy="302499"/>
            </a:xfrm>
            <a:prstGeom prst="ellipse">
              <a:avLst/>
            </a:prstGeom>
            <a:grp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rgbClr val="4D4D4D"/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115" name="Freeform 56"/>
          <p:cNvSpPr/>
          <p:nvPr/>
        </p:nvSpPr>
        <p:spPr bwMode="auto">
          <a:xfrm>
            <a:off x="4672522" y="3261725"/>
            <a:ext cx="2717522" cy="3403740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4D4D4D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id-ID">
              <a:solidFill>
                <a:srgbClr val="4D4D4D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4" name="文本框 16"/>
          <p:cNvSpPr txBox="1">
            <a:spLocks noChangeArrowheads="1"/>
          </p:cNvSpPr>
          <p:nvPr/>
        </p:nvSpPr>
        <p:spPr bwMode="auto">
          <a:xfrm>
            <a:off x="2112394" y="2247141"/>
            <a:ext cx="2287653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buNone/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2483511" y="1803479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76" name="Freeform 30"/>
          <p:cNvSpPr>
            <a:spLocks noEditPoints="1"/>
          </p:cNvSpPr>
          <p:nvPr/>
        </p:nvSpPr>
        <p:spPr bwMode="auto">
          <a:xfrm>
            <a:off x="2190573" y="184999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D4D4D"/>
              </a:solidFill>
            </a:endParaRPr>
          </a:p>
        </p:txBody>
      </p:sp>
      <p:sp>
        <p:nvSpPr>
          <p:cNvPr id="77" name="文本框 16"/>
          <p:cNvSpPr txBox="1">
            <a:spLocks noChangeArrowheads="1"/>
          </p:cNvSpPr>
          <p:nvPr/>
        </p:nvSpPr>
        <p:spPr bwMode="auto">
          <a:xfrm>
            <a:off x="1145959" y="4419109"/>
            <a:ext cx="2287653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buNone/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1517076" y="3975447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79" name="Freeform 30"/>
          <p:cNvSpPr>
            <a:spLocks noEditPoints="1"/>
          </p:cNvSpPr>
          <p:nvPr/>
        </p:nvSpPr>
        <p:spPr bwMode="auto">
          <a:xfrm>
            <a:off x="1224138" y="4021959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D4D4D"/>
              </a:solidFill>
            </a:endParaRPr>
          </a:p>
        </p:txBody>
      </p:sp>
      <p:sp>
        <p:nvSpPr>
          <p:cNvPr id="80" name="文本框 16"/>
          <p:cNvSpPr txBox="1">
            <a:spLocks noChangeArrowheads="1"/>
          </p:cNvSpPr>
          <p:nvPr/>
        </p:nvSpPr>
        <p:spPr bwMode="auto">
          <a:xfrm>
            <a:off x="8056819" y="2346348"/>
            <a:ext cx="2287653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buNone/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8427936" y="1902686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82" name="Freeform 30"/>
          <p:cNvSpPr>
            <a:spLocks noEditPoints="1"/>
          </p:cNvSpPr>
          <p:nvPr/>
        </p:nvSpPr>
        <p:spPr bwMode="auto">
          <a:xfrm>
            <a:off x="8134998" y="1949198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D4D4D"/>
              </a:solidFill>
            </a:endParaRPr>
          </a:p>
        </p:txBody>
      </p:sp>
      <p:sp>
        <p:nvSpPr>
          <p:cNvPr id="83" name="文本框 16"/>
          <p:cNvSpPr txBox="1">
            <a:spLocks noChangeArrowheads="1"/>
          </p:cNvSpPr>
          <p:nvPr/>
        </p:nvSpPr>
        <p:spPr bwMode="auto">
          <a:xfrm>
            <a:off x="8769063" y="4393562"/>
            <a:ext cx="2287653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buNone/>
            </a:pP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4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4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140180" y="3949900"/>
            <a:ext cx="14244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  <a:endParaRPr lang="en-US" altLang="zh-CN" sz="2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85" name="Freeform 30"/>
          <p:cNvSpPr>
            <a:spLocks noEditPoints="1"/>
          </p:cNvSpPr>
          <p:nvPr/>
        </p:nvSpPr>
        <p:spPr bwMode="auto">
          <a:xfrm>
            <a:off x="8847242" y="399641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D4D4D"/>
              </a:solidFill>
            </a:endParaRPr>
          </a:p>
        </p:txBody>
      </p:sp>
      <p:sp>
        <p:nvSpPr>
          <p:cNvPr id="70" name="椭圆 31"/>
          <p:cNvSpPr/>
          <p:nvPr/>
        </p:nvSpPr>
        <p:spPr>
          <a:xfrm rot="15654318">
            <a:off x="4564729" y="2325246"/>
            <a:ext cx="1465933" cy="1451315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15654318">
            <a:off x="3609453" y="3896923"/>
            <a:ext cx="1326436" cy="131320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5654318">
            <a:off x="6300583" y="2498560"/>
            <a:ext cx="1254210" cy="124170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3" name="椭圆 31"/>
          <p:cNvSpPr/>
          <p:nvPr/>
        </p:nvSpPr>
        <p:spPr>
          <a:xfrm rot="15654318">
            <a:off x="6549749" y="3976667"/>
            <a:ext cx="1521587" cy="1506414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280" name="组合 279"/>
          <p:cNvGrpSpPr/>
          <p:nvPr/>
        </p:nvGrpSpPr>
        <p:grpSpPr>
          <a:xfrm>
            <a:off x="6945920" y="4376565"/>
            <a:ext cx="674484" cy="711466"/>
            <a:chOff x="4197350" y="2182813"/>
            <a:chExt cx="608013" cy="641350"/>
          </a:xfrm>
          <a:solidFill>
            <a:srgbClr val="4D4D4D"/>
          </a:solidFill>
        </p:grpSpPr>
        <p:sp>
          <p:nvSpPr>
            <p:cNvPr id="281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2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3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4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5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6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7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8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9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0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1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2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3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4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5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6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7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8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9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0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1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2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3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4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5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6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7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8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09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0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1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2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3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4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5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6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7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8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19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327" name="组合 326"/>
          <p:cNvGrpSpPr/>
          <p:nvPr/>
        </p:nvGrpSpPr>
        <p:grpSpPr>
          <a:xfrm>
            <a:off x="3903477" y="4174350"/>
            <a:ext cx="723795" cy="739644"/>
            <a:chOff x="5268913" y="4124325"/>
            <a:chExt cx="652463" cy="666751"/>
          </a:xfrm>
          <a:solidFill>
            <a:srgbClr val="4D4D4D"/>
          </a:solidFill>
        </p:grpSpPr>
        <p:sp>
          <p:nvSpPr>
            <p:cNvPr id="328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29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0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1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2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3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4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5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6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7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8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39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0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1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2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3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4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5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6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47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6679994" y="2888964"/>
            <a:ext cx="483459" cy="489186"/>
            <a:chOff x="4194175" y="1193800"/>
            <a:chExt cx="669926" cy="677863"/>
          </a:xfrm>
          <a:solidFill>
            <a:srgbClr val="4D4D4D"/>
          </a:solidFill>
        </p:grpSpPr>
        <p:sp>
          <p:nvSpPr>
            <p:cNvPr id="349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0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1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2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3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4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5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6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7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8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59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0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1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2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3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4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5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6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7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8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69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0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1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2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3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4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5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6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7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8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79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0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1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2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3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4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5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6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4928436" y="2645937"/>
            <a:ext cx="774866" cy="794236"/>
            <a:chOff x="3282950" y="1154113"/>
            <a:chExt cx="698501" cy="715963"/>
          </a:xfrm>
          <a:solidFill>
            <a:srgbClr val="4D4D4D"/>
          </a:solidFill>
        </p:grpSpPr>
        <p:sp>
          <p:nvSpPr>
            <p:cNvPr id="388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89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0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1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2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3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4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5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6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7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8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399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0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1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2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3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4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5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6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7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8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09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410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sp>
        <p:nvSpPr>
          <p:cNvPr id="163" name="矩形 162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64" name="组合 163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165" name="组合 164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167" name="任意多边形 166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68" name="任意多边形 167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69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70" name="任意多边形 169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71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72" name="任意多边形 171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73" name="任意多边形 172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74" name="任意多边形 173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166" name="文本框 165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  <p:transition spd="med">
    <p:pull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0" name="组合 1469"/>
          <p:cNvGrpSpPr/>
          <p:nvPr/>
        </p:nvGrpSpPr>
        <p:grpSpPr>
          <a:xfrm>
            <a:off x="11268481" y="315265"/>
            <a:ext cx="838013" cy="582576"/>
            <a:chOff x="8716754" y="533240"/>
            <a:chExt cx="838013" cy="582576"/>
          </a:xfrm>
        </p:grpSpPr>
        <p:sp>
          <p:nvSpPr>
            <p:cNvPr id="40" name="Freeform 5"/>
            <p:cNvSpPr/>
            <p:nvPr/>
          </p:nvSpPr>
          <p:spPr bwMode="auto">
            <a:xfrm>
              <a:off x="8716754" y="533240"/>
              <a:ext cx="820088" cy="573613"/>
            </a:xfrm>
            <a:custGeom>
              <a:avLst/>
              <a:gdLst>
                <a:gd name="T0" fmla="*/ 15 w 77"/>
                <a:gd name="T1" fmla="*/ 45 h 54"/>
                <a:gd name="T2" fmla="*/ 27 w 77"/>
                <a:gd name="T3" fmla="*/ 15 h 54"/>
                <a:gd name="T4" fmla="*/ 42 w 77"/>
                <a:gd name="T5" fmla="*/ 19 h 54"/>
                <a:gd name="T6" fmla="*/ 58 w 77"/>
                <a:gd name="T7" fmla="*/ 1 h 54"/>
                <a:gd name="T8" fmla="*/ 76 w 77"/>
                <a:gd name="T9" fmla="*/ 11 h 54"/>
                <a:gd name="T10" fmla="*/ 67 w 77"/>
                <a:gd name="T11" fmla="*/ 28 h 54"/>
                <a:gd name="T12" fmla="*/ 48 w 77"/>
                <a:gd name="T13" fmla="*/ 30 h 54"/>
                <a:gd name="T14" fmla="*/ 15 w 77"/>
                <a:gd name="T15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4">
                  <a:moveTo>
                    <a:pt x="15" y="45"/>
                  </a:moveTo>
                  <a:cubicBezTo>
                    <a:pt x="0" y="37"/>
                    <a:pt x="11" y="13"/>
                    <a:pt x="27" y="15"/>
                  </a:cubicBezTo>
                  <a:cubicBezTo>
                    <a:pt x="33" y="16"/>
                    <a:pt x="42" y="19"/>
                    <a:pt x="42" y="19"/>
                  </a:cubicBezTo>
                  <a:cubicBezTo>
                    <a:pt x="45" y="15"/>
                    <a:pt x="49" y="3"/>
                    <a:pt x="58" y="1"/>
                  </a:cubicBezTo>
                  <a:cubicBezTo>
                    <a:pt x="66" y="0"/>
                    <a:pt x="74" y="3"/>
                    <a:pt x="76" y="11"/>
                  </a:cubicBezTo>
                  <a:cubicBezTo>
                    <a:pt x="77" y="17"/>
                    <a:pt x="72" y="25"/>
                    <a:pt x="67" y="28"/>
                  </a:cubicBezTo>
                  <a:cubicBezTo>
                    <a:pt x="60" y="32"/>
                    <a:pt x="54" y="30"/>
                    <a:pt x="48" y="30"/>
                  </a:cubicBezTo>
                  <a:cubicBezTo>
                    <a:pt x="48" y="30"/>
                    <a:pt x="34" y="54"/>
                    <a:pt x="15" y="4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1" name="Freeform 6"/>
            <p:cNvSpPr/>
            <p:nvPr/>
          </p:nvSpPr>
          <p:spPr bwMode="auto">
            <a:xfrm>
              <a:off x="8887046" y="775233"/>
              <a:ext cx="340583" cy="215105"/>
            </a:xfrm>
            <a:custGeom>
              <a:avLst/>
              <a:gdLst>
                <a:gd name="T0" fmla="*/ 23 w 32"/>
                <a:gd name="T1" fmla="*/ 5 h 20"/>
                <a:gd name="T2" fmla="*/ 1 w 32"/>
                <a:gd name="T3" fmla="*/ 10 h 20"/>
                <a:gd name="T4" fmla="*/ 9 w 32"/>
                <a:gd name="T5" fmla="*/ 1 h 20"/>
                <a:gd name="T6" fmla="*/ 22 w 32"/>
                <a:gd name="T7" fmla="*/ 4 h 20"/>
                <a:gd name="T8" fmla="*/ 32 w 32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23" y="5"/>
                  </a:moveTo>
                  <a:cubicBezTo>
                    <a:pt x="20" y="11"/>
                    <a:pt x="4" y="20"/>
                    <a:pt x="1" y="10"/>
                  </a:cubicBezTo>
                  <a:cubicBezTo>
                    <a:pt x="0" y="6"/>
                    <a:pt x="5" y="1"/>
                    <a:pt x="9" y="1"/>
                  </a:cubicBezTo>
                  <a:cubicBezTo>
                    <a:pt x="13" y="0"/>
                    <a:pt x="18" y="3"/>
                    <a:pt x="22" y="4"/>
                  </a:cubicBezTo>
                  <a:cubicBezTo>
                    <a:pt x="26" y="5"/>
                    <a:pt x="29" y="6"/>
                    <a:pt x="32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2" name="Freeform 7"/>
            <p:cNvSpPr/>
            <p:nvPr/>
          </p:nvSpPr>
          <p:spPr bwMode="auto">
            <a:xfrm>
              <a:off x="9142483" y="604941"/>
              <a:ext cx="309213" cy="201661"/>
            </a:xfrm>
            <a:custGeom>
              <a:avLst/>
              <a:gdLst>
                <a:gd name="T0" fmla="*/ 0 w 29"/>
                <a:gd name="T1" fmla="*/ 11 h 19"/>
                <a:gd name="T2" fmla="*/ 25 w 29"/>
                <a:gd name="T3" fmla="*/ 13 h 19"/>
                <a:gd name="T4" fmla="*/ 22 w 29"/>
                <a:gd name="T5" fmla="*/ 2 h 19"/>
                <a:gd name="T6" fmla="*/ 9 w 29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0" y="11"/>
                  </a:moveTo>
                  <a:cubicBezTo>
                    <a:pt x="9" y="14"/>
                    <a:pt x="19" y="19"/>
                    <a:pt x="25" y="13"/>
                  </a:cubicBezTo>
                  <a:cubicBezTo>
                    <a:pt x="29" y="9"/>
                    <a:pt x="28" y="4"/>
                    <a:pt x="22" y="2"/>
                  </a:cubicBezTo>
                  <a:cubicBezTo>
                    <a:pt x="16" y="0"/>
                    <a:pt x="11" y="10"/>
                    <a:pt x="9" y="1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8801900" y="658718"/>
              <a:ext cx="752867" cy="457098"/>
            </a:xfrm>
            <a:custGeom>
              <a:avLst/>
              <a:gdLst>
                <a:gd name="T0" fmla="*/ 0 w 71"/>
                <a:gd name="T1" fmla="*/ 25 h 43"/>
                <a:gd name="T2" fmla="*/ 28 w 71"/>
                <a:gd name="T3" fmla="*/ 37 h 43"/>
                <a:gd name="T4" fmla="*/ 42 w 71"/>
                <a:gd name="T5" fmla="*/ 23 h 43"/>
                <a:gd name="T6" fmla="*/ 61 w 71"/>
                <a:gd name="T7" fmla="*/ 20 h 43"/>
                <a:gd name="T8" fmla="*/ 68 w 7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3">
                  <a:moveTo>
                    <a:pt x="0" y="25"/>
                  </a:moveTo>
                  <a:cubicBezTo>
                    <a:pt x="2" y="35"/>
                    <a:pt x="15" y="43"/>
                    <a:pt x="28" y="37"/>
                  </a:cubicBezTo>
                  <a:cubicBezTo>
                    <a:pt x="35" y="33"/>
                    <a:pt x="41" y="25"/>
                    <a:pt x="42" y="23"/>
                  </a:cubicBezTo>
                  <a:cubicBezTo>
                    <a:pt x="45" y="23"/>
                    <a:pt x="56" y="24"/>
                    <a:pt x="61" y="20"/>
                  </a:cubicBezTo>
                  <a:cubicBezTo>
                    <a:pt x="69" y="14"/>
                    <a:pt x="71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8896009" y="820046"/>
              <a:ext cx="201661" cy="85146"/>
            </a:xfrm>
            <a:custGeom>
              <a:avLst/>
              <a:gdLst>
                <a:gd name="T0" fmla="*/ 1 w 19"/>
                <a:gd name="T1" fmla="*/ 8 h 8"/>
                <a:gd name="T2" fmla="*/ 8 w 19"/>
                <a:gd name="T3" fmla="*/ 1 h 8"/>
                <a:gd name="T4" fmla="*/ 19 w 19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8">
                  <a:moveTo>
                    <a:pt x="1" y="8"/>
                  </a:moveTo>
                  <a:cubicBezTo>
                    <a:pt x="0" y="4"/>
                    <a:pt x="6" y="1"/>
                    <a:pt x="8" y="1"/>
                  </a:cubicBezTo>
                  <a:cubicBezTo>
                    <a:pt x="12" y="0"/>
                    <a:pt x="16" y="2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9267961" y="658718"/>
              <a:ext cx="170291" cy="98590"/>
            </a:xfrm>
            <a:custGeom>
              <a:avLst/>
              <a:gdLst>
                <a:gd name="T0" fmla="*/ 0 w 16"/>
                <a:gd name="T1" fmla="*/ 9 h 9"/>
                <a:gd name="T2" fmla="*/ 7 w 16"/>
                <a:gd name="T3" fmla="*/ 2 h 9"/>
                <a:gd name="T4" fmla="*/ 15 w 16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1" y="7"/>
                    <a:pt x="4" y="3"/>
                    <a:pt x="7" y="2"/>
                  </a:cubicBezTo>
                  <a:cubicBezTo>
                    <a:pt x="9" y="0"/>
                    <a:pt x="16" y="2"/>
                    <a:pt x="15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8940822" y="1030670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7" name="Freeform 12"/>
            <p:cNvSpPr/>
            <p:nvPr/>
          </p:nvSpPr>
          <p:spPr bwMode="auto">
            <a:xfrm>
              <a:off x="9012524" y="102170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9088707" y="999300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9" name="Freeform 14"/>
            <p:cNvSpPr/>
            <p:nvPr/>
          </p:nvSpPr>
          <p:spPr bwMode="auto">
            <a:xfrm>
              <a:off x="9142483" y="958968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0" name="Freeform 15"/>
            <p:cNvSpPr/>
            <p:nvPr/>
          </p:nvSpPr>
          <p:spPr bwMode="auto">
            <a:xfrm>
              <a:off x="9196259" y="90519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1" name="Freeform 16"/>
            <p:cNvSpPr/>
            <p:nvPr/>
          </p:nvSpPr>
          <p:spPr bwMode="auto">
            <a:xfrm>
              <a:off x="9227629" y="851416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1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2" name="Freeform 17"/>
            <p:cNvSpPr/>
            <p:nvPr/>
          </p:nvSpPr>
          <p:spPr bwMode="auto">
            <a:xfrm>
              <a:off x="9299330" y="860378"/>
              <a:ext cx="22407" cy="31369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3" name="Freeform 18"/>
            <p:cNvSpPr/>
            <p:nvPr/>
          </p:nvSpPr>
          <p:spPr bwMode="auto">
            <a:xfrm>
              <a:off x="9375513" y="851416"/>
              <a:ext cx="22407" cy="40332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9429290" y="829009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9483066" y="788677"/>
              <a:ext cx="22407" cy="179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8940822" y="80660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9003561" y="78867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2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9066300" y="806602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9258998" y="712494"/>
              <a:ext cx="22407" cy="89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9290368" y="672162"/>
              <a:ext cx="31369" cy="89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9344144" y="627348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2" name="组合 1481"/>
          <p:cNvGrpSpPr/>
          <p:nvPr/>
        </p:nvGrpSpPr>
        <p:grpSpPr>
          <a:xfrm>
            <a:off x="9428887" y="1228639"/>
            <a:ext cx="412285" cy="416766"/>
            <a:chOff x="9729540" y="573572"/>
            <a:chExt cx="412285" cy="416766"/>
          </a:xfrm>
        </p:grpSpPr>
        <p:sp>
          <p:nvSpPr>
            <p:cNvPr id="90" name="Freeform 55"/>
            <p:cNvSpPr/>
            <p:nvPr/>
          </p:nvSpPr>
          <p:spPr bwMode="auto">
            <a:xfrm>
              <a:off x="9729540" y="573572"/>
              <a:ext cx="403322" cy="277844"/>
            </a:xfrm>
            <a:custGeom>
              <a:avLst/>
              <a:gdLst>
                <a:gd name="T0" fmla="*/ 38 w 38"/>
                <a:gd name="T1" fmla="*/ 0 h 26"/>
                <a:gd name="T2" fmla="*/ 9 w 38"/>
                <a:gd name="T3" fmla="*/ 26 h 26"/>
                <a:gd name="T4" fmla="*/ 0 w 38"/>
                <a:gd name="T5" fmla="*/ 19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3" y="8"/>
                    <a:pt x="15" y="20"/>
                    <a:pt x="9" y="26"/>
                  </a:cubicBezTo>
                  <a:cubicBezTo>
                    <a:pt x="9" y="26"/>
                    <a:pt x="2" y="22"/>
                    <a:pt x="0" y="19"/>
                  </a:cubicBezTo>
                  <a:cubicBezTo>
                    <a:pt x="0" y="19"/>
                    <a:pt x="29" y="4"/>
                    <a:pt x="3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1" name="Freeform 56"/>
            <p:cNvSpPr/>
            <p:nvPr/>
          </p:nvSpPr>
          <p:spPr bwMode="auto">
            <a:xfrm>
              <a:off x="9877425" y="573572"/>
              <a:ext cx="264400" cy="362989"/>
            </a:xfrm>
            <a:custGeom>
              <a:avLst/>
              <a:gdLst>
                <a:gd name="T0" fmla="*/ 25 w 25"/>
                <a:gd name="T1" fmla="*/ 0 h 34"/>
                <a:gd name="T2" fmla="*/ 12 w 25"/>
                <a:gd name="T3" fmla="*/ 34 h 34"/>
                <a:gd name="T4" fmla="*/ 0 w 25"/>
                <a:gd name="T5" fmla="*/ 28 h 34"/>
                <a:gd name="T6" fmla="*/ 25 w 25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cubicBezTo>
                    <a:pt x="22" y="9"/>
                    <a:pt x="15" y="26"/>
                    <a:pt x="12" y="34"/>
                  </a:cubicBezTo>
                  <a:cubicBezTo>
                    <a:pt x="12" y="34"/>
                    <a:pt x="3" y="29"/>
                    <a:pt x="0" y="28"/>
                  </a:cubicBezTo>
                  <a:cubicBezTo>
                    <a:pt x="0" y="28"/>
                    <a:pt x="18" y="8"/>
                    <a:pt x="25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2" name="Freeform 57"/>
            <p:cNvSpPr/>
            <p:nvPr/>
          </p:nvSpPr>
          <p:spPr bwMode="auto">
            <a:xfrm>
              <a:off x="9823649" y="851416"/>
              <a:ext cx="53776" cy="138922"/>
            </a:xfrm>
            <a:custGeom>
              <a:avLst/>
              <a:gdLst>
                <a:gd name="T0" fmla="*/ 5 w 5"/>
                <a:gd name="T1" fmla="*/ 2 h 13"/>
                <a:gd name="T2" fmla="*/ 2 w 5"/>
                <a:gd name="T3" fmla="*/ 13 h 13"/>
                <a:gd name="T4" fmla="*/ 0 w 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2"/>
                    <a:pt x="3" y="12"/>
                    <a:pt x="2" y="13"/>
                  </a:cubicBezTo>
                  <a:cubicBezTo>
                    <a:pt x="2" y="13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3" name="Freeform 58"/>
            <p:cNvSpPr/>
            <p:nvPr/>
          </p:nvSpPr>
          <p:spPr bwMode="auto">
            <a:xfrm>
              <a:off x="9846056" y="914155"/>
              <a:ext cx="116515" cy="76183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5"/>
                    <a:pt x="9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1" name="组合 1470"/>
          <p:cNvGrpSpPr/>
          <p:nvPr/>
        </p:nvGrpSpPr>
        <p:grpSpPr>
          <a:xfrm>
            <a:off x="11579936" y="2851985"/>
            <a:ext cx="385396" cy="730461"/>
            <a:chOff x="12050882" y="2151007"/>
            <a:chExt cx="385396" cy="730461"/>
          </a:xfrm>
        </p:grpSpPr>
        <p:sp>
          <p:nvSpPr>
            <p:cNvPr id="160" name="Freeform 125"/>
            <p:cNvSpPr/>
            <p:nvPr/>
          </p:nvSpPr>
          <p:spPr bwMode="auto">
            <a:xfrm>
              <a:off x="12059844" y="2151007"/>
              <a:ext cx="354027" cy="676684"/>
            </a:xfrm>
            <a:custGeom>
              <a:avLst/>
              <a:gdLst>
                <a:gd name="T0" fmla="*/ 16 w 33"/>
                <a:gd name="T1" fmla="*/ 34 h 64"/>
                <a:gd name="T2" fmla="*/ 19 w 33"/>
                <a:gd name="T3" fmla="*/ 16 h 64"/>
                <a:gd name="T4" fmla="*/ 10 w 33"/>
                <a:gd name="T5" fmla="*/ 14 h 64"/>
                <a:gd name="T6" fmla="*/ 23 w 33"/>
                <a:gd name="T7" fmla="*/ 0 h 64"/>
                <a:gd name="T8" fmla="*/ 33 w 33"/>
                <a:gd name="T9" fmla="*/ 16 h 64"/>
                <a:gd name="T10" fmla="*/ 26 w 33"/>
                <a:gd name="T11" fmla="*/ 17 h 64"/>
                <a:gd name="T12" fmla="*/ 26 w 33"/>
                <a:gd name="T13" fmla="*/ 42 h 64"/>
                <a:gd name="T14" fmla="*/ 9 w 33"/>
                <a:gd name="T15" fmla="*/ 64 h 64"/>
                <a:gd name="T16" fmla="*/ 0 w 33"/>
                <a:gd name="T17" fmla="*/ 51 h 64"/>
                <a:gd name="T18" fmla="*/ 16 w 33"/>
                <a:gd name="T19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64">
                  <a:moveTo>
                    <a:pt x="16" y="34"/>
                  </a:moveTo>
                  <a:cubicBezTo>
                    <a:pt x="18" y="30"/>
                    <a:pt x="19" y="21"/>
                    <a:pt x="19" y="16"/>
                  </a:cubicBezTo>
                  <a:cubicBezTo>
                    <a:pt x="17" y="15"/>
                    <a:pt x="13" y="15"/>
                    <a:pt x="10" y="14"/>
                  </a:cubicBezTo>
                  <a:cubicBezTo>
                    <a:pt x="14" y="10"/>
                    <a:pt x="19" y="4"/>
                    <a:pt x="23" y="0"/>
                  </a:cubicBezTo>
                  <a:cubicBezTo>
                    <a:pt x="26" y="5"/>
                    <a:pt x="30" y="11"/>
                    <a:pt x="33" y="16"/>
                  </a:cubicBezTo>
                  <a:cubicBezTo>
                    <a:pt x="31" y="16"/>
                    <a:pt x="29" y="16"/>
                    <a:pt x="26" y="17"/>
                  </a:cubicBezTo>
                  <a:cubicBezTo>
                    <a:pt x="28" y="22"/>
                    <a:pt x="28" y="37"/>
                    <a:pt x="26" y="42"/>
                  </a:cubicBezTo>
                  <a:cubicBezTo>
                    <a:pt x="24" y="52"/>
                    <a:pt x="18" y="59"/>
                    <a:pt x="9" y="64"/>
                  </a:cubicBezTo>
                  <a:cubicBezTo>
                    <a:pt x="6" y="61"/>
                    <a:pt x="2" y="55"/>
                    <a:pt x="0" y="51"/>
                  </a:cubicBezTo>
                  <a:cubicBezTo>
                    <a:pt x="0" y="51"/>
                    <a:pt x="10" y="46"/>
                    <a:pt x="16" y="3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1" name="Freeform 126"/>
            <p:cNvSpPr/>
            <p:nvPr/>
          </p:nvSpPr>
          <p:spPr bwMode="auto">
            <a:xfrm>
              <a:off x="12050882" y="2693251"/>
              <a:ext cx="107552" cy="188217"/>
            </a:xfrm>
            <a:custGeom>
              <a:avLst/>
              <a:gdLst>
                <a:gd name="T0" fmla="*/ 1 w 10"/>
                <a:gd name="T1" fmla="*/ 0 h 18"/>
                <a:gd name="T2" fmla="*/ 0 w 10"/>
                <a:gd name="T3" fmla="*/ 6 h 18"/>
                <a:gd name="T4" fmla="*/ 10 w 10"/>
                <a:gd name="T5" fmla="*/ 18 h 18"/>
                <a:gd name="T6" fmla="*/ 10 w 10"/>
                <a:gd name="T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9"/>
                    <a:pt x="7" y="18"/>
                    <a:pt x="10" y="18"/>
                  </a:cubicBezTo>
                  <a:cubicBezTo>
                    <a:pt x="10" y="17"/>
                    <a:pt x="10" y="13"/>
                    <a:pt x="1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2" name="Freeform 127"/>
            <p:cNvSpPr/>
            <p:nvPr/>
          </p:nvSpPr>
          <p:spPr bwMode="auto">
            <a:xfrm>
              <a:off x="12158434" y="2321299"/>
              <a:ext cx="277844" cy="560169"/>
            </a:xfrm>
            <a:custGeom>
              <a:avLst/>
              <a:gdLst>
                <a:gd name="T0" fmla="*/ 0 w 26"/>
                <a:gd name="T1" fmla="*/ 53 h 53"/>
                <a:gd name="T2" fmla="*/ 20 w 26"/>
                <a:gd name="T3" fmla="*/ 32 h 53"/>
                <a:gd name="T4" fmla="*/ 21 w 26"/>
                <a:gd name="T5" fmla="*/ 5 h 53"/>
                <a:gd name="T6" fmla="*/ 26 w 26"/>
                <a:gd name="T7" fmla="*/ 4 h 53"/>
                <a:gd name="T8" fmla="*/ 24 w 2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3">
                  <a:moveTo>
                    <a:pt x="0" y="53"/>
                  </a:moveTo>
                  <a:cubicBezTo>
                    <a:pt x="2" y="53"/>
                    <a:pt x="17" y="42"/>
                    <a:pt x="20" y="32"/>
                  </a:cubicBezTo>
                  <a:cubicBezTo>
                    <a:pt x="23" y="21"/>
                    <a:pt x="21" y="6"/>
                    <a:pt x="21" y="5"/>
                  </a:cubicBezTo>
                  <a:cubicBezTo>
                    <a:pt x="23" y="4"/>
                    <a:pt x="25" y="4"/>
                    <a:pt x="26" y="4"/>
                  </a:cubicBezTo>
                  <a:cubicBezTo>
                    <a:pt x="25" y="2"/>
                    <a:pt x="24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3" name="Freeform 128"/>
            <p:cNvSpPr/>
            <p:nvPr/>
          </p:nvSpPr>
          <p:spPr bwMode="auto">
            <a:xfrm>
              <a:off x="12167397" y="2298892"/>
              <a:ext cx="85146" cy="62739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5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1"/>
                    <a:pt x="0" y="4"/>
                    <a:pt x="0" y="5"/>
                  </a:cubicBezTo>
                  <a:cubicBezTo>
                    <a:pt x="3" y="5"/>
                    <a:pt x="6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4" name="Freeform 129"/>
            <p:cNvSpPr/>
            <p:nvPr/>
          </p:nvSpPr>
          <p:spPr bwMode="auto">
            <a:xfrm>
              <a:off x="12050882" y="2702213"/>
              <a:ext cx="107552" cy="179254"/>
            </a:xfrm>
            <a:custGeom>
              <a:avLst/>
              <a:gdLst>
                <a:gd name="T0" fmla="*/ 0 w 24"/>
                <a:gd name="T1" fmla="*/ 12 h 40"/>
                <a:gd name="T2" fmla="*/ 2 w 24"/>
                <a:gd name="T3" fmla="*/ 0 h 40"/>
                <a:gd name="T4" fmla="*/ 24 w 24"/>
                <a:gd name="T5" fmla="*/ 28 h 40"/>
                <a:gd name="T6" fmla="*/ 21 w 24"/>
                <a:gd name="T7" fmla="*/ 40 h 40"/>
                <a:gd name="T8" fmla="*/ 0 w 24"/>
                <a:gd name="T9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0" y="12"/>
                  </a:moveTo>
                  <a:lnTo>
                    <a:pt x="2" y="0"/>
                  </a:lnTo>
                  <a:lnTo>
                    <a:pt x="24" y="28"/>
                  </a:lnTo>
                  <a:lnTo>
                    <a:pt x="21" y="4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0" name="组合 1479"/>
          <p:cNvGrpSpPr/>
          <p:nvPr/>
        </p:nvGrpSpPr>
        <p:grpSpPr>
          <a:xfrm>
            <a:off x="9823820" y="1658141"/>
            <a:ext cx="896270" cy="864901"/>
            <a:chOff x="10226971" y="690087"/>
            <a:chExt cx="896270" cy="864901"/>
          </a:xfrm>
        </p:grpSpPr>
        <p:sp>
          <p:nvSpPr>
            <p:cNvPr id="188" name="Freeform 153"/>
            <p:cNvSpPr/>
            <p:nvPr/>
          </p:nvSpPr>
          <p:spPr bwMode="auto">
            <a:xfrm>
              <a:off x="10482408" y="690087"/>
              <a:ext cx="152366" cy="864901"/>
            </a:xfrm>
            <a:custGeom>
              <a:avLst/>
              <a:gdLst>
                <a:gd name="T0" fmla="*/ 0 w 14"/>
                <a:gd name="T1" fmla="*/ 6 h 81"/>
                <a:gd name="T2" fmla="*/ 13 w 14"/>
                <a:gd name="T3" fmla="*/ 8 h 81"/>
                <a:gd name="T4" fmla="*/ 13 w 14"/>
                <a:gd name="T5" fmla="*/ 72 h 81"/>
                <a:gd name="T6" fmla="*/ 8 w 14"/>
                <a:gd name="T7" fmla="*/ 81 h 81"/>
                <a:gd name="T8" fmla="*/ 0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0" y="6"/>
                  </a:moveTo>
                  <a:cubicBezTo>
                    <a:pt x="5" y="0"/>
                    <a:pt x="12" y="4"/>
                    <a:pt x="13" y="8"/>
                  </a:cubicBezTo>
                  <a:cubicBezTo>
                    <a:pt x="14" y="13"/>
                    <a:pt x="14" y="66"/>
                    <a:pt x="13" y="72"/>
                  </a:cubicBezTo>
                  <a:cubicBezTo>
                    <a:pt x="12" y="75"/>
                    <a:pt x="12" y="80"/>
                    <a:pt x="8" y="81"/>
                  </a:cubicBezTo>
                  <a:cubicBezTo>
                    <a:pt x="4" y="81"/>
                    <a:pt x="0" y="81"/>
                    <a:pt x="0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9" name="Freeform 154"/>
            <p:cNvSpPr/>
            <p:nvPr/>
          </p:nvSpPr>
          <p:spPr bwMode="auto">
            <a:xfrm>
              <a:off x="10388299" y="1393659"/>
              <a:ext cx="179254" cy="116515"/>
            </a:xfrm>
            <a:custGeom>
              <a:avLst/>
              <a:gdLst>
                <a:gd name="T0" fmla="*/ 3 w 17"/>
                <a:gd name="T1" fmla="*/ 0 h 11"/>
                <a:gd name="T2" fmla="*/ 5 w 17"/>
                <a:gd name="T3" fmla="*/ 10 h 11"/>
                <a:gd name="T4" fmla="*/ 17 w 17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1" y="1"/>
                    <a:pt x="0" y="10"/>
                    <a:pt x="5" y="10"/>
                  </a:cubicBezTo>
                  <a:cubicBezTo>
                    <a:pt x="9" y="11"/>
                    <a:pt x="16" y="11"/>
                    <a:pt x="17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0" name="Freeform 155"/>
            <p:cNvSpPr/>
            <p:nvPr/>
          </p:nvSpPr>
          <p:spPr bwMode="auto">
            <a:xfrm>
              <a:off x="10294191" y="1254737"/>
              <a:ext cx="201661" cy="147885"/>
            </a:xfrm>
            <a:custGeom>
              <a:avLst/>
              <a:gdLst>
                <a:gd name="T0" fmla="*/ 3 w 19"/>
                <a:gd name="T1" fmla="*/ 0 h 14"/>
                <a:gd name="T2" fmla="*/ 6 w 19"/>
                <a:gd name="T3" fmla="*/ 13 h 14"/>
                <a:gd name="T4" fmla="*/ 19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0"/>
                  </a:moveTo>
                  <a:cubicBezTo>
                    <a:pt x="1" y="1"/>
                    <a:pt x="0" y="12"/>
                    <a:pt x="6" y="13"/>
                  </a:cubicBezTo>
                  <a:cubicBezTo>
                    <a:pt x="10" y="13"/>
                    <a:pt x="18" y="14"/>
                    <a:pt x="19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1" name="Freeform 156"/>
            <p:cNvSpPr/>
            <p:nvPr/>
          </p:nvSpPr>
          <p:spPr bwMode="auto">
            <a:xfrm>
              <a:off x="10388299" y="743863"/>
              <a:ext cx="179254" cy="116515"/>
            </a:xfrm>
            <a:custGeom>
              <a:avLst/>
              <a:gdLst>
                <a:gd name="T0" fmla="*/ 2 w 17"/>
                <a:gd name="T1" fmla="*/ 11 h 11"/>
                <a:gd name="T2" fmla="*/ 6 w 17"/>
                <a:gd name="T3" fmla="*/ 1 h 11"/>
                <a:gd name="T4" fmla="*/ 17 w 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2" y="11"/>
                  </a:moveTo>
                  <a:cubicBezTo>
                    <a:pt x="0" y="10"/>
                    <a:pt x="0" y="1"/>
                    <a:pt x="6" y="1"/>
                  </a:cubicBezTo>
                  <a:cubicBezTo>
                    <a:pt x="9" y="1"/>
                    <a:pt x="16" y="0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2" name="Freeform 157"/>
            <p:cNvSpPr/>
            <p:nvPr/>
          </p:nvSpPr>
          <p:spPr bwMode="auto">
            <a:xfrm>
              <a:off x="10294191" y="842453"/>
              <a:ext cx="210624" cy="156847"/>
            </a:xfrm>
            <a:custGeom>
              <a:avLst/>
              <a:gdLst>
                <a:gd name="T0" fmla="*/ 3 w 20"/>
                <a:gd name="T1" fmla="*/ 15 h 15"/>
                <a:gd name="T2" fmla="*/ 6 w 20"/>
                <a:gd name="T3" fmla="*/ 3 h 15"/>
                <a:gd name="T4" fmla="*/ 19 w 20"/>
                <a:gd name="T5" fmla="*/ 5 h 15"/>
                <a:gd name="T6" fmla="*/ 20 w 20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3" y="15"/>
                  </a:moveTo>
                  <a:cubicBezTo>
                    <a:pt x="1" y="14"/>
                    <a:pt x="0" y="4"/>
                    <a:pt x="6" y="3"/>
                  </a:cubicBezTo>
                  <a:cubicBezTo>
                    <a:pt x="10" y="3"/>
                    <a:pt x="18" y="0"/>
                    <a:pt x="19" y="5"/>
                  </a:cubicBezTo>
                  <a:cubicBezTo>
                    <a:pt x="20" y="7"/>
                    <a:pt x="20" y="10"/>
                    <a:pt x="2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3" name="Freeform 158"/>
            <p:cNvSpPr/>
            <p:nvPr/>
          </p:nvSpPr>
          <p:spPr bwMode="auto">
            <a:xfrm>
              <a:off x="10226971" y="999300"/>
              <a:ext cx="161329" cy="264400"/>
            </a:xfrm>
            <a:custGeom>
              <a:avLst/>
              <a:gdLst>
                <a:gd name="T0" fmla="*/ 15 w 15"/>
                <a:gd name="T1" fmla="*/ 3 h 25"/>
                <a:gd name="T2" fmla="*/ 5 w 15"/>
                <a:gd name="T3" fmla="*/ 1 h 25"/>
                <a:gd name="T4" fmla="*/ 1 w 15"/>
                <a:gd name="T5" fmla="*/ 9 h 25"/>
                <a:gd name="T6" fmla="*/ 6 w 15"/>
                <a:gd name="T7" fmla="*/ 12 h 25"/>
                <a:gd name="T8" fmla="*/ 1 w 15"/>
                <a:gd name="T9" fmla="*/ 14 h 25"/>
                <a:gd name="T10" fmla="*/ 5 w 15"/>
                <a:gd name="T11" fmla="*/ 24 h 25"/>
                <a:gd name="T12" fmla="*/ 15 w 15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">
                  <a:moveTo>
                    <a:pt x="15" y="3"/>
                  </a:moveTo>
                  <a:cubicBezTo>
                    <a:pt x="14" y="0"/>
                    <a:pt x="8" y="1"/>
                    <a:pt x="5" y="1"/>
                  </a:cubicBezTo>
                  <a:cubicBezTo>
                    <a:pt x="0" y="1"/>
                    <a:pt x="0" y="6"/>
                    <a:pt x="1" y="9"/>
                  </a:cubicBezTo>
                  <a:cubicBezTo>
                    <a:pt x="1" y="11"/>
                    <a:pt x="5" y="12"/>
                    <a:pt x="6" y="12"/>
                  </a:cubicBezTo>
                  <a:cubicBezTo>
                    <a:pt x="5" y="12"/>
                    <a:pt x="1" y="13"/>
                    <a:pt x="1" y="14"/>
                  </a:cubicBezTo>
                  <a:cubicBezTo>
                    <a:pt x="0" y="18"/>
                    <a:pt x="0" y="23"/>
                    <a:pt x="5" y="24"/>
                  </a:cubicBezTo>
                  <a:cubicBezTo>
                    <a:pt x="8" y="24"/>
                    <a:pt x="14" y="25"/>
                    <a:pt x="15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4" name="Freeform 159"/>
            <p:cNvSpPr/>
            <p:nvPr/>
          </p:nvSpPr>
          <p:spPr bwMode="auto">
            <a:xfrm>
              <a:off x="10303154" y="905192"/>
              <a:ext cx="147885" cy="179254"/>
            </a:xfrm>
            <a:custGeom>
              <a:avLst/>
              <a:gdLst>
                <a:gd name="T0" fmla="*/ 6 w 14"/>
                <a:gd name="T1" fmla="*/ 1 h 17"/>
                <a:gd name="T2" fmla="*/ 13 w 14"/>
                <a:gd name="T3" fmla="*/ 2 h 17"/>
                <a:gd name="T4" fmla="*/ 14 w 14"/>
                <a:gd name="T5" fmla="*/ 10 h 17"/>
                <a:gd name="T6" fmla="*/ 10 w 14"/>
                <a:gd name="T7" fmla="*/ 16 h 17"/>
                <a:gd name="T8" fmla="*/ 2 w 14"/>
                <a:gd name="T9" fmla="*/ 16 h 17"/>
                <a:gd name="T10" fmla="*/ 0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6" y="1"/>
                  </a:moveTo>
                  <a:cubicBezTo>
                    <a:pt x="6" y="1"/>
                    <a:pt x="11" y="0"/>
                    <a:pt x="13" y="2"/>
                  </a:cubicBezTo>
                  <a:cubicBezTo>
                    <a:pt x="14" y="4"/>
                    <a:pt x="14" y="8"/>
                    <a:pt x="14" y="10"/>
                  </a:cubicBezTo>
                  <a:cubicBezTo>
                    <a:pt x="14" y="12"/>
                    <a:pt x="13" y="15"/>
                    <a:pt x="10" y="16"/>
                  </a:cubicBezTo>
                  <a:cubicBezTo>
                    <a:pt x="8" y="17"/>
                    <a:pt x="5" y="16"/>
                    <a:pt x="2" y="16"/>
                  </a:cubicBezTo>
                  <a:cubicBezTo>
                    <a:pt x="2" y="16"/>
                    <a:pt x="1" y="1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5" name="Freeform 160"/>
            <p:cNvSpPr/>
            <p:nvPr/>
          </p:nvSpPr>
          <p:spPr bwMode="auto">
            <a:xfrm>
              <a:off x="10303154" y="1160629"/>
              <a:ext cx="147885" cy="170291"/>
            </a:xfrm>
            <a:custGeom>
              <a:avLst/>
              <a:gdLst>
                <a:gd name="T0" fmla="*/ 6 w 14"/>
                <a:gd name="T1" fmla="*/ 15 h 16"/>
                <a:gd name="T2" fmla="*/ 13 w 14"/>
                <a:gd name="T3" fmla="*/ 14 h 16"/>
                <a:gd name="T4" fmla="*/ 14 w 14"/>
                <a:gd name="T5" fmla="*/ 6 h 16"/>
                <a:gd name="T6" fmla="*/ 10 w 14"/>
                <a:gd name="T7" fmla="*/ 0 h 16"/>
                <a:gd name="T8" fmla="*/ 2 w 14"/>
                <a:gd name="T9" fmla="*/ 0 h 16"/>
                <a:gd name="T10" fmla="*/ 0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cubicBezTo>
                    <a:pt x="6" y="15"/>
                    <a:pt x="11" y="16"/>
                    <a:pt x="13" y="14"/>
                  </a:cubicBezTo>
                  <a:cubicBezTo>
                    <a:pt x="14" y="12"/>
                    <a:pt x="14" y="8"/>
                    <a:pt x="14" y="6"/>
                  </a:cubicBezTo>
                  <a:cubicBezTo>
                    <a:pt x="14" y="4"/>
                    <a:pt x="13" y="1"/>
                    <a:pt x="10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6" name="Freeform 161"/>
            <p:cNvSpPr/>
            <p:nvPr/>
          </p:nvSpPr>
          <p:spPr bwMode="auto">
            <a:xfrm>
              <a:off x="10451038" y="976893"/>
              <a:ext cx="107552" cy="85146"/>
            </a:xfrm>
            <a:custGeom>
              <a:avLst/>
              <a:gdLst>
                <a:gd name="T0" fmla="*/ 0 w 10"/>
                <a:gd name="T1" fmla="*/ 1 h 8"/>
                <a:gd name="T2" fmla="*/ 8 w 10"/>
                <a:gd name="T3" fmla="*/ 1 h 8"/>
                <a:gd name="T4" fmla="*/ 1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2" y="1"/>
                    <a:pt x="6" y="0"/>
                    <a:pt x="8" y="1"/>
                  </a:cubicBezTo>
                  <a:cubicBezTo>
                    <a:pt x="10" y="3"/>
                    <a:pt x="10" y="6"/>
                    <a:pt x="1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7" name="Freeform 162"/>
            <p:cNvSpPr/>
            <p:nvPr/>
          </p:nvSpPr>
          <p:spPr bwMode="auto">
            <a:xfrm>
              <a:off x="10495852" y="882785"/>
              <a:ext cx="71702" cy="44814"/>
            </a:xfrm>
            <a:custGeom>
              <a:avLst/>
              <a:gdLst>
                <a:gd name="T0" fmla="*/ 0 w 7"/>
                <a:gd name="T1" fmla="*/ 1 h 4"/>
                <a:gd name="T2" fmla="*/ 5 w 7"/>
                <a:gd name="T3" fmla="*/ 0 h 4"/>
                <a:gd name="T4" fmla="*/ 7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7" y="1"/>
                    <a:pt x="7" y="3"/>
                    <a:pt x="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8" name="Freeform 163"/>
            <p:cNvSpPr/>
            <p:nvPr/>
          </p:nvSpPr>
          <p:spPr bwMode="auto">
            <a:xfrm>
              <a:off x="10419669" y="1106853"/>
              <a:ext cx="138922" cy="156847"/>
            </a:xfrm>
            <a:custGeom>
              <a:avLst/>
              <a:gdLst>
                <a:gd name="T0" fmla="*/ 0 w 13"/>
                <a:gd name="T1" fmla="*/ 1 h 15"/>
                <a:gd name="T2" fmla="*/ 9 w 13"/>
                <a:gd name="T3" fmla="*/ 0 h 15"/>
                <a:gd name="T4" fmla="*/ 13 w 13"/>
                <a:gd name="T5" fmla="*/ 5 h 15"/>
                <a:gd name="T6" fmla="*/ 12 w 13"/>
                <a:gd name="T7" fmla="*/ 13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12" y="1"/>
                    <a:pt x="12" y="2"/>
                    <a:pt x="13" y="5"/>
                  </a:cubicBezTo>
                  <a:cubicBezTo>
                    <a:pt x="13" y="8"/>
                    <a:pt x="13" y="11"/>
                    <a:pt x="12" y="13"/>
                  </a:cubicBezTo>
                  <a:cubicBezTo>
                    <a:pt x="11" y="15"/>
                    <a:pt x="6" y="15"/>
                    <a:pt x="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9" name="Freeform 164"/>
            <p:cNvSpPr/>
            <p:nvPr/>
          </p:nvSpPr>
          <p:spPr bwMode="auto">
            <a:xfrm>
              <a:off x="10451038" y="1232330"/>
              <a:ext cx="107552" cy="237512"/>
            </a:xfrm>
            <a:custGeom>
              <a:avLst/>
              <a:gdLst>
                <a:gd name="T0" fmla="*/ 10 w 10"/>
                <a:gd name="T1" fmla="*/ 0 h 22"/>
                <a:gd name="T2" fmla="*/ 10 w 10"/>
                <a:gd name="T3" fmla="*/ 16 h 22"/>
                <a:gd name="T4" fmla="*/ 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5"/>
                    <a:pt x="10" y="11"/>
                    <a:pt x="10" y="16"/>
                  </a:cubicBezTo>
                  <a:cubicBezTo>
                    <a:pt x="9" y="22"/>
                    <a:pt x="4" y="20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0" name="Freeform 165"/>
            <p:cNvSpPr/>
            <p:nvPr/>
          </p:nvSpPr>
          <p:spPr bwMode="auto">
            <a:xfrm>
              <a:off x="10706475" y="690087"/>
              <a:ext cx="152366" cy="864901"/>
            </a:xfrm>
            <a:custGeom>
              <a:avLst/>
              <a:gdLst>
                <a:gd name="T0" fmla="*/ 14 w 14"/>
                <a:gd name="T1" fmla="*/ 6 h 81"/>
                <a:gd name="T2" fmla="*/ 1 w 14"/>
                <a:gd name="T3" fmla="*/ 8 h 81"/>
                <a:gd name="T4" fmla="*/ 1 w 14"/>
                <a:gd name="T5" fmla="*/ 72 h 81"/>
                <a:gd name="T6" fmla="*/ 6 w 14"/>
                <a:gd name="T7" fmla="*/ 81 h 81"/>
                <a:gd name="T8" fmla="*/ 14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14" y="6"/>
                  </a:moveTo>
                  <a:cubicBezTo>
                    <a:pt x="9" y="0"/>
                    <a:pt x="2" y="4"/>
                    <a:pt x="1" y="8"/>
                  </a:cubicBezTo>
                  <a:cubicBezTo>
                    <a:pt x="0" y="13"/>
                    <a:pt x="0" y="66"/>
                    <a:pt x="1" y="72"/>
                  </a:cubicBezTo>
                  <a:cubicBezTo>
                    <a:pt x="2" y="75"/>
                    <a:pt x="2" y="80"/>
                    <a:pt x="6" y="81"/>
                  </a:cubicBezTo>
                  <a:cubicBezTo>
                    <a:pt x="10" y="81"/>
                    <a:pt x="14" y="81"/>
                    <a:pt x="14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1" name="Freeform 166"/>
            <p:cNvSpPr/>
            <p:nvPr/>
          </p:nvSpPr>
          <p:spPr bwMode="auto">
            <a:xfrm>
              <a:off x="10782658" y="1393659"/>
              <a:ext cx="170291" cy="116515"/>
            </a:xfrm>
            <a:custGeom>
              <a:avLst/>
              <a:gdLst>
                <a:gd name="T0" fmla="*/ 13 w 16"/>
                <a:gd name="T1" fmla="*/ 0 h 11"/>
                <a:gd name="T2" fmla="*/ 11 w 16"/>
                <a:gd name="T3" fmla="*/ 10 h 11"/>
                <a:gd name="T4" fmla="*/ 0 w 16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cubicBezTo>
                    <a:pt x="16" y="1"/>
                    <a:pt x="16" y="10"/>
                    <a:pt x="11" y="10"/>
                  </a:cubicBezTo>
                  <a:cubicBezTo>
                    <a:pt x="7" y="11"/>
                    <a:pt x="0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2" name="Freeform 167"/>
            <p:cNvSpPr/>
            <p:nvPr/>
          </p:nvSpPr>
          <p:spPr bwMode="auto">
            <a:xfrm>
              <a:off x="10845397" y="1254737"/>
              <a:ext cx="201661" cy="147885"/>
            </a:xfrm>
            <a:custGeom>
              <a:avLst/>
              <a:gdLst>
                <a:gd name="T0" fmla="*/ 16 w 19"/>
                <a:gd name="T1" fmla="*/ 0 h 14"/>
                <a:gd name="T2" fmla="*/ 13 w 19"/>
                <a:gd name="T3" fmla="*/ 13 h 14"/>
                <a:gd name="T4" fmla="*/ 0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16" y="0"/>
                  </a:moveTo>
                  <a:cubicBezTo>
                    <a:pt x="19" y="1"/>
                    <a:pt x="19" y="12"/>
                    <a:pt x="13" y="13"/>
                  </a:cubicBezTo>
                  <a:cubicBezTo>
                    <a:pt x="10" y="13"/>
                    <a:pt x="1" y="14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3" name="Freeform 168"/>
            <p:cNvSpPr/>
            <p:nvPr/>
          </p:nvSpPr>
          <p:spPr bwMode="auto">
            <a:xfrm>
              <a:off x="10782658" y="743863"/>
              <a:ext cx="170291" cy="116515"/>
            </a:xfrm>
            <a:custGeom>
              <a:avLst/>
              <a:gdLst>
                <a:gd name="T0" fmla="*/ 14 w 16"/>
                <a:gd name="T1" fmla="*/ 11 h 11"/>
                <a:gd name="T2" fmla="*/ 10 w 16"/>
                <a:gd name="T3" fmla="*/ 1 h 11"/>
                <a:gd name="T4" fmla="*/ 0 w 1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4" y="11"/>
                  </a:moveTo>
                  <a:cubicBezTo>
                    <a:pt x="16" y="10"/>
                    <a:pt x="16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4" name="Freeform 169"/>
            <p:cNvSpPr/>
            <p:nvPr/>
          </p:nvSpPr>
          <p:spPr bwMode="auto">
            <a:xfrm>
              <a:off x="10845397" y="842453"/>
              <a:ext cx="201661" cy="156847"/>
            </a:xfrm>
            <a:custGeom>
              <a:avLst/>
              <a:gdLst>
                <a:gd name="T0" fmla="*/ 16 w 19"/>
                <a:gd name="T1" fmla="*/ 15 h 15"/>
                <a:gd name="T2" fmla="*/ 13 w 19"/>
                <a:gd name="T3" fmla="*/ 3 h 15"/>
                <a:gd name="T4" fmla="*/ 0 w 19"/>
                <a:gd name="T5" fmla="*/ 5 h 15"/>
                <a:gd name="T6" fmla="*/ 0 w 19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16" y="15"/>
                  </a:moveTo>
                  <a:cubicBezTo>
                    <a:pt x="19" y="14"/>
                    <a:pt x="19" y="4"/>
                    <a:pt x="13" y="3"/>
                  </a:cubicBezTo>
                  <a:cubicBezTo>
                    <a:pt x="10" y="3"/>
                    <a:pt x="1" y="0"/>
                    <a:pt x="0" y="5"/>
                  </a:cubicBezTo>
                  <a:cubicBezTo>
                    <a:pt x="0" y="7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5" name="Freeform 170"/>
            <p:cNvSpPr/>
            <p:nvPr/>
          </p:nvSpPr>
          <p:spPr bwMode="auto">
            <a:xfrm>
              <a:off x="10952950" y="999300"/>
              <a:ext cx="170291" cy="264400"/>
            </a:xfrm>
            <a:custGeom>
              <a:avLst/>
              <a:gdLst>
                <a:gd name="T0" fmla="*/ 0 w 16"/>
                <a:gd name="T1" fmla="*/ 3 h 25"/>
                <a:gd name="T2" fmla="*/ 10 w 16"/>
                <a:gd name="T3" fmla="*/ 1 h 25"/>
                <a:gd name="T4" fmla="*/ 14 w 16"/>
                <a:gd name="T5" fmla="*/ 9 h 25"/>
                <a:gd name="T6" fmla="*/ 9 w 16"/>
                <a:gd name="T7" fmla="*/ 12 h 25"/>
                <a:gd name="T8" fmla="*/ 14 w 16"/>
                <a:gd name="T9" fmla="*/ 14 h 25"/>
                <a:gd name="T10" fmla="*/ 10 w 16"/>
                <a:gd name="T11" fmla="*/ 24 h 25"/>
                <a:gd name="T12" fmla="*/ 0 w 16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0" y="3"/>
                  </a:moveTo>
                  <a:cubicBezTo>
                    <a:pt x="1" y="0"/>
                    <a:pt x="7" y="1"/>
                    <a:pt x="10" y="1"/>
                  </a:cubicBezTo>
                  <a:cubicBezTo>
                    <a:pt x="15" y="1"/>
                    <a:pt x="15" y="6"/>
                    <a:pt x="14" y="9"/>
                  </a:cubicBezTo>
                  <a:cubicBezTo>
                    <a:pt x="14" y="11"/>
                    <a:pt x="10" y="12"/>
                    <a:pt x="9" y="12"/>
                  </a:cubicBezTo>
                  <a:cubicBezTo>
                    <a:pt x="10" y="12"/>
                    <a:pt x="14" y="13"/>
                    <a:pt x="14" y="14"/>
                  </a:cubicBezTo>
                  <a:cubicBezTo>
                    <a:pt x="16" y="18"/>
                    <a:pt x="15" y="23"/>
                    <a:pt x="10" y="24"/>
                  </a:cubicBezTo>
                  <a:cubicBezTo>
                    <a:pt x="7" y="24"/>
                    <a:pt x="1" y="25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6" name="Freeform 171"/>
            <p:cNvSpPr/>
            <p:nvPr/>
          </p:nvSpPr>
          <p:spPr bwMode="auto">
            <a:xfrm>
              <a:off x="10890211" y="905192"/>
              <a:ext cx="147885" cy="179254"/>
            </a:xfrm>
            <a:custGeom>
              <a:avLst/>
              <a:gdLst>
                <a:gd name="T0" fmla="*/ 8 w 14"/>
                <a:gd name="T1" fmla="*/ 1 h 17"/>
                <a:gd name="T2" fmla="*/ 1 w 14"/>
                <a:gd name="T3" fmla="*/ 2 h 17"/>
                <a:gd name="T4" fmla="*/ 0 w 14"/>
                <a:gd name="T5" fmla="*/ 10 h 17"/>
                <a:gd name="T6" fmla="*/ 4 w 14"/>
                <a:gd name="T7" fmla="*/ 16 h 17"/>
                <a:gd name="T8" fmla="*/ 12 w 14"/>
                <a:gd name="T9" fmla="*/ 16 h 17"/>
                <a:gd name="T10" fmla="*/ 14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8" y="1"/>
                  </a:moveTo>
                  <a:cubicBezTo>
                    <a:pt x="8" y="1"/>
                    <a:pt x="3" y="0"/>
                    <a:pt x="1" y="2"/>
                  </a:cubicBezTo>
                  <a:cubicBezTo>
                    <a:pt x="0" y="4"/>
                    <a:pt x="0" y="8"/>
                    <a:pt x="0" y="10"/>
                  </a:cubicBezTo>
                  <a:cubicBezTo>
                    <a:pt x="0" y="12"/>
                    <a:pt x="1" y="15"/>
                    <a:pt x="4" y="16"/>
                  </a:cubicBezTo>
                  <a:cubicBezTo>
                    <a:pt x="6" y="17"/>
                    <a:pt x="9" y="16"/>
                    <a:pt x="12" y="16"/>
                  </a:cubicBezTo>
                  <a:cubicBezTo>
                    <a:pt x="12" y="16"/>
                    <a:pt x="13" y="16"/>
                    <a:pt x="14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7" name="Freeform 172"/>
            <p:cNvSpPr/>
            <p:nvPr/>
          </p:nvSpPr>
          <p:spPr bwMode="auto">
            <a:xfrm>
              <a:off x="10890211" y="1160629"/>
              <a:ext cx="147885" cy="170291"/>
            </a:xfrm>
            <a:custGeom>
              <a:avLst/>
              <a:gdLst>
                <a:gd name="T0" fmla="*/ 8 w 14"/>
                <a:gd name="T1" fmla="*/ 15 h 16"/>
                <a:gd name="T2" fmla="*/ 1 w 14"/>
                <a:gd name="T3" fmla="*/ 14 h 16"/>
                <a:gd name="T4" fmla="*/ 0 w 14"/>
                <a:gd name="T5" fmla="*/ 6 h 16"/>
                <a:gd name="T6" fmla="*/ 4 w 14"/>
                <a:gd name="T7" fmla="*/ 0 h 16"/>
                <a:gd name="T8" fmla="*/ 12 w 14"/>
                <a:gd name="T9" fmla="*/ 0 h 16"/>
                <a:gd name="T10" fmla="*/ 14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8" y="15"/>
                  </a:moveTo>
                  <a:cubicBezTo>
                    <a:pt x="8" y="15"/>
                    <a:pt x="3" y="16"/>
                    <a:pt x="1" y="14"/>
                  </a:cubicBezTo>
                  <a:cubicBezTo>
                    <a:pt x="0" y="12"/>
                    <a:pt x="0" y="8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0"/>
                    <a:pt x="13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8" name="Freeform 173"/>
            <p:cNvSpPr/>
            <p:nvPr/>
          </p:nvSpPr>
          <p:spPr bwMode="auto">
            <a:xfrm>
              <a:off x="10782658" y="976893"/>
              <a:ext cx="107552" cy="85146"/>
            </a:xfrm>
            <a:custGeom>
              <a:avLst/>
              <a:gdLst>
                <a:gd name="T0" fmla="*/ 10 w 10"/>
                <a:gd name="T1" fmla="*/ 1 h 8"/>
                <a:gd name="T2" fmla="*/ 2 w 10"/>
                <a:gd name="T3" fmla="*/ 1 h 8"/>
                <a:gd name="T4" fmla="*/ 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1"/>
                  </a:moveTo>
                  <a:cubicBezTo>
                    <a:pt x="8" y="1"/>
                    <a:pt x="4" y="0"/>
                    <a:pt x="2" y="1"/>
                  </a:cubicBezTo>
                  <a:cubicBezTo>
                    <a:pt x="0" y="3"/>
                    <a:pt x="1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9" name="Freeform 174"/>
            <p:cNvSpPr/>
            <p:nvPr/>
          </p:nvSpPr>
          <p:spPr bwMode="auto">
            <a:xfrm>
              <a:off x="10773696" y="882785"/>
              <a:ext cx="71702" cy="44814"/>
            </a:xfrm>
            <a:custGeom>
              <a:avLst/>
              <a:gdLst>
                <a:gd name="T0" fmla="*/ 7 w 7"/>
                <a:gd name="T1" fmla="*/ 1 h 4"/>
                <a:gd name="T2" fmla="*/ 2 w 7"/>
                <a:gd name="T3" fmla="*/ 0 h 4"/>
                <a:gd name="T4" fmla="*/ 0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0" name="Freeform 175"/>
            <p:cNvSpPr/>
            <p:nvPr/>
          </p:nvSpPr>
          <p:spPr bwMode="auto">
            <a:xfrm>
              <a:off x="10782658" y="1106853"/>
              <a:ext cx="138922" cy="156847"/>
            </a:xfrm>
            <a:custGeom>
              <a:avLst/>
              <a:gdLst>
                <a:gd name="T0" fmla="*/ 13 w 13"/>
                <a:gd name="T1" fmla="*/ 1 h 15"/>
                <a:gd name="T2" fmla="*/ 4 w 13"/>
                <a:gd name="T3" fmla="*/ 0 h 15"/>
                <a:gd name="T4" fmla="*/ 1 w 13"/>
                <a:gd name="T5" fmla="*/ 5 h 15"/>
                <a:gd name="T6" fmla="*/ 1 w 13"/>
                <a:gd name="T7" fmla="*/ 13 h 15"/>
                <a:gd name="T8" fmla="*/ 1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1" y="1"/>
                    <a:pt x="1" y="2"/>
                    <a:pt x="1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5"/>
                    <a:pt x="8" y="15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1" name="Freeform 176"/>
            <p:cNvSpPr/>
            <p:nvPr/>
          </p:nvSpPr>
          <p:spPr bwMode="auto">
            <a:xfrm>
              <a:off x="10782658" y="1232330"/>
              <a:ext cx="107552" cy="237512"/>
            </a:xfrm>
            <a:custGeom>
              <a:avLst/>
              <a:gdLst>
                <a:gd name="T0" fmla="*/ 0 w 10"/>
                <a:gd name="T1" fmla="*/ 0 h 22"/>
                <a:gd name="T2" fmla="*/ 0 w 10"/>
                <a:gd name="T3" fmla="*/ 16 h 22"/>
                <a:gd name="T4" fmla="*/ 1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0" y="5"/>
                    <a:pt x="0" y="11"/>
                    <a:pt x="0" y="16"/>
                  </a:cubicBezTo>
                  <a:cubicBezTo>
                    <a:pt x="1" y="22"/>
                    <a:pt x="7" y="20"/>
                    <a:pt x="1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3" name="组合 1472"/>
          <p:cNvGrpSpPr/>
          <p:nvPr/>
        </p:nvGrpSpPr>
        <p:grpSpPr>
          <a:xfrm>
            <a:off x="10836648" y="1194167"/>
            <a:ext cx="1580816" cy="1522049"/>
            <a:chOff x="10567554" y="3266864"/>
            <a:chExt cx="1205484" cy="1160670"/>
          </a:xfrm>
        </p:grpSpPr>
        <p:sp>
          <p:nvSpPr>
            <p:cNvPr id="212" name="Freeform 177"/>
            <p:cNvSpPr/>
            <p:nvPr/>
          </p:nvSpPr>
          <p:spPr bwMode="auto">
            <a:xfrm>
              <a:off x="10751289" y="3423711"/>
              <a:ext cx="842494" cy="811124"/>
            </a:xfrm>
            <a:custGeom>
              <a:avLst/>
              <a:gdLst>
                <a:gd name="T0" fmla="*/ 66 w 79"/>
                <a:gd name="T1" fmla="*/ 19 h 76"/>
                <a:gd name="T2" fmla="*/ 73 w 79"/>
                <a:gd name="T3" fmla="*/ 35 h 76"/>
                <a:gd name="T4" fmla="*/ 19 w 79"/>
                <a:gd name="T5" fmla="*/ 62 h 76"/>
                <a:gd name="T6" fmla="*/ 23 w 79"/>
                <a:gd name="T7" fmla="*/ 8 h 76"/>
                <a:gd name="T8" fmla="*/ 63 w 79"/>
                <a:gd name="T9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6">
                  <a:moveTo>
                    <a:pt x="66" y="19"/>
                  </a:moveTo>
                  <a:cubicBezTo>
                    <a:pt x="69" y="23"/>
                    <a:pt x="71" y="29"/>
                    <a:pt x="73" y="35"/>
                  </a:cubicBezTo>
                  <a:cubicBezTo>
                    <a:pt x="79" y="64"/>
                    <a:pt x="37" y="76"/>
                    <a:pt x="19" y="62"/>
                  </a:cubicBezTo>
                  <a:cubicBezTo>
                    <a:pt x="6" y="52"/>
                    <a:pt x="0" y="21"/>
                    <a:pt x="23" y="8"/>
                  </a:cubicBezTo>
                  <a:cubicBezTo>
                    <a:pt x="38" y="0"/>
                    <a:pt x="53" y="5"/>
                    <a:pt x="6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3" name="Freeform 178"/>
            <p:cNvSpPr/>
            <p:nvPr/>
          </p:nvSpPr>
          <p:spPr bwMode="auto">
            <a:xfrm>
              <a:off x="11006726" y="3661222"/>
              <a:ext cx="349546" cy="327139"/>
            </a:xfrm>
            <a:custGeom>
              <a:avLst/>
              <a:gdLst>
                <a:gd name="T0" fmla="*/ 27 w 33"/>
                <a:gd name="T1" fmla="*/ 7 h 31"/>
                <a:gd name="T2" fmla="*/ 30 w 33"/>
                <a:gd name="T3" fmla="*/ 14 h 31"/>
                <a:gd name="T4" fmla="*/ 7 w 33"/>
                <a:gd name="T5" fmla="*/ 25 h 31"/>
                <a:gd name="T6" fmla="*/ 9 w 33"/>
                <a:gd name="T7" fmla="*/ 3 h 31"/>
                <a:gd name="T8" fmla="*/ 24 w 33"/>
                <a:gd name="T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1">
                  <a:moveTo>
                    <a:pt x="27" y="7"/>
                  </a:moveTo>
                  <a:cubicBezTo>
                    <a:pt x="28" y="9"/>
                    <a:pt x="29" y="11"/>
                    <a:pt x="30" y="14"/>
                  </a:cubicBezTo>
                  <a:cubicBezTo>
                    <a:pt x="33" y="26"/>
                    <a:pt x="15" y="31"/>
                    <a:pt x="7" y="25"/>
                  </a:cubicBezTo>
                  <a:cubicBezTo>
                    <a:pt x="2" y="21"/>
                    <a:pt x="0" y="8"/>
                    <a:pt x="9" y="3"/>
                  </a:cubicBezTo>
                  <a:cubicBezTo>
                    <a:pt x="15" y="0"/>
                    <a:pt x="20" y="1"/>
                    <a:pt x="24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4" name="Freeform 179"/>
            <p:cNvSpPr/>
            <p:nvPr/>
          </p:nvSpPr>
          <p:spPr bwMode="auto">
            <a:xfrm>
              <a:off x="10858841" y="3522300"/>
              <a:ext cx="636352" cy="618426"/>
            </a:xfrm>
            <a:custGeom>
              <a:avLst/>
              <a:gdLst>
                <a:gd name="T0" fmla="*/ 48 w 60"/>
                <a:gd name="T1" fmla="*/ 26 h 58"/>
                <a:gd name="T2" fmla="*/ 19 w 60"/>
                <a:gd name="T3" fmla="*/ 41 h 58"/>
                <a:gd name="T4" fmla="*/ 21 w 60"/>
                <a:gd name="T5" fmla="*/ 12 h 58"/>
                <a:gd name="T6" fmla="*/ 42 w 60"/>
                <a:gd name="T7" fmla="*/ 15 h 58"/>
                <a:gd name="T8" fmla="*/ 47 w 60"/>
                <a:gd name="T9" fmla="*/ 11 h 58"/>
                <a:gd name="T10" fmla="*/ 17 w 60"/>
                <a:gd name="T11" fmla="*/ 6 h 58"/>
                <a:gd name="T12" fmla="*/ 14 w 60"/>
                <a:gd name="T13" fmla="*/ 47 h 58"/>
                <a:gd name="T14" fmla="*/ 55 w 60"/>
                <a:gd name="T15" fmla="*/ 26 h 58"/>
                <a:gd name="T16" fmla="*/ 49 w 60"/>
                <a:gd name="T17" fmla="*/ 13 h 58"/>
                <a:gd name="T18" fmla="*/ 44 w 60"/>
                <a:gd name="T19" fmla="*/ 17 h 58"/>
                <a:gd name="T20" fmla="*/ 48 w 60"/>
                <a:gd name="T21" fmla="*/ 2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8">
                  <a:moveTo>
                    <a:pt x="48" y="26"/>
                  </a:moveTo>
                  <a:cubicBezTo>
                    <a:pt x="52" y="42"/>
                    <a:pt x="29" y="49"/>
                    <a:pt x="19" y="41"/>
                  </a:cubicBezTo>
                  <a:cubicBezTo>
                    <a:pt x="12" y="36"/>
                    <a:pt x="9" y="19"/>
                    <a:pt x="21" y="12"/>
                  </a:cubicBezTo>
                  <a:cubicBezTo>
                    <a:pt x="29" y="8"/>
                    <a:pt x="37" y="10"/>
                    <a:pt x="42" y="15"/>
                  </a:cubicBezTo>
                  <a:cubicBezTo>
                    <a:pt x="44" y="14"/>
                    <a:pt x="46" y="12"/>
                    <a:pt x="47" y="11"/>
                  </a:cubicBezTo>
                  <a:cubicBezTo>
                    <a:pt x="40" y="3"/>
                    <a:pt x="28" y="0"/>
                    <a:pt x="17" y="6"/>
                  </a:cubicBezTo>
                  <a:cubicBezTo>
                    <a:pt x="0" y="15"/>
                    <a:pt x="4" y="40"/>
                    <a:pt x="14" y="47"/>
                  </a:cubicBezTo>
                  <a:cubicBezTo>
                    <a:pt x="28" y="58"/>
                    <a:pt x="60" y="49"/>
                    <a:pt x="55" y="26"/>
                  </a:cubicBezTo>
                  <a:cubicBezTo>
                    <a:pt x="54" y="21"/>
                    <a:pt x="52" y="17"/>
                    <a:pt x="49" y="13"/>
                  </a:cubicBezTo>
                  <a:cubicBezTo>
                    <a:pt x="48" y="14"/>
                    <a:pt x="46" y="16"/>
                    <a:pt x="44" y="17"/>
                  </a:cubicBezTo>
                  <a:cubicBezTo>
                    <a:pt x="46" y="20"/>
                    <a:pt x="47" y="23"/>
                    <a:pt x="48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5" name="Freeform 180"/>
            <p:cNvSpPr/>
            <p:nvPr/>
          </p:nvSpPr>
          <p:spPr bwMode="auto">
            <a:xfrm>
              <a:off x="10567554" y="3266864"/>
              <a:ext cx="1205484" cy="1160670"/>
            </a:xfrm>
            <a:custGeom>
              <a:avLst/>
              <a:gdLst>
                <a:gd name="T0" fmla="*/ 97 w 113"/>
                <a:gd name="T1" fmla="*/ 49 h 109"/>
                <a:gd name="T2" fmla="*/ 31 w 113"/>
                <a:gd name="T3" fmla="*/ 82 h 109"/>
                <a:gd name="T4" fmla="*/ 37 w 113"/>
                <a:gd name="T5" fmla="*/ 17 h 109"/>
                <a:gd name="T6" fmla="*/ 85 w 113"/>
                <a:gd name="T7" fmla="*/ 26 h 109"/>
                <a:gd name="T8" fmla="*/ 90 w 113"/>
                <a:gd name="T9" fmla="*/ 22 h 109"/>
                <a:gd name="T10" fmla="*/ 33 w 113"/>
                <a:gd name="T11" fmla="*/ 11 h 109"/>
                <a:gd name="T12" fmla="*/ 26 w 113"/>
                <a:gd name="T13" fmla="*/ 88 h 109"/>
                <a:gd name="T14" fmla="*/ 104 w 113"/>
                <a:gd name="T15" fmla="*/ 49 h 109"/>
                <a:gd name="T16" fmla="*/ 93 w 113"/>
                <a:gd name="T17" fmla="*/ 25 h 109"/>
                <a:gd name="T18" fmla="*/ 87 w 113"/>
                <a:gd name="T19" fmla="*/ 29 h 109"/>
                <a:gd name="T20" fmla="*/ 97 w 113"/>
                <a:gd name="T21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09">
                  <a:moveTo>
                    <a:pt x="97" y="49"/>
                  </a:moveTo>
                  <a:cubicBezTo>
                    <a:pt x="105" y="85"/>
                    <a:pt x="54" y="100"/>
                    <a:pt x="31" y="82"/>
                  </a:cubicBezTo>
                  <a:cubicBezTo>
                    <a:pt x="16" y="71"/>
                    <a:pt x="9" y="33"/>
                    <a:pt x="37" y="17"/>
                  </a:cubicBezTo>
                  <a:cubicBezTo>
                    <a:pt x="55" y="8"/>
                    <a:pt x="73" y="13"/>
                    <a:pt x="85" y="26"/>
                  </a:cubicBezTo>
                  <a:cubicBezTo>
                    <a:pt x="87" y="25"/>
                    <a:pt x="89" y="24"/>
                    <a:pt x="90" y="22"/>
                  </a:cubicBezTo>
                  <a:cubicBezTo>
                    <a:pt x="76" y="6"/>
                    <a:pt x="54" y="0"/>
                    <a:pt x="33" y="11"/>
                  </a:cubicBezTo>
                  <a:cubicBezTo>
                    <a:pt x="0" y="29"/>
                    <a:pt x="8" y="74"/>
                    <a:pt x="26" y="88"/>
                  </a:cubicBezTo>
                  <a:cubicBezTo>
                    <a:pt x="53" y="109"/>
                    <a:pt x="113" y="91"/>
                    <a:pt x="104" y="49"/>
                  </a:cubicBezTo>
                  <a:cubicBezTo>
                    <a:pt x="102" y="40"/>
                    <a:pt x="98" y="32"/>
                    <a:pt x="93" y="25"/>
                  </a:cubicBezTo>
                  <a:cubicBezTo>
                    <a:pt x="91" y="26"/>
                    <a:pt x="89" y="28"/>
                    <a:pt x="87" y="29"/>
                  </a:cubicBezTo>
                  <a:cubicBezTo>
                    <a:pt x="92" y="35"/>
                    <a:pt x="95" y="42"/>
                    <a:pt x="97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6" name="Freeform 181"/>
            <p:cNvSpPr/>
            <p:nvPr/>
          </p:nvSpPr>
          <p:spPr bwMode="auto">
            <a:xfrm>
              <a:off x="11091872" y="3732924"/>
              <a:ext cx="179254" cy="170291"/>
            </a:xfrm>
            <a:custGeom>
              <a:avLst/>
              <a:gdLst>
                <a:gd name="T0" fmla="*/ 5 w 17"/>
                <a:gd name="T1" fmla="*/ 1 h 16"/>
                <a:gd name="T2" fmla="*/ 12 w 17"/>
                <a:gd name="T3" fmla="*/ 1 h 16"/>
                <a:gd name="T4" fmla="*/ 10 w 17"/>
                <a:gd name="T5" fmla="*/ 6 h 16"/>
                <a:gd name="T6" fmla="*/ 15 w 17"/>
                <a:gd name="T7" fmla="*/ 4 h 16"/>
                <a:gd name="T8" fmla="*/ 16 w 17"/>
                <a:gd name="T9" fmla="*/ 7 h 16"/>
                <a:gd name="T10" fmla="*/ 4 w 17"/>
                <a:gd name="T11" fmla="*/ 13 h 16"/>
                <a:gd name="T12" fmla="*/ 5 w 17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5" y="1"/>
                  </a:moveTo>
                  <a:cubicBezTo>
                    <a:pt x="7" y="0"/>
                    <a:pt x="10" y="0"/>
                    <a:pt x="12" y="1"/>
                  </a:cubicBezTo>
                  <a:cubicBezTo>
                    <a:pt x="12" y="1"/>
                    <a:pt x="9" y="5"/>
                    <a:pt x="10" y="6"/>
                  </a:cubicBezTo>
                  <a:cubicBezTo>
                    <a:pt x="11" y="7"/>
                    <a:pt x="14" y="3"/>
                    <a:pt x="15" y="4"/>
                  </a:cubicBezTo>
                  <a:cubicBezTo>
                    <a:pt x="15" y="5"/>
                    <a:pt x="16" y="6"/>
                    <a:pt x="16" y="7"/>
                  </a:cubicBezTo>
                  <a:cubicBezTo>
                    <a:pt x="17" y="13"/>
                    <a:pt x="8" y="16"/>
                    <a:pt x="4" y="13"/>
                  </a:cubicBezTo>
                  <a:cubicBezTo>
                    <a:pt x="1" y="11"/>
                    <a:pt x="0" y="4"/>
                    <a:pt x="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7" name="Freeform 182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8" name="Freeform 183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9" name="Freeform 184"/>
            <p:cNvSpPr/>
            <p:nvPr/>
          </p:nvSpPr>
          <p:spPr bwMode="auto">
            <a:xfrm>
              <a:off x="11580339" y="3338565"/>
              <a:ext cx="98590" cy="120996"/>
            </a:xfrm>
            <a:custGeom>
              <a:avLst/>
              <a:gdLst>
                <a:gd name="T0" fmla="*/ 0 w 9"/>
                <a:gd name="T1" fmla="*/ 11 h 11"/>
                <a:gd name="T2" fmla="*/ 1 w 9"/>
                <a:gd name="T3" fmla="*/ 3 h 11"/>
                <a:gd name="T4" fmla="*/ 9 w 9"/>
                <a:gd name="T5" fmla="*/ 0 h 11"/>
                <a:gd name="T6" fmla="*/ 8 w 9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10"/>
                    <a:pt x="1" y="4"/>
                    <a:pt x="1" y="3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9" y="2"/>
                    <a:pt x="8" y="5"/>
                    <a:pt x="8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0" name="Freeform 185"/>
            <p:cNvSpPr/>
            <p:nvPr/>
          </p:nvSpPr>
          <p:spPr bwMode="auto">
            <a:xfrm>
              <a:off x="11593784" y="3459562"/>
              <a:ext cx="147885" cy="85146"/>
            </a:xfrm>
            <a:custGeom>
              <a:avLst/>
              <a:gdLst>
                <a:gd name="T0" fmla="*/ 0 w 14"/>
                <a:gd name="T1" fmla="*/ 5 h 8"/>
                <a:gd name="T2" fmla="*/ 8 w 14"/>
                <a:gd name="T3" fmla="*/ 8 h 8"/>
                <a:gd name="T4" fmla="*/ 14 w 14"/>
                <a:gd name="T5" fmla="*/ 3 h 8"/>
                <a:gd name="T6" fmla="*/ 7 w 1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5"/>
                  </a:moveTo>
                  <a:cubicBezTo>
                    <a:pt x="1" y="5"/>
                    <a:pt x="7" y="8"/>
                    <a:pt x="8" y="8"/>
                  </a:cubicBezTo>
                  <a:cubicBezTo>
                    <a:pt x="9" y="8"/>
                    <a:pt x="13" y="5"/>
                    <a:pt x="14" y="3"/>
                  </a:cubicBezTo>
                  <a:cubicBezTo>
                    <a:pt x="12" y="2"/>
                    <a:pt x="10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1" name="Freeform 186"/>
            <p:cNvSpPr/>
            <p:nvPr/>
          </p:nvSpPr>
          <p:spPr bwMode="auto">
            <a:xfrm>
              <a:off x="11625153" y="3352009"/>
              <a:ext cx="0" cy="85146"/>
            </a:xfrm>
            <a:custGeom>
              <a:avLst/>
              <a:gdLst>
                <a:gd name="T0" fmla="*/ 0 h 8"/>
                <a:gd name="T1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3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2" name="Freeform 187"/>
            <p:cNvSpPr/>
            <p:nvPr/>
          </p:nvSpPr>
          <p:spPr bwMode="auto">
            <a:xfrm>
              <a:off x="11634116" y="3477487"/>
              <a:ext cx="76183" cy="31369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67" name="组合 1466"/>
          <p:cNvGrpSpPr/>
          <p:nvPr/>
        </p:nvGrpSpPr>
        <p:grpSpPr>
          <a:xfrm>
            <a:off x="9756026" y="4325252"/>
            <a:ext cx="331620" cy="371952"/>
            <a:chOff x="10056679" y="3670185"/>
            <a:chExt cx="331620" cy="371952"/>
          </a:xfrm>
        </p:grpSpPr>
        <p:sp>
          <p:nvSpPr>
            <p:cNvPr id="223" name="Freeform 188"/>
            <p:cNvSpPr/>
            <p:nvPr/>
          </p:nvSpPr>
          <p:spPr bwMode="auto">
            <a:xfrm>
              <a:off x="10056679" y="3670185"/>
              <a:ext cx="331620" cy="371952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4" name="Freeform 189"/>
            <p:cNvSpPr/>
            <p:nvPr/>
          </p:nvSpPr>
          <p:spPr bwMode="auto">
            <a:xfrm>
              <a:off x="10195601" y="3831514"/>
              <a:ext cx="53776" cy="71702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225" name="Freeform 190"/>
          <p:cNvSpPr/>
          <p:nvPr/>
        </p:nvSpPr>
        <p:spPr bwMode="auto">
          <a:xfrm>
            <a:off x="7941658" y="126899"/>
            <a:ext cx="694610" cy="596020"/>
          </a:xfrm>
          <a:custGeom>
            <a:avLst/>
            <a:gdLst>
              <a:gd name="T0" fmla="*/ 47 w 65"/>
              <a:gd name="T1" fmla="*/ 17 h 56"/>
              <a:gd name="T2" fmla="*/ 43 w 65"/>
              <a:gd name="T3" fmla="*/ 3 h 56"/>
              <a:gd name="T4" fmla="*/ 29 w 65"/>
              <a:gd name="T5" fmla="*/ 12 h 56"/>
              <a:gd name="T6" fmla="*/ 18 w 65"/>
              <a:gd name="T7" fmla="*/ 4 h 56"/>
              <a:gd name="T8" fmla="*/ 13 w 65"/>
              <a:gd name="T9" fmla="*/ 15 h 56"/>
              <a:gd name="T10" fmla="*/ 13 w 65"/>
              <a:gd name="T11" fmla="*/ 29 h 56"/>
              <a:gd name="T12" fmla="*/ 29 w 65"/>
              <a:gd name="T13" fmla="*/ 36 h 56"/>
              <a:gd name="T14" fmla="*/ 51 w 65"/>
              <a:gd name="T15" fmla="*/ 38 h 56"/>
              <a:gd name="T16" fmla="*/ 53 w 65"/>
              <a:gd name="T17" fmla="*/ 26 h 56"/>
              <a:gd name="T18" fmla="*/ 47 w 65"/>
              <a:gd name="T19" fmla="*/ 1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5" h="56">
                <a:moveTo>
                  <a:pt x="47" y="17"/>
                </a:moveTo>
                <a:cubicBezTo>
                  <a:pt x="50" y="12"/>
                  <a:pt x="48" y="6"/>
                  <a:pt x="43" y="3"/>
                </a:cubicBezTo>
                <a:cubicBezTo>
                  <a:pt x="35" y="0"/>
                  <a:pt x="32" y="5"/>
                  <a:pt x="29" y="12"/>
                </a:cubicBezTo>
                <a:cubicBezTo>
                  <a:pt x="27" y="8"/>
                  <a:pt x="22" y="3"/>
                  <a:pt x="18" y="4"/>
                </a:cubicBezTo>
                <a:cubicBezTo>
                  <a:pt x="13" y="5"/>
                  <a:pt x="10" y="11"/>
                  <a:pt x="13" y="15"/>
                </a:cubicBezTo>
                <a:cubicBezTo>
                  <a:pt x="2" y="13"/>
                  <a:pt x="0" y="30"/>
                  <a:pt x="13" y="29"/>
                </a:cubicBezTo>
                <a:cubicBezTo>
                  <a:pt x="11" y="39"/>
                  <a:pt x="23" y="44"/>
                  <a:pt x="29" y="36"/>
                </a:cubicBezTo>
                <a:cubicBezTo>
                  <a:pt x="27" y="49"/>
                  <a:pt x="46" y="56"/>
                  <a:pt x="51" y="38"/>
                </a:cubicBezTo>
                <a:cubicBezTo>
                  <a:pt x="65" y="40"/>
                  <a:pt x="64" y="28"/>
                  <a:pt x="53" y="26"/>
                </a:cubicBezTo>
                <a:cubicBezTo>
                  <a:pt x="61" y="20"/>
                  <a:pt x="53" y="10"/>
                  <a:pt x="47" y="1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6" name="Freeform 191"/>
          <p:cNvSpPr/>
          <p:nvPr/>
        </p:nvSpPr>
        <p:spPr bwMode="auto">
          <a:xfrm>
            <a:off x="9199263" y="106060"/>
            <a:ext cx="479505" cy="354027"/>
          </a:xfrm>
          <a:custGeom>
            <a:avLst/>
            <a:gdLst>
              <a:gd name="T0" fmla="*/ 16 w 45"/>
              <a:gd name="T1" fmla="*/ 8 h 33"/>
              <a:gd name="T2" fmla="*/ 21 w 45"/>
              <a:gd name="T3" fmla="*/ 0 h 33"/>
              <a:gd name="T4" fmla="*/ 28 w 45"/>
              <a:gd name="T5" fmla="*/ 9 h 33"/>
              <a:gd name="T6" fmla="*/ 37 w 45"/>
              <a:gd name="T7" fmla="*/ 6 h 33"/>
              <a:gd name="T8" fmla="*/ 37 w 45"/>
              <a:gd name="T9" fmla="*/ 14 h 33"/>
              <a:gd name="T10" fmla="*/ 35 w 45"/>
              <a:gd name="T11" fmla="*/ 23 h 33"/>
              <a:gd name="T12" fmla="*/ 24 w 45"/>
              <a:gd name="T13" fmla="*/ 24 h 33"/>
              <a:gd name="T14" fmla="*/ 9 w 45"/>
              <a:gd name="T15" fmla="*/ 21 h 33"/>
              <a:gd name="T16" fmla="*/ 10 w 45"/>
              <a:gd name="T17" fmla="*/ 13 h 33"/>
              <a:gd name="T18" fmla="*/ 16 w 45"/>
              <a:gd name="T1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33">
                <a:moveTo>
                  <a:pt x="16" y="8"/>
                </a:moveTo>
                <a:cubicBezTo>
                  <a:pt x="14" y="5"/>
                  <a:pt x="17" y="1"/>
                  <a:pt x="21" y="0"/>
                </a:cubicBezTo>
                <a:cubicBezTo>
                  <a:pt x="26" y="0"/>
                  <a:pt x="28" y="4"/>
                  <a:pt x="28" y="9"/>
                </a:cubicBezTo>
                <a:cubicBezTo>
                  <a:pt x="30" y="7"/>
                  <a:pt x="34" y="4"/>
                  <a:pt x="37" y="6"/>
                </a:cubicBezTo>
                <a:cubicBezTo>
                  <a:pt x="39" y="7"/>
                  <a:pt x="40" y="12"/>
                  <a:pt x="37" y="14"/>
                </a:cubicBezTo>
                <a:cubicBezTo>
                  <a:pt x="45" y="14"/>
                  <a:pt x="43" y="26"/>
                  <a:pt x="35" y="23"/>
                </a:cubicBezTo>
                <a:cubicBezTo>
                  <a:pt x="34" y="29"/>
                  <a:pt x="25" y="30"/>
                  <a:pt x="24" y="24"/>
                </a:cubicBezTo>
                <a:cubicBezTo>
                  <a:pt x="22" y="32"/>
                  <a:pt x="9" y="33"/>
                  <a:pt x="9" y="21"/>
                </a:cubicBezTo>
                <a:cubicBezTo>
                  <a:pt x="0" y="20"/>
                  <a:pt x="3" y="12"/>
                  <a:pt x="10" y="13"/>
                </a:cubicBezTo>
                <a:cubicBezTo>
                  <a:pt x="6" y="7"/>
                  <a:pt x="13" y="3"/>
                  <a:pt x="16" y="8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7" name="Freeform 192"/>
          <p:cNvSpPr/>
          <p:nvPr/>
        </p:nvSpPr>
        <p:spPr bwMode="auto">
          <a:xfrm>
            <a:off x="8415791" y="891463"/>
            <a:ext cx="362990" cy="277844"/>
          </a:xfrm>
          <a:custGeom>
            <a:avLst/>
            <a:gdLst>
              <a:gd name="T0" fmla="*/ 12 w 34"/>
              <a:gd name="T1" fmla="*/ 7 h 26"/>
              <a:gd name="T2" fmla="*/ 16 w 34"/>
              <a:gd name="T3" fmla="*/ 1 h 26"/>
              <a:gd name="T4" fmla="*/ 21 w 34"/>
              <a:gd name="T5" fmla="*/ 7 h 26"/>
              <a:gd name="T6" fmla="*/ 28 w 34"/>
              <a:gd name="T7" fmla="*/ 5 h 26"/>
              <a:gd name="T8" fmla="*/ 28 w 34"/>
              <a:gd name="T9" fmla="*/ 11 h 26"/>
              <a:gd name="T10" fmla="*/ 26 w 34"/>
              <a:gd name="T11" fmla="*/ 18 h 26"/>
              <a:gd name="T12" fmla="*/ 18 w 34"/>
              <a:gd name="T13" fmla="*/ 19 h 26"/>
              <a:gd name="T14" fmla="*/ 7 w 34"/>
              <a:gd name="T15" fmla="*/ 17 h 26"/>
              <a:gd name="T16" fmla="*/ 7 w 34"/>
              <a:gd name="T17" fmla="*/ 10 h 26"/>
              <a:gd name="T18" fmla="*/ 12 w 34"/>
              <a:gd name="T1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26">
                <a:moveTo>
                  <a:pt x="12" y="7"/>
                </a:moveTo>
                <a:cubicBezTo>
                  <a:pt x="11" y="4"/>
                  <a:pt x="13" y="1"/>
                  <a:pt x="16" y="1"/>
                </a:cubicBezTo>
                <a:cubicBezTo>
                  <a:pt x="20" y="0"/>
                  <a:pt x="21" y="4"/>
                  <a:pt x="21" y="7"/>
                </a:cubicBezTo>
                <a:cubicBezTo>
                  <a:pt x="23" y="6"/>
                  <a:pt x="26" y="4"/>
                  <a:pt x="28" y="5"/>
                </a:cubicBezTo>
                <a:cubicBezTo>
                  <a:pt x="30" y="6"/>
                  <a:pt x="31" y="10"/>
                  <a:pt x="28" y="11"/>
                </a:cubicBezTo>
                <a:cubicBezTo>
                  <a:pt x="34" y="12"/>
                  <a:pt x="32" y="20"/>
                  <a:pt x="26" y="18"/>
                </a:cubicBezTo>
                <a:cubicBezTo>
                  <a:pt x="26" y="23"/>
                  <a:pt x="19" y="24"/>
                  <a:pt x="18" y="19"/>
                </a:cubicBezTo>
                <a:cubicBezTo>
                  <a:pt x="17" y="25"/>
                  <a:pt x="6" y="26"/>
                  <a:pt x="7" y="17"/>
                </a:cubicBezTo>
                <a:cubicBezTo>
                  <a:pt x="0" y="16"/>
                  <a:pt x="2" y="10"/>
                  <a:pt x="7" y="10"/>
                </a:cubicBezTo>
                <a:cubicBezTo>
                  <a:pt x="4" y="6"/>
                  <a:pt x="10" y="3"/>
                  <a:pt x="12" y="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83" name="组合 1482"/>
          <p:cNvGrpSpPr/>
          <p:nvPr/>
        </p:nvGrpSpPr>
        <p:grpSpPr>
          <a:xfrm>
            <a:off x="9040770" y="480253"/>
            <a:ext cx="1057600" cy="587057"/>
            <a:chOff x="9523398" y="-53817"/>
            <a:chExt cx="1057600" cy="587057"/>
          </a:xfrm>
        </p:grpSpPr>
        <p:sp>
          <p:nvSpPr>
            <p:cNvPr id="86" name="Freeform 51"/>
            <p:cNvSpPr/>
            <p:nvPr/>
          </p:nvSpPr>
          <p:spPr bwMode="auto">
            <a:xfrm>
              <a:off x="9949127" y="-53817"/>
              <a:ext cx="631871" cy="309213"/>
            </a:xfrm>
            <a:custGeom>
              <a:avLst/>
              <a:gdLst>
                <a:gd name="T0" fmla="*/ 59 w 59"/>
                <a:gd name="T1" fmla="*/ 0 h 29"/>
                <a:gd name="T2" fmla="*/ 11 w 59"/>
                <a:gd name="T3" fmla="*/ 29 h 29"/>
                <a:gd name="T4" fmla="*/ 0 w 59"/>
                <a:gd name="T5" fmla="*/ 18 h 29"/>
                <a:gd name="T6" fmla="*/ 59 w 5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cubicBezTo>
                    <a:pt x="49" y="9"/>
                    <a:pt x="22" y="22"/>
                    <a:pt x="11" y="29"/>
                  </a:cubicBezTo>
                  <a:cubicBezTo>
                    <a:pt x="11" y="29"/>
                    <a:pt x="2" y="22"/>
                    <a:pt x="0" y="18"/>
                  </a:cubicBezTo>
                  <a:cubicBezTo>
                    <a:pt x="0" y="18"/>
                    <a:pt x="44" y="3"/>
                    <a:pt x="59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7" name="Freeform 52"/>
            <p:cNvSpPr/>
            <p:nvPr/>
          </p:nvSpPr>
          <p:spPr bwMode="auto">
            <a:xfrm>
              <a:off x="10141825" y="-53817"/>
              <a:ext cx="439173" cy="470542"/>
            </a:xfrm>
            <a:custGeom>
              <a:avLst/>
              <a:gdLst>
                <a:gd name="T0" fmla="*/ 41 w 41"/>
                <a:gd name="T1" fmla="*/ 0 h 44"/>
                <a:gd name="T2" fmla="*/ 15 w 41"/>
                <a:gd name="T3" fmla="*/ 44 h 44"/>
                <a:gd name="T4" fmla="*/ 0 w 41"/>
                <a:gd name="T5" fmla="*/ 33 h 44"/>
                <a:gd name="T6" fmla="*/ 41 w 41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4">
                  <a:moveTo>
                    <a:pt x="41" y="0"/>
                  </a:moveTo>
                  <a:cubicBezTo>
                    <a:pt x="36" y="13"/>
                    <a:pt x="21" y="34"/>
                    <a:pt x="15" y="44"/>
                  </a:cubicBezTo>
                  <a:cubicBezTo>
                    <a:pt x="15" y="44"/>
                    <a:pt x="3" y="36"/>
                    <a:pt x="0" y="33"/>
                  </a:cubicBezTo>
                  <a:cubicBezTo>
                    <a:pt x="0" y="33"/>
                    <a:pt x="30" y="9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8" name="Freeform 53"/>
            <p:cNvSpPr/>
            <p:nvPr/>
          </p:nvSpPr>
          <p:spPr bwMode="auto">
            <a:xfrm>
              <a:off x="10056679" y="255396"/>
              <a:ext cx="85146" cy="201661"/>
            </a:xfrm>
            <a:custGeom>
              <a:avLst/>
              <a:gdLst>
                <a:gd name="T0" fmla="*/ 8 w 8"/>
                <a:gd name="T1" fmla="*/ 4 h 19"/>
                <a:gd name="T2" fmla="*/ 0 w 8"/>
                <a:gd name="T3" fmla="*/ 19 h 19"/>
                <a:gd name="T4" fmla="*/ 1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8" y="4"/>
                  </a:moveTo>
                  <a:cubicBezTo>
                    <a:pt x="8" y="4"/>
                    <a:pt x="2" y="18"/>
                    <a:pt x="0" y="19"/>
                  </a:cubicBezTo>
                  <a:cubicBezTo>
                    <a:pt x="0" y="19"/>
                    <a:pt x="0" y="6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9" name="Freeform 54"/>
            <p:cNvSpPr/>
            <p:nvPr/>
          </p:nvSpPr>
          <p:spPr bwMode="auto">
            <a:xfrm>
              <a:off x="10056679" y="380874"/>
              <a:ext cx="183736" cy="76183"/>
            </a:xfrm>
            <a:custGeom>
              <a:avLst/>
              <a:gdLst>
                <a:gd name="T0" fmla="*/ 0 w 17"/>
                <a:gd name="T1" fmla="*/ 7 h 7"/>
                <a:gd name="T2" fmla="*/ 17 w 17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6"/>
                    <a:pt x="15" y="1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8" name="Freeform 193"/>
            <p:cNvSpPr/>
            <p:nvPr/>
          </p:nvSpPr>
          <p:spPr bwMode="auto">
            <a:xfrm>
              <a:off x="9523398" y="277803"/>
              <a:ext cx="340583" cy="255437"/>
            </a:xfrm>
            <a:custGeom>
              <a:avLst/>
              <a:gdLst>
                <a:gd name="T0" fmla="*/ 11 w 32"/>
                <a:gd name="T1" fmla="*/ 24 h 24"/>
                <a:gd name="T2" fmla="*/ 26 w 32"/>
                <a:gd name="T3" fmla="*/ 14 h 24"/>
                <a:gd name="T4" fmla="*/ 20 w 32"/>
                <a:gd name="T5" fmla="*/ 14 h 24"/>
                <a:gd name="T6" fmla="*/ 32 w 32"/>
                <a:gd name="T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11" y="24"/>
                  </a:moveTo>
                  <a:cubicBezTo>
                    <a:pt x="0" y="19"/>
                    <a:pt x="24" y="0"/>
                    <a:pt x="26" y="14"/>
                  </a:cubicBezTo>
                  <a:cubicBezTo>
                    <a:pt x="27" y="20"/>
                    <a:pt x="20" y="20"/>
                    <a:pt x="20" y="14"/>
                  </a:cubicBezTo>
                  <a:cubicBezTo>
                    <a:pt x="19" y="8"/>
                    <a:pt x="27" y="4"/>
                    <a:pt x="3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1" name="组合 1480"/>
          <p:cNvGrpSpPr/>
          <p:nvPr/>
        </p:nvGrpSpPr>
        <p:grpSpPr>
          <a:xfrm>
            <a:off x="10337278" y="911501"/>
            <a:ext cx="725979" cy="300251"/>
            <a:chOff x="10504815" y="295728"/>
            <a:chExt cx="725979" cy="300251"/>
          </a:xfrm>
        </p:grpSpPr>
        <p:sp>
          <p:nvSpPr>
            <p:cNvPr id="229" name="Freeform 194"/>
            <p:cNvSpPr/>
            <p:nvPr/>
          </p:nvSpPr>
          <p:spPr bwMode="auto">
            <a:xfrm>
              <a:off x="10504815" y="371911"/>
              <a:ext cx="233030" cy="224068"/>
            </a:xfrm>
            <a:custGeom>
              <a:avLst/>
              <a:gdLst>
                <a:gd name="T0" fmla="*/ 3 w 22"/>
                <a:gd name="T1" fmla="*/ 20 h 21"/>
                <a:gd name="T2" fmla="*/ 22 w 22"/>
                <a:gd name="T3" fmla="*/ 18 h 21"/>
                <a:gd name="T4" fmla="*/ 20 w 22"/>
                <a:gd name="T5" fmla="*/ 2 h 21"/>
                <a:gd name="T6" fmla="*/ 2 w 22"/>
                <a:gd name="T7" fmla="*/ 2 h 21"/>
                <a:gd name="T8" fmla="*/ 3 w 22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3" y="20"/>
                  </a:moveTo>
                  <a:cubicBezTo>
                    <a:pt x="7" y="21"/>
                    <a:pt x="17" y="18"/>
                    <a:pt x="22" y="18"/>
                  </a:cubicBezTo>
                  <a:cubicBezTo>
                    <a:pt x="21" y="13"/>
                    <a:pt x="21" y="7"/>
                    <a:pt x="20" y="2"/>
                  </a:cubicBezTo>
                  <a:cubicBezTo>
                    <a:pt x="14" y="0"/>
                    <a:pt x="7" y="1"/>
                    <a:pt x="2" y="2"/>
                  </a:cubicBezTo>
                  <a:cubicBezTo>
                    <a:pt x="1" y="2"/>
                    <a:pt x="0" y="16"/>
                    <a:pt x="3" y="2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0" name="Freeform 195"/>
            <p:cNvSpPr/>
            <p:nvPr/>
          </p:nvSpPr>
          <p:spPr bwMode="auto">
            <a:xfrm>
              <a:off x="10845397" y="362948"/>
              <a:ext cx="237512" cy="210623"/>
            </a:xfrm>
            <a:custGeom>
              <a:avLst/>
              <a:gdLst>
                <a:gd name="T0" fmla="*/ 3 w 22"/>
                <a:gd name="T1" fmla="*/ 19 h 20"/>
                <a:gd name="T2" fmla="*/ 22 w 22"/>
                <a:gd name="T3" fmla="*/ 17 h 20"/>
                <a:gd name="T4" fmla="*/ 20 w 22"/>
                <a:gd name="T5" fmla="*/ 1 h 20"/>
                <a:gd name="T6" fmla="*/ 2 w 22"/>
                <a:gd name="T7" fmla="*/ 1 h 20"/>
                <a:gd name="T8" fmla="*/ 3 w 22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3" y="19"/>
                  </a:moveTo>
                  <a:cubicBezTo>
                    <a:pt x="7" y="20"/>
                    <a:pt x="17" y="17"/>
                    <a:pt x="22" y="17"/>
                  </a:cubicBezTo>
                  <a:cubicBezTo>
                    <a:pt x="21" y="12"/>
                    <a:pt x="21" y="6"/>
                    <a:pt x="20" y="1"/>
                  </a:cubicBezTo>
                  <a:cubicBezTo>
                    <a:pt x="14" y="0"/>
                    <a:pt x="6" y="0"/>
                    <a:pt x="2" y="1"/>
                  </a:cubicBezTo>
                  <a:cubicBezTo>
                    <a:pt x="1" y="2"/>
                    <a:pt x="0" y="15"/>
                    <a:pt x="3" y="1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1" name="Freeform 196"/>
            <p:cNvSpPr/>
            <p:nvPr/>
          </p:nvSpPr>
          <p:spPr bwMode="auto">
            <a:xfrm>
              <a:off x="10728882" y="457057"/>
              <a:ext cx="116515" cy="8963"/>
            </a:xfrm>
            <a:custGeom>
              <a:avLst/>
              <a:gdLst>
                <a:gd name="T0" fmla="*/ 0 w 11"/>
                <a:gd name="T1" fmla="*/ 1 h 1"/>
                <a:gd name="T2" fmla="*/ 11 w 1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2" name="Freeform 197"/>
            <p:cNvSpPr/>
            <p:nvPr/>
          </p:nvSpPr>
          <p:spPr bwMode="auto">
            <a:xfrm>
              <a:off x="11069465" y="295728"/>
              <a:ext cx="161329" cy="120996"/>
            </a:xfrm>
            <a:custGeom>
              <a:avLst/>
              <a:gdLst>
                <a:gd name="T0" fmla="*/ 0 w 15"/>
                <a:gd name="T1" fmla="*/ 11 h 11"/>
                <a:gd name="T2" fmla="*/ 8 w 15"/>
                <a:gd name="T3" fmla="*/ 3 h 11"/>
                <a:gd name="T4" fmla="*/ 15 w 1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2" y="8"/>
                    <a:pt x="5" y="6"/>
                    <a:pt x="8" y="3"/>
                  </a:cubicBezTo>
                  <a:cubicBezTo>
                    <a:pt x="11" y="1"/>
                    <a:pt x="11" y="0"/>
                    <a:pt x="15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3" name="Freeform 198"/>
            <p:cNvSpPr/>
            <p:nvPr/>
          </p:nvSpPr>
          <p:spPr bwMode="auto">
            <a:xfrm>
              <a:off x="10580998" y="295728"/>
              <a:ext cx="147885" cy="85146"/>
            </a:xfrm>
            <a:custGeom>
              <a:avLst/>
              <a:gdLst>
                <a:gd name="T0" fmla="*/ 0 w 14"/>
                <a:gd name="T1" fmla="*/ 8 h 8"/>
                <a:gd name="T2" fmla="*/ 7 w 14"/>
                <a:gd name="T3" fmla="*/ 2 h 8"/>
                <a:gd name="T4" fmla="*/ 14 w 14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2" y="5"/>
                    <a:pt x="4" y="4"/>
                    <a:pt x="7" y="2"/>
                  </a:cubicBezTo>
                  <a:cubicBezTo>
                    <a:pt x="10" y="0"/>
                    <a:pt x="11" y="0"/>
                    <a:pt x="1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4" name="Freeform 199"/>
            <p:cNvSpPr/>
            <p:nvPr/>
          </p:nvSpPr>
          <p:spPr bwMode="auto">
            <a:xfrm>
              <a:off x="10527221" y="394318"/>
              <a:ext cx="179254" cy="107552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4" y="7"/>
                    <a:pt x="13" y="2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5" name="Freeform 200"/>
            <p:cNvSpPr/>
            <p:nvPr/>
          </p:nvSpPr>
          <p:spPr bwMode="auto">
            <a:xfrm>
              <a:off x="10536184" y="448094"/>
              <a:ext cx="183736" cy="125478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8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6" name="Freeform 201"/>
            <p:cNvSpPr/>
            <p:nvPr/>
          </p:nvSpPr>
          <p:spPr bwMode="auto">
            <a:xfrm>
              <a:off x="10867804" y="371911"/>
              <a:ext cx="179254" cy="116515"/>
            </a:xfrm>
            <a:custGeom>
              <a:avLst/>
              <a:gdLst>
                <a:gd name="T0" fmla="*/ 0 w 17"/>
                <a:gd name="T1" fmla="*/ 11 h 11"/>
                <a:gd name="T2" fmla="*/ 17 w 17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4" y="8"/>
                    <a:pt x="13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7" name="Freeform 202"/>
            <p:cNvSpPr/>
            <p:nvPr/>
          </p:nvSpPr>
          <p:spPr bwMode="auto">
            <a:xfrm>
              <a:off x="10876767" y="434650"/>
              <a:ext cx="183736" cy="129959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7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7" name="组合 1476"/>
          <p:cNvGrpSpPr/>
          <p:nvPr/>
        </p:nvGrpSpPr>
        <p:grpSpPr>
          <a:xfrm>
            <a:off x="10283099" y="2536668"/>
            <a:ext cx="1101927" cy="1641647"/>
            <a:chOff x="11114279" y="976893"/>
            <a:chExt cx="658759" cy="981417"/>
          </a:xfrm>
        </p:grpSpPr>
        <p:sp>
          <p:nvSpPr>
            <p:cNvPr id="238" name="Freeform 203"/>
            <p:cNvSpPr/>
            <p:nvPr/>
          </p:nvSpPr>
          <p:spPr bwMode="auto">
            <a:xfrm>
              <a:off x="11217350" y="1075483"/>
              <a:ext cx="268881" cy="358508"/>
            </a:xfrm>
            <a:custGeom>
              <a:avLst/>
              <a:gdLst>
                <a:gd name="T0" fmla="*/ 18 w 25"/>
                <a:gd name="T1" fmla="*/ 0 h 34"/>
                <a:gd name="T2" fmla="*/ 25 w 25"/>
                <a:gd name="T3" fmla="*/ 6 h 34"/>
                <a:gd name="T4" fmla="*/ 8 w 25"/>
                <a:gd name="T5" fmla="*/ 34 h 34"/>
                <a:gd name="T6" fmla="*/ 0 w 25"/>
                <a:gd name="T7" fmla="*/ 29 h 34"/>
                <a:gd name="T8" fmla="*/ 18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8" y="0"/>
                  </a:moveTo>
                  <a:cubicBezTo>
                    <a:pt x="19" y="1"/>
                    <a:pt x="23" y="3"/>
                    <a:pt x="25" y="6"/>
                  </a:cubicBezTo>
                  <a:cubicBezTo>
                    <a:pt x="22" y="10"/>
                    <a:pt x="8" y="34"/>
                    <a:pt x="8" y="34"/>
                  </a:cubicBezTo>
                  <a:cubicBezTo>
                    <a:pt x="8" y="34"/>
                    <a:pt x="2" y="32"/>
                    <a:pt x="0" y="29"/>
                  </a:cubicBezTo>
                  <a:cubicBezTo>
                    <a:pt x="0" y="29"/>
                    <a:pt x="14" y="3"/>
                    <a:pt x="1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9" name="Freeform 204"/>
            <p:cNvSpPr/>
            <p:nvPr/>
          </p:nvSpPr>
          <p:spPr bwMode="auto">
            <a:xfrm>
              <a:off x="11208387" y="1402622"/>
              <a:ext cx="76183" cy="85146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6 h 8"/>
                <a:gd name="T4" fmla="*/ 3 w 7"/>
                <a:gd name="T5" fmla="*/ 8 h 8"/>
                <a:gd name="T6" fmla="*/ 7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4" y="6"/>
                    <a:pt x="6" y="4"/>
                    <a:pt x="7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" name="Freeform 206"/>
            <p:cNvSpPr/>
            <p:nvPr/>
          </p:nvSpPr>
          <p:spPr bwMode="auto">
            <a:xfrm>
              <a:off x="11432455" y="976893"/>
              <a:ext cx="107552" cy="138922"/>
            </a:xfrm>
            <a:custGeom>
              <a:avLst/>
              <a:gdLst>
                <a:gd name="T0" fmla="*/ 4 w 10"/>
                <a:gd name="T1" fmla="*/ 13 h 13"/>
                <a:gd name="T2" fmla="*/ 10 w 10"/>
                <a:gd name="T3" fmla="*/ 2 h 13"/>
                <a:gd name="T4" fmla="*/ 8 w 10"/>
                <a:gd name="T5" fmla="*/ 0 h 13"/>
                <a:gd name="T6" fmla="*/ 0 w 10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4" y="13"/>
                  </a:moveTo>
                  <a:cubicBezTo>
                    <a:pt x="4" y="11"/>
                    <a:pt x="9" y="4"/>
                    <a:pt x="10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1"/>
                    <a:pt x="1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0" name="Freeform 207"/>
            <p:cNvSpPr/>
            <p:nvPr/>
          </p:nvSpPr>
          <p:spPr bwMode="auto">
            <a:xfrm>
              <a:off x="11401085" y="1299551"/>
              <a:ext cx="192698" cy="286806"/>
            </a:xfrm>
            <a:custGeom>
              <a:avLst/>
              <a:gdLst>
                <a:gd name="T0" fmla="*/ 0 w 18"/>
                <a:gd name="T1" fmla="*/ 0 h 27"/>
                <a:gd name="T2" fmla="*/ 8 w 18"/>
                <a:gd name="T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cubicBezTo>
                    <a:pt x="11" y="2"/>
                    <a:pt x="18" y="19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1" name="Freeform 208"/>
            <p:cNvSpPr/>
            <p:nvPr/>
          </p:nvSpPr>
          <p:spPr bwMode="auto">
            <a:xfrm>
              <a:off x="11486231" y="1147185"/>
              <a:ext cx="192698" cy="457098"/>
            </a:xfrm>
            <a:custGeom>
              <a:avLst/>
              <a:gdLst>
                <a:gd name="T0" fmla="*/ 0 w 18"/>
                <a:gd name="T1" fmla="*/ 0 h 43"/>
                <a:gd name="T2" fmla="*/ 10 w 18"/>
                <a:gd name="T3" fmla="*/ 6 h 43"/>
                <a:gd name="T4" fmla="*/ 16 w 18"/>
                <a:gd name="T5" fmla="*/ 17 h 43"/>
                <a:gd name="T6" fmla="*/ 14 w 18"/>
                <a:gd name="T7" fmla="*/ 38 h 43"/>
                <a:gd name="T8" fmla="*/ 10 w 18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4" y="2"/>
                    <a:pt x="7" y="3"/>
                    <a:pt x="10" y="6"/>
                  </a:cubicBezTo>
                  <a:cubicBezTo>
                    <a:pt x="13" y="9"/>
                    <a:pt x="15" y="13"/>
                    <a:pt x="16" y="17"/>
                  </a:cubicBezTo>
                  <a:cubicBezTo>
                    <a:pt x="18" y="24"/>
                    <a:pt x="18" y="32"/>
                    <a:pt x="14" y="38"/>
                  </a:cubicBezTo>
                  <a:cubicBezTo>
                    <a:pt x="13" y="39"/>
                    <a:pt x="12" y="41"/>
                    <a:pt x="10" y="4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" name="Freeform 209"/>
            <p:cNvSpPr/>
            <p:nvPr/>
          </p:nvSpPr>
          <p:spPr bwMode="auto">
            <a:xfrm>
              <a:off x="11477268" y="1572913"/>
              <a:ext cx="241993" cy="322657"/>
            </a:xfrm>
            <a:custGeom>
              <a:avLst/>
              <a:gdLst>
                <a:gd name="T0" fmla="*/ 2 w 23"/>
                <a:gd name="T1" fmla="*/ 30 h 30"/>
                <a:gd name="T2" fmla="*/ 1 w 23"/>
                <a:gd name="T3" fmla="*/ 1 h 30"/>
                <a:gd name="T4" fmla="*/ 7 w 23"/>
                <a:gd name="T5" fmla="*/ 1 h 30"/>
                <a:gd name="T6" fmla="*/ 14 w 23"/>
                <a:gd name="T7" fmla="*/ 7 h 30"/>
                <a:gd name="T8" fmla="*/ 23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2" y="30"/>
                  </a:moveTo>
                  <a:cubicBezTo>
                    <a:pt x="1" y="29"/>
                    <a:pt x="0" y="2"/>
                    <a:pt x="1" y="1"/>
                  </a:cubicBezTo>
                  <a:cubicBezTo>
                    <a:pt x="2" y="0"/>
                    <a:pt x="6" y="1"/>
                    <a:pt x="7" y="1"/>
                  </a:cubicBezTo>
                  <a:cubicBezTo>
                    <a:pt x="11" y="2"/>
                    <a:pt x="12" y="4"/>
                    <a:pt x="14" y="7"/>
                  </a:cubicBezTo>
                  <a:cubicBezTo>
                    <a:pt x="16" y="11"/>
                    <a:pt x="22" y="27"/>
                    <a:pt x="23" y="3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" name="Freeform 210"/>
            <p:cNvSpPr/>
            <p:nvPr/>
          </p:nvSpPr>
          <p:spPr bwMode="auto">
            <a:xfrm>
              <a:off x="11495194" y="1245774"/>
              <a:ext cx="67220" cy="71702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4 h 7"/>
                <a:gd name="T4" fmla="*/ 1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7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" name="Freeform 211"/>
            <p:cNvSpPr/>
            <p:nvPr/>
          </p:nvSpPr>
          <p:spPr bwMode="auto">
            <a:xfrm>
              <a:off x="11508638" y="1626689"/>
              <a:ext cx="62739" cy="76183"/>
            </a:xfrm>
            <a:custGeom>
              <a:avLst/>
              <a:gdLst>
                <a:gd name="T0" fmla="*/ 4 w 6"/>
                <a:gd name="T1" fmla="*/ 1 h 7"/>
                <a:gd name="T2" fmla="*/ 6 w 6"/>
                <a:gd name="T3" fmla="*/ 5 h 7"/>
                <a:gd name="T4" fmla="*/ 2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5" y="6"/>
                    <a:pt x="4" y="7"/>
                    <a:pt x="2" y="5"/>
                  </a:cubicBezTo>
                  <a:cubicBezTo>
                    <a:pt x="0" y="3"/>
                    <a:pt x="2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" name="Freeform 212"/>
            <p:cNvSpPr/>
            <p:nvPr/>
          </p:nvSpPr>
          <p:spPr bwMode="auto">
            <a:xfrm>
              <a:off x="11123241" y="1604282"/>
              <a:ext cx="362990" cy="44814"/>
            </a:xfrm>
            <a:custGeom>
              <a:avLst/>
              <a:gdLst>
                <a:gd name="T0" fmla="*/ 34 w 34"/>
                <a:gd name="T1" fmla="*/ 0 h 4"/>
                <a:gd name="T2" fmla="*/ 1 w 34"/>
                <a:gd name="T3" fmla="*/ 0 h 4"/>
                <a:gd name="T4" fmla="*/ 1 w 34"/>
                <a:gd name="T5" fmla="*/ 4 h 4"/>
                <a:gd name="T6" fmla="*/ 34 w 34"/>
                <a:gd name="T7" fmla="*/ 4 h 4"/>
                <a:gd name="T8" fmla="*/ 34 w 3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cubicBezTo>
                    <a:pt x="27" y="0"/>
                    <a:pt x="4" y="0"/>
                    <a:pt x="1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2" y="4"/>
                    <a:pt x="24" y="4"/>
                    <a:pt x="34" y="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" name="Freeform 213"/>
            <p:cNvSpPr/>
            <p:nvPr/>
          </p:nvSpPr>
          <p:spPr bwMode="auto">
            <a:xfrm>
              <a:off x="11114279" y="1873164"/>
              <a:ext cx="658759" cy="85146"/>
            </a:xfrm>
            <a:custGeom>
              <a:avLst/>
              <a:gdLst>
                <a:gd name="T0" fmla="*/ 62 w 62"/>
                <a:gd name="T1" fmla="*/ 1 h 8"/>
                <a:gd name="T2" fmla="*/ 1 w 62"/>
                <a:gd name="T3" fmla="*/ 0 h 8"/>
                <a:gd name="T4" fmla="*/ 1 w 62"/>
                <a:gd name="T5" fmla="*/ 7 h 8"/>
                <a:gd name="T6" fmla="*/ 62 w 62"/>
                <a:gd name="T7" fmla="*/ 7 h 8"/>
                <a:gd name="T8" fmla="*/ 62 w 6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">
                  <a:moveTo>
                    <a:pt x="62" y="1"/>
                  </a:moveTo>
                  <a:cubicBezTo>
                    <a:pt x="51" y="1"/>
                    <a:pt x="6" y="0"/>
                    <a:pt x="1" y="0"/>
                  </a:cubicBezTo>
                  <a:cubicBezTo>
                    <a:pt x="0" y="1"/>
                    <a:pt x="1" y="6"/>
                    <a:pt x="1" y="7"/>
                  </a:cubicBezTo>
                  <a:cubicBezTo>
                    <a:pt x="22" y="8"/>
                    <a:pt x="44" y="7"/>
                    <a:pt x="62" y="7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7" name="Freeform 214"/>
            <p:cNvSpPr/>
            <p:nvPr/>
          </p:nvSpPr>
          <p:spPr bwMode="auto">
            <a:xfrm>
              <a:off x="11356272" y="1626689"/>
              <a:ext cx="120997" cy="107552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10 h 10"/>
                <a:gd name="T4" fmla="*/ 11 w 11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4" y="10"/>
                    <a:pt x="7" y="10"/>
                    <a:pt x="11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" name="Freeform 215"/>
            <p:cNvSpPr/>
            <p:nvPr/>
          </p:nvSpPr>
          <p:spPr bwMode="auto">
            <a:xfrm>
              <a:off x="11262163" y="1308513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" name="Freeform 216"/>
            <p:cNvSpPr/>
            <p:nvPr/>
          </p:nvSpPr>
          <p:spPr bwMode="auto">
            <a:xfrm>
              <a:off x="11293533" y="1245774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" name="Freeform 217"/>
            <p:cNvSpPr/>
            <p:nvPr/>
          </p:nvSpPr>
          <p:spPr bwMode="auto">
            <a:xfrm>
              <a:off x="11324902" y="1191998"/>
              <a:ext cx="44814" cy="22407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9" name="组合 1478"/>
          <p:cNvGrpSpPr/>
          <p:nvPr/>
        </p:nvGrpSpPr>
        <p:grpSpPr>
          <a:xfrm>
            <a:off x="7682166" y="2926701"/>
            <a:ext cx="909715" cy="694609"/>
            <a:chOff x="11047058" y="62698"/>
            <a:chExt cx="909715" cy="694609"/>
          </a:xfrm>
        </p:grpSpPr>
        <p:sp>
          <p:nvSpPr>
            <p:cNvPr id="21" name="Freeform 218"/>
            <p:cNvSpPr/>
            <p:nvPr/>
          </p:nvSpPr>
          <p:spPr bwMode="auto">
            <a:xfrm>
              <a:off x="11401085" y="94067"/>
              <a:ext cx="519837" cy="564650"/>
            </a:xfrm>
            <a:custGeom>
              <a:avLst/>
              <a:gdLst>
                <a:gd name="T0" fmla="*/ 0 w 49"/>
                <a:gd name="T1" fmla="*/ 44 h 53"/>
                <a:gd name="T2" fmla="*/ 9 w 49"/>
                <a:gd name="T3" fmla="*/ 42 h 53"/>
                <a:gd name="T4" fmla="*/ 7 w 49"/>
                <a:gd name="T5" fmla="*/ 48 h 53"/>
                <a:gd name="T6" fmla="*/ 15 w 49"/>
                <a:gd name="T7" fmla="*/ 45 h 53"/>
                <a:gd name="T8" fmla="*/ 13 w 49"/>
                <a:gd name="T9" fmla="*/ 53 h 53"/>
                <a:gd name="T10" fmla="*/ 49 w 49"/>
                <a:gd name="T11" fmla="*/ 10 h 53"/>
                <a:gd name="T12" fmla="*/ 37 w 49"/>
                <a:gd name="T13" fmla="*/ 0 h 53"/>
                <a:gd name="T14" fmla="*/ 0 w 49"/>
                <a:gd name="T1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53">
                  <a:moveTo>
                    <a:pt x="0" y="44"/>
                  </a:moveTo>
                  <a:cubicBezTo>
                    <a:pt x="3" y="43"/>
                    <a:pt x="6" y="42"/>
                    <a:pt x="9" y="42"/>
                  </a:cubicBezTo>
                  <a:cubicBezTo>
                    <a:pt x="9" y="44"/>
                    <a:pt x="8" y="46"/>
                    <a:pt x="7" y="48"/>
                  </a:cubicBezTo>
                  <a:cubicBezTo>
                    <a:pt x="10" y="48"/>
                    <a:pt x="13" y="46"/>
                    <a:pt x="15" y="45"/>
                  </a:cubicBezTo>
                  <a:cubicBezTo>
                    <a:pt x="14" y="48"/>
                    <a:pt x="14" y="51"/>
                    <a:pt x="13" y="53"/>
                  </a:cubicBezTo>
                  <a:cubicBezTo>
                    <a:pt x="17" y="52"/>
                    <a:pt x="44" y="16"/>
                    <a:pt x="49" y="10"/>
                  </a:cubicBezTo>
                  <a:cubicBezTo>
                    <a:pt x="45" y="7"/>
                    <a:pt x="41" y="4"/>
                    <a:pt x="37" y="0"/>
                  </a:cubicBezTo>
                  <a:cubicBezTo>
                    <a:pt x="30" y="8"/>
                    <a:pt x="3" y="40"/>
                    <a:pt x="0" y="4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" name="Freeform 219"/>
            <p:cNvSpPr/>
            <p:nvPr/>
          </p:nvSpPr>
          <p:spPr bwMode="auto">
            <a:xfrm>
              <a:off x="11562414" y="179213"/>
              <a:ext cx="318176" cy="394359"/>
            </a:xfrm>
            <a:custGeom>
              <a:avLst/>
              <a:gdLst>
                <a:gd name="T0" fmla="*/ 30 w 30"/>
                <a:gd name="T1" fmla="*/ 0 h 37"/>
                <a:gd name="T2" fmla="*/ 0 w 30"/>
                <a:gd name="T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cubicBezTo>
                    <a:pt x="29" y="2"/>
                    <a:pt x="2" y="35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" name="Freeform 220"/>
            <p:cNvSpPr/>
            <p:nvPr/>
          </p:nvSpPr>
          <p:spPr bwMode="auto">
            <a:xfrm>
              <a:off x="11508638" y="138881"/>
              <a:ext cx="318176" cy="403322"/>
            </a:xfrm>
            <a:custGeom>
              <a:avLst/>
              <a:gdLst>
                <a:gd name="T0" fmla="*/ 30 w 30"/>
                <a:gd name="T1" fmla="*/ 0 h 38"/>
                <a:gd name="T2" fmla="*/ 0 w 30"/>
                <a:gd name="T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8">
                  <a:moveTo>
                    <a:pt x="30" y="0"/>
                  </a:moveTo>
                  <a:cubicBezTo>
                    <a:pt x="28" y="2"/>
                    <a:pt x="2" y="35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" name="Freeform 221"/>
            <p:cNvSpPr/>
            <p:nvPr/>
          </p:nvSpPr>
          <p:spPr bwMode="auto">
            <a:xfrm>
              <a:off x="11795444" y="62698"/>
              <a:ext cx="161329" cy="138922"/>
            </a:xfrm>
            <a:custGeom>
              <a:avLst/>
              <a:gdLst>
                <a:gd name="T0" fmla="*/ 12 w 15"/>
                <a:gd name="T1" fmla="*/ 13 h 13"/>
                <a:gd name="T2" fmla="*/ 14 w 15"/>
                <a:gd name="T3" fmla="*/ 8 h 13"/>
                <a:gd name="T4" fmla="*/ 5 w 15"/>
                <a:gd name="T5" fmla="*/ 1 h 13"/>
                <a:gd name="T6" fmla="*/ 0 w 15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2" y="13"/>
                  </a:moveTo>
                  <a:cubicBezTo>
                    <a:pt x="14" y="12"/>
                    <a:pt x="15" y="9"/>
                    <a:pt x="14" y="8"/>
                  </a:cubicBezTo>
                  <a:cubicBezTo>
                    <a:pt x="12" y="6"/>
                    <a:pt x="6" y="2"/>
                    <a:pt x="5" y="1"/>
                  </a:cubicBezTo>
                  <a:cubicBezTo>
                    <a:pt x="2" y="0"/>
                    <a:pt x="1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" name="Freeform 222"/>
            <p:cNvSpPr/>
            <p:nvPr/>
          </p:nvSpPr>
          <p:spPr bwMode="auto">
            <a:xfrm>
              <a:off x="11392123" y="564609"/>
              <a:ext cx="156847" cy="156847"/>
            </a:xfrm>
            <a:custGeom>
              <a:avLst/>
              <a:gdLst>
                <a:gd name="T0" fmla="*/ 15 w 15"/>
                <a:gd name="T1" fmla="*/ 9 h 15"/>
                <a:gd name="T2" fmla="*/ 0 w 15"/>
                <a:gd name="T3" fmla="*/ 15 h 15"/>
                <a:gd name="T4" fmla="*/ 1 w 1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5" y="9"/>
                  </a:moveTo>
                  <a:cubicBezTo>
                    <a:pt x="10" y="11"/>
                    <a:pt x="5" y="13"/>
                    <a:pt x="0" y="15"/>
                  </a:cubicBezTo>
                  <a:cubicBezTo>
                    <a:pt x="1" y="9"/>
                    <a:pt x="0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6" name="Freeform 223"/>
            <p:cNvSpPr/>
            <p:nvPr/>
          </p:nvSpPr>
          <p:spPr bwMode="auto">
            <a:xfrm>
              <a:off x="11392123" y="649755"/>
              <a:ext cx="49295" cy="71702"/>
            </a:xfrm>
            <a:custGeom>
              <a:avLst/>
              <a:gdLst>
                <a:gd name="T0" fmla="*/ 11 w 11"/>
                <a:gd name="T1" fmla="*/ 12 h 16"/>
                <a:gd name="T2" fmla="*/ 2 w 11"/>
                <a:gd name="T3" fmla="*/ 0 h 16"/>
                <a:gd name="T4" fmla="*/ 0 w 11"/>
                <a:gd name="T5" fmla="*/ 16 h 16"/>
                <a:gd name="T6" fmla="*/ 11 w 11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11" y="12"/>
                  </a:moveTo>
                  <a:lnTo>
                    <a:pt x="2" y="0"/>
                  </a:lnTo>
                  <a:lnTo>
                    <a:pt x="0" y="16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7" name="Freeform 224"/>
            <p:cNvSpPr/>
            <p:nvPr/>
          </p:nvSpPr>
          <p:spPr bwMode="auto">
            <a:xfrm>
              <a:off x="11047058" y="721456"/>
              <a:ext cx="331620" cy="35851"/>
            </a:xfrm>
            <a:custGeom>
              <a:avLst/>
              <a:gdLst>
                <a:gd name="T0" fmla="*/ 0 w 31"/>
                <a:gd name="T1" fmla="*/ 0 h 3"/>
                <a:gd name="T2" fmla="*/ 31 w 31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cubicBezTo>
                    <a:pt x="7" y="3"/>
                    <a:pt x="23" y="0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8" name="组合 1477"/>
          <p:cNvGrpSpPr/>
          <p:nvPr/>
        </p:nvGrpSpPr>
        <p:grpSpPr>
          <a:xfrm>
            <a:off x="10867402" y="197863"/>
            <a:ext cx="255437" cy="255437"/>
            <a:chOff x="11625153" y="690087"/>
            <a:chExt cx="255437" cy="255437"/>
          </a:xfrm>
        </p:grpSpPr>
        <p:sp>
          <p:nvSpPr>
            <p:cNvPr id="28" name="Freeform 225"/>
            <p:cNvSpPr/>
            <p:nvPr/>
          </p:nvSpPr>
          <p:spPr bwMode="auto">
            <a:xfrm>
              <a:off x="11710299" y="775233"/>
              <a:ext cx="85146" cy="85146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5 h 8"/>
                <a:gd name="T4" fmla="*/ 1 w 8"/>
                <a:gd name="T5" fmla="*/ 5 h 8"/>
                <a:gd name="T6" fmla="*/ 4 w 8"/>
                <a:gd name="T7" fmla="*/ 0 h 8"/>
                <a:gd name="T8" fmla="*/ 7 w 8"/>
                <a:gd name="T9" fmla="*/ 2 h 8"/>
                <a:gd name="T10" fmla="*/ 8 w 8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8" y="4"/>
                    <a:pt x="8" y="4"/>
                    <a:pt x="8" y="5"/>
                  </a:cubicBezTo>
                  <a:cubicBezTo>
                    <a:pt x="7" y="8"/>
                    <a:pt x="2" y="7"/>
                    <a:pt x="1" y="5"/>
                  </a:cubicBez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7" y="1"/>
                    <a:pt x="7" y="2"/>
                  </a:cubicBezTo>
                  <a:lnTo>
                    <a:pt x="8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9" name="Freeform 226"/>
            <p:cNvSpPr/>
            <p:nvPr/>
          </p:nvSpPr>
          <p:spPr bwMode="auto">
            <a:xfrm>
              <a:off x="11625153" y="690087"/>
              <a:ext cx="255437" cy="255437"/>
            </a:xfrm>
            <a:custGeom>
              <a:avLst/>
              <a:gdLst>
                <a:gd name="T0" fmla="*/ 14 w 24"/>
                <a:gd name="T1" fmla="*/ 0 h 24"/>
                <a:gd name="T2" fmla="*/ 19 w 24"/>
                <a:gd name="T3" fmla="*/ 2 h 24"/>
                <a:gd name="T4" fmla="*/ 17 w 24"/>
                <a:gd name="T5" fmla="*/ 5 h 24"/>
                <a:gd name="T6" fmla="*/ 19 w 24"/>
                <a:gd name="T7" fmla="*/ 8 h 24"/>
                <a:gd name="T8" fmla="*/ 23 w 24"/>
                <a:gd name="T9" fmla="*/ 7 h 24"/>
                <a:gd name="T10" fmla="*/ 24 w 24"/>
                <a:gd name="T11" fmla="*/ 13 h 24"/>
                <a:gd name="T12" fmla="*/ 20 w 24"/>
                <a:gd name="T13" fmla="*/ 13 h 24"/>
                <a:gd name="T14" fmla="*/ 19 w 24"/>
                <a:gd name="T15" fmla="*/ 16 h 24"/>
                <a:gd name="T16" fmla="*/ 21 w 24"/>
                <a:gd name="T17" fmla="*/ 19 h 24"/>
                <a:gd name="T18" fmla="*/ 17 w 24"/>
                <a:gd name="T19" fmla="*/ 23 h 24"/>
                <a:gd name="T20" fmla="*/ 15 w 24"/>
                <a:gd name="T21" fmla="*/ 20 h 24"/>
                <a:gd name="T22" fmla="*/ 12 w 24"/>
                <a:gd name="T23" fmla="*/ 20 h 24"/>
                <a:gd name="T24" fmla="*/ 10 w 24"/>
                <a:gd name="T25" fmla="*/ 24 h 24"/>
                <a:gd name="T26" fmla="*/ 5 w 24"/>
                <a:gd name="T27" fmla="*/ 22 h 24"/>
                <a:gd name="T28" fmla="*/ 6 w 24"/>
                <a:gd name="T29" fmla="*/ 18 h 24"/>
                <a:gd name="T30" fmla="*/ 5 w 24"/>
                <a:gd name="T31" fmla="*/ 15 h 24"/>
                <a:gd name="T32" fmla="*/ 1 w 24"/>
                <a:gd name="T33" fmla="*/ 16 h 24"/>
                <a:gd name="T34" fmla="*/ 0 w 24"/>
                <a:gd name="T35" fmla="*/ 11 h 24"/>
                <a:gd name="T36" fmla="*/ 4 w 24"/>
                <a:gd name="T37" fmla="*/ 10 h 24"/>
                <a:gd name="T38" fmla="*/ 5 w 24"/>
                <a:gd name="T39" fmla="*/ 8 h 24"/>
                <a:gd name="T40" fmla="*/ 2 w 24"/>
                <a:gd name="T41" fmla="*/ 4 h 24"/>
                <a:gd name="T42" fmla="*/ 7 w 24"/>
                <a:gd name="T43" fmla="*/ 1 h 24"/>
                <a:gd name="T44" fmla="*/ 9 w 24"/>
                <a:gd name="T45" fmla="*/ 4 h 24"/>
                <a:gd name="T46" fmla="*/ 12 w 24"/>
                <a:gd name="T47" fmla="*/ 4 h 24"/>
                <a:gd name="T48" fmla="*/ 14 w 24"/>
                <a:gd name="T4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4">
                  <a:moveTo>
                    <a:pt x="14" y="0"/>
                  </a:moveTo>
                  <a:cubicBezTo>
                    <a:pt x="16" y="0"/>
                    <a:pt x="17" y="1"/>
                    <a:pt x="19" y="2"/>
                  </a:cubicBezTo>
                  <a:cubicBezTo>
                    <a:pt x="19" y="3"/>
                    <a:pt x="18" y="5"/>
                    <a:pt x="17" y="5"/>
                  </a:cubicBezTo>
                  <a:cubicBezTo>
                    <a:pt x="18" y="6"/>
                    <a:pt x="18" y="7"/>
                    <a:pt x="19" y="8"/>
                  </a:cubicBezTo>
                  <a:cubicBezTo>
                    <a:pt x="20" y="8"/>
                    <a:pt x="22" y="8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3" y="13"/>
                    <a:pt x="21" y="13"/>
                    <a:pt x="20" y="13"/>
                  </a:cubicBezTo>
                  <a:cubicBezTo>
                    <a:pt x="20" y="14"/>
                    <a:pt x="19" y="15"/>
                    <a:pt x="19" y="16"/>
                  </a:cubicBezTo>
                  <a:cubicBezTo>
                    <a:pt x="19" y="17"/>
                    <a:pt x="21" y="19"/>
                    <a:pt x="21" y="19"/>
                  </a:cubicBezTo>
                  <a:cubicBezTo>
                    <a:pt x="20" y="21"/>
                    <a:pt x="19" y="22"/>
                    <a:pt x="17" y="23"/>
                  </a:cubicBezTo>
                  <a:cubicBezTo>
                    <a:pt x="17" y="22"/>
                    <a:pt x="15" y="20"/>
                    <a:pt x="15" y="20"/>
                  </a:cubicBezTo>
                  <a:cubicBezTo>
                    <a:pt x="14" y="20"/>
                    <a:pt x="12" y="20"/>
                    <a:pt x="12" y="20"/>
                  </a:cubicBezTo>
                  <a:cubicBezTo>
                    <a:pt x="11" y="21"/>
                    <a:pt x="10" y="23"/>
                    <a:pt x="10" y="24"/>
                  </a:cubicBezTo>
                  <a:cubicBezTo>
                    <a:pt x="8" y="24"/>
                    <a:pt x="7" y="23"/>
                    <a:pt x="5" y="22"/>
                  </a:cubicBezTo>
                  <a:cubicBezTo>
                    <a:pt x="5" y="21"/>
                    <a:pt x="6" y="19"/>
                    <a:pt x="6" y="18"/>
                  </a:cubicBezTo>
                  <a:cubicBezTo>
                    <a:pt x="6" y="18"/>
                    <a:pt x="5" y="16"/>
                    <a:pt x="5" y="15"/>
                  </a:cubicBezTo>
                  <a:cubicBezTo>
                    <a:pt x="4" y="16"/>
                    <a:pt x="2" y="16"/>
                    <a:pt x="1" y="16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1" y="11"/>
                    <a:pt x="3" y="10"/>
                    <a:pt x="4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7"/>
                    <a:pt x="3" y="5"/>
                    <a:pt x="2" y="4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7" y="1"/>
                    <a:pt x="9" y="3"/>
                    <a:pt x="9" y="4"/>
                  </a:cubicBezTo>
                  <a:cubicBezTo>
                    <a:pt x="10" y="4"/>
                    <a:pt x="11" y="4"/>
                    <a:pt x="12" y="4"/>
                  </a:cubicBezTo>
                  <a:lnTo>
                    <a:pt x="14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4" name="组合 1473"/>
          <p:cNvGrpSpPr/>
          <p:nvPr/>
        </p:nvGrpSpPr>
        <p:grpSpPr>
          <a:xfrm>
            <a:off x="11331219" y="5026866"/>
            <a:ext cx="354027" cy="340583"/>
            <a:chOff x="11773038" y="3638816"/>
            <a:chExt cx="354027" cy="340583"/>
          </a:xfrm>
        </p:grpSpPr>
        <p:sp>
          <p:nvSpPr>
            <p:cNvPr id="30" name="Freeform 227"/>
            <p:cNvSpPr/>
            <p:nvPr/>
          </p:nvSpPr>
          <p:spPr bwMode="auto">
            <a:xfrm>
              <a:off x="11889553" y="3755331"/>
              <a:ext cx="116515" cy="116515"/>
            </a:xfrm>
            <a:custGeom>
              <a:avLst/>
              <a:gdLst>
                <a:gd name="T0" fmla="*/ 11 w 11"/>
                <a:gd name="T1" fmla="*/ 4 h 11"/>
                <a:gd name="T2" fmla="*/ 11 w 11"/>
                <a:gd name="T3" fmla="*/ 7 h 11"/>
                <a:gd name="T4" fmla="*/ 2 w 11"/>
                <a:gd name="T5" fmla="*/ 7 h 11"/>
                <a:gd name="T6" fmla="*/ 6 w 11"/>
                <a:gd name="T7" fmla="*/ 0 h 11"/>
                <a:gd name="T8" fmla="*/ 10 w 11"/>
                <a:gd name="T9" fmla="*/ 3 h 11"/>
                <a:gd name="T10" fmla="*/ 11 w 11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4"/>
                  </a:moveTo>
                  <a:cubicBezTo>
                    <a:pt x="11" y="5"/>
                    <a:pt x="11" y="6"/>
                    <a:pt x="11" y="7"/>
                  </a:cubicBezTo>
                  <a:cubicBezTo>
                    <a:pt x="10" y="11"/>
                    <a:pt x="3" y="10"/>
                    <a:pt x="2" y="7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8" y="0"/>
                    <a:pt x="10" y="1"/>
                    <a:pt x="10" y="3"/>
                  </a:cubicBezTo>
                  <a:lnTo>
                    <a:pt x="11" y="4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1" name="Freeform 228"/>
            <p:cNvSpPr/>
            <p:nvPr/>
          </p:nvSpPr>
          <p:spPr bwMode="auto">
            <a:xfrm>
              <a:off x="11773038" y="3638816"/>
              <a:ext cx="354027" cy="340583"/>
            </a:xfrm>
            <a:custGeom>
              <a:avLst/>
              <a:gdLst>
                <a:gd name="T0" fmla="*/ 19 w 33"/>
                <a:gd name="T1" fmla="*/ 0 h 32"/>
                <a:gd name="T2" fmla="*/ 26 w 33"/>
                <a:gd name="T3" fmla="*/ 3 h 32"/>
                <a:gd name="T4" fmla="*/ 24 w 33"/>
                <a:gd name="T5" fmla="*/ 8 h 32"/>
                <a:gd name="T6" fmla="*/ 26 w 33"/>
                <a:gd name="T7" fmla="*/ 11 h 32"/>
                <a:gd name="T8" fmla="*/ 32 w 33"/>
                <a:gd name="T9" fmla="*/ 10 h 32"/>
                <a:gd name="T10" fmla="*/ 33 w 33"/>
                <a:gd name="T11" fmla="*/ 18 h 32"/>
                <a:gd name="T12" fmla="*/ 28 w 33"/>
                <a:gd name="T13" fmla="*/ 18 h 32"/>
                <a:gd name="T14" fmla="*/ 26 w 33"/>
                <a:gd name="T15" fmla="*/ 22 h 32"/>
                <a:gd name="T16" fmla="*/ 30 w 33"/>
                <a:gd name="T17" fmla="*/ 26 h 32"/>
                <a:gd name="T18" fmla="*/ 24 w 33"/>
                <a:gd name="T19" fmla="*/ 31 h 32"/>
                <a:gd name="T20" fmla="*/ 21 w 33"/>
                <a:gd name="T21" fmla="*/ 27 h 32"/>
                <a:gd name="T22" fmla="*/ 16 w 33"/>
                <a:gd name="T23" fmla="*/ 27 h 32"/>
                <a:gd name="T24" fmla="*/ 15 w 33"/>
                <a:gd name="T25" fmla="*/ 32 h 32"/>
                <a:gd name="T26" fmla="*/ 7 w 33"/>
                <a:gd name="T27" fmla="*/ 30 h 32"/>
                <a:gd name="T28" fmla="*/ 9 w 33"/>
                <a:gd name="T29" fmla="*/ 25 h 32"/>
                <a:gd name="T30" fmla="*/ 8 w 33"/>
                <a:gd name="T31" fmla="*/ 21 h 32"/>
                <a:gd name="T32" fmla="*/ 2 w 33"/>
                <a:gd name="T33" fmla="*/ 22 h 32"/>
                <a:gd name="T34" fmla="*/ 0 w 33"/>
                <a:gd name="T35" fmla="*/ 15 h 32"/>
                <a:gd name="T36" fmla="*/ 6 w 33"/>
                <a:gd name="T37" fmla="*/ 14 h 32"/>
                <a:gd name="T38" fmla="*/ 8 w 33"/>
                <a:gd name="T39" fmla="*/ 10 h 32"/>
                <a:gd name="T40" fmla="*/ 4 w 33"/>
                <a:gd name="T41" fmla="*/ 6 h 32"/>
                <a:gd name="T42" fmla="*/ 10 w 33"/>
                <a:gd name="T43" fmla="*/ 1 h 32"/>
                <a:gd name="T44" fmla="*/ 13 w 33"/>
                <a:gd name="T45" fmla="*/ 6 h 32"/>
                <a:gd name="T46" fmla="*/ 17 w 33"/>
                <a:gd name="T47" fmla="*/ 6 h 32"/>
                <a:gd name="T48" fmla="*/ 19 w 33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32">
                  <a:moveTo>
                    <a:pt x="19" y="0"/>
                  </a:moveTo>
                  <a:cubicBezTo>
                    <a:pt x="22" y="1"/>
                    <a:pt x="24" y="2"/>
                    <a:pt x="26" y="3"/>
                  </a:cubicBezTo>
                  <a:cubicBezTo>
                    <a:pt x="26" y="4"/>
                    <a:pt x="25" y="7"/>
                    <a:pt x="24" y="8"/>
                  </a:cubicBezTo>
                  <a:cubicBezTo>
                    <a:pt x="25" y="8"/>
                    <a:pt x="25" y="10"/>
                    <a:pt x="26" y="11"/>
                  </a:cubicBezTo>
                  <a:cubicBezTo>
                    <a:pt x="28" y="11"/>
                    <a:pt x="31" y="11"/>
                    <a:pt x="32" y="10"/>
                  </a:cubicBezTo>
                  <a:cubicBezTo>
                    <a:pt x="33" y="13"/>
                    <a:pt x="33" y="15"/>
                    <a:pt x="33" y="18"/>
                  </a:cubicBezTo>
                  <a:cubicBezTo>
                    <a:pt x="32" y="18"/>
                    <a:pt x="29" y="18"/>
                    <a:pt x="28" y="18"/>
                  </a:cubicBezTo>
                  <a:cubicBezTo>
                    <a:pt x="27" y="19"/>
                    <a:pt x="27" y="21"/>
                    <a:pt x="26" y="22"/>
                  </a:cubicBezTo>
                  <a:cubicBezTo>
                    <a:pt x="27" y="23"/>
                    <a:pt x="28" y="25"/>
                    <a:pt x="30" y="26"/>
                  </a:cubicBezTo>
                  <a:cubicBezTo>
                    <a:pt x="28" y="28"/>
                    <a:pt x="26" y="30"/>
                    <a:pt x="24" y="31"/>
                  </a:cubicBezTo>
                  <a:cubicBezTo>
                    <a:pt x="23" y="30"/>
                    <a:pt x="21" y="28"/>
                    <a:pt x="21" y="27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6" y="28"/>
                    <a:pt x="15" y="31"/>
                    <a:pt x="15" y="32"/>
                  </a:cubicBezTo>
                  <a:cubicBezTo>
                    <a:pt x="12" y="32"/>
                    <a:pt x="10" y="31"/>
                    <a:pt x="7" y="30"/>
                  </a:cubicBezTo>
                  <a:cubicBezTo>
                    <a:pt x="8" y="29"/>
                    <a:pt x="9" y="26"/>
                    <a:pt x="9" y="25"/>
                  </a:cubicBezTo>
                  <a:cubicBezTo>
                    <a:pt x="9" y="24"/>
                    <a:pt x="8" y="22"/>
                    <a:pt x="8" y="21"/>
                  </a:cubicBezTo>
                  <a:cubicBezTo>
                    <a:pt x="6" y="21"/>
                    <a:pt x="3" y="22"/>
                    <a:pt x="2" y="22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2" y="14"/>
                    <a:pt x="5" y="14"/>
                    <a:pt x="6" y="14"/>
                  </a:cubicBezTo>
                  <a:cubicBezTo>
                    <a:pt x="6" y="13"/>
                    <a:pt x="8" y="10"/>
                    <a:pt x="8" y="10"/>
                  </a:cubicBezTo>
                  <a:cubicBezTo>
                    <a:pt x="7" y="9"/>
                    <a:pt x="5" y="7"/>
                    <a:pt x="4" y="6"/>
                  </a:cubicBezTo>
                  <a:cubicBezTo>
                    <a:pt x="6" y="4"/>
                    <a:pt x="8" y="3"/>
                    <a:pt x="10" y="1"/>
                  </a:cubicBezTo>
                  <a:cubicBezTo>
                    <a:pt x="11" y="2"/>
                    <a:pt x="12" y="5"/>
                    <a:pt x="13" y="6"/>
                  </a:cubicBezTo>
                  <a:cubicBezTo>
                    <a:pt x="14" y="6"/>
                    <a:pt x="16" y="6"/>
                    <a:pt x="17" y="6"/>
                  </a:cubicBezTo>
                  <a:lnTo>
                    <a:pt x="19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6" name="组合 1475"/>
          <p:cNvGrpSpPr/>
          <p:nvPr/>
        </p:nvGrpSpPr>
        <p:grpSpPr>
          <a:xfrm>
            <a:off x="8635817" y="1465256"/>
            <a:ext cx="501912" cy="510873"/>
            <a:chOff x="11920922" y="1554988"/>
            <a:chExt cx="501912" cy="510873"/>
          </a:xfrm>
        </p:grpSpPr>
        <p:sp>
          <p:nvSpPr>
            <p:cNvPr id="32" name="Freeform 229"/>
            <p:cNvSpPr/>
            <p:nvPr/>
          </p:nvSpPr>
          <p:spPr bwMode="auto">
            <a:xfrm>
              <a:off x="11920922" y="1563950"/>
              <a:ext cx="501912" cy="501911"/>
            </a:xfrm>
            <a:custGeom>
              <a:avLst/>
              <a:gdLst>
                <a:gd name="T0" fmla="*/ 12 w 47"/>
                <a:gd name="T1" fmla="*/ 5 h 47"/>
                <a:gd name="T2" fmla="*/ 0 w 47"/>
                <a:gd name="T3" fmla="*/ 10 h 47"/>
                <a:gd name="T4" fmla="*/ 2 w 47"/>
                <a:gd name="T5" fmla="*/ 47 h 47"/>
                <a:gd name="T6" fmla="*/ 47 w 47"/>
                <a:gd name="T7" fmla="*/ 40 h 47"/>
                <a:gd name="T8" fmla="*/ 33 w 47"/>
                <a:gd name="T9" fmla="*/ 0 h 47"/>
                <a:gd name="T10" fmla="*/ 17 w 47"/>
                <a:gd name="T11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7">
                  <a:moveTo>
                    <a:pt x="12" y="5"/>
                  </a:moveTo>
                  <a:cubicBezTo>
                    <a:pt x="5" y="7"/>
                    <a:pt x="0" y="9"/>
                    <a:pt x="0" y="10"/>
                  </a:cubicBezTo>
                  <a:cubicBezTo>
                    <a:pt x="1" y="13"/>
                    <a:pt x="2" y="41"/>
                    <a:pt x="2" y="47"/>
                  </a:cubicBezTo>
                  <a:cubicBezTo>
                    <a:pt x="15" y="46"/>
                    <a:pt x="47" y="40"/>
                    <a:pt x="47" y="40"/>
                  </a:cubicBezTo>
                  <a:cubicBezTo>
                    <a:pt x="41" y="29"/>
                    <a:pt x="34" y="4"/>
                    <a:pt x="33" y="0"/>
                  </a:cubicBezTo>
                  <a:cubicBezTo>
                    <a:pt x="31" y="1"/>
                    <a:pt x="24" y="2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3" name="Freeform 230"/>
            <p:cNvSpPr/>
            <p:nvPr/>
          </p:nvSpPr>
          <p:spPr bwMode="auto">
            <a:xfrm>
              <a:off x="12041919" y="1554988"/>
              <a:ext cx="71702" cy="116515"/>
            </a:xfrm>
            <a:custGeom>
              <a:avLst/>
              <a:gdLst>
                <a:gd name="T0" fmla="*/ 2 w 7"/>
                <a:gd name="T1" fmla="*/ 11 h 11"/>
                <a:gd name="T2" fmla="*/ 7 w 7"/>
                <a:gd name="T3" fmla="*/ 9 h 11"/>
                <a:gd name="T4" fmla="*/ 4 w 7"/>
                <a:gd name="T5" fmla="*/ 0 h 11"/>
                <a:gd name="T6" fmla="*/ 0 w 7"/>
                <a:gd name="T7" fmla="*/ 1 h 11"/>
                <a:gd name="T8" fmla="*/ 2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3" y="11"/>
                    <a:pt x="5" y="10"/>
                    <a:pt x="7" y="9"/>
                  </a:cubicBezTo>
                  <a:cubicBezTo>
                    <a:pt x="6" y="6"/>
                    <a:pt x="5" y="3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1" y="9"/>
                    <a:pt x="2" y="1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4" name="Freeform 231"/>
            <p:cNvSpPr/>
            <p:nvPr/>
          </p:nvSpPr>
          <p:spPr bwMode="auto">
            <a:xfrm>
              <a:off x="11988143" y="1702872"/>
              <a:ext cx="241993" cy="62739"/>
            </a:xfrm>
            <a:custGeom>
              <a:avLst/>
              <a:gdLst>
                <a:gd name="T0" fmla="*/ 0 w 23"/>
                <a:gd name="T1" fmla="*/ 6 h 6"/>
                <a:gd name="T2" fmla="*/ 13 w 23"/>
                <a:gd name="T3" fmla="*/ 3 h 6"/>
                <a:gd name="T4" fmla="*/ 19 w 23"/>
                <a:gd name="T5" fmla="*/ 1 h 6"/>
                <a:gd name="T6" fmla="*/ 21 w 23"/>
                <a:gd name="T7" fmla="*/ 1 h 6"/>
                <a:gd name="T8" fmla="*/ 22 w 2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3" y="4"/>
                    <a:pt x="9" y="4"/>
                    <a:pt x="13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0"/>
                    <a:pt x="2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5" name="Freeform 232"/>
            <p:cNvSpPr/>
            <p:nvPr/>
          </p:nvSpPr>
          <p:spPr bwMode="auto">
            <a:xfrm>
              <a:off x="11988143" y="1756648"/>
              <a:ext cx="255437" cy="85146"/>
            </a:xfrm>
            <a:custGeom>
              <a:avLst/>
              <a:gdLst>
                <a:gd name="T0" fmla="*/ 0 w 24"/>
                <a:gd name="T1" fmla="*/ 8 h 8"/>
                <a:gd name="T2" fmla="*/ 24 w 24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8">
                  <a:moveTo>
                    <a:pt x="0" y="8"/>
                  </a:moveTo>
                  <a:cubicBezTo>
                    <a:pt x="7" y="5"/>
                    <a:pt x="18" y="3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6" name="Freeform 233"/>
            <p:cNvSpPr/>
            <p:nvPr/>
          </p:nvSpPr>
          <p:spPr bwMode="auto">
            <a:xfrm>
              <a:off x="12019512" y="1819387"/>
              <a:ext cx="233030" cy="76183"/>
            </a:xfrm>
            <a:custGeom>
              <a:avLst/>
              <a:gdLst>
                <a:gd name="T0" fmla="*/ 0 w 22"/>
                <a:gd name="T1" fmla="*/ 7 h 7"/>
                <a:gd name="T2" fmla="*/ 14 w 22"/>
                <a:gd name="T3" fmla="*/ 2 h 7"/>
                <a:gd name="T4" fmla="*/ 22 w 2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4" y="6"/>
                    <a:pt x="10" y="4"/>
                    <a:pt x="14" y="2"/>
                  </a:cubicBezTo>
                  <a:cubicBezTo>
                    <a:pt x="16" y="2"/>
                    <a:pt x="20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7" name="Freeform 234"/>
            <p:cNvSpPr/>
            <p:nvPr/>
          </p:nvSpPr>
          <p:spPr bwMode="auto">
            <a:xfrm>
              <a:off x="12050882" y="1926940"/>
              <a:ext cx="94108" cy="31369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3"/>
                    <a:pt x="7" y="1"/>
                    <a:pt x="9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5" name="组合 1474"/>
          <p:cNvGrpSpPr/>
          <p:nvPr/>
        </p:nvGrpSpPr>
        <p:grpSpPr>
          <a:xfrm>
            <a:off x="11654590" y="4182924"/>
            <a:ext cx="342111" cy="324105"/>
            <a:chOff x="11880590" y="3266864"/>
            <a:chExt cx="255437" cy="241993"/>
          </a:xfrm>
        </p:grpSpPr>
        <p:sp>
          <p:nvSpPr>
            <p:cNvPr id="38" name="Freeform 235"/>
            <p:cNvSpPr/>
            <p:nvPr/>
          </p:nvSpPr>
          <p:spPr bwMode="auto">
            <a:xfrm>
              <a:off x="11880590" y="3266864"/>
              <a:ext cx="192698" cy="138922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1" y="12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3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9" name="Freeform 236"/>
            <p:cNvSpPr/>
            <p:nvPr/>
          </p:nvSpPr>
          <p:spPr bwMode="auto">
            <a:xfrm>
              <a:off x="11943329" y="3374416"/>
              <a:ext cx="192698" cy="134441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2" y="13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4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8" name="组合 1497"/>
          <p:cNvGrpSpPr/>
          <p:nvPr/>
        </p:nvGrpSpPr>
        <p:grpSpPr>
          <a:xfrm>
            <a:off x="2151686" y="4822803"/>
            <a:ext cx="1307345" cy="2031054"/>
            <a:chOff x="2005765" y="5144674"/>
            <a:chExt cx="1307345" cy="2031054"/>
          </a:xfrm>
        </p:grpSpPr>
        <p:sp>
          <p:nvSpPr>
            <p:cNvPr id="1288" name="Freeform 267"/>
            <p:cNvSpPr/>
            <p:nvPr/>
          </p:nvSpPr>
          <p:spPr bwMode="auto">
            <a:xfrm>
              <a:off x="2005765" y="5144674"/>
              <a:ext cx="1307345" cy="887127"/>
            </a:xfrm>
            <a:custGeom>
              <a:avLst/>
              <a:gdLst>
                <a:gd name="T0" fmla="*/ 3 w 118"/>
                <a:gd name="T1" fmla="*/ 6 h 80"/>
                <a:gd name="T2" fmla="*/ 2 w 118"/>
                <a:gd name="T3" fmla="*/ 60 h 80"/>
                <a:gd name="T4" fmla="*/ 8 w 118"/>
                <a:gd name="T5" fmla="*/ 78 h 80"/>
                <a:gd name="T6" fmla="*/ 102 w 118"/>
                <a:gd name="T7" fmla="*/ 78 h 80"/>
                <a:gd name="T8" fmla="*/ 116 w 118"/>
                <a:gd name="T9" fmla="*/ 71 h 80"/>
                <a:gd name="T10" fmla="*/ 113 w 118"/>
                <a:gd name="T11" fmla="*/ 16 h 80"/>
                <a:gd name="T12" fmla="*/ 104 w 118"/>
                <a:gd name="T13" fmla="*/ 4 h 80"/>
                <a:gd name="T14" fmla="*/ 50 w 118"/>
                <a:gd name="T15" fmla="*/ 2 h 80"/>
                <a:gd name="T16" fmla="*/ 3 w 118"/>
                <a:gd name="T17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0">
                  <a:moveTo>
                    <a:pt x="3" y="6"/>
                  </a:moveTo>
                  <a:cubicBezTo>
                    <a:pt x="0" y="12"/>
                    <a:pt x="1" y="44"/>
                    <a:pt x="2" y="60"/>
                  </a:cubicBezTo>
                  <a:cubicBezTo>
                    <a:pt x="2" y="67"/>
                    <a:pt x="3" y="74"/>
                    <a:pt x="8" y="78"/>
                  </a:cubicBezTo>
                  <a:cubicBezTo>
                    <a:pt x="13" y="80"/>
                    <a:pt x="78" y="77"/>
                    <a:pt x="102" y="78"/>
                  </a:cubicBezTo>
                  <a:cubicBezTo>
                    <a:pt x="110" y="78"/>
                    <a:pt x="114" y="79"/>
                    <a:pt x="116" y="71"/>
                  </a:cubicBezTo>
                  <a:cubicBezTo>
                    <a:pt x="118" y="66"/>
                    <a:pt x="115" y="28"/>
                    <a:pt x="113" y="16"/>
                  </a:cubicBezTo>
                  <a:cubicBezTo>
                    <a:pt x="111" y="9"/>
                    <a:pt x="112" y="6"/>
                    <a:pt x="104" y="4"/>
                  </a:cubicBezTo>
                  <a:cubicBezTo>
                    <a:pt x="98" y="3"/>
                    <a:pt x="62" y="2"/>
                    <a:pt x="50" y="2"/>
                  </a:cubicBezTo>
                  <a:cubicBezTo>
                    <a:pt x="38" y="3"/>
                    <a:pt x="7" y="0"/>
                    <a:pt x="3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89" name="Freeform 268"/>
            <p:cNvSpPr/>
            <p:nvPr/>
          </p:nvSpPr>
          <p:spPr bwMode="auto">
            <a:xfrm>
              <a:off x="2094478" y="5224048"/>
              <a:ext cx="1129920" cy="733047"/>
            </a:xfrm>
            <a:custGeom>
              <a:avLst/>
              <a:gdLst>
                <a:gd name="T0" fmla="*/ 3 w 102"/>
                <a:gd name="T1" fmla="*/ 5 h 66"/>
                <a:gd name="T2" fmla="*/ 1 w 102"/>
                <a:gd name="T3" fmla="*/ 50 h 66"/>
                <a:gd name="T4" fmla="*/ 7 w 102"/>
                <a:gd name="T5" fmla="*/ 64 h 66"/>
                <a:gd name="T6" fmla="*/ 88 w 102"/>
                <a:gd name="T7" fmla="*/ 64 h 66"/>
                <a:gd name="T8" fmla="*/ 100 w 102"/>
                <a:gd name="T9" fmla="*/ 59 h 66"/>
                <a:gd name="T10" fmla="*/ 97 w 102"/>
                <a:gd name="T11" fmla="*/ 14 h 66"/>
                <a:gd name="T12" fmla="*/ 90 w 102"/>
                <a:gd name="T13" fmla="*/ 4 h 66"/>
                <a:gd name="T14" fmla="*/ 43 w 102"/>
                <a:gd name="T15" fmla="*/ 2 h 66"/>
                <a:gd name="T16" fmla="*/ 3 w 102"/>
                <a:gd name="T17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66">
                  <a:moveTo>
                    <a:pt x="3" y="5"/>
                  </a:moveTo>
                  <a:cubicBezTo>
                    <a:pt x="0" y="10"/>
                    <a:pt x="1" y="37"/>
                    <a:pt x="1" y="50"/>
                  </a:cubicBezTo>
                  <a:cubicBezTo>
                    <a:pt x="2" y="55"/>
                    <a:pt x="2" y="61"/>
                    <a:pt x="7" y="64"/>
                  </a:cubicBezTo>
                  <a:cubicBezTo>
                    <a:pt x="11" y="66"/>
                    <a:pt x="67" y="64"/>
                    <a:pt x="88" y="64"/>
                  </a:cubicBezTo>
                  <a:cubicBezTo>
                    <a:pt x="95" y="64"/>
                    <a:pt x="99" y="65"/>
                    <a:pt x="100" y="59"/>
                  </a:cubicBezTo>
                  <a:cubicBezTo>
                    <a:pt x="102" y="54"/>
                    <a:pt x="99" y="23"/>
                    <a:pt x="97" y="14"/>
                  </a:cubicBezTo>
                  <a:cubicBezTo>
                    <a:pt x="96" y="7"/>
                    <a:pt x="97" y="5"/>
                    <a:pt x="90" y="4"/>
                  </a:cubicBezTo>
                  <a:cubicBezTo>
                    <a:pt x="84" y="3"/>
                    <a:pt x="54" y="2"/>
                    <a:pt x="43" y="2"/>
                  </a:cubicBezTo>
                  <a:cubicBezTo>
                    <a:pt x="32" y="2"/>
                    <a:pt x="6" y="0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0" name="Freeform 269"/>
            <p:cNvSpPr/>
            <p:nvPr/>
          </p:nvSpPr>
          <p:spPr bwMode="auto">
            <a:xfrm>
              <a:off x="2169183" y="5256732"/>
              <a:ext cx="756392" cy="677018"/>
            </a:xfrm>
            <a:custGeom>
              <a:avLst/>
              <a:gdLst>
                <a:gd name="T0" fmla="*/ 0 w 68"/>
                <a:gd name="T1" fmla="*/ 61 h 61"/>
                <a:gd name="T2" fmla="*/ 68 w 68"/>
                <a:gd name="T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8" h="61">
                  <a:moveTo>
                    <a:pt x="0" y="61"/>
                  </a:moveTo>
                  <a:cubicBezTo>
                    <a:pt x="6" y="59"/>
                    <a:pt x="58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1" name="Freeform 270"/>
            <p:cNvSpPr/>
            <p:nvPr/>
          </p:nvSpPr>
          <p:spPr bwMode="auto">
            <a:xfrm>
              <a:off x="2468005" y="5289416"/>
              <a:ext cx="667680" cy="653673"/>
            </a:xfrm>
            <a:custGeom>
              <a:avLst/>
              <a:gdLst>
                <a:gd name="T0" fmla="*/ 0 w 60"/>
                <a:gd name="T1" fmla="*/ 59 h 59"/>
                <a:gd name="T2" fmla="*/ 60 w 60"/>
                <a:gd name="T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cubicBezTo>
                    <a:pt x="12" y="47"/>
                    <a:pt x="50" y="8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2" name="Freeform 271"/>
            <p:cNvSpPr/>
            <p:nvPr/>
          </p:nvSpPr>
          <p:spPr bwMode="auto">
            <a:xfrm>
              <a:off x="2916238" y="5588237"/>
              <a:ext cx="275476" cy="345513"/>
            </a:xfrm>
            <a:custGeom>
              <a:avLst/>
              <a:gdLst>
                <a:gd name="T0" fmla="*/ 0 w 25"/>
                <a:gd name="T1" fmla="*/ 31 h 31"/>
                <a:gd name="T2" fmla="*/ 25 w 25"/>
                <a:gd name="T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31">
                  <a:moveTo>
                    <a:pt x="0" y="31"/>
                  </a:moveTo>
                  <a:cubicBezTo>
                    <a:pt x="7" y="23"/>
                    <a:pt x="20" y="8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3" name="Freeform 272"/>
            <p:cNvSpPr/>
            <p:nvPr/>
          </p:nvSpPr>
          <p:spPr bwMode="auto">
            <a:xfrm>
              <a:off x="2393300" y="6008456"/>
              <a:ext cx="574298" cy="266138"/>
            </a:xfrm>
            <a:custGeom>
              <a:avLst/>
              <a:gdLst>
                <a:gd name="T0" fmla="*/ 17 w 52"/>
                <a:gd name="T1" fmla="*/ 1 h 24"/>
                <a:gd name="T2" fmla="*/ 17 w 52"/>
                <a:gd name="T3" fmla="*/ 14 h 24"/>
                <a:gd name="T4" fmla="*/ 0 w 52"/>
                <a:gd name="T5" fmla="*/ 15 h 24"/>
                <a:gd name="T6" fmla="*/ 0 w 52"/>
                <a:gd name="T7" fmla="*/ 23 h 24"/>
                <a:gd name="T8" fmla="*/ 51 w 52"/>
                <a:gd name="T9" fmla="*/ 22 h 24"/>
                <a:gd name="T10" fmla="*/ 51 w 52"/>
                <a:gd name="T11" fmla="*/ 16 h 24"/>
                <a:gd name="T12" fmla="*/ 34 w 52"/>
                <a:gd name="T13" fmla="*/ 14 h 24"/>
                <a:gd name="T14" fmla="*/ 33 w 52"/>
                <a:gd name="T15" fmla="*/ 0 h 24"/>
                <a:gd name="T16" fmla="*/ 17 w 52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4">
                  <a:moveTo>
                    <a:pt x="17" y="1"/>
                  </a:moveTo>
                  <a:cubicBezTo>
                    <a:pt x="17" y="4"/>
                    <a:pt x="16" y="11"/>
                    <a:pt x="17" y="14"/>
                  </a:cubicBezTo>
                  <a:cubicBezTo>
                    <a:pt x="13" y="15"/>
                    <a:pt x="3" y="15"/>
                    <a:pt x="0" y="15"/>
                  </a:cubicBezTo>
                  <a:cubicBezTo>
                    <a:pt x="0" y="17"/>
                    <a:pt x="0" y="21"/>
                    <a:pt x="0" y="23"/>
                  </a:cubicBezTo>
                  <a:cubicBezTo>
                    <a:pt x="8" y="24"/>
                    <a:pt x="43" y="23"/>
                    <a:pt x="51" y="22"/>
                  </a:cubicBezTo>
                  <a:cubicBezTo>
                    <a:pt x="51" y="21"/>
                    <a:pt x="52" y="17"/>
                    <a:pt x="51" y="16"/>
                  </a:cubicBezTo>
                  <a:cubicBezTo>
                    <a:pt x="50" y="15"/>
                    <a:pt x="38" y="15"/>
                    <a:pt x="34" y="14"/>
                  </a:cubicBezTo>
                  <a:cubicBezTo>
                    <a:pt x="34" y="10"/>
                    <a:pt x="33" y="4"/>
                    <a:pt x="33" y="0"/>
                  </a:cubicBezTo>
                  <a:lnTo>
                    <a:pt x="17" y="1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4" name="Freeform 273"/>
            <p:cNvSpPr/>
            <p:nvPr/>
          </p:nvSpPr>
          <p:spPr bwMode="auto">
            <a:xfrm>
              <a:off x="2393300" y="6255917"/>
              <a:ext cx="564960" cy="74705"/>
            </a:xfrm>
            <a:custGeom>
              <a:avLst/>
              <a:gdLst>
                <a:gd name="T0" fmla="*/ 0 w 51"/>
                <a:gd name="T1" fmla="*/ 1 h 7"/>
                <a:gd name="T2" fmla="*/ 1 w 51"/>
                <a:gd name="T3" fmla="*/ 7 h 7"/>
                <a:gd name="T4" fmla="*/ 47 w 51"/>
                <a:gd name="T5" fmla="*/ 6 h 7"/>
                <a:gd name="T6" fmla="*/ 51 w 51"/>
                <a:gd name="T7" fmla="*/ 6 h 7"/>
                <a:gd name="T8" fmla="*/ 51 w 5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">
                  <a:moveTo>
                    <a:pt x="0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16" y="7"/>
                    <a:pt x="32" y="6"/>
                    <a:pt x="47" y="6"/>
                  </a:cubicBezTo>
                  <a:cubicBezTo>
                    <a:pt x="48" y="6"/>
                    <a:pt x="50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5" name="Freeform 274"/>
            <p:cNvSpPr/>
            <p:nvPr/>
          </p:nvSpPr>
          <p:spPr bwMode="auto">
            <a:xfrm>
              <a:off x="2449329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4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6" name="Freeform 275"/>
            <p:cNvSpPr/>
            <p:nvPr/>
          </p:nvSpPr>
          <p:spPr bwMode="auto">
            <a:xfrm>
              <a:off x="2514696" y="6274594"/>
              <a:ext cx="9338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7" name="Freeform 276"/>
            <p:cNvSpPr/>
            <p:nvPr/>
          </p:nvSpPr>
          <p:spPr bwMode="auto">
            <a:xfrm>
              <a:off x="2580063" y="6274594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8" name="Freeform 277"/>
            <p:cNvSpPr/>
            <p:nvPr/>
          </p:nvSpPr>
          <p:spPr bwMode="auto">
            <a:xfrm>
              <a:off x="2645430" y="6274594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9" name="Freeform 278"/>
            <p:cNvSpPr/>
            <p:nvPr/>
          </p:nvSpPr>
          <p:spPr bwMode="auto">
            <a:xfrm>
              <a:off x="2701459" y="6274594"/>
              <a:ext cx="14007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0" name="Freeform 279"/>
            <p:cNvSpPr/>
            <p:nvPr/>
          </p:nvSpPr>
          <p:spPr bwMode="auto">
            <a:xfrm>
              <a:off x="2771496" y="6265255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1" name="Freeform 280"/>
            <p:cNvSpPr/>
            <p:nvPr/>
          </p:nvSpPr>
          <p:spPr bwMode="auto">
            <a:xfrm>
              <a:off x="2836863" y="6265255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2" name="Freeform 281"/>
            <p:cNvSpPr/>
            <p:nvPr/>
          </p:nvSpPr>
          <p:spPr bwMode="auto">
            <a:xfrm>
              <a:off x="2892892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3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3" name="Freeform 282"/>
            <p:cNvSpPr/>
            <p:nvPr/>
          </p:nvSpPr>
          <p:spPr bwMode="auto">
            <a:xfrm>
              <a:off x="2948921" y="6732164"/>
              <a:ext cx="308160" cy="364189"/>
            </a:xfrm>
            <a:custGeom>
              <a:avLst/>
              <a:gdLst>
                <a:gd name="T0" fmla="*/ 12 w 28"/>
                <a:gd name="T1" fmla="*/ 32 h 33"/>
                <a:gd name="T2" fmla="*/ 24 w 28"/>
                <a:gd name="T3" fmla="*/ 7 h 33"/>
                <a:gd name="T4" fmla="*/ 13 w 28"/>
                <a:gd name="T5" fmla="*/ 0 h 33"/>
                <a:gd name="T6" fmla="*/ 3 w 28"/>
                <a:gd name="T7" fmla="*/ 8 h 33"/>
                <a:gd name="T8" fmla="*/ 12 w 28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12" y="32"/>
                  </a:moveTo>
                  <a:cubicBezTo>
                    <a:pt x="26" y="33"/>
                    <a:pt x="28" y="16"/>
                    <a:pt x="24" y="7"/>
                  </a:cubicBezTo>
                  <a:cubicBezTo>
                    <a:pt x="21" y="2"/>
                    <a:pt x="18" y="0"/>
                    <a:pt x="13" y="0"/>
                  </a:cubicBezTo>
                  <a:cubicBezTo>
                    <a:pt x="7" y="1"/>
                    <a:pt x="4" y="4"/>
                    <a:pt x="3" y="8"/>
                  </a:cubicBezTo>
                  <a:cubicBezTo>
                    <a:pt x="0" y="18"/>
                    <a:pt x="1" y="31"/>
                    <a:pt x="12" y="3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4" name="Freeform 283"/>
            <p:cNvSpPr/>
            <p:nvPr/>
          </p:nvSpPr>
          <p:spPr bwMode="auto">
            <a:xfrm>
              <a:off x="2981605" y="6853561"/>
              <a:ext cx="233454" cy="23345"/>
            </a:xfrm>
            <a:custGeom>
              <a:avLst/>
              <a:gdLst>
                <a:gd name="T0" fmla="*/ 0 w 21"/>
                <a:gd name="T1" fmla="*/ 0 h 2"/>
                <a:gd name="T2" fmla="*/ 21 w 21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">
                  <a:moveTo>
                    <a:pt x="0" y="0"/>
                  </a:moveTo>
                  <a:cubicBezTo>
                    <a:pt x="7" y="2"/>
                    <a:pt x="14" y="1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5" name="Freeform 284"/>
            <p:cNvSpPr/>
            <p:nvPr/>
          </p:nvSpPr>
          <p:spPr bwMode="auto">
            <a:xfrm>
              <a:off x="3093663" y="6732164"/>
              <a:ext cx="9338" cy="130735"/>
            </a:xfrm>
            <a:custGeom>
              <a:avLst/>
              <a:gdLst>
                <a:gd name="T0" fmla="*/ 1 w 1"/>
                <a:gd name="T1" fmla="*/ 0 h 12"/>
                <a:gd name="T2" fmla="*/ 0 w 1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6" name="Freeform 285"/>
            <p:cNvSpPr/>
            <p:nvPr/>
          </p:nvSpPr>
          <p:spPr bwMode="auto">
            <a:xfrm>
              <a:off x="2967598" y="6806870"/>
              <a:ext cx="312829" cy="368858"/>
            </a:xfrm>
            <a:custGeom>
              <a:avLst/>
              <a:gdLst>
                <a:gd name="T0" fmla="*/ 0 w 28"/>
                <a:gd name="T1" fmla="*/ 14 h 33"/>
                <a:gd name="T2" fmla="*/ 19 w 28"/>
                <a:gd name="T3" fmla="*/ 28 h 33"/>
                <a:gd name="T4" fmla="*/ 22 w 28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4"/>
                  </a:moveTo>
                  <a:cubicBezTo>
                    <a:pt x="0" y="24"/>
                    <a:pt x="9" y="33"/>
                    <a:pt x="19" y="28"/>
                  </a:cubicBezTo>
                  <a:cubicBezTo>
                    <a:pt x="28" y="22"/>
                    <a:pt x="27" y="9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7" name="Freeform 286"/>
            <p:cNvSpPr/>
            <p:nvPr/>
          </p:nvSpPr>
          <p:spPr bwMode="auto">
            <a:xfrm>
              <a:off x="3070317" y="7073008"/>
              <a:ext cx="23345" cy="56029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8" name="Freeform 287"/>
            <p:cNvSpPr/>
            <p:nvPr/>
          </p:nvSpPr>
          <p:spPr bwMode="auto">
            <a:xfrm>
              <a:off x="3126347" y="7087015"/>
              <a:ext cx="9338" cy="3268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9" name="Freeform 288"/>
            <p:cNvSpPr/>
            <p:nvPr/>
          </p:nvSpPr>
          <p:spPr bwMode="auto">
            <a:xfrm>
              <a:off x="3182376" y="7063670"/>
              <a:ext cx="9338" cy="2334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0" name="Freeform 289"/>
            <p:cNvSpPr/>
            <p:nvPr/>
          </p:nvSpPr>
          <p:spPr bwMode="auto">
            <a:xfrm>
              <a:off x="3215059" y="7007641"/>
              <a:ext cx="18676" cy="2334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1" name="Freeform 290"/>
            <p:cNvSpPr/>
            <p:nvPr/>
          </p:nvSpPr>
          <p:spPr bwMode="auto">
            <a:xfrm>
              <a:off x="2234551" y="6223234"/>
              <a:ext cx="947825" cy="508931"/>
            </a:xfrm>
            <a:custGeom>
              <a:avLst/>
              <a:gdLst>
                <a:gd name="T0" fmla="*/ 14 w 85"/>
                <a:gd name="T1" fmla="*/ 0 h 46"/>
                <a:gd name="T2" fmla="*/ 0 w 85"/>
                <a:gd name="T3" fmla="*/ 1 h 46"/>
                <a:gd name="T4" fmla="*/ 2 w 85"/>
                <a:gd name="T5" fmla="*/ 18 h 46"/>
                <a:gd name="T6" fmla="*/ 83 w 85"/>
                <a:gd name="T7" fmla="*/ 18 h 46"/>
                <a:gd name="T8" fmla="*/ 85 w 85"/>
                <a:gd name="T9" fmla="*/ 25 h 46"/>
                <a:gd name="T10" fmla="*/ 25 w 85"/>
                <a:gd name="T11" fmla="*/ 28 h 46"/>
                <a:gd name="T12" fmla="*/ 26 w 85"/>
                <a:gd name="T13" fmla="*/ 36 h 46"/>
                <a:gd name="T14" fmla="*/ 78 w 85"/>
                <a:gd name="T15" fmla="*/ 36 h 46"/>
                <a:gd name="T16" fmla="*/ 78 w 8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6">
                  <a:moveTo>
                    <a:pt x="14" y="0"/>
                  </a:moveTo>
                  <a:cubicBezTo>
                    <a:pt x="9" y="0"/>
                    <a:pt x="3" y="0"/>
                    <a:pt x="0" y="1"/>
                  </a:cubicBezTo>
                  <a:cubicBezTo>
                    <a:pt x="1" y="6"/>
                    <a:pt x="1" y="14"/>
                    <a:pt x="2" y="18"/>
                  </a:cubicBezTo>
                  <a:cubicBezTo>
                    <a:pt x="17" y="21"/>
                    <a:pt x="78" y="17"/>
                    <a:pt x="83" y="18"/>
                  </a:cubicBezTo>
                  <a:cubicBezTo>
                    <a:pt x="84" y="20"/>
                    <a:pt x="84" y="23"/>
                    <a:pt x="85" y="25"/>
                  </a:cubicBezTo>
                  <a:cubicBezTo>
                    <a:pt x="73" y="27"/>
                    <a:pt x="35" y="27"/>
                    <a:pt x="25" y="28"/>
                  </a:cubicBezTo>
                  <a:cubicBezTo>
                    <a:pt x="24" y="31"/>
                    <a:pt x="24" y="35"/>
                    <a:pt x="26" y="36"/>
                  </a:cubicBezTo>
                  <a:cubicBezTo>
                    <a:pt x="28" y="37"/>
                    <a:pt x="71" y="34"/>
                    <a:pt x="78" y="36"/>
                  </a:cubicBezTo>
                  <a:cubicBezTo>
                    <a:pt x="78" y="40"/>
                    <a:pt x="78" y="42"/>
                    <a:pt x="78" y="4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7" name="组合 1486"/>
          <p:cNvGrpSpPr/>
          <p:nvPr/>
        </p:nvGrpSpPr>
        <p:grpSpPr>
          <a:xfrm>
            <a:off x="1978690" y="3422904"/>
            <a:ext cx="1008523" cy="943156"/>
            <a:chOff x="1426798" y="3603874"/>
            <a:chExt cx="1008523" cy="943156"/>
          </a:xfrm>
        </p:grpSpPr>
        <p:sp>
          <p:nvSpPr>
            <p:cNvPr id="1329" name="Freeform 308"/>
            <p:cNvSpPr/>
            <p:nvPr/>
          </p:nvSpPr>
          <p:spPr bwMode="auto">
            <a:xfrm>
              <a:off x="1426798" y="3603874"/>
              <a:ext cx="742385" cy="644334"/>
            </a:xfrm>
            <a:custGeom>
              <a:avLst/>
              <a:gdLst>
                <a:gd name="T0" fmla="*/ 13 w 67"/>
                <a:gd name="T1" fmla="*/ 14 h 58"/>
                <a:gd name="T2" fmla="*/ 54 w 67"/>
                <a:gd name="T3" fmla="*/ 20 h 58"/>
                <a:gd name="T4" fmla="*/ 24 w 67"/>
                <a:gd name="T5" fmla="*/ 53 h 58"/>
                <a:gd name="T6" fmla="*/ 13 w 67"/>
                <a:gd name="T7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8">
                  <a:moveTo>
                    <a:pt x="13" y="14"/>
                  </a:moveTo>
                  <a:cubicBezTo>
                    <a:pt x="25" y="0"/>
                    <a:pt x="45" y="5"/>
                    <a:pt x="54" y="20"/>
                  </a:cubicBezTo>
                  <a:cubicBezTo>
                    <a:pt x="67" y="38"/>
                    <a:pt x="41" y="58"/>
                    <a:pt x="24" y="53"/>
                  </a:cubicBezTo>
                  <a:cubicBezTo>
                    <a:pt x="13" y="50"/>
                    <a:pt x="0" y="29"/>
                    <a:pt x="13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0" name="Freeform 309"/>
            <p:cNvSpPr/>
            <p:nvPr/>
          </p:nvSpPr>
          <p:spPr bwMode="auto">
            <a:xfrm>
              <a:off x="1492165" y="3659903"/>
              <a:ext cx="611651" cy="532276"/>
            </a:xfrm>
            <a:custGeom>
              <a:avLst/>
              <a:gdLst>
                <a:gd name="T0" fmla="*/ 10 w 55"/>
                <a:gd name="T1" fmla="*/ 12 h 48"/>
                <a:gd name="T2" fmla="*/ 45 w 55"/>
                <a:gd name="T3" fmla="*/ 16 h 48"/>
                <a:gd name="T4" fmla="*/ 19 w 55"/>
                <a:gd name="T5" fmla="*/ 44 h 48"/>
                <a:gd name="T6" fmla="*/ 10 w 55"/>
                <a:gd name="T7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8">
                  <a:moveTo>
                    <a:pt x="10" y="12"/>
                  </a:moveTo>
                  <a:cubicBezTo>
                    <a:pt x="20" y="0"/>
                    <a:pt x="37" y="4"/>
                    <a:pt x="45" y="16"/>
                  </a:cubicBezTo>
                  <a:cubicBezTo>
                    <a:pt x="55" y="32"/>
                    <a:pt x="33" y="48"/>
                    <a:pt x="19" y="44"/>
                  </a:cubicBezTo>
                  <a:cubicBezTo>
                    <a:pt x="10" y="41"/>
                    <a:pt x="0" y="24"/>
                    <a:pt x="10" y="1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1" name="Freeform 310"/>
            <p:cNvSpPr/>
            <p:nvPr/>
          </p:nvSpPr>
          <p:spPr bwMode="auto">
            <a:xfrm>
              <a:off x="1991758" y="4094129"/>
              <a:ext cx="46691" cy="32684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2" name="Freeform 311"/>
            <p:cNvSpPr/>
            <p:nvPr/>
          </p:nvSpPr>
          <p:spPr bwMode="auto">
            <a:xfrm>
              <a:off x="1959074" y="4136150"/>
              <a:ext cx="46691" cy="3268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2"/>
                    <a:pt x="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3" name="Freeform 312"/>
            <p:cNvSpPr/>
            <p:nvPr/>
          </p:nvSpPr>
          <p:spPr bwMode="auto">
            <a:xfrm>
              <a:off x="1991758" y="4117474"/>
              <a:ext cx="443563" cy="429556"/>
            </a:xfrm>
            <a:custGeom>
              <a:avLst/>
              <a:gdLst>
                <a:gd name="T0" fmla="*/ 37 w 40"/>
                <a:gd name="T1" fmla="*/ 38 h 39"/>
                <a:gd name="T2" fmla="*/ 40 w 40"/>
                <a:gd name="T3" fmla="*/ 33 h 39"/>
                <a:gd name="T4" fmla="*/ 6 w 40"/>
                <a:gd name="T5" fmla="*/ 1 h 39"/>
                <a:gd name="T6" fmla="*/ 0 w 40"/>
                <a:gd name="T7" fmla="*/ 6 h 39"/>
                <a:gd name="T8" fmla="*/ 37 w 40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7" y="38"/>
                  </a:moveTo>
                  <a:cubicBezTo>
                    <a:pt x="37" y="37"/>
                    <a:pt x="40" y="34"/>
                    <a:pt x="40" y="33"/>
                  </a:cubicBezTo>
                  <a:cubicBezTo>
                    <a:pt x="38" y="31"/>
                    <a:pt x="9" y="3"/>
                    <a:pt x="6" y="1"/>
                  </a:cubicBezTo>
                  <a:cubicBezTo>
                    <a:pt x="5" y="0"/>
                    <a:pt x="2" y="4"/>
                    <a:pt x="0" y="6"/>
                  </a:cubicBezTo>
                  <a:cubicBezTo>
                    <a:pt x="4" y="11"/>
                    <a:pt x="35" y="39"/>
                    <a:pt x="37" y="3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4" name="Freeform 313"/>
            <p:cNvSpPr/>
            <p:nvPr/>
          </p:nvSpPr>
          <p:spPr bwMode="auto">
            <a:xfrm>
              <a:off x="2080471" y="4248209"/>
              <a:ext cx="23345" cy="933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5" name="Freeform 314"/>
            <p:cNvSpPr/>
            <p:nvPr/>
          </p:nvSpPr>
          <p:spPr bwMode="auto">
            <a:xfrm>
              <a:off x="2103816" y="4271554"/>
              <a:ext cx="32684" cy="2334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6" name="Freeform 315"/>
            <p:cNvSpPr/>
            <p:nvPr/>
          </p:nvSpPr>
          <p:spPr bwMode="auto">
            <a:xfrm>
              <a:off x="2136500" y="4294900"/>
              <a:ext cx="23345" cy="32684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7" name="Freeform 316"/>
            <p:cNvSpPr/>
            <p:nvPr/>
          </p:nvSpPr>
          <p:spPr bwMode="auto">
            <a:xfrm>
              <a:off x="1646245" y="3729940"/>
              <a:ext cx="126065" cy="387534"/>
            </a:xfrm>
            <a:custGeom>
              <a:avLst/>
              <a:gdLst>
                <a:gd name="T0" fmla="*/ 0 w 11"/>
                <a:gd name="T1" fmla="*/ 35 h 35"/>
                <a:gd name="T2" fmla="*/ 11 w 11"/>
                <a:gd name="T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5">
                  <a:moveTo>
                    <a:pt x="0" y="35"/>
                  </a:moveTo>
                  <a:cubicBezTo>
                    <a:pt x="1" y="33"/>
                    <a:pt x="8" y="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8" name="Freeform 317"/>
            <p:cNvSpPr/>
            <p:nvPr/>
          </p:nvSpPr>
          <p:spPr bwMode="auto">
            <a:xfrm>
              <a:off x="1716282" y="3729940"/>
              <a:ext cx="121396" cy="420218"/>
            </a:xfrm>
            <a:custGeom>
              <a:avLst/>
              <a:gdLst>
                <a:gd name="T0" fmla="*/ 0 w 11"/>
                <a:gd name="T1" fmla="*/ 38 h 38"/>
                <a:gd name="T2" fmla="*/ 11 w 11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8">
                  <a:moveTo>
                    <a:pt x="0" y="38"/>
                  </a:moveTo>
                  <a:cubicBezTo>
                    <a:pt x="2" y="31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9" name="Freeform 318"/>
            <p:cNvSpPr/>
            <p:nvPr/>
          </p:nvSpPr>
          <p:spPr bwMode="auto">
            <a:xfrm>
              <a:off x="1879700" y="3827991"/>
              <a:ext cx="88713" cy="298822"/>
            </a:xfrm>
            <a:custGeom>
              <a:avLst/>
              <a:gdLst>
                <a:gd name="T0" fmla="*/ 0 w 8"/>
                <a:gd name="T1" fmla="*/ 27 h 27"/>
                <a:gd name="T2" fmla="*/ 8 w 8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7">
                  <a:moveTo>
                    <a:pt x="0" y="27"/>
                  </a:moveTo>
                  <a:cubicBezTo>
                    <a:pt x="2" y="22"/>
                    <a:pt x="6" y="5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0" name="组合 1499"/>
          <p:cNvGrpSpPr/>
          <p:nvPr/>
        </p:nvGrpSpPr>
        <p:grpSpPr>
          <a:xfrm>
            <a:off x="-43585" y="2056196"/>
            <a:ext cx="1480101" cy="1349367"/>
            <a:chOff x="777513" y="2138133"/>
            <a:chExt cx="1480101" cy="1349367"/>
          </a:xfrm>
        </p:grpSpPr>
        <p:sp>
          <p:nvSpPr>
            <p:cNvPr id="1312" name="Freeform 291"/>
            <p:cNvSpPr/>
            <p:nvPr/>
          </p:nvSpPr>
          <p:spPr bwMode="auto">
            <a:xfrm>
              <a:off x="922255" y="2138133"/>
              <a:ext cx="1335359" cy="1349367"/>
            </a:xfrm>
            <a:custGeom>
              <a:avLst/>
              <a:gdLst>
                <a:gd name="T0" fmla="*/ 35 w 120"/>
                <a:gd name="T1" fmla="*/ 18 h 122"/>
                <a:gd name="T2" fmla="*/ 110 w 120"/>
                <a:gd name="T3" fmla="*/ 58 h 122"/>
                <a:gd name="T4" fmla="*/ 27 w 120"/>
                <a:gd name="T5" fmla="*/ 99 h 122"/>
                <a:gd name="T6" fmla="*/ 35 w 120"/>
                <a:gd name="T7" fmla="*/ 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22">
                  <a:moveTo>
                    <a:pt x="35" y="18"/>
                  </a:moveTo>
                  <a:cubicBezTo>
                    <a:pt x="68" y="0"/>
                    <a:pt x="102" y="23"/>
                    <a:pt x="110" y="58"/>
                  </a:cubicBezTo>
                  <a:cubicBezTo>
                    <a:pt x="120" y="102"/>
                    <a:pt x="56" y="122"/>
                    <a:pt x="27" y="99"/>
                  </a:cubicBezTo>
                  <a:cubicBezTo>
                    <a:pt x="8" y="85"/>
                    <a:pt x="0" y="37"/>
                    <a:pt x="35" y="1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6" name="组合 1485"/>
            <p:cNvGrpSpPr/>
            <p:nvPr/>
          </p:nvGrpSpPr>
          <p:grpSpPr>
            <a:xfrm>
              <a:off x="777513" y="2250191"/>
              <a:ext cx="1368043" cy="1115912"/>
              <a:chOff x="469635" y="2277853"/>
              <a:chExt cx="1368043" cy="1115912"/>
            </a:xfrm>
          </p:grpSpPr>
          <p:sp>
            <p:nvSpPr>
              <p:cNvPr id="1313" name="Freeform 292"/>
              <p:cNvSpPr/>
              <p:nvPr/>
            </p:nvSpPr>
            <p:spPr bwMode="auto">
              <a:xfrm>
                <a:off x="726435" y="2277853"/>
                <a:ext cx="1111243" cy="1115912"/>
              </a:xfrm>
              <a:custGeom>
                <a:avLst/>
                <a:gdLst>
                  <a:gd name="T0" fmla="*/ 29 w 100"/>
                  <a:gd name="T1" fmla="*/ 15 h 101"/>
                  <a:gd name="T2" fmla="*/ 92 w 100"/>
                  <a:gd name="T3" fmla="*/ 48 h 101"/>
                  <a:gd name="T4" fmla="*/ 23 w 100"/>
                  <a:gd name="T5" fmla="*/ 83 h 101"/>
                  <a:gd name="T6" fmla="*/ 29 w 100"/>
                  <a:gd name="T7" fmla="*/ 1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101">
                    <a:moveTo>
                      <a:pt x="29" y="15"/>
                    </a:moveTo>
                    <a:cubicBezTo>
                      <a:pt x="57" y="0"/>
                      <a:pt x="85" y="19"/>
                      <a:pt x="92" y="48"/>
                    </a:cubicBezTo>
                    <a:cubicBezTo>
                      <a:pt x="100" y="85"/>
                      <a:pt x="47" y="101"/>
                      <a:pt x="23" y="83"/>
                    </a:cubicBezTo>
                    <a:cubicBezTo>
                      <a:pt x="7" y="70"/>
                      <a:pt x="0" y="31"/>
                      <a:pt x="29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4" name="Freeform 293"/>
              <p:cNvSpPr/>
              <p:nvPr/>
            </p:nvSpPr>
            <p:spPr bwMode="auto">
              <a:xfrm>
                <a:off x="1226027" y="2441271"/>
                <a:ext cx="9338" cy="88713"/>
              </a:xfrm>
              <a:custGeom>
                <a:avLst/>
                <a:gdLst>
                  <a:gd name="T0" fmla="*/ 0 w 1"/>
                  <a:gd name="T1" fmla="*/ 0 h 8"/>
                  <a:gd name="T2" fmla="*/ 1 w 1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5" name="Freeform 294"/>
              <p:cNvSpPr/>
              <p:nvPr/>
            </p:nvSpPr>
            <p:spPr bwMode="auto">
              <a:xfrm>
                <a:off x="1305402" y="3094943"/>
                <a:ext cx="23345" cy="102720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0" y="1"/>
                      <a:pt x="1" y="8"/>
                      <a:pt x="2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6" name="Freeform 295"/>
              <p:cNvSpPr/>
              <p:nvPr/>
            </p:nvSpPr>
            <p:spPr bwMode="auto">
              <a:xfrm>
                <a:off x="1557533" y="2810129"/>
                <a:ext cx="88713" cy="9338"/>
              </a:xfrm>
              <a:custGeom>
                <a:avLst/>
                <a:gdLst>
                  <a:gd name="T0" fmla="*/ 8 w 8"/>
                  <a:gd name="T1" fmla="*/ 1 h 1"/>
                  <a:gd name="T2" fmla="*/ 0 w 8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7" name="Freeform 296"/>
              <p:cNvSpPr/>
              <p:nvPr/>
            </p:nvSpPr>
            <p:spPr bwMode="auto">
              <a:xfrm>
                <a:off x="894522" y="2828805"/>
                <a:ext cx="130734" cy="23345"/>
              </a:xfrm>
              <a:custGeom>
                <a:avLst/>
                <a:gdLst>
                  <a:gd name="T0" fmla="*/ 12 w 12"/>
                  <a:gd name="T1" fmla="*/ 1 h 2"/>
                  <a:gd name="T2" fmla="*/ 0 w 12"/>
                  <a:gd name="T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0" y="0"/>
                      <a:pt x="2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8" name="Line 297"/>
              <p:cNvSpPr>
                <a:spLocks noChangeShapeType="1"/>
              </p:cNvSpPr>
              <p:nvPr/>
            </p:nvSpPr>
            <p:spPr bwMode="auto">
              <a:xfrm flipV="1">
                <a:off x="1417460" y="2520645"/>
                <a:ext cx="9338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9" name="Line 298"/>
              <p:cNvSpPr>
                <a:spLocks noChangeShapeType="1"/>
              </p:cNvSpPr>
              <p:nvPr/>
            </p:nvSpPr>
            <p:spPr bwMode="auto">
              <a:xfrm>
                <a:off x="1524849" y="2665387"/>
                <a:ext cx="32684" cy="0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0" name="Line 299"/>
              <p:cNvSpPr>
                <a:spLocks noChangeShapeType="1"/>
              </p:cNvSpPr>
              <p:nvPr/>
            </p:nvSpPr>
            <p:spPr bwMode="auto">
              <a:xfrm>
                <a:off x="1571540" y="2950202"/>
                <a:ext cx="32684" cy="23345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1" name="Line 300"/>
              <p:cNvSpPr>
                <a:spLocks noChangeShapeType="1"/>
              </p:cNvSpPr>
              <p:nvPr/>
            </p:nvSpPr>
            <p:spPr bwMode="auto">
              <a:xfrm>
                <a:off x="1459482" y="3062260"/>
                <a:ext cx="0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2" name="Line 301"/>
              <p:cNvSpPr>
                <a:spLocks noChangeShapeType="1"/>
              </p:cNvSpPr>
              <p:nvPr/>
            </p:nvSpPr>
            <p:spPr bwMode="auto">
              <a:xfrm flipH="1">
                <a:off x="1127976" y="3108951"/>
                <a:ext cx="18676" cy="18676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3" name="Line 302"/>
              <p:cNvSpPr>
                <a:spLocks noChangeShapeType="1"/>
              </p:cNvSpPr>
              <p:nvPr/>
            </p:nvSpPr>
            <p:spPr bwMode="auto">
              <a:xfrm flipH="1">
                <a:off x="992573" y="2987554"/>
                <a:ext cx="32684" cy="9338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4" name="Line 303"/>
              <p:cNvSpPr>
                <a:spLocks noChangeShapeType="1"/>
              </p:cNvSpPr>
              <p:nvPr/>
            </p:nvSpPr>
            <p:spPr bwMode="auto">
              <a:xfrm flipH="1" flipV="1">
                <a:off x="969227" y="2684063"/>
                <a:ext cx="37353" cy="14007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5" name="Line 304"/>
              <p:cNvSpPr>
                <a:spLocks noChangeShapeType="1"/>
              </p:cNvSpPr>
              <p:nvPr/>
            </p:nvSpPr>
            <p:spPr bwMode="auto">
              <a:xfrm flipH="1" flipV="1">
                <a:off x="1081285" y="2553329"/>
                <a:ext cx="23345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6" name="Freeform 305"/>
              <p:cNvSpPr/>
              <p:nvPr/>
            </p:nvSpPr>
            <p:spPr bwMode="auto">
              <a:xfrm>
                <a:off x="1235365" y="2772776"/>
                <a:ext cx="79375" cy="79375"/>
              </a:xfrm>
              <a:custGeom>
                <a:avLst/>
                <a:gdLst>
                  <a:gd name="T0" fmla="*/ 3 w 7"/>
                  <a:gd name="T1" fmla="*/ 1 h 7"/>
                  <a:gd name="T2" fmla="*/ 6 w 7"/>
                  <a:gd name="T3" fmla="*/ 5 h 7"/>
                  <a:gd name="T4" fmla="*/ 1 w 7"/>
                  <a:gd name="T5" fmla="*/ 5 h 7"/>
                  <a:gd name="T6" fmla="*/ 3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5" y="0"/>
                      <a:pt x="7" y="3"/>
                      <a:pt x="6" y="5"/>
                    </a:cubicBezTo>
                    <a:cubicBezTo>
                      <a:pt x="6" y="7"/>
                      <a:pt x="2" y="7"/>
                      <a:pt x="1" y="5"/>
                    </a:cubicBezTo>
                    <a:cubicBezTo>
                      <a:pt x="0" y="4"/>
                      <a:pt x="1" y="1"/>
                      <a:pt x="3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7" name="Freeform 306"/>
              <p:cNvSpPr/>
              <p:nvPr/>
            </p:nvSpPr>
            <p:spPr bwMode="auto">
              <a:xfrm>
                <a:off x="1258711" y="2497300"/>
                <a:ext cx="112058" cy="289484"/>
              </a:xfrm>
              <a:custGeom>
                <a:avLst/>
                <a:gdLst>
                  <a:gd name="T0" fmla="*/ 0 w 10"/>
                  <a:gd name="T1" fmla="*/ 26 h 26"/>
                  <a:gd name="T2" fmla="*/ 8 w 10"/>
                  <a:gd name="T3" fmla="*/ 0 h 26"/>
                  <a:gd name="T4" fmla="*/ 3 w 10"/>
                  <a:gd name="T5" fmla="*/ 26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cubicBezTo>
                      <a:pt x="0" y="21"/>
                      <a:pt x="5" y="0"/>
                      <a:pt x="8" y="0"/>
                    </a:cubicBezTo>
                    <a:cubicBezTo>
                      <a:pt x="10" y="1"/>
                      <a:pt x="6" y="19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8" name="Freeform 307"/>
              <p:cNvSpPr/>
              <p:nvPr/>
            </p:nvSpPr>
            <p:spPr bwMode="auto">
              <a:xfrm>
                <a:off x="1305402" y="2754100"/>
                <a:ext cx="210109" cy="74705"/>
              </a:xfrm>
              <a:custGeom>
                <a:avLst/>
                <a:gdLst>
                  <a:gd name="T0" fmla="*/ 0 w 19"/>
                  <a:gd name="T1" fmla="*/ 4 h 7"/>
                  <a:gd name="T2" fmla="*/ 19 w 19"/>
                  <a:gd name="T3" fmla="*/ 2 h 7"/>
                  <a:gd name="T4" fmla="*/ 1 w 19"/>
                  <a:gd name="T5" fmla="*/ 7 h 7"/>
                  <a:gd name="T6" fmla="*/ 0 w 19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0" y="4"/>
                    </a:moveTo>
                    <a:cubicBezTo>
                      <a:pt x="3" y="3"/>
                      <a:pt x="19" y="0"/>
                      <a:pt x="19" y="2"/>
                    </a:cubicBezTo>
                    <a:cubicBezTo>
                      <a:pt x="19" y="4"/>
                      <a:pt x="6" y="7"/>
                      <a:pt x="1" y="7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0" name="Freeform 319"/>
              <p:cNvSpPr/>
              <p:nvPr/>
            </p:nvSpPr>
            <p:spPr bwMode="auto">
              <a:xfrm>
                <a:off x="469635" y="2562667"/>
                <a:ext cx="135404" cy="32684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2" y="1"/>
                      <a:pt x="9" y="3"/>
                      <a:pt x="12" y="3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1" name="Freeform 320"/>
              <p:cNvSpPr/>
              <p:nvPr/>
            </p:nvSpPr>
            <p:spPr bwMode="auto">
              <a:xfrm>
                <a:off x="549009" y="2431933"/>
                <a:ext cx="98051" cy="65367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2"/>
                      <a:pt x="5" y="5"/>
                      <a:pt x="9" y="6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2" name="Freeform 321"/>
              <p:cNvSpPr/>
              <p:nvPr/>
            </p:nvSpPr>
            <p:spPr bwMode="auto">
              <a:xfrm>
                <a:off x="670406" y="2277853"/>
                <a:ext cx="79375" cy="98051"/>
              </a:xfrm>
              <a:custGeom>
                <a:avLst/>
                <a:gdLst>
                  <a:gd name="T0" fmla="*/ 0 w 7"/>
                  <a:gd name="T1" fmla="*/ 0 h 9"/>
                  <a:gd name="T2" fmla="*/ 7 w 7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1" y="2"/>
                      <a:pt x="5" y="7"/>
                      <a:pt x="7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85" name="组合 1484"/>
          <p:cNvGrpSpPr/>
          <p:nvPr/>
        </p:nvGrpSpPr>
        <p:grpSpPr>
          <a:xfrm>
            <a:off x="1677334" y="1385612"/>
            <a:ext cx="485585" cy="728379"/>
            <a:chOff x="1571540" y="1689547"/>
            <a:chExt cx="485585" cy="728379"/>
          </a:xfrm>
        </p:grpSpPr>
        <p:sp>
          <p:nvSpPr>
            <p:cNvPr id="1386" name="Freeform 365"/>
            <p:cNvSpPr/>
            <p:nvPr/>
          </p:nvSpPr>
          <p:spPr bwMode="auto">
            <a:xfrm>
              <a:off x="1571540" y="1689547"/>
              <a:ext cx="485585" cy="532276"/>
            </a:xfrm>
            <a:custGeom>
              <a:avLst/>
              <a:gdLst>
                <a:gd name="T0" fmla="*/ 12 w 44"/>
                <a:gd name="T1" fmla="*/ 48 h 48"/>
                <a:gd name="T2" fmla="*/ 2 w 44"/>
                <a:gd name="T3" fmla="*/ 20 h 48"/>
                <a:gd name="T4" fmla="*/ 30 w 44"/>
                <a:gd name="T5" fmla="*/ 5 h 48"/>
                <a:gd name="T6" fmla="*/ 43 w 44"/>
                <a:gd name="T7" fmla="*/ 26 h 48"/>
                <a:gd name="T8" fmla="*/ 31 w 44"/>
                <a:gd name="T9" fmla="*/ 48 h 48"/>
                <a:gd name="T10" fmla="*/ 12 w 44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8">
                  <a:moveTo>
                    <a:pt x="12" y="48"/>
                  </a:moveTo>
                  <a:cubicBezTo>
                    <a:pt x="4" y="41"/>
                    <a:pt x="0" y="29"/>
                    <a:pt x="2" y="20"/>
                  </a:cubicBezTo>
                  <a:cubicBezTo>
                    <a:pt x="6" y="7"/>
                    <a:pt x="18" y="0"/>
                    <a:pt x="30" y="5"/>
                  </a:cubicBezTo>
                  <a:cubicBezTo>
                    <a:pt x="39" y="8"/>
                    <a:pt x="44" y="17"/>
                    <a:pt x="43" y="26"/>
                  </a:cubicBezTo>
                  <a:cubicBezTo>
                    <a:pt x="43" y="35"/>
                    <a:pt x="37" y="46"/>
                    <a:pt x="31" y="48"/>
                  </a:cubicBezTo>
                  <a:cubicBezTo>
                    <a:pt x="27" y="47"/>
                    <a:pt x="12" y="48"/>
                    <a:pt x="12" y="4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7" name="Freeform 366"/>
            <p:cNvSpPr/>
            <p:nvPr/>
          </p:nvSpPr>
          <p:spPr bwMode="auto">
            <a:xfrm>
              <a:off x="1702274" y="1899656"/>
              <a:ext cx="224116" cy="308160"/>
            </a:xfrm>
            <a:custGeom>
              <a:avLst/>
              <a:gdLst>
                <a:gd name="T0" fmla="*/ 5 w 20"/>
                <a:gd name="T1" fmla="*/ 28 h 28"/>
                <a:gd name="T2" fmla="*/ 0 w 20"/>
                <a:gd name="T3" fmla="*/ 11 h 28"/>
                <a:gd name="T4" fmla="*/ 2 w 20"/>
                <a:gd name="T5" fmla="*/ 3 h 28"/>
                <a:gd name="T6" fmla="*/ 4 w 20"/>
                <a:gd name="T7" fmla="*/ 5 h 28"/>
                <a:gd name="T8" fmla="*/ 8 w 20"/>
                <a:gd name="T9" fmla="*/ 2 h 28"/>
                <a:gd name="T10" fmla="*/ 9 w 20"/>
                <a:gd name="T11" fmla="*/ 5 h 28"/>
                <a:gd name="T12" fmla="*/ 14 w 20"/>
                <a:gd name="T13" fmla="*/ 1 h 28"/>
                <a:gd name="T14" fmla="*/ 14 w 20"/>
                <a:gd name="T15" fmla="*/ 5 h 28"/>
                <a:gd name="T16" fmla="*/ 19 w 20"/>
                <a:gd name="T17" fmla="*/ 2 h 28"/>
                <a:gd name="T18" fmla="*/ 18 w 20"/>
                <a:gd name="T19" fmla="*/ 10 h 28"/>
                <a:gd name="T20" fmla="*/ 13 w 20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8">
                  <a:moveTo>
                    <a:pt x="5" y="28"/>
                  </a:moveTo>
                  <a:cubicBezTo>
                    <a:pt x="2" y="23"/>
                    <a:pt x="1" y="16"/>
                    <a:pt x="0" y="11"/>
                  </a:cubicBezTo>
                  <a:cubicBezTo>
                    <a:pt x="0" y="9"/>
                    <a:pt x="0" y="4"/>
                    <a:pt x="2" y="3"/>
                  </a:cubicBezTo>
                  <a:cubicBezTo>
                    <a:pt x="6" y="0"/>
                    <a:pt x="7" y="8"/>
                    <a:pt x="4" y="5"/>
                  </a:cubicBezTo>
                  <a:cubicBezTo>
                    <a:pt x="1" y="2"/>
                    <a:pt x="7" y="1"/>
                    <a:pt x="8" y="2"/>
                  </a:cubicBezTo>
                  <a:cubicBezTo>
                    <a:pt x="13" y="3"/>
                    <a:pt x="11" y="7"/>
                    <a:pt x="9" y="5"/>
                  </a:cubicBezTo>
                  <a:cubicBezTo>
                    <a:pt x="7" y="2"/>
                    <a:pt x="12" y="0"/>
                    <a:pt x="14" y="1"/>
                  </a:cubicBezTo>
                  <a:cubicBezTo>
                    <a:pt x="18" y="3"/>
                    <a:pt x="16" y="7"/>
                    <a:pt x="14" y="5"/>
                  </a:cubicBezTo>
                  <a:cubicBezTo>
                    <a:pt x="12" y="2"/>
                    <a:pt x="17" y="0"/>
                    <a:pt x="19" y="2"/>
                  </a:cubicBezTo>
                  <a:cubicBezTo>
                    <a:pt x="20" y="4"/>
                    <a:pt x="19" y="8"/>
                    <a:pt x="18" y="10"/>
                  </a:cubicBezTo>
                  <a:cubicBezTo>
                    <a:pt x="16" y="16"/>
                    <a:pt x="14" y="22"/>
                    <a:pt x="13" y="2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8" name="Freeform 367"/>
            <p:cNvSpPr/>
            <p:nvPr/>
          </p:nvSpPr>
          <p:spPr bwMode="auto">
            <a:xfrm>
              <a:off x="1692936" y="2221824"/>
              <a:ext cx="275476" cy="42022"/>
            </a:xfrm>
            <a:custGeom>
              <a:avLst/>
              <a:gdLst>
                <a:gd name="T0" fmla="*/ 1 w 25"/>
                <a:gd name="T1" fmla="*/ 0 h 4"/>
                <a:gd name="T2" fmla="*/ 4 w 25"/>
                <a:gd name="T3" fmla="*/ 4 h 4"/>
                <a:gd name="T4" fmla="*/ 11 w 25"/>
                <a:gd name="T5" fmla="*/ 4 h 4"/>
                <a:gd name="T6" fmla="*/ 20 w 2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">
                  <a:moveTo>
                    <a:pt x="1" y="0"/>
                  </a:moveTo>
                  <a:cubicBezTo>
                    <a:pt x="0" y="3"/>
                    <a:pt x="1" y="3"/>
                    <a:pt x="4" y="4"/>
                  </a:cubicBezTo>
                  <a:cubicBezTo>
                    <a:pt x="6" y="4"/>
                    <a:pt x="9" y="4"/>
                    <a:pt x="11" y="4"/>
                  </a:cubicBezTo>
                  <a:cubicBezTo>
                    <a:pt x="13" y="4"/>
                    <a:pt x="25" y="4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9" name="Freeform 368"/>
            <p:cNvSpPr/>
            <p:nvPr/>
          </p:nvSpPr>
          <p:spPr bwMode="auto">
            <a:xfrm>
              <a:off x="1692936" y="2254507"/>
              <a:ext cx="275476" cy="65367"/>
            </a:xfrm>
            <a:custGeom>
              <a:avLst/>
              <a:gdLst>
                <a:gd name="T0" fmla="*/ 2 w 25"/>
                <a:gd name="T1" fmla="*/ 0 h 6"/>
                <a:gd name="T2" fmla="*/ 0 w 25"/>
                <a:gd name="T3" fmla="*/ 3 h 6"/>
                <a:gd name="T4" fmla="*/ 13 w 25"/>
                <a:gd name="T5" fmla="*/ 5 h 6"/>
                <a:gd name="T6" fmla="*/ 20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3" y="6"/>
                    <a:pt x="9" y="5"/>
                    <a:pt x="13" y="5"/>
                  </a:cubicBezTo>
                  <a:cubicBezTo>
                    <a:pt x="14" y="4"/>
                    <a:pt x="25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0" name="Freeform 369"/>
            <p:cNvSpPr/>
            <p:nvPr/>
          </p:nvSpPr>
          <p:spPr bwMode="auto">
            <a:xfrm>
              <a:off x="1646245" y="2287191"/>
              <a:ext cx="345513" cy="79375"/>
            </a:xfrm>
            <a:custGeom>
              <a:avLst/>
              <a:gdLst>
                <a:gd name="T0" fmla="*/ 7 w 31"/>
                <a:gd name="T1" fmla="*/ 2 h 7"/>
                <a:gd name="T2" fmla="*/ 24 w 3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7">
                  <a:moveTo>
                    <a:pt x="7" y="2"/>
                  </a:moveTo>
                  <a:cubicBezTo>
                    <a:pt x="0" y="7"/>
                    <a:pt x="31" y="6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1" name="Freeform 370"/>
            <p:cNvSpPr/>
            <p:nvPr/>
          </p:nvSpPr>
          <p:spPr bwMode="auto">
            <a:xfrm>
              <a:off x="1683598" y="2329213"/>
              <a:ext cx="266138" cy="70036"/>
            </a:xfrm>
            <a:custGeom>
              <a:avLst/>
              <a:gdLst>
                <a:gd name="T0" fmla="*/ 5 w 24"/>
                <a:gd name="T1" fmla="*/ 1 h 6"/>
                <a:gd name="T2" fmla="*/ 20 w 24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5" y="1"/>
                  </a:moveTo>
                  <a:cubicBezTo>
                    <a:pt x="0" y="6"/>
                    <a:pt x="24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2" name="Freeform 371"/>
            <p:cNvSpPr/>
            <p:nvPr/>
          </p:nvSpPr>
          <p:spPr bwMode="auto">
            <a:xfrm>
              <a:off x="1772311" y="2375904"/>
              <a:ext cx="98051" cy="42022"/>
            </a:xfrm>
            <a:custGeom>
              <a:avLst/>
              <a:gdLst>
                <a:gd name="T0" fmla="*/ 1 w 9"/>
                <a:gd name="T1" fmla="*/ 0 h 4"/>
                <a:gd name="T2" fmla="*/ 8 w 9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0" y="3"/>
                    <a:pt x="9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4" name="组合 1483"/>
          <p:cNvGrpSpPr/>
          <p:nvPr/>
        </p:nvGrpSpPr>
        <p:grpSpPr>
          <a:xfrm>
            <a:off x="6803874" y="351324"/>
            <a:ext cx="833309" cy="1022138"/>
            <a:chOff x="2057125" y="2175133"/>
            <a:chExt cx="947825" cy="1162603"/>
          </a:xfrm>
        </p:grpSpPr>
        <p:sp>
          <p:nvSpPr>
            <p:cNvPr id="1393" name="Freeform 372"/>
            <p:cNvSpPr/>
            <p:nvPr/>
          </p:nvSpPr>
          <p:spPr bwMode="auto">
            <a:xfrm>
              <a:off x="2057125" y="2207816"/>
              <a:ext cx="947825" cy="1129920"/>
            </a:xfrm>
            <a:custGeom>
              <a:avLst/>
              <a:gdLst>
                <a:gd name="T0" fmla="*/ 0 w 85"/>
                <a:gd name="T1" fmla="*/ 87 h 102"/>
                <a:gd name="T2" fmla="*/ 68 w 85"/>
                <a:gd name="T3" fmla="*/ 102 h 102"/>
                <a:gd name="T4" fmla="*/ 85 w 85"/>
                <a:gd name="T5" fmla="*/ 17 h 102"/>
                <a:gd name="T6" fmla="*/ 16 w 85"/>
                <a:gd name="T7" fmla="*/ 0 h 102"/>
                <a:gd name="T8" fmla="*/ 0 w 85"/>
                <a:gd name="T9" fmla="*/ 8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02">
                  <a:moveTo>
                    <a:pt x="0" y="87"/>
                  </a:moveTo>
                  <a:cubicBezTo>
                    <a:pt x="5" y="90"/>
                    <a:pt x="61" y="102"/>
                    <a:pt x="68" y="102"/>
                  </a:cubicBezTo>
                  <a:cubicBezTo>
                    <a:pt x="74" y="87"/>
                    <a:pt x="85" y="27"/>
                    <a:pt x="85" y="17"/>
                  </a:cubicBezTo>
                  <a:cubicBezTo>
                    <a:pt x="77" y="11"/>
                    <a:pt x="19" y="0"/>
                    <a:pt x="16" y="0"/>
                  </a:cubicBezTo>
                  <a:cubicBezTo>
                    <a:pt x="15" y="2"/>
                    <a:pt x="1" y="61"/>
                    <a:pt x="0" y="8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4" name="Freeform 373"/>
            <p:cNvSpPr/>
            <p:nvPr/>
          </p:nvSpPr>
          <p:spPr bwMode="auto">
            <a:xfrm>
              <a:off x="2136500" y="2287191"/>
              <a:ext cx="789076" cy="985178"/>
            </a:xfrm>
            <a:custGeom>
              <a:avLst/>
              <a:gdLst>
                <a:gd name="T0" fmla="*/ 0 w 71"/>
                <a:gd name="T1" fmla="*/ 77 h 89"/>
                <a:gd name="T2" fmla="*/ 56 w 71"/>
                <a:gd name="T3" fmla="*/ 89 h 89"/>
                <a:gd name="T4" fmla="*/ 71 w 71"/>
                <a:gd name="T5" fmla="*/ 13 h 89"/>
                <a:gd name="T6" fmla="*/ 14 w 71"/>
                <a:gd name="T7" fmla="*/ 0 h 89"/>
                <a:gd name="T8" fmla="*/ 0 w 71"/>
                <a:gd name="T9" fmla="*/ 7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89">
                  <a:moveTo>
                    <a:pt x="0" y="77"/>
                  </a:moveTo>
                  <a:cubicBezTo>
                    <a:pt x="4" y="79"/>
                    <a:pt x="50" y="89"/>
                    <a:pt x="56" y="89"/>
                  </a:cubicBezTo>
                  <a:cubicBezTo>
                    <a:pt x="61" y="75"/>
                    <a:pt x="71" y="23"/>
                    <a:pt x="71" y="13"/>
                  </a:cubicBezTo>
                  <a:cubicBezTo>
                    <a:pt x="65" y="8"/>
                    <a:pt x="17" y="0"/>
                    <a:pt x="14" y="0"/>
                  </a:cubicBezTo>
                  <a:cubicBezTo>
                    <a:pt x="13" y="2"/>
                    <a:pt x="1" y="53"/>
                    <a:pt x="0" y="7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5" name="Freeform 374"/>
            <p:cNvSpPr/>
            <p:nvPr/>
          </p:nvSpPr>
          <p:spPr bwMode="auto">
            <a:xfrm>
              <a:off x="2425983" y="2207816"/>
              <a:ext cx="364189" cy="200771"/>
            </a:xfrm>
            <a:custGeom>
              <a:avLst/>
              <a:gdLst>
                <a:gd name="T0" fmla="*/ 3 w 33"/>
                <a:gd name="T1" fmla="*/ 2 h 18"/>
                <a:gd name="T2" fmla="*/ 2 w 33"/>
                <a:gd name="T3" fmla="*/ 10 h 18"/>
                <a:gd name="T4" fmla="*/ 29 w 33"/>
                <a:gd name="T5" fmla="*/ 16 h 18"/>
                <a:gd name="T6" fmla="*/ 31 w 33"/>
                <a:gd name="T7" fmla="*/ 8 h 18"/>
                <a:gd name="T8" fmla="*/ 3 w 33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" y="2"/>
                  </a:moveTo>
                  <a:cubicBezTo>
                    <a:pt x="0" y="4"/>
                    <a:pt x="0" y="8"/>
                    <a:pt x="2" y="10"/>
                  </a:cubicBezTo>
                  <a:cubicBezTo>
                    <a:pt x="7" y="14"/>
                    <a:pt x="24" y="18"/>
                    <a:pt x="29" y="16"/>
                  </a:cubicBezTo>
                  <a:cubicBezTo>
                    <a:pt x="32" y="15"/>
                    <a:pt x="33" y="11"/>
                    <a:pt x="31" y="8"/>
                  </a:cubicBezTo>
                  <a:cubicBezTo>
                    <a:pt x="29" y="6"/>
                    <a:pt x="6" y="0"/>
                    <a:pt x="3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6" name="Freeform 375"/>
            <p:cNvSpPr/>
            <p:nvPr/>
          </p:nvSpPr>
          <p:spPr bwMode="auto">
            <a:xfrm>
              <a:off x="2547379" y="2175133"/>
              <a:ext cx="135404" cy="102720"/>
            </a:xfrm>
            <a:custGeom>
              <a:avLst/>
              <a:gdLst>
                <a:gd name="T0" fmla="*/ 0 w 12"/>
                <a:gd name="T1" fmla="*/ 6 h 9"/>
                <a:gd name="T2" fmla="*/ 7 w 12"/>
                <a:gd name="T3" fmla="*/ 1 h 9"/>
                <a:gd name="T4" fmla="*/ 11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0" y="6"/>
                  </a:moveTo>
                  <a:cubicBezTo>
                    <a:pt x="1" y="3"/>
                    <a:pt x="3" y="0"/>
                    <a:pt x="7" y="1"/>
                  </a:cubicBezTo>
                  <a:cubicBezTo>
                    <a:pt x="11" y="2"/>
                    <a:pt x="12" y="6"/>
                    <a:pt x="1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7" name="Freeform 376"/>
            <p:cNvSpPr/>
            <p:nvPr/>
          </p:nvSpPr>
          <p:spPr bwMode="auto">
            <a:xfrm>
              <a:off x="2337270" y="2455278"/>
              <a:ext cx="121396" cy="140073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11 h 13"/>
                <a:gd name="T4" fmla="*/ 8 w 11"/>
                <a:gd name="T5" fmla="*/ 12 h 13"/>
                <a:gd name="T6" fmla="*/ 10 w 11"/>
                <a:gd name="T7" fmla="*/ 2 h 13"/>
                <a:gd name="T8" fmla="*/ 2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1" y="2"/>
                    <a:pt x="0" y="7"/>
                    <a:pt x="0" y="11"/>
                  </a:cubicBezTo>
                  <a:cubicBezTo>
                    <a:pt x="2" y="12"/>
                    <a:pt x="5" y="13"/>
                    <a:pt x="8" y="12"/>
                  </a:cubicBezTo>
                  <a:cubicBezTo>
                    <a:pt x="9" y="10"/>
                    <a:pt x="11" y="4"/>
                    <a:pt x="10" y="2"/>
                  </a:cubicBezTo>
                  <a:cubicBezTo>
                    <a:pt x="8" y="1"/>
                    <a:pt x="5" y="1"/>
                    <a:pt x="2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8" name="Freeform 377"/>
            <p:cNvSpPr/>
            <p:nvPr/>
          </p:nvSpPr>
          <p:spPr bwMode="auto">
            <a:xfrm>
              <a:off x="2281241" y="2684063"/>
              <a:ext cx="121396" cy="135404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1 h 12"/>
                <a:gd name="T4" fmla="*/ 8 w 11"/>
                <a:gd name="T5" fmla="*/ 12 h 12"/>
                <a:gd name="T6" fmla="*/ 11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1" y="7"/>
                    <a:pt x="0" y="11"/>
                  </a:cubicBezTo>
                  <a:cubicBezTo>
                    <a:pt x="3" y="12"/>
                    <a:pt x="6" y="12"/>
                    <a:pt x="8" y="12"/>
                  </a:cubicBezTo>
                  <a:cubicBezTo>
                    <a:pt x="10" y="9"/>
                    <a:pt x="11" y="4"/>
                    <a:pt x="11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9" name="Freeform 378"/>
            <p:cNvSpPr/>
            <p:nvPr/>
          </p:nvSpPr>
          <p:spPr bwMode="auto">
            <a:xfrm>
              <a:off x="2248558" y="2908180"/>
              <a:ext cx="121396" cy="130735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0 h 12"/>
                <a:gd name="T4" fmla="*/ 8 w 11"/>
                <a:gd name="T5" fmla="*/ 12 h 12"/>
                <a:gd name="T6" fmla="*/ 10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0" y="7"/>
                    <a:pt x="0" y="10"/>
                  </a:cubicBezTo>
                  <a:cubicBezTo>
                    <a:pt x="2" y="11"/>
                    <a:pt x="5" y="12"/>
                    <a:pt x="8" y="12"/>
                  </a:cubicBezTo>
                  <a:cubicBezTo>
                    <a:pt x="9" y="9"/>
                    <a:pt x="11" y="4"/>
                    <a:pt x="10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0" name="Freeform 379"/>
            <p:cNvSpPr/>
            <p:nvPr/>
          </p:nvSpPr>
          <p:spPr bwMode="auto">
            <a:xfrm>
              <a:off x="2538041" y="2497300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1" name="Freeform 380"/>
            <p:cNvSpPr/>
            <p:nvPr/>
          </p:nvSpPr>
          <p:spPr bwMode="auto">
            <a:xfrm>
              <a:off x="2524034" y="2553329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2" name="Freeform 381"/>
            <p:cNvSpPr/>
            <p:nvPr/>
          </p:nvSpPr>
          <p:spPr bwMode="auto">
            <a:xfrm>
              <a:off x="2514696" y="2609358"/>
              <a:ext cx="275476" cy="56029"/>
            </a:xfrm>
            <a:custGeom>
              <a:avLst/>
              <a:gdLst>
                <a:gd name="T0" fmla="*/ 0 w 25"/>
                <a:gd name="T1" fmla="*/ 0 h 5"/>
                <a:gd name="T2" fmla="*/ 25 w 25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3" y="2"/>
                    <a:pt x="21" y="5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3" name="Freeform 382"/>
            <p:cNvSpPr/>
            <p:nvPr/>
          </p:nvSpPr>
          <p:spPr bwMode="auto">
            <a:xfrm>
              <a:off x="2491350" y="2721416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3" y="2"/>
                    <a:pt x="21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4" name="Freeform 383"/>
            <p:cNvSpPr/>
            <p:nvPr/>
          </p:nvSpPr>
          <p:spPr bwMode="auto">
            <a:xfrm>
              <a:off x="2482012" y="278678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1"/>
                    <a:pt x="20" y="4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5" name="Freeform 384"/>
            <p:cNvSpPr/>
            <p:nvPr/>
          </p:nvSpPr>
          <p:spPr bwMode="auto">
            <a:xfrm>
              <a:off x="2468005" y="284281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6" name="Freeform 385"/>
            <p:cNvSpPr/>
            <p:nvPr/>
          </p:nvSpPr>
          <p:spPr bwMode="auto">
            <a:xfrm>
              <a:off x="2449329" y="2950202"/>
              <a:ext cx="266138" cy="70036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7" name="Freeform 386"/>
            <p:cNvSpPr/>
            <p:nvPr/>
          </p:nvSpPr>
          <p:spPr bwMode="auto">
            <a:xfrm>
              <a:off x="2435321" y="3006231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8" name="Freeform 387"/>
            <p:cNvSpPr/>
            <p:nvPr/>
          </p:nvSpPr>
          <p:spPr bwMode="auto">
            <a:xfrm>
              <a:off x="2425983" y="3076267"/>
              <a:ext cx="266138" cy="51360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9" name="Freeform 388"/>
            <p:cNvSpPr/>
            <p:nvPr/>
          </p:nvSpPr>
          <p:spPr bwMode="auto">
            <a:xfrm>
              <a:off x="2271903" y="2665387"/>
              <a:ext cx="186764" cy="107389"/>
            </a:xfrm>
            <a:custGeom>
              <a:avLst/>
              <a:gdLst>
                <a:gd name="T0" fmla="*/ 0 w 17"/>
                <a:gd name="T1" fmla="*/ 3 h 10"/>
                <a:gd name="T2" fmla="*/ 5 w 17"/>
                <a:gd name="T3" fmla="*/ 10 h 10"/>
                <a:gd name="T4" fmla="*/ 17 w 1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0">
                  <a:moveTo>
                    <a:pt x="0" y="3"/>
                  </a:moveTo>
                  <a:cubicBezTo>
                    <a:pt x="1" y="5"/>
                    <a:pt x="3" y="9"/>
                    <a:pt x="5" y="10"/>
                  </a:cubicBezTo>
                  <a:cubicBezTo>
                    <a:pt x="9" y="8"/>
                    <a:pt x="14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5" name="组合 1494"/>
          <p:cNvGrpSpPr/>
          <p:nvPr/>
        </p:nvGrpSpPr>
        <p:grpSpPr>
          <a:xfrm>
            <a:off x="788072" y="4842308"/>
            <a:ext cx="691025" cy="1199956"/>
            <a:chOff x="236180" y="5023278"/>
            <a:chExt cx="691025" cy="1199956"/>
          </a:xfrm>
        </p:grpSpPr>
        <p:sp>
          <p:nvSpPr>
            <p:cNvPr id="1410" name="Freeform 389"/>
            <p:cNvSpPr/>
            <p:nvPr/>
          </p:nvSpPr>
          <p:spPr bwMode="auto">
            <a:xfrm>
              <a:off x="236180" y="5611583"/>
              <a:ext cx="457571" cy="611651"/>
            </a:xfrm>
            <a:custGeom>
              <a:avLst/>
              <a:gdLst>
                <a:gd name="T0" fmla="*/ 1 w 41"/>
                <a:gd name="T1" fmla="*/ 7 h 55"/>
                <a:gd name="T2" fmla="*/ 9 w 41"/>
                <a:gd name="T3" fmla="*/ 52 h 55"/>
                <a:gd name="T4" fmla="*/ 41 w 41"/>
                <a:gd name="T5" fmla="*/ 47 h 55"/>
                <a:gd name="T6" fmla="*/ 32 w 41"/>
                <a:gd name="T7" fmla="*/ 1 h 55"/>
                <a:gd name="T8" fmla="*/ 1 w 41"/>
                <a:gd name="T9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5">
                  <a:moveTo>
                    <a:pt x="1" y="7"/>
                  </a:moveTo>
                  <a:cubicBezTo>
                    <a:pt x="0" y="10"/>
                    <a:pt x="7" y="50"/>
                    <a:pt x="9" y="52"/>
                  </a:cubicBezTo>
                  <a:cubicBezTo>
                    <a:pt x="10" y="55"/>
                    <a:pt x="41" y="50"/>
                    <a:pt x="41" y="47"/>
                  </a:cubicBezTo>
                  <a:cubicBezTo>
                    <a:pt x="38" y="30"/>
                    <a:pt x="34" y="6"/>
                    <a:pt x="32" y="1"/>
                  </a:cubicBezTo>
                  <a:cubicBezTo>
                    <a:pt x="28" y="0"/>
                    <a:pt x="1" y="5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1" name="Freeform 390"/>
            <p:cNvSpPr/>
            <p:nvPr/>
          </p:nvSpPr>
          <p:spPr bwMode="auto">
            <a:xfrm>
              <a:off x="292209" y="5667612"/>
              <a:ext cx="345513" cy="443564"/>
            </a:xfrm>
            <a:custGeom>
              <a:avLst/>
              <a:gdLst>
                <a:gd name="T0" fmla="*/ 0 w 31"/>
                <a:gd name="T1" fmla="*/ 5 h 40"/>
                <a:gd name="T2" fmla="*/ 6 w 31"/>
                <a:gd name="T3" fmla="*/ 38 h 40"/>
                <a:gd name="T4" fmla="*/ 31 w 31"/>
                <a:gd name="T5" fmla="*/ 34 h 40"/>
                <a:gd name="T6" fmla="*/ 24 w 31"/>
                <a:gd name="T7" fmla="*/ 1 h 40"/>
                <a:gd name="T8" fmla="*/ 0 w 31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0">
                  <a:moveTo>
                    <a:pt x="0" y="5"/>
                  </a:moveTo>
                  <a:cubicBezTo>
                    <a:pt x="0" y="7"/>
                    <a:pt x="5" y="37"/>
                    <a:pt x="6" y="38"/>
                  </a:cubicBezTo>
                  <a:cubicBezTo>
                    <a:pt x="7" y="40"/>
                    <a:pt x="31" y="36"/>
                    <a:pt x="31" y="34"/>
                  </a:cubicBezTo>
                  <a:cubicBezTo>
                    <a:pt x="29" y="22"/>
                    <a:pt x="26" y="5"/>
                    <a:pt x="24" y="1"/>
                  </a:cubicBezTo>
                  <a:cubicBezTo>
                    <a:pt x="21" y="0"/>
                    <a:pt x="0" y="4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2" name="Freeform 391"/>
            <p:cNvSpPr/>
            <p:nvPr/>
          </p:nvSpPr>
          <p:spPr bwMode="auto">
            <a:xfrm>
              <a:off x="469635" y="6097168"/>
              <a:ext cx="112058" cy="70036"/>
            </a:xfrm>
            <a:custGeom>
              <a:avLst/>
              <a:gdLst>
                <a:gd name="T0" fmla="*/ 0 w 10"/>
                <a:gd name="T1" fmla="*/ 3 h 6"/>
                <a:gd name="T2" fmla="*/ 9 w 10"/>
                <a:gd name="T3" fmla="*/ 2 h 6"/>
                <a:gd name="T4" fmla="*/ 0 w 10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2"/>
                    <a:pt x="8" y="0"/>
                    <a:pt x="9" y="2"/>
                  </a:cubicBezTo>
                  <a:cubicBezTo>
                    <a:pt x="10" y="4"/>
                    <a:pt x="0" y="6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3" name="Freeform 392"/>
            <p:cNvSpPr/>
            <p:nvPr/>
          </p:nvSpPr>
          <p:spPr bwMode="auto">
            <a:xfrm>
              <a:off x="329562" y="5676950"/>
              <a:ext cx="219447" cy="233454"/>
            </a:xfrm>
            <a:custGeom>
              <a:avLst/>
              <a:gdLst>
                <a:gd name="T0" fmla="*/ 0 w 20"/>
                <a:gd name="T1" fmla="*/ 21 h 21"/>
                <a:gd name="T2" fmla="*/ 20 w 20"/>
                <a:gd name="T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2" y="21"/>
                    <a:pt x="17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4" name="Freeform 393"/>
            <p:cNvSpPr/>
            <p:nvPr/>
          </p:nvSpPr>
          <p:spPr bwMode="auto">
            <a:xfrm>
              <a:off x="338900" y="5756325"/>
              <a:ext cx="242793" cy="252131"/>
            </a:xfrm>
            <a:custGeom>
              <a:avLst/>
              <a:gdLst>
                <a:gd name="T0" fmla="*/ 0 w 22"/>
                <a:gd name="T1" fmla="*/ 23 h 23"/>
                <a:gd name="T2" fmla="*/ 22 w 22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3" y="21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5" name="Freeform 394"/>
            <p:cNvSpPr/>
            <p:nvPr/>
          </p:nvSpPr>
          <p:spPr bwMode="auto">
            <a:xfrm>
              <a:off x="450958" y="5919743"/>
              <a:ext cx="154080" cy="168087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2" y="12"/>
                    <a:pt x="12" y="2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9" name="组合 1488"/>
            <p:cNvGrpSpPr/>
            <p:nvPr/>
          </p:nvGrpSpPr>
          <p:grpSpPr>
            <a:xfrm>
              <a:off x="282871" y="5023278"/>
              <a:ext cx="644334" cy="508931"/>
              <a:chOff x="282871" y="5023278"/>
              <a:chExt cx="644334" cy="508931"/>
            </a:xfrm>
          </p:grpSpPr>
          <p:sp>
            <p:nvSpPr>
              <p:cNvPr id="1416" name="Freeform 395"/>
              <p:cNvSpPr/>
              <p:nvPr/>
            </p:nvSpPr>
            <p:spPr bwMode="auto">
              <a:xfrm>
                <a:off x="282871" y="5023278"/>
                <a:ext cx="644334" cy="508931"/>
              </a:xfrm>
              <a:custGeom>
                <a:avLst/>
                <a:gdLst>
                  <a:gd name="T0" fmla="*/ 17 w 58"/>
                  <a:gd name="T1" fmla="*/ 39 h 46"/>
                  <a:gd name="T2" fmla="*/ 2 w 58"/>
                  <a:gd name="T3" fmla="*/ 28 h 46"/>
                  <a:gd name="T4" fmla="*/ 13 w 58"/>
                  <a:gd name="T5" fmla="*/ 5 h 46"/>
                  <a:gd name="T6" fmla="*/ 43 w 58"/>
                  <a:gd name="T7" fmla="*/ 4 h 46"/>
                  <a:gd name="T8" fmla="*/ 49 w 58"/>
                  <a:gd name="T9" fmla="*/ 31 h 46"/>
                  <a:gd name="T10" fmla="*/ 24 w 58"/>
                  <a:gd name="T11" fmla="*/ 40 h 46"/>
                  <a:gd name="T12" fmla="*/ 22 w 58"/>
                  <a:gd name="T13" fmla="*/ 46 h 46"/>
                  <a:gd name="T14" fmla="*/ 17 w 58"/>
                  <a:gd name="T15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46">
                    <a:moveTo>
                      <a:pt x="17" y="39"/>
                    </a:moveTo>
                    <a:cubicBezTo>
                      <a:pt x="10" y="38"/>
                      <a:pt x="4" y="34"/>
                      <a:pt x="2" y="28"/>
                    </a:cubicBezTo>
                    <a:cubicBezTo>
                      <a:pt x="1" y="23"/>
                      <a:pt x="0" y="9"/>
                      <a:pt x="13" y="5"/>
                    </a:cubicBezTo>
                    <a:cubicBezTo>
                      <a:pt x="21" y="2"/>
                      <a:pt x="35" y="0"/>
                      <a:pt x="43" y="4"/>
                    </a:cubicBezTo>
                    <a:cubicBezTo>
                      <a:pt x="53" y="8"/>
                      <a:pt x="58" y="22"/>
                      <a:pt x="49" y="31"/>
                    </a:cubicBezTo>
                    <a:cubicBezTo>
                      <a:pt x="42" y="38"/>
                      <a:pt x="26" y="39"/>
                      <a:pt x="24" y="40"/>
                    </a:cubicBezTo>
                    <a:cubicBezTo>
                      <a:pt x="23" y="41"/>
                      <a:pt x="22" y="44"/>
                      <a:pt x="22" y="46"/>
                    </a:cubicBezTo>
                    <a:cubicBezTo>
                      <a:pt x="19" y="45"/>
                      <a:pt x="17" y="39"/>
                      <a:pt x="17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7" name="Freeform 396"/>
              <p:cNvSpPr/>
              <p:nvPr/>
            </p:nvSpPr>
            <p:spPr bwMode="auto">
              <a:xfrm>
                <a:off x="362246" y="5135336"/>
                <a:ext cx="364189" cy="112058"/>
              </a:xfrm>
              <a:custGeom>
                <a:avLst/>
                <a:gdLst>
                  <a:gd name="T0" fmla="*/ 0 w 33"/>
                  <a:gd name="T1" fmla="*/ 6 h 10"/>
                  <a:gd name="T2" fmla="*/ 5 w 33"/>
                  <a:gd name="T3" fmla="*/ 9 h 10"/>
                  <a:gd name="T4" fmla="*/ 8 w 33"/>
                  <a:gd name="T5" fmla="*/ 5 h 10"/>
                  <a:gd name="T6" fmla="*/ 11 w 33"/>
                  <a:gd name="T7" fmla="*/ 7 h 10"/>
                  <a:gd name="T8" fmla="*/ 14 w 33"/>
                  <a:gd name="T9" fmla="*/ 4 h 10"/>
                  <a:gd name="T10" fmla="*/ 18 w 33"/>
                  <a:gd name="T11" fmla="*/ 5 h 10"/>
                  <a:gd name="T12" fmla="*/ 20 w 33"/>
                  <a:gd name="T13" fmla="*/ 3 h 10"/>
                  <a:gd name="T14" fmla="*/ 23 w 33"/>
                  <a:gd name="T15" fmla="*/ 4 h 10"/>
                  <a:gd name="T16" fmla="*/ 26 w 33"/>
                  <a:gd name="T17" fmla="*/ 2 h 10"/>
                  <a:gd name="T18" fmla="*/ 33 w 33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0">
                    <a:moveTo>
                      <a:pt x="0" y="6"/>
                    </a:moveTo>
                    <a:cubicBezTo>
                      <a:pt x="2" y="7"/>
                      <a:pt x="3" y="10"/>
                      <a:pt x="5" y="9"/>
                    </a:cubicBezTo>
                    <a:cubicBezTo>
                      <a:pt x="6" y="9"/>
                      <a:pt x="7" y="6"/>
                      <a:pt x="8" y="5"/>
                    </a:cubicBezTo>
                    <a:cubicBezTo>
                      <a:pt x="8" y="6"/>
                      <a:pt x="11" y="7"/>
                      <a:pt x="11" y="7"/>
                    </a:cubicBezTo>
                    <a:cubicBezTo>
                      <a:pt x="13" y="7"/>
                      <a:pt x="13" y="5"/>
                      <a:pt x="14" y="4"/>
                    </a:cubicBezTo>
                    <a:cubicBezTo>
                      <a:pt x="16" y="4"/>
                      <a:pt x="16" y="5"/>
                      <a:pt x="18" y="5"/>
                    </a:cubicBezTo>
                    <a:cubicBezTo>
                      <a:pt x="19" y="4"/>
                      <a:pt x="18" y="3"/>
                      <a:pt x="20" y="3"/>
                    </a:cubicBezTo>
                    <a:cubicBezTo>
                      <a:pt x="20" y="3"/>
                      <a:pt x="22" y="4"/>
                      <a:pt x="23" y="4"/>
                    </a:cubicBezTo>
                    <a:cubicBezTo>
                      <a:pt x="24" y="4"/>
                      <a:pt x="25" y="3"/>
                      <a:pt x="26" y="2"/>
                    </a:cubicBezTo>
                    <a:cubicBezTo>
                      <a:pt x="28" y="1"/>
                      <a:pt x="31" y="1"/>
                      <a:pt x="33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8" name="Freeform 397"/>
              <p:cNvSpPr/>
              <p:nvPr/>
            </p:nvSpPr>
            <p:spPr bwMode="auto">
              <a:xfrm>
                <a:off x="404268" y="5200703"/>
                <a:ext cx="401542" cy="112058"/>
              </a:xfrm>
              <a:custGeom>
                <a:avLst/>
                <a:gdLst>
                  <a:gd name="T0" fmla="*/ 0 w 36"/>
                  <a:gd name="T1" fmla="*/ 10 h 10"/>
                  <a:gd name="T2" fmla="*/ 22 w 36"/>
                  <a:gd name="T3" fmla="*/ 5 h 10"/>
                  <a:gd name="T4" fmla="*/ 25 w 36"/>
                  <a:gd name="T5" fmla="*/ 2 h 10"/>
                  <a:gd name="T6" fmla="*/ 29 w 36"/>
                  <a:gd name="T7" fmla="*/ 3 h 10"/>
                  <a:gd name="T8" fmla="*/ 36 w 3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0">
                    <a:moveTo>
                      <a:pt x="0" y="10"/>
                    </a:moveTo>
                    <a:cubicBezTo>
                      <a:pt x="7" y="9"/>
                      <a:pt x="17" y="8"/>
                      <a:pt x="22" y="5"/>
                    </a:cubicBezTo>
                    <a:cubicBezTo>
                      <a:pt x="23" y="4"/>
                      <a:pt x="23" y="2"/>
                      <a:pt x="25" y="2"/>
                    </a:cubicBezTo>
                    <a:cubicBezTo>
                      <a:pt x="27" y="2"/>
                      <a:pt x="27" y="3"/>
                      <a:pt x="29" y="3"/>
                    </a:cubicBezTo>
                    <a:cubicBezTo>
                      <a:pt x="32" y="2"/>
                      <a:pt x="32" y="0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9" name="Freeform 398"/>
              <p:cNvSpPr/>
              <p:nvPr/>
            </p:nvSpPr>
            <p:spPr bwMode="auto">
              <a:xfrm>
                <a:off x="460297" y="5303423"/>
                <a:ext cx="298822" cy="74705"/>
              </a:xfrm>
              <a:custGeom>
                <a:avLst/>
                <a:gdLst>
                  <a:gd name="T0" fmla="*/ 0 w 27"/>
                  <a:gd name="T1" fmla="*/ 7 h 7"/>
                  <a:gd name="T2" fmla="*/ 9 w 27"/>
                  <a:gd name="T3" fmla="*/ 5 h 7"/>
                  <a:gd name="T4" fmla="*/ 14 w 27"/>
                  <a:gd name="T5" fmla="*/ 5 h 7"/>
                  <a:gd name="T6" fmla="*/ 19 w 27"/>
                  <a:gd name="T7" fmla="*/ 3 h 7"/>
                  <a:gd name="T8" fmla="*/ 27 w 2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0" y="7"/>
                    </a:moveTo>
                    <a:cubicBezTo>
                      <a:pt x="2" y="7"/>
                      <a:pt x="8" y="5"/>
                      <a:pt x="9" y="5"/>
                    </a:cubicBezTo>
                    <a:cubicBezTo>
                      <a:pt x="11" y="4"/>
                      <a:pt x="13" y="5"/>
                      <a:pt x="14" y="5"/>
                    </a:cubicBezTo>
                    <a:cubicBezTo>
                      <a:pt x="16" y="5"/>
                      <a:pt x="18" y="3"/>
                      <a:pt x="19" y="3"/>
                    </a:cubicBezTo>
                    <a:cubicBezTo>
                      <a:pt x="22" y="2"/>
                      <a:pt x="24" y="1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92" name="组合 1491"/>
          <p:cNvGrpSpPr/>
          <p:nvPr/>
        </p:nvGrpSpPr>
        <p:grpSpPr>
          <a:xfrm>
            <a:off x="3769285" y="5591049"/>
            <a:ext cx="1185949" cy="1031869"/>
            <a:chOff x="3481197" y="5709634"/>
            <a:chExt cx="1185949" cy="1031869"/>
          </a:xfrm>
        </p:grpSpPr>
        <p:sp>
          <p:nvSpPr>
            <p:cNvPr id="1420" name="Freeform 399"/>
            <p:cNvSpPr/>
            <p:nvPr/>
          </p:nvSpPr>
          <p:spPr bwMode="auto">
            <a:xfrm>
              <a:off x="3481197" y="5910405"/>
              <a:ext cx="896465" cy="831098"/>
            </a:xfrm>
            <a:custGeom>
              <a:avLst/>
              <a:gdLst>
                <a:gd name="T0" fmla="*/ 3 w 81"/>
                <a:gd name="T1" fmla="*/ 67 h 75"/>
                <a:gd name="T2" fmla="*/ 80 w 81"/>
                <a:gd name="T3" fmla="*/ 75 h 75"/>
                <a:gd name="T4" fmla="*/ 81 w 81"/>
                <a:gd name="T5" fmla="*/ 53 h 75"/>
                <a:gd name="T6" fmla="*/ 63 w 81"/>
                <a:gd name="T7" fmla="*/ 51 h 75"/>
                <a:gd name="T8" fmla="*/ 62 w 81"/>
                <a:gd name="T9" fmla="*/ 38 h 75"/>
                <a:gd name="T10" fmla="*/ 41 w 81"/>
                <a:gd name="T11" fmla="*/ 35 h 75"/>
                <a:gd name="T12" fmla="*/ 39 w 81"/>
                <a:gd name="T13" fmla="*/ 18 h 75"/>
                <a:gd name="T14" fmla="*/ 22 w 81"/>
                <a:gd name="T15" fmla="*/ 17 h 75"/>
                <a:gd name="T16" fmla="*/ 21 w 81"/>
                <a:gd name="T17" fmla="*/ 1 h 75"/>
                <a:gd name="T18" fmla="*/ 0 w 81"/>
                <a:gd name="T19" fmla="*/ 0 h 75"/>
                <a:gd name="T20" fmla="*/ 3 w 81"/>
                <a:gd name="T21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75">
                  <a:moveTo>
                    <a:pt x="3" y="67"/>
                  </a:moveTo>
                  <a:cubicBezTo>
                    <a:pt x="3" y="67"/>
                    <a:pt x="71" y="75"/>
                    <a:pt x="80" y="75"/>
                  </a:cubicBezTo>
                  <a:cubicBezTo>
                    <a:pt x="80" y="69"/>
                    <a:pt x="81" y="60"/>
                    <a:pt x="81" y="53"/>
                  </a:cubicBezTo>
                  <a:cubicBezTo>
                    <a:pt x="73" y="53"/>
                    <a:pt x="69" y="52"/>
                    <a:pt x="63" y="51"/>
                  </a:cubicBezTo>
                  <a:cubicBezTo>
                    <a:pt x="61" y="47"/>
                    <a:pt x="62" y="42"/>
                    <a:pt x="62" y="38"/>
                  </a:cubicBezTo>
                  <a:cubicBezTo>
                    <a:pt x="55" y="37"/>
                    <a:pt x="47" y="35"/>
                    <a:pt x="41" y="35"/>
                  </a:cubicBezTo>
                  <a:cubicBezTo>
                    <a:pt x="39" y="30"/>
                    <a:pt x="40" y="24"/>
                    <a:pt x="39" y="18"/>
                  </a:cubicBezTo>
                  <a:cubicBezTo>
                    <a:pt x="32" y="17"/>
                    <a:pt x="30" y="17"/>
                    <a:pt x="22" y="17"/>
                  </a:cubicBezTo>
                  <a:cubicBezTo>
                    <a:pt x="22" y="11"/>
                    <a:pt x="21" y="6"/>
                    <a:pt x="21" y="1"/>
                  </a:cubicBezTo>
                  <a:cubicBezTo>
                    <a:pt x="18" y="0"/>
                    <a:pt x="5" y="0"/>
                    <a:pt x="0" y="0"/>
                  </a:cubicBezTo>
                  <a:cubicBezTo>
                    <a:pt x="0" y="8"/>
                    <a:pt x="3" y="54"/>
                    <a:pt x="3" y="6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1" name="Freeform 400"/>
            <p:cNvSpPr/>
            <p:nvPr/>
          </p:nvSpPr>
          <p:spPr bwMode="auto">
            <a:xfrm>
              <a:off x="3555903" y="5989779"/>
              <a:ext cx="37353" cy="107389"/>
            </a:xfrm>
            <a:custGeom>
              <a:avLst/>
              <a:gdLst>
                <a:gd name="T0" fmla="*/ 0 w 3"/>
                <a:gd name="T1" fmla="*/ 1 h 10"/>
                <a:gd name="T2" fmla="*/ 3 w 3"/>
                <a:gd name="T3" fmla="*/ 0 h 10"/>
                <a:gd name="T4" fmla="*/ 3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3" y="3"/>
                    <a:pt x="3" y="7"/>
                    <a:pt x="3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2" name="Freeform 401"/>
            <p:cNvSpPr/>
            <p:nvPr/>
          </p:nvSpPr>
          <p:spPr bwMode="auto">
            <a:xfrm>
              <a:off x="3546565" y="6097168"/>
              <a:ext cx="79375" cy="14007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5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3" name="Freeform 402"/>
            <p:cNvSpPr/>
            <p:nvPr/>
          </p:nvSpPr>
          <p:spPr bwMode="auto">
            <a:xfrm>
              <a:off x="3733328" y="6143859"/>
              <a:ext cx="70036" cy="144742"/>
            </a:xfrm>
            <a:custGeom>
              <a:avLst/>
              <a:gdLst>
                <a:gd name="T0" fmla="*/ 1 w 6"/>
                <a:gd name="T1" fmla="*/ 5 h 13"/>
                <a:gd name="T2" fmla="*/ 6 w 6"/>
                <a:gd name="T3" fmla="*/ 5 h 13"/>
                <a:gd name="T4" fmla="*/ 1 w 6"/>
                <a:gd name="T5" fmla="*/ 12 h 13"/>
                <a:gd name="T6" fmla="*/ 6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1" y="5"/>
                  </a:moveTo>
                  <a:cubicBezTo>
                    <a:pt x="0" y="2"/>
                    <a:pt x="5" y="0"/>
                    <a:pt x="6" y="5"/>
                  </a:cubicBezTo>
                  <a:cubicBezTo>
                    <a:pt x="6" y="7"/>
                    <a:pt x="2" y="9"/>
                    <a:pt x="1" y="12"/>
                  </a:cubicBezTo>
                  <a:cubicBezTo>
                    <a:pt x="3" y="13"/>
                    <a:pt x="4" y="12"/>
                    <a:pt x="6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4" name="Freeform 403"/>
            <p:cNvSpPr/>
            <p:nvPr/>
          </p:nvSpPr>
          <p:spPr bwMode="auto">
            <a:xfrm>
              <a:off x="3957444" y="6330623"/>
              <a:ext cx="121396" cy="224116"/>
            </a:xfrm>
            <a:custGeom>
              <a:avLst/>
              <a:gdLst>
                <a:gd name="T0" fmla="*/ 3 w 11"/>
                <a:gd name="T1" fmla="*/ 4 h 20"/>
                <a:gd name="T2" fmla="*/ 3 w 11"/>
                <a:gd name="T3" fmla="*/ 9 h 20"/>
                <a:gd name="T4" fmla="*/ 0 w 11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3" y="4"/>
                  </a:moveTo>
                  <a:cubicBezTo>
                    <a:pt x="6" y="0"/>
                    <a:pt x="10" y="6"/>
                    <a:pt x="3" y="9"/>
                  </a:cubicBezTo>
                  <a:cubicBezTo>
                    <a:pt x="11" y="11"/>
                    <a:pt x="5" y="20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5" name="Freeform 404"/>
            <p:cNvSpPr/>
            <p:nvPr/>
          </p:nvSpPr>
          <p:spPr bwMode="auto">
            <a:xfrm>
              <a:off x="4190899" y="6554739"/>
              <a:ext cx="98051" cy="56029"/>
            </a:xfrm>
            <a:custGeom>
              <a:avLst/>
              <a:gdLst>
                <a:gd name="T0" fmla="*/ 5 w 9"/>
                <a:gd name="T1" fmla="*/ 0 h 5"/>
                <a:gd name="T2" fmla="*/ 0 w 9"/>
                <a:gd name="T3" fmla="*/ 4 h 5"/>
                <a:gd name="T4" fmla="*/ 9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3" y="5"/>
                    <a:pt x="6" y="5"/>
                    <a:pt x="9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6" name="Freeform 405"/>
            <p:cNvSpPr/>
            <p:nvPr/>
          </p:nvSpPr>
          <p:spPr bwMode="auto">
            <a:xfrm>
              <a:off x="4246928" y="6554739"/>
              <a:ext cx="9338" cy="98051"/>
            </a:xfrm>
            <a:custGeom>
              <a:avLst/>
              <a:gdLst>
                <a:gd name="T0" fmla="*/ 0 w 1"/>
                <a:gd name="T1" fmla="*/ 0 h 9"/>
                <a:gd name="T2" fmla="*/ 1 w 1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9">
                  <a:moveTo>
                    <a:pt x="0" y="0"/>
                  </a:moveTo>
                  <a:cubicBezTo>
                    <a:pt x="0" y="3"/>
                    <a:pt x="1" y="7"/>
                    <a:pt x="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7" name="Freeform 406"/>
            <p:cNvSpPr/>
            <p:nvPr/>
          </p:nvSpPr>
          <p:spPr bwMode="auto">
            <a:xfrm>
              <a:off x="3481197" y="5709634"/>
              <a:ext cx="564960" cy="210109"/>
            </a:xfrm>
            <a:custGeom>
              <a:avLst/>
              <a:gdLst>
                <a:gd name="T0" fmla="*/ 0 w 51"/>
                <a:gd name="T1" fmla="*/ 18 h 19"/>
                <a:gd name="T2" fmla="*/ 30 w 51"/>
                <a:gd name="T3" fmla="*/ 1 h 19"/>
                <a:gd name="T4" fmla="*/ 51 w 51"/>
                <a:gd name="T5" fmla="*/ 1 h 19"/>
                <a:gd name="T6" fmla="*/ 21 w 5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9">
                  <a:moveTo>
                    <a:pt x="0" y="18"/>
                  </a:moveTo>
                  <a:cubicBezTo>
                    <a:pt x="6" y="16"/>
                    <a:pt x="26" y="2"/>
                    <a:pt x="30" y="1"/>
                  </a:cubicBezTo>
                  <a:cubicBezTo>
                    <a:pt x="30" y="1"/>
                    <a:pt x="45" y="0"/>
                    <a:pt x="51" y="1"/>
                  </a:cubicBezTo>
                  <a:cubicBezTo>
                    <a:pt x="49" y="5"/>
                    <a:pt x="27" y="17"/>
                    <a:pt x="21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8" name="Freeform 407"/>
            <p:cNvSpPr/>
            <p:nvPr/>
          </p:nvSpPr>
          <p:spPr bwMode="auto">
            <a:xfrm>
              <a:off x="3733328" y="5887059"/>
              <a:ext cx="536945" cy="224116"/>
            </a:xfrm>
            <a:custGeom>
              <a:avLst/>
              <a:gdLst>
                <a:gd name="T0" fmla="*/ 0 w 48"/>
                <a:gd name="T1" fmla="*/ 18 h 20"/>
                <a:gd name="T2" fmla="*/ 29 w 48"/>
                <a:gd name="T3" fmla="*/ 1 h 20"/>
                <a:gd name="T4" fmla="*/ 48 w 48"/>
                <a:gd name="T5" fmla="*/ 1 h 20"/>
                <a:gd name="T6" fmla="*/ 16 w 4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0">
                  <a:moveTo>
                    <a:pt x="0" y="18"/>
                  </a:moveTo>
                  <a:cubicBezTo>
                    <a:pt x="6" y="15"/>
                    <a:pt x="24" y="3"/>
                    <a:pt x="29" y="1"/>
                  </a:cubicBezTo>
                  <a:cubicBezTo>
                    <a:pt x="29" y="1"/>
                    <a:pt x="42" y="0"/>
                    <a:pt x="48" y="1"/>
                  </a:cubicBezTo>
                  <a:cubicBezTo>
                    <a:pt x="46" y="4"/>
                    <a:pt x="22" y="18"/>
                    <a:pt x="16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9" name="Freeform 408"/>
            <p:cNvSpPr/>
            <p:nvPr/>
          </p:nvSpPr>
          <p:spPr bwMode="auto">
            <a:xfrm>
              <a:off x="4181561" y="6321285"/>
              <a:ext cx="485585" cy="177425"/>
            </a:xfrm>
            <a:custGeom>
              <a:avLst/>
              <a:gdLst>
                <a:gd name="T0" fmla="*/ 0 w 44"/>
                <a:gd name="T1" fmla="*/ 14 h 16"/>
                <a:gd name="T2" fmla="*/ 28 w 44"/>
                <a:gd name="T3" fmla="*/ 0 h 16"/>
                <a:gd name="T4" fmla="*/ 44 w 44"/>
                <a:gd name="T5" fmla="*/ 1 h 16"/>
                <a:gd name="T6" fmla="*/ 18 w 4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0" y="14"/>
                  </a:moveTo>
                  <a:cubicBezTo>
                    <a:pt x="6" y="11"/>
                    <a:pt x="23" y="2"/>
                    <a:pt x="28" y="0"/>
                  </a:cubicBezTo>
                  <a:cubicBezTo>
                    <a:pt x="28" y="0"/>
                    <a:pt x="37" y="0"/>
                    <a:pt x="44" y="1"/>
                  </a:cubicBezTo>
                  <a:cubicBezTo>
                    <a:pt x="42" y="4"/>
                    <a:pt x="24" y="14"/>
                    <a:pt x="18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0" name="Freeform 409"/>
            <p:cNvSpPr/>
            <p:nvPr/>
          </p:nvSpPr>
          <p:spPr bwMode="auto">
            <a:xfrm>
              <a:off x="3934099" y="6087830"/>
              <a:ext cx="546283" cy="242793"/>
            </a:xfrm>
            <a:custGeom>
              <a:avLst/>
              <a:gdLst>
                <a:gd name="T0" fmla="*/ 0 w 49"/>
                <a:gd name="T1" fmla="*/ 18 h 22"/>
                <a:gd name="T2" fmla="*/ 30 w 49"/>
                <a:gd name="T3" fmla="*/ 0 h 22"/>
                <a:gd name="T4" fmla="*/ 49 w 49"/>
                <a:gd name="T5" fmla="*/ 3 h 22"/>
                <a:gd name="T6" fmla="*/ 21 w 49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2">
                  <a:moveTo>
                    <a:pt x="0" y="18"/>
                  </a:moveTo>
                  <a:cubicBezTo>
                    <a:pt x="6" y="16"/>
                    <a:pt x="26" y="2"/>
                    <a:pt x="30" y="0"/>
                  </a:cubicBezTo>
                  <a:cubicBezTo>
                    <a:pt x="30" y="0"/>
                    <a:pt x="42" y="2"/>
                    <a:pt x="49" y="3"/>
                  </a:cubicBezTo>
                  <a:cubicBezTo>
                    <a:pt x="47" y="6"/>
                    <a:pt x="26" y="18"/>
                    <a:pt x="21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1" name="Freeform 410"/>
            <p:cNvSpPr/>
            <p:nvPr/>
          </p:nvSpPr>
          <p:spPr bwMode="auto">
            <a:xfrm>
              <a:off x="4368324" y="6330623"/>
              <a:ext cx="298822" cy="410880"/>
            </a:xfrm>
            <a:custGeom>
              <a:avLst/>
              <a:gdLst>
                <a:gd name="T0" fmla="*/ 27 w 27"/>
                <a:gd name="T1" fmla="*/ 0 h 37"/>
                <a:gd name="T2" fmla="*/ 27 w 27"/>
                <a:gd name="T3" fmla="*/ 21 h 37"/>
                <a:gd name="T4" fmla="*/ 0 w 27"/>
                <a:gd name="T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cubicBezTo>
                    <a:pt x="27" y="7"/>
                    <a:pt x="27" y="16"/>
                    <a:pt x="27" y="21"/>
                  </a:cubicBezTo>
                  <a:cubicBezTo>
                    <a:pt x="27" y="21"/>
                    <a:pt x="11" y="32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2" name="Freeform 411"/>
            <p:cNvSpPr/>
            <p:nvPr/>
          </p:nvSpPr>
          <p:spPr bwMode="auto">
            <a:xfrm>
              <a:off x="4046157" y="5723641"/>
              <a:ext cx="9338" cy="177425"/>
            </a:xfrm>
            <a:custGeom>
              <a:avLst/>
              <a:gdLst>
                <a:gd name="T0" fmla="*/ 0 w 1"/>
                <a:gd name="T1" fmla="*/ 0 h 16"/>
                <a:gd name="T2" fmla="*/ 1 w 1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0" y="12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3" name="Freeform 412"/>
            <p:cNvSpPr/>
            <p:nvPr/>
          </p:nvSpPr>
          <p:spPr bwMode="auto">
            <a:xfrm>
              <a:off x="4270273" y="5901066"/>
              <a:ext cx="0" cy="186764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4" name="Freeform 413"/>
            <p:cNvSpPr/>
            <p:nvPr/>
          </p:nvSpPr>
          <p:spPr bwMode="auto">
            <a:xfrm>
              <a:off x="4480382" y="6120514"/>
              <a:ext cx="0" cy="191433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5" name="Freeform 414"/>
            <p:cNvSpPr/>
            <p:nvPr/>
          </p:nvSpPr>
          <p:spPr bwMode="auto">
            <a:xfrm>
              <a:off x="3957444" y="5732979"/>
              <a:ext cx="88713" cy="224116"/>
            </a:xfrm>
            <a:custGeom>
              <a:avLst/>
              <a:gdLst>
                <a:gd name="T0" fmla="*/ 8 w 8"/>
                <a:gd name="T1" fmla="*/ 0 h 20"/>
                <a:gd name="T2" fmla="*/ 0 w 8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6" y="6"/>
                    <a:pt x="2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6" name="Freeform 415"/>
            <p:cNvSpPr/>
            <p:nvPr/>
          </p:nvSpPr>
          <p:spPr bwMode="auto">
            <a:xfrm>
              <a:off x="3868732" y="5798346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7" y="3"/>
                    <a:pt x="1" y="16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7" name="Freeform 416"/>
            <p:cNvSpPr/>
            <p:nvPr/>
          </p:nvSpPr>
          <p:spPr bwMode="auto">
            <a:xfrm>
              <a:off x="3789357" y="5845037"/>
              <a:ext cx="7937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8" name="Freeform 417"/>
            <p:cNvSpPr/>
            <p:nvPr/>
          </p:nvSpPr>
          <p:spPr bwMode="auto">
            <a:xfrm>
              <a:off x="3723990" y="5887059"/>
              <a:ext cx="56029" cy="200771"/>
            </a:xfrm>
            <a:custGeom>
              <a:avLst/>
              <a:gdLst>
                <a:gd name="T0" fmla="*/ 5 w 5"/>
                <a:gd name="T1" fmla="*/ 0 h 18"/>
                <a:gd name="T2" fmla="*/ 0 w 5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3" y="5"/>
                    <a:pt x="2" y="13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9" name="Freeform 418"/>
            <p:cNvSpPr/>
            <p:nvPr/>
          </p:nvSpPr>
          <p:spPr bwMode="auto">
            <a:xfrm>
              <a:off x="4167553" y="5933750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6" y="6"/>
                    <a:pt x="3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0" name="Freeform 419"/>
            <p:cNvSpPr/>
            <p:nvPr/>
          </p:nvSpPr>
          <p:spPr bwMode="auto">
            <a:xfrm>
              <a:off x="4092848" y="5975772"/>
              <a:ext cx="74705" cy="224116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3"/>
                    <a:pt x="1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1" name="Freeform 420"/>
            <p:cNvSpPr/>
            <p:nvPr/>
          </p:nvSpPr>
          <p:spPr bwMode="auto">
            <a:xfrm>
              <a:off x="4004135" y="6022463"/>
              <a:ext cx="74705" cy="219447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7" y="5"/>
                    <a:pt x="2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2" name="Freeform 421"/>
            <p:cNvSpPr/>
            <p:nvPr/>
          </p:nvSpPr>
          <p:spPr bwMode="auto">
            <a:xfrm>
              <a:off x="3934099" y="6087830"/>
              <a:ext cx="56029" cy="186764"/>
            </a:xfrm>
            <a:custGeom>
              <a:avLst/>
              <a:gdLst>
                <a:gd name="T0" fmla="*/ 5 w 5"/>
                <a:gd name="T1" fmla="*/ 0 h 17"/>
                <a:gd name="T2" fmla="*/ 0 w 5"/>
                <a:gd name="T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7">
                  <a:moveTo>
                    <a:pt x="5" y="0"/>
                  </a:moveTo>
                  <a:cubicBezTo>
                    <a:pt x="3" y="5"/>
                    <a:pt x="2" y="1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3" name="Freeform 422"/>
            <p:cNvSpPr/>
            <p:nvPr/>
          </p:nvSpPr>
          <p:spPr bwMode="auto">
            <a:xfrm>
              <a:off x="4401008" y="6134521"/>
              <a:ext cx="65367" cy="219447"/>
            </a:xfrm>
            <a:custGeom>
              <a:avLst/>
              <a:gdLst>
                <a:gd name="T0" fmla="*/ 6 w 6"/>
                <a:gd name="T1" fmla="*/ 0 h 20"/>
                <a:gd name="T2" fmla="*/ 0 w 6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4" y="6"/>
                    <a:pt x="3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4" name="Freeform 423"/>
            <p:cNvSpPr/>
            <p:nvPr/>
          </p:nvSpPr>
          <p:spPr bwMode="auto">
            <a:xfrm>
              <a:off x="4326302" y="6185881"/>
              <a:ext cx="7470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2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5" name="Freeform 424"/>
            <p:cNvSpPr/>
            <p:nvPr/>
          </p:nvSpPr>
          <p:spPr bwMode="auto">
            <a:xfrm>
              <a:off x="4256266" y="6232572"/>
              <a:ext cx="70036" cy="200771"/>
            </a:xfrm>
            <a:custGeom>
              <a:avLst/>
              <a:gdLst>
                <a:gd name="T0" fmla="*/ 6 w 6"/>
                <a:gd name="T1" fmla="*/ 0 h 18"/>
                <a:gd name="T2" fmla="*/ 0 w 6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5" y="4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6" name="Freeform 425"/>
            <p:cNvSpPr/>
            <p:nvPr/>
          </p:nvSpPr>
          <p:spPr bwMode="auto">
            <a:xfrm>
              <a:off x="4190899" y="6288601"/>
              <a:ext cx="42022" cy="177425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5"/>
                    <a:pt x="2" y="12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7" name="Freeform 426"/>
            <p:cNvSpPr/>
            <p:nvPr/>
          </p:nvSpPr>
          <p:spPr bwMode="auto">
            <a:xfrm>
              <a:off x="4601779" y="6353968"/>
              <a:ext cx="56029" cy="256800"/>
            </a:xfrm>
            <a:custGeom>
              <a:avLst/>
              <a:gdLst>
                <a:gd name="T0" fmla="*/ 5 w 5"/>
                <a:gd name="T1" fmla="*/ 0 h 23"/>
                <a:gd name="T2" fmla="*/ 0 w 5"/>
                <a:gd name="T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3" y="5"/>
                    <a:pt x="1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8" name="Freeform 427"/>
            <p:cNvSpPr/>
            <p:nvPr/>
          </p:nvSpPr>
          <p:spPr bwMode="auto">
            <a:xfrm>
              <a:off x="4513066" y="6400659"/>
              <a:ext cx="79375" cy="261469"/>
            </a:xfrm>
            <a:custGeom>
              <a:avLst/>
              <a:gdLst>
                <a:gd name="T0" fmla="*/ 7 w 7"/>
                <a:gd name="T1" fmla="*/ 0 h 24"/>
                <a:gd name="T2" fmla="*/ 0 w 7"/>
                <a:gd name="T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6" y="3"/>
                    <a:pt x="2" y="21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9" name="Freeform 428"/>
            <p:cNvSpPr/>
            <p:nvPr/>
          </p:nvSpPr>
          <p:spPr bwMode="auto">
            <a:xfrm>
              <a:off x="4447699" y="6433343"/>
              <a:ext cx="74705" cy="275476"/>
            </a:xfrm>
            <a:custGeom>
              <a:avLst/>
              <a:gdLst>
                <a:gd name="T0" fmla="*/ 7 w 7"/>
                <a:gd name="T1" fmla="*/ 0 h 25"/>
                <a:gd name="T2" fmla="*/ 0 w 7"/>
                <a:gd name="T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7" y="4"/>
                    <a:pt x="1" y="2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0" name="Freeform 429"/>
            <p:cNvSpPr/>
            <p:nvPr/>
          </p:nvSpPr>
          <p:spPr bwMode="auto">
            <a:xfrm>
              <a:off x="4377662" y="6475365"/>
              <a:ext cx="79375" cy="242793"/>
            </a:xfrm>
            <a:custGeom>
              <a:avLst/>
              <a:gdLst>
                <a:gd name="T0" fmla="*/ 7 w 7"/>
                <a:gd name="T1" fmla="*/ 0 h 22"/>
                <a:gd name="T2" fmla="*/ 0 w 7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6" y="4"/>
                    <a:pt x="1" y="18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6" name="组合 1495"/>
          <p:cNvGrpSpPr/>
          <p:nvPr/>
        </p:nvGrpSpPr>
        <p:grpSpPr>
          <a:xfrm>
            <a:off x="822449" y="3751099"/>
            <a:ext cx="499593" cy="373527"/>
            <a:chOff x="1361431" y="5069968"/>
            <a:chExt cx="499593" cy="373527"/>
          </a:xfrm>
        </p:grpSpPr>
        <p:sp>
          <p:nvSpPr>
            <p:cNvPr id="1451" name="Freeform 430"/>
            <p:cNvSpPr/>
            <p:nvPr/>
          </p:nvSpPr>
          <p:spPr bwMode="auto">
            <a:xfrm>
              <a:off x="1380107" y="5102652"/>
              <a:ext cx="233454" cy="219447"/>
            </a:xfrm>
            <a:custGeom>
              <a:avLst/>
              <a:gdLst>
                <a:gd name="T0" fmla="*/ 0 w 21"/>
                <a:gd name="T1" fmla="*/ 10 h 20"/>
                <a:gd name="T2" fmla="*/ 13 w 21"/>
                <a:gd name="T3" fmla="*/ 20 h 20"/>
                <a:gd name="T4" fmla="*/ 21 w 21"/>
                <a:gd name="T5" fmla="*/ 9 h 20"/>
                <a:gd name="T6" fmla="*/ 8 w 2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4" y="14"/>
                    <a:pt x="10" y="18"/>
                    <a:pt x="13" y="20"/>
                  </a:cubicBezTo>
                  <a:cubicBezTo>
                    <a:pt x="17" y="18"/>
                    <a:pt x="20" y="14"/>
                    <a:pt x="21" y="9"/>
                  </a:cubicBezTo>
                  <a:cubicBezTo>
                    <a:pt x="17" y="6"/>
                    <a:pt x="13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2" name="Freeform 431"/>
            <p:cNvSpPr/>
            <p:nvPr/>
          </p:nvSpPr>
          <p:spPr bwMode="auto">
            <a:xfrm>
              <a:off x="1361431" y="5069968"/>
              <a:ext cx="163418" cy="154080"/>
            </a:xfrm>
            <a:custGeom>
              <a:avLst/>
              <a:gdLst>
                <a:gd name="T0" fmla="*/ 8 w 15"/>
                <a:gd name="T1" fmla="*/ 3 h 14"/>
                <a:gd name="T2" fmla="*/ 2 w 15"/>
                <a:gd name="T3" fmla="*/ 14 h 14"/>
                <a:gd name="T4" fmla="*/ 8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8" y="3"/>
                  </a:moveTo>
                  <a:cubicBezTo>
                    <a:pt x="15" y="0"/>
                    <a:pt x="4" y="14"/>
                    <a:pt x="2" y="14"/>
                  </a:cubicBezTo>
                  <a:cubicBezTo>
                    <a:pt x="0" y="13"/>
                    <a:pt x="2" y="6"/>
                    <a:pt x="8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3" name="Freeform 432"/>
            <p:cNvSpPr/>
            <p:nvPr/>
          </p:nvSpPr>
          <p:spPr bwMode="auto">
            <a:xfrm>
              <a:off x="1482827" y="5144674"/>
              <a:ext cx="186764" cy="247462"/>
            </a:xfrm>
            <a:custGeom>
              <a:avLst/>
              <a:gdLst>
                <a:gd name="T0" fmla="*/ 3 w 17"/>
                <a:gd name="T1" fmla="*/ 15 h 22"/>
                <a:gd name="T2" fmla="*/ 4 w 17"/>
                <a:gd name="T3" fmla="*/ 21 h 22"/>
                <a:gd name="T4" fmla="*/ 17 w 17"/>
                <a:gd name="T5" fmla="*/ 4 h 22"/>
                <a:gd name="T6" fmla="*/ 12 w 17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3" y="15"/>
                  </a:moveTo>
                  <a:cubicBezTo>
                    <a:pt x="1" y="17"/>
                    <a:pt x="0" y="22"/>
                    <a:pt x="4" y="21"/>
                  </a:cubicBezTo>
                  <a:cubicBezTo>
                    <a:pt x="9" y="19"/>
                    <a:pt x="17" y="8"/>
                    <a:pt x="17" y="4"/>
                  </a:cubicBezTo>
                  <a:cubicBezTo>
                    <a:pt x="17" y="0"/>
                    <a:pt x="13" y="2"/>
                    <a:pt x="1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4" name="Freeform 433"/>
            <p:cNvSpPr/>
            <p:nvPr/>
          </p:nvSpPr>
          <p:spPr bwMode="auto">
            <a:xfrm>
              <a:off x="1613562" y="5280077"/>
              <a:ext cx="247462" cy="163418"/>
            </a:xfrm>
            <a:custGeom>
              <a:avLst/>
              <a:gdLst>
                <a:gd name="T0" fmla="*/ 0 w 22"/>
                <a:gd name="T1" fmla="*/ 2 h 15"/>
                <a:gd name="T2" fmla="*/ 16 w 22"/>
                <a:gd name="T3" fmla="*/ 13 h 15"/>
                <a:gd name="T4" fmla="*/ 22 w 22"/>
                <a:gd name="T5" fmla="*/ 15 h 15"/>
                <a:gd name="T6" fmla="*/ 18 w 22"/>
                <a:gd name="T7" fmla="*/ 10 h 15"/>
                <a:gd name="T8" fmla="*/ 2 w 2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0" y="2"/>
                  </a:moveTo>
                  <a:cubicBezTo>
                    <a:pt x="4" y="5"/>
                    <a:pt x="16" y="13"/>
                    <a:pt x="16" y="13"/>
                  </a:cubicBezTo>
                  <a:cubicBezTo>
                    <a:pt x="16" y="13"/>
                    <a:pt x="21" y="14"/>
                    <a:pt x="22" y="15"/>
                  </a:cubicBezTo>
                  <a:cubicBezTo>
                    <a:pt x="21" y="13"/>
                    <a:pt x="18" y="10"/>
                    <a:pt x="18" y="10"/>
                  </a:cubicBezTo>
                  <a:cubicBezTo>
                    <a:pt x="18" y="10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7" name="组合 1496"/>
          <p:cNvGrpSpPr/>
          <p:nvPr/>
        </p:nvGrpSpPr>
        <p:grpSpPr>
          <a:xfrm>
            <a:off x="1817406" y="2661842"/>
            <a:ext cx="345513" cy="630327"/>
            <a:chOff x="1580878" y="4570376"/>
            <a:chExt cx="345513" cy="630327"/>
          </a:xfrm>
        </p:grpSpPr>
        <p:sp>
          <p:nvSpPr>
            <p:cNvPr id="1455" name="Freeform 434"/>
            <p:cNvSpPr/>
            <p:nvPr/>
          </p:nvSpPr>
          <p:spPr bwMode="auto">
            <a:xfrm>
              <a:off x="1627569" y="4612398"/>
              <a:ext cx="210109" cy="247462"/>
            </a:xfrm>
            <a:custGeom>
              <a:avLst/>
              <a:gdLst>
                <a:gd name="T0" fmla="*/ 0 w 19"/>
                <a:gd name="T1" fmla="*/ 2 h 22"/>
                <a:gd name="T2" fmla="*/ 4 w 19"/>
                <a:gd name="T3" fmla="*/ 20 h 22"/>
                <a:gd name="T4" fmla="*/ 19 w 19"/>
                <a:gd name="T5" fmla="*/ 18 h 22"/>
                <a:gd name="T6" fmla="*/ 16 w 1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2">
                  <a:moveTo>
                    <a:pt x="0" y="2"/>
                  </a:moveTo>
                  <a:cubicBezTo>
                    <a:pt x="1" y="8"/>
                    <a:pt x="2" y="17"/>
                    <a:pt x="4" y="20"/>
                  </a:cubicBezTo>
                  <a:cubicBezTo>
                    <a:pt x="9" y="22"/>
                    <a:pt x="15" y="21"/>
                    <a:pt x="19" y="18"/>
                  </a:cubicBezTo>
                  <a:cubicBezTo>
                    <a:pt x="18" y="12"/>
                    <a:pt x="17" y="6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6" name="Freeform 435"/>
            <p:cNvSpPr/>
            <p:nvPr/>
          </p:nvSpPr>
          <p:spPr bwMode="auto">
            <a:xfrm>
              <a:off x="1613562" y="4570376"/>
              <a:ext cx="256800" cy="88713"/>
            </a:xfrm>
            <a:custGeom>
              <a:avLst/>
              <a:gdLst>
                <a:gd name="T0" fmla="*/ 15 w 23"/>
                <a:gd name="T1" fmla="*/ 3 h 8"/>
                <a:gd name="T2" fmla="*/ 2 w 23"/>
                <a:gd name="T3" fmla="*/ 6 h 8"/>
                <a:gd name="T4" fmla="*/ 15 w 23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8">
                  <a:moveTo>
                    <a:pt x="15" y="3"/>
                  </a:moveTo>
                  <a:cubicBezTo>
                    <a:pt x="23" y="5"/>
                    <a:pt x="3" y="8"/>
                    <a:pt x="2" y="6"/>
                  </a:cubicBezTo>
                  <a:cubicBezTo>
                    <a:pt x="0" y="5"/>
                    <a:pt x="8" y="0"/>
                    <a:pt x="15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7" name="Freeform 436"/>
            <p:cNvSpPr/>
            <p:nvPr/>
          </p:nvSpPr>
          <p:spPr bwMode="auto">
            <a:xfrm>
              <a:off x="1580878" y="4789823"/>
              <a:ext cx="345513" cy="121396"/>
            </a:xfrm>
            <a:custGeom>
              <a:avLst/>
              <a:gdLst>
                <a:gd name="T0" fmla="*/ 7 w 31"/>
                <a:gd name="T1" fmla="*/ 3 h 11"/>
                <a:gd name="T2" fmla="*/ 4 w 31"/>
                <a:gd name="T3" fmla="*/ 8 h 11"/>
                <a:gd name="T4" fmla="*/ 28 w 31"/>
                <a:gd name="T5" fmla="*/ 5 h 11"/>
                <a:gd name="T6" fmla="*/ 24 w 3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1">
                  <a:moveTo>
                    <a:pt x="7" y="3"/>
                  </a:moveTo>
                  <a:cubicBezTo>
                    <a:pt x="4" y="3"/>
                    <a:pt x="0" y="6"/>
                    <a:pt x="4" y="8"/>
                  </a:cubicBezTo>
                  <a:cubicBezTo>
                    <a:pt x="9" y="11"/>
                    <a:pt x="25" y="8"/>
                    <a:pt x="28" y="5"/>
                  </a:cubicBezTo>
                  <a:cubicBezTo>
                    <a:pt x="31" y="2"/>
                    <a:pt x="26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8" name="Freeform 437"/>
            <p:cNvSpPr/>
            <p:nvPr/>
          </p:nvSpPr>
          <p:spPr bwMode="auto">
            <a:xfrm>
              <a:off x="1748965" y="4892543"/>
              <a:ext cx="112058" cy="308160"/>
            </a:xfrm>
            <a:custGeom>
              <a:avLst/>
              <a:gdLst>
                <a:gd name="T0" fmla="*/ 0 w 10"/>
                <a:gd name="T1" fmla="*/ 0 h 28"/>
                <a:gd name="T2" fmla="*/ 5 w 10"/>
                <a:gd name="T3" fmla="*/ 22 h 28"/>
                <a:gd name="T4" fmla="*/ 9 w 10"/>
                <a:gd name="T5" fmla="*/ 28 h 28"/>
                <a:gd name="T6" fmla="*/ 9 w 10"/>
                <a:gd name="T7" fmla="*/ 20 h 28"/>
                <a:gd name="T8" fmla="*/ 3 w 10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2" y="6"/>
                    <a:pt x="5" y="22"/>
                    <a:pt x="5" y="22"/>
                  </a:cubicBezTo>
                  <a:cubicBezTo>
                    <a:pt x="5" y="22"/>
                    <a:pt x="8" y="26"/>
                    <a:pt x="9" y="28"/>
                  </a:cubicBezTo>
                  <a:cubicBezTo>
                    <a:pt x="10" y="25"/>
                    <a:pt x="9" y="20"/>
                    <a:pt x="9" y="20"/>
                  </a:cubicBezTo>
                  <a:cubicBezTo>
                    <a:pt x="9" y="20"/>
                    <a:pt x="4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1" name="组合 1500"/>
          <p:cNvGrpSpPr/>
          <p:nvPr/>
        </p:nvGrpSpPr>
        <p:grpSpPr>
          <a:xfrm>
            <a:off x="1705584" y="4177800"/>
            <a:ext cx="298822" cy="635628"/>
            <a:chOff x="3849774" y="4209465"/>
            <a:chExt cx="298822" cy="635628"/>
          </a:xfrm>
        </p:grpSpPr>
        <p:sp>
          <p:nvSpPr>
            <p:cNvPr id="1459" name="Freeform 438"/>
            <p:cNvSpPr/>
            <p:nvPr/>
          </p:nvSpPr>
          <p:spPr bwMode="auto">
            <a:xfrm>
              <a:off x="3849774" y="4209465"/>
              <a:ext cx="298822" cy="429556"/>
            </a:xfrm>
            <a:custGeom>
              <a:avLst/>
              <a:gdLst>
                <a:gd name="T0" fmla="*/ 4 w 27"/>
                <a:gd name="T1" fmla="*/ 6 h 39"/>
                <a:gd name="T2" fmla="*/ 20 w 27"/>
                <a:gd name="T3" fmla="*/ 5 h 39"/>
                <a:gd name="T4" fmla="*/ 17 w 27"/>
                <a:gd name="T5" fmla="*/ 23 h 39"/>
                <a:gd name="T6" fmla="*/ 13 w 27"/>
                <a:gd name="T7" fmla="*/ 37 h 39"/>
                <a:gd name="T8" fmla="*/ 11 w 27"/>
                <a:gd name="T9" fmla="*/ 22 h 39"/>
                <a:gd name="T10" fmla="*/ 17 w 27"/>
                <a:gd name="T11" fmla="*/ 13 h 39"/>
                <a:gd name="T12" fmla="*/ 10 w 27"/>
                <a:gd name="T13" fmla="*/ 11 h 39"/>
                <a:gd name="T14" fmla="*/ 4 w 27"/>
                <a:gd name="T1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9">
                  <a:moveTo>
                    <a:pt x="4" y="6"/>
                  </a:moveTo>
                  <a:cubicBezTo>
                    <a:pt x="8" y="0"/>
                    <a:pt x="16" y="1"/>
                    <a:pt x="20" y="5"/>
                  </a:cubicBezTo>
                  <a:cubicBezTo>
                    <a:pt x="27" y="11"/>
                    <a:pt x="22" y="18"/>
                    <a:pt x="17" y="23"/>
                  </a:cubicBezTo>
                  <a:cubicBezTo>
                    <a:pt x="11" y="29"/>
                    <a:pt x="18" y="35"/>
                    <a:pt x="13" y="37"/>
                  </a:cubicBezTo>
                  <a:cubicBezTo>
                    <a:pt x="7" y="39"/>
                    <a:pt x="7" y="27"/>
                    <a:pt x="11" y="22"/>
                  </a:cubicBezTo>
                  <a:cubicBezTo>
                    <a:pt x="13" y="20"/>
                    <a:pt x="17" y="17"/>
                    <a:pt x="17" y="13"/>
                  </a:cubicBezTo>
                  <a:cubicBezTo>
                    <a:pt x="16" y="9"/>
                    <a:pt x="12" y="8"/>
                    <a:pt x="10" y="11"/>
                  </a:cubicBezTo>
                  <a:cubicBezTo>
                    <a:pt x="7" y="14"/>
                    <a:pt x="0" y="12"/>
                    <a:pt x="4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0" name="Freeform 439"/>
            <p:cNvSpPr/>
            <p:nvPr/>
          </p:nvSpPr>
          <p:spPr bwMode="auto">
            <a:xfrm>
              <a:off x="3915555" y="4700351"/>
              <a:ext cx="154080" cy="144742"/>
            </a:xfrm>
            <a:custGeom>
              <a:avLst/>
              <a:gdLst>
                <a:gd name="T0" fmla="*/ 10 w 14"/>
                <a:gd name="T1" fmla="*/ 5 h 13"/>
                <a:gd name="T2" fmla="*/ 3 w 14"/>
                <a:gd name="T3" fmla="*/ 10 h 13"/>
                <a:gd name="T4" fmla="*/ 10 w 14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0" y="5"/>
                  </a:moveTo>
                  <a:cubicBezTo>
                    <a:pt x="14" y="10"/>
                    <a:pt x="7" y="13"/>
                    <a:pt x="3" y="10"/>
                  </a:cubicBezTo>
                  <a:cubicBezTo>
                    <a:pt x="0" y="6"/>
                    <a:pt x="6" y="0"/>
                    <a:pt x="1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1" name="组合 1490"/>
          <p:cNvGrpSpPr/>
          <p:nvPr/>
        </p:nvGrpSpPr>
        <p:grpSpPr>
          <a:xfrm>
            <a:off x="3214651" y="689219"/>
            <a:ext cx="345513" cy="387534"/>
            <a:chOff x="4489721" y="5644267"/>
            <a:chExt cx="345513" cy="387534"/>
          </a:xfrm>
        </p:grpSpPr>
        <p:sp>
          <p:nvSpPr>
            <p:cNvPr id="1461" name="Freeform 440"/>
            <p:cNvSpPr/>
            <p:nvPr/>
          </p:nvSpPr>
          <p:spPr bwMode="auto">
            <a:xfrm>
              <a:off x="4489721" y="5644267"/>
              <a:ext cx="345513" cy="387534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2" name="Freeform 441"/>
            <p:cNvSpPr/>
            <p:nvPr/>
          </p:nvSpPr>
          <p:spPr bwMode="auto">
            <a:xfrm>
              <a:off x="4634462" y="5812354"/>
              <a:ext cx="56029" cy="74705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8" name="组合 1487"/>
          <p:cNvGrpSpPr/>
          <p:nvPr/>
        </p:nvGrpSpPr>
        <p:grpSpPr>
          <a:xfrm>
            <a:off x="169961" y="3869295"/>
            <a:ext cx="522938" cy="709702"/>
            <a:chOff x="-352125" y="4336921"/>
            <a:chExt cx="522938" cy="709702"/>
          </a:xfrm>
        </p:grpSpPr>
        <p:sp>
          <p:nvSpPr>
            <p:cNvPr id="246" name="Freeform 446"/>
            <p:cNvSpPr/>
            <p:nvPr/>
          </p:nvSpPr>
          <p:spPr bwMode="auto">
            <a:xfrm>
              <a:off x="-352125" y="4336921"/>
              <a:ext cx="522938" cy="709702"/>
            </a:xfrm>
            <a:custGeom>
              <a:avLst/>
              <a:gdLst>
                <a:gd name="T0" fmla="*/ 47 w 47"/>
                <a:gd name="T1" fmla="*/ 8 h 64"/>
                <a:gd name="T2" fmla="*/ 32 w 47"/>
                <a:gd name="T3" fmla="*/ 0 h 64"/>
                <a:gd name="T4" fmla="*/ 0 w 47"/>
                <a:gd name="T5" fmla="*/ 55 h 64"/>
                <a:gd name="T6" fmla="*/ 17 w 47"/>
                <a:gd name="T7" fmla="*/ 64 h 64"/>
                <a:gd name="T8" fmla="*/ 47 w 47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4">
                  <a:moveTo>
                    <a:pt x="47" y="8"/>
                  </a:moveTo>
                  <a:cubicBezTo>
                    <a:pt x="42" y="5"/>
                    <a:pt x="38" y="3"/>
                    <a:pt x="32" y="0"/>
                  </a:cubicBezTo>
                  <a:cubicBezTo>
                    <a:pt x="21" y="18"/>
                    <a:pt x="12" y="38"/>
                    <a:pt x="0" y="55"/>
                  </a:cubicBezTo>
                  <a:cubicBezTo>
                    <a:pt x="5" y="58"/>
                    <a:pt x="13" y="63"/>
                    <a:pt x="17" y="64"/>
                  </a:cubicBezTo>
                  <a:cubicBezTo>
                    <a:pt x="21" y="60"/>
                    <a:pt x="40" y="19"/>
                    <a:pt x="47" y="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7" name="Freeform 447"/>
            <p:cNvSpPr/>
            <p:nvPr/>
          </p:nvSpPr>
          <p:spPr bwMode="auto">
            <a:xfrm>
              <a:off x="7395" y="4425634"/>
              <a:ext cx="65367" cy="88713"/>
            </a:xfrm>
            <a:custGeom>
              <a:avLst/>
              <a:gdLst>
                <a:gd name="T0" fmla="*/ 0 w 6"/>
                <a:gd name="T1" fmla="*/ 4 h 8"/>
                <a:gd name="T2" fmla="*/ 6 w 6"/>
                <a:gd name="T3" fmla="*/ 4 h 8"/>
                <a:gd name="T4" fmla="*/ 0 w 6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1"/>
                    <a:pt x="5" y="0"/>
                    <a:pt x="6" y="4"/>
                  </a:cubicBezTo>
                  <a:cubicBezTo>
                    <a:pt x="6" y="8"/>
                    <a:pt x="0" y="7"/>
                    <a:pt x="0" y="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8" name="Freeform 448"/>
            <p:cNvSpPr/>
            <p:nvPr/>
          </p:nvSpPr>
          <p:spPr bwMode="auto">
            <a:xfrm>
              <a:off x="-104663" y="4561038"/>
              <a:ext cx="74705" cy="32684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9" name="Freeform 449"/>
            <p:cNvSpPr/>
            <p:nvPr/>
          </p:nvSpPr>
          <p:spPr bwMode="auto">
            <a:xfrm>
              <a:off x="-151354" y="4635743"/>
              <a:ext cx="79375" cy="46691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0" name="Freeform 450"/>
            <p:cNvSpPr/>
            <p:nvPr/>
          </p:nvSpPr>
          <p:spPr bwMode="auto">
            <a:xfrm>
              <a:off x="-137347" y="4593721"/>
              <a:ext cx="65367" cy="32684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6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1" name="Freeform 451"/>
            <p:cNvSpPr/>
            <p:nvPr/>
          </p:nvSpPr>
          <p:spPr bwMode="auto">
            <a:xfrm>
              <a:off x="-207383" y="4724456"/>
              <a:ext cx="88713" cy="46691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2" name="Freeform 452"/>
            <p:cNvSpPr/>
            <p:nvPr/>
          </p:nvSpPr>
          <p:spPr bwMode="auto">
            <a:xfrm>
              <a:off x="-184038" y="4682434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3" name="Freeform 453"/>
            <p:cNvSpPr/>
            <p:nvPr/>
          </p:nvSpPr>
          <p:spPr bwMode="auto">
            <a:xfrm>
              <a:off x="-249405" y="4803830"/>
              <a:ext cx="88713" cy="42022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4" name="Freeform 454"/>
            <p:cNvSpPr/>
            <p:nvPr/>
          </p:nvSpPr>
          <p:spPr bwMode="auto">
            <a:xfrm>
              <a:off x="-226059" y="4771147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5" name="Freeform 455"/>
            <p:cNvSpPr/>
            <p:nvPr/>
          </p:nvSpPr>
          <p:spPr bwMode="auto">
            <a:xfrm>
              <a:off x="-296096" y="4892543"/>
              <a:ext cx="79375" cy="42022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6" name="Freeform 456"/>
            <p:cNvSpPr/>
            <p:nvPr/>
          </p:nvSpPr>
          <p:spPr bwMode="auto">
            <a:xfrm>
              <a:off x="-282089" y="4845852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0" name="组合 1489"/>
          <p:cNvGrpSpPr/>
          <p:nvPr/>
        </p:nvGrpSpPr>
        <p:grpSpPr>
          <a:xfrm>
            <a:off x="-43585" y="4584642"/>
            <a:ext cx="873120" cy="761062"/>
            <a:chOff x="-636939" y="4948572"/>
            <a:chExt cx="873120" cy="761062"/>
          </a:xfrm>
        </p:grpSpPr>
        <p:sp>
          <p:nvSpPr>
            <p:cNvPr id="1217" name="Freeform 457"/>
            <p:cNvSpPr/>
            <p:nvPr/>
          </p:nvSpPr>
          <p:spPr bwMode="auto">
            <a:xfrm>
              <a:off x="-636939" y="4948572"/>
              <a:ext cx="873120" cy="761062"/>
            </a:xfrm>
            <a:custGeom>
              <a:avLst/>
              <a:gdLst>
                <a:gd name="T0" fmla="*/ 0 w 79"/>
                <a:gd name="T1" fmla="*/ 41 h 69"/>
                <a:gd name="T2" fmla="*/ 79 w 79"/>
                <a:gd name="T3" fmla="*/ 0 h 69"/>
                <a:gd name="T4" fmla="*/ 47 w 79"/>
                <a:gd name="T5" fmla="*/ 69 h 69"/>
                <a:gd name="T6" fmla="*/ 0 w 79"/>
                <a:gd name="T7" fmla="*/ 4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69">
                  <a:moveTo>
                    <a:pt x="0" y="41"/>
                  </a:moveTo>
                  <a:cubicBezTo>
                    <a:pt x="7" y="38"/>
                    <a:pt x="65" y="9"/>
                    <a:pt x="79" y="0"/>
                  </a:cubicBezTo>
                  <a:cubicBezTo>
                    <a:pt x="74" y="11"/>
                    <a:pt x="51" y="59"/>
                    <a:pt x="47" y="69"/>
                  </a:cubicBezTo>
                  <a:cubicBezTo>
                    <a:pt x="34" y="61"/>
                    <a:pt x="0" y="41"/>
                    <a:pt x="0" y="4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8" name="Freeform 458"/>
            <p:cNvSpPr/>
            <p:nvPr/>
          </p:nvSpPr>
          <p:spPr bwMode="auto">
            <a:xfrm>
              <a:off x="-440838" y="5200703"/>
              <a:ext cx="401542" cy="331505"/>
            </a:xfrm>
            <a:custGeom>
              <a:avLst/>
              <a:gdLst>
                <a:gd name="T0" fmla="*/ 0 w 36"/>
                <a:gd name="T1" fmla="*/ 17 h 30"/>
                <a:gd name="T2" fmla="*/ 36 w 36"/>
                <a:gd name="T3" fmla="*/ 0 h 30"/>
                <a:gd name="T4" fmla="*/ 23 w 36"/>
                <a:gd name="T5" fmla="*/ 30 h 30"/>
                <a:gd name="T6" fmla="*/ 0 w 36"/>
                <a:gd name="T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0">
                  <a:moveTo>
                    <a:pt x="0" y="17"/>
                  </a:moveTo>
                  <a:cubicBezTo>
                    <a:pt x="2" y="17"/>
                    <a:pt x="27" y="6"/>
                    <a:pt x="36" y="0"/>
                  </a:cubicBezTo>
                  <a:cubicBezTo>
                    <a:pt x="33" y="9"/>
                    <a:pt x="25" y="25"/>
                    <a:pt x="23" y="30"/>
                  </a:cubicBezTo>
                  <a:cubicBezTo>
                    <a:pt x="16" y="26"/>
                    <a:pt x="0" y="17"/>
                    <a:pt x="0" y="1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9" name="Freeform 459"/>
            <p:cNvSpPr/>
            <p:nvPr/>
          </p:nvSpPr>
          <p:spPr bwMode="auto">
            <a:xfrm>
              <a:off x="96108" y="5111990"/>
              <a:ext cx="51360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0" name="Freeform 460"/>
            <p:cNvSpPr/>
            <p:nvPr/>
          </p:nvSpPr>
          <p:spPr bwMode="auto">
            <a:xfrm>
              <a:off x="40079" y="5233387"/>
              <a:ext cx="42022" cy="23345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1" name="Line 461"/>
            <p:cNvSpPr>
              <a:spLocks noChangeShapeType="1"/>
            </p:cNvSpPr>
            <p:nvPr/>
          </p:nvSpPr>
          <p:spPr bwMode="auto">
            <a:xfrm flipH="1" flipV="1">
              <a:off x="72762" y="5177358"/>
              <a:ext cx="42022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2" name="Freeform 462"/>
            <p:cNvSpPr/>
            <p:nvPr/>
          </p:nvSpPr>
          <p:spPr bwMode="auto">
            <a:xfrm>
              <a:off x="-15950" y="5345445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3" name="Line 463"/>
            <p:cNvSpPr>
              <a:spLocks noChangeShapeType="1"/>
            </p:cNvSpPr>
            <p:nvPr/>
          </p:nvSpPr>
          <p:spPr bwMode="auto">
            <a:xfrm flipH="1" flipV="1">
              <a:off x="26071" y="5303423"/>
              <a:ext cx="32684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4" name="Freeform 464"/>
            <p:cNvSpPr/>
            <p:nvPr/>
          </p:nvSpPr>
          <p:spPr bwMode="auto">
            <a:xfrm>
              <a:off x="-71980" y="5457503"/>
              <a:ext cx="56029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5" name="Line 465"/>
            <p:cNvSpPr>
              <a:spLocks noChangeShapeType="1"/>
            </p:cNvSpPr>
            <p:nvPr/>
          </p:nvSpPr>
          <p:spPr bwMode="auto">
            <a:xfrm flipH="1" flipV="1">
              <a:off x="-29958" y="5410812"/>
              <a:ext cx="37353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6" name="Freeform 466"/>
            <p:cNvSpPr/>
            <p:nvPr/>
          </p:nvSpPr>
          <p:spPr bwMode="auto">
            <a:xfrm>
              <a:off x="-118670" y="5569561"/>
              <a:ext cx="46691" cy="18676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7" name="Line 467"/>
            <p:cNvSpPr>
              <a:spLocks noChangeShapeType="1"/>
            </p:cNvSpPr>
            <p:nvPr/>
          </p:nvSpPr>
          <p:spPr bwMode="auto">
            <a:xfrm flipH="1" flipV="1">
              <a:off x="-81318" y="5522870"/>
              <a:ext cx="42022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3" name="组合 1492"/>
          <p:cNvGrpSpPr/>
          <p:nvPr/>
        </p:nvGrpSpPr>
        <p:grpSpPr>
          <a:xfrm>
            <a:off x="1278327" y="6093623"/>
            <a:ext cx="1055214" cy="798414"/>
            <a:chOff x="236180" y="6321285"/>
            <a:chExt cx="1055214" cy="798414"/>
          </a:xfrm>
        </p:grpSpPr>
        <p:sp>
          <p:nvSpPr>
            <p:cNvPr id="1228" name="Freeform 468"/>
            <p:cNvSpPr/>
            <p:nvPr/>
          </p:nvSpPr>
          <p:spPr bwMode="auto">
            <a:xfrm>
              <a:off x="236180" y="6564077"/>
              <a:ext cx="569629" cy="555622"/>
            </a:xfrm>
            <a:custGeom>
              <a:avLst/>
              <a:gdLst>
                <a:gd name="T0" fmla="*/ 2 w 51"/>
                <a:gd name="T1" fmla="*/ 0 h 50"/>
                <a:gd name="T2" fmla="*/ 0 w 51"/>
                <a:gd name="T3" fmla="*/ 5 h 50"/>
                <a:gd name="T4" fmla="*/ 7 w 51"/>
                <a:gd name="T5" fmla="*/ 50 h 50"/>
                <a:gd name="T6" fmla="*/ 30 w 51"/>
                <a:gd name="T7" fmla="*/ 36 h 50"/>
                <a:gd name="T8" fmla="*/ 51 w 51"/>
                <a:gd name="T9" fmla="*/ 44 h 50"/>
                <a:gd name="T10" fmla="*/ 51 w 51"/>
                <a:gd name="T1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0">
                  <a:moveTo>
                    <a:pt x="2" y="0"/>
                  </a:move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6" y="39"/>
                    <a:pt x="7" y="50"/>
                  </a:cubicBezTo>
                  <a:cubicBezTo>
                    <a:pt x="11" y="44"/>
                    <a:pt x="18" y="37"/>
                    <a:pt x="30" y="36"/>
                  </a:cubicBezTo>
                  <a:cubicBezTo>
                    <a:pt x="38" y="36"/>
                    <a:pt x="48" y="38"/>
                    <a:pt x="51" y="44"/>
                  </a:cubicBezTo>
                  <a:cubicBezTo>
                    <a:pt x="51" y="43"/>
                    <a:pt x="51" y="41"/>
                    <a:pt x="51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9" name="Freeform 469"/>
            <p:cNvSpPr/>
            <p:nvPr/>
          </p:nvSpPr>
          <p:spPr bwMode="auto">
            <a:xfrm>
              <a:off x="259526" y="6386652"/>
              <a:ext cx="546283" cy="644334"/>
            </a:xfrm>
            <a:custGeom>
              <a:avLst/>
              <a:gdLst>
                <a:gd name="T0" fmla="*/ 42 w 49"/>
                <a:gd name="T1" fmla="*/ 7 h 58"/>
                <a:gd name="T2" fmla="*/ 25 w 49"/>
                <a:gd name="T3" fmla="*/ 0 h 58"/>
                <a:gd name="T4" fmla="*/ 12 w 49"/>
                <a:gd name="T5" fmla="*/ 3 h 58"/>
                <a:gd name="T6" fmla="*/ 0 w 49"/>
                <a:gd name="T7" fmla="*/ 15 h 58"/>
                <a:gd name="T8" fmla="*/ 7 w 49"/>
                <a:gd name="T9" fmla="*/ 58 h 58"/>
                <a:gd name="T10" fmla="*/ 31 w 49"/>
                <a:gd name="T11" fmla="*/ 49 h 58"/>
                <a:gd name="T12" fmla="*/ 49 w 49"/>
                <a:gd name="T1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8">
                  <a:moveTo>
                    <a:pt x="42" y="7"/>
                  </a:moveTo>
                  <a:cubicBezTo>
                    <a:pt x="37" y="2"/>
                    <a:pt x="32" y="0"/>
                    <a:pt x="25" y="0"/>
                  </a:cubicBezTo>
                  <a:cubicBezTo>
                    <a:pt x="20" y="0"/>
                    <a:pt x="16" y="1"/>
                    <a:pt x="12" y="3"/>
                  </a:cubicBezTo>
                  <a:cubicBezTo>
                    <a:pt x="2" y="7"/>
                    <a:pt x="0" y="15"/>
                    <a:pt x="0" y="15"/>
                  </a:cubicBezTo>
                  <a:cubicBezTo>
                    <a:pt x="0" y="15"/>
                    <a:pt x="7" y="46"/>
                    <a:pt x="7" y="58"/>
                  </a:cubicBezTo>
                  <a:cubicBezTo>
                    <a:pt x="10" y="52"/>
                    <a:pt x="24" y="48"/>
                    <a:pt x="31" y="49"/>
                  </a:cubicBezTo>
                  <a:cubicBezTo>
                    <a:pt x="37" y="49"/>
                    <a:pt x="45" y="51"/>
                    <a:pt x="49" y="5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0" name="Freeform 470"/>
            <p:cNvSpPr/>
            <p:nvPr/>
          </p:nvSpPr>
          <p:spPr bwMode="auto">
            <a:xfrm>
              <a:off x="726435" y="6321285"/>
              <a:ext cx="522938" cy="686356"/>
            </a:xfrm>
            <a:custGeom>
              <a:avLst/>
              <a:gdLst>
                <a:gd name="T0" fmla="*/ 0 w 47"/>
                <a:gd name="T1" fmla="*/ 14 h 62"/>
                <a:gd name="T2" fmla="*/ 16 w 47"/>
                <a:gd name="T3" fmla="*/ 2 h 62"/>
                <a:gd name="T4" fmla="*/ 29 w 47"/>
                <a:gd name="T5" fmla="*/ 1 h 62"/>
                <a:gd name="T6" fmla="*/ 43 w 47"/>
                <a:gd name="T7" fmla="*/ 10 h 62"/>
                <a:gd name="T8" fmla="*/ 47 w 47"/>
                <a:gd name="T9" fmla="*/ 54 h 62"/>
                <a:gd name="T10" fmla="*/ 22 w 47"/>
                <a:gd name="T11" fmla="*/ 50 h 62"/>
                <a:gd name="T12" fmla="*/ 7 w 47"/>
                <a:gd name="T13" fmla="*/ 62 h 62"/>
                <a:gd name="T14" fmla="*/ 0 w 47"/>
                <a:gd name="T15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62">
                  <a:moveTo>
                    <a:pt x="0" y="14"/>
                  </a:moveTo>
                  <a:cubicBezTo>
                    <a:pt x="4" y="8"/>
                    <a:pt x="9" y="4"/>
                    <a:pt x="16" y="2"/>
                  </a:cubicBezTo>
                  <a:cubicBezTo>
                    <a:pt x="21" y="1"/>
                    <a:pt x="24" y="0"/>
                    <a:pt x="29" y="1"/>
                  </a:cubicBezTo>
                  <a:cubicBezTo>
                    <a:pt x="40" y="3"/>
                    <a:pt x="43" y="10"/>
                    <a:pt x="43" y="10"/>
                  </a:cubicBezTo>
                  <a:cubicBezTo>
                    <a:pt x="43" y="10"/>
                    <a:pt x="44" y="42"/>
                    <a:pt x="47" y="54"/>
                  </a:cubicBezTo>
                  <a:cubicBezTo>
                    <a:pt x="43" y="48"/>
                    <a:pt x="29" y="48"/>
                    <a:pt x="22" y="50"/>
                  </a:cubicBezTo>
                  <a:cubicBezTo>
                    <a:pt x="16" y="52"/>
                    <a:pt x="9" y="56"/>
                    <a:pt x="7" y="62"/>
                  </a:cubicBezTo>
                  <a:cubicBezTo>
                    <a:pt x="7" y="56"/>
                    <a:pt x="2" y="20"/>
                    <a:pt x="0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1" name="Freeform 471"/>
            <p:cNvSpPr/>
            <p:nvPr/>
          </p:nvSpPr>
          <p:spPr bwMode="auto">
            <a:xfrm>
              <a:off x="805809" y="6442681"/>
              <a:ext cx="485585" cy="611651"/>
            </a:xfrm>
            <a:custGeom>
              <a:avLst/>
              <a:gdLst>
                <a:gd name="T0" fmla="*/ 36 w 44"/>
                <a:gd name="T1" fmla="*/ 0 h 55"/>
                <a:gd name="T2" fmla="*/ 40 w 44"/>
                <a:gd name="T3" fmla="*/ 4 h 55"/>
                <a:gd name="T4" fmla="*/ 44 w 44"/>
                <a:gd name="T5" fmla="*/ 50 h 55"/>
                <a:gd name="T6" fmla="*/ 18 w 44"/>
                <a:gd name="T7" fmla="*/ 42 h 55"/>
                <a:gd name="T8" fmla="*/ 0 w 44"/>
                <a:gd name="T9" fmla="*/ 55 h 55"/>
                <a:gd name="T10" fmla="*/ 0 w 44"/>
                <a:gd name="T11" fmla="*/ 5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36" y="0"/>
                  </a:moveTo>
                  <a:cubicBezTo>
                    <a:pt x="39" y="2"/>
                    <a:pt x="40" y="4"/>
                    <a:pt x="40" y="4"/>
                  </a:cubicBezTo>
                  <a:cubicBezTo>
                    <a:pt x="40" y="4"/>
                    <a:pt x="42" y="38"/>
                    <a:pt x="44" y="50"/>
                  </a:cubicBezTo>
                  <a:cubicBezTo>
                    <a:pt x="39" y="45"/>
                    <a:pt x="31" y="40"/>
                    <a:pt x="18" y="42"/>
                  </a:cubicBezTo>
                  <a:cubicBezTo>
                    <a:pt x="11" y="44"/>
                    <a:pt x="2" y="48"/>
                    <a:pt x="0" y="55"/>
                  </a:cubicBezTo>
                  <a:cubicBezTo>
                    <a:pt x="0" y="54"/>
                    <a:pt x="0" y="52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2" name="Freeform 472"/>
            <p:cNvSpPr/>
            <p:nvPr/>
          </p:nvSpPr>
          <p:spPr bwMode="auto">
            <a:xfrm>
              <a:off x="348239" y="6508048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3" name="Freeform 473"/>
            <p:cNvSpPr/>
            <p:nvPr/>
          </p:nvSpPr>
          <p:spPr bwMode="auto">
            <a:xfrm>
              <a:off x="371584" y="6587423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2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2" y="1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4" name="Freeform 474"/>
            <p:cNvSpPr/>
            <p:nvPr/>
          </p:nvSpPr>
          <p:spPr bwMode="auto">
            <a:xfrm>
              <a:off x="371584" y="6676135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5" name="Freeform 475"/>
            <p:cNvSpPr/>
            <p:nvPr/>
          </p:nvSpPr>
          <p:spPr bwMode="auto">
            <a:xfrm>
              <a:off x="394929" y="6750841"/>
              <a:ext cx="308160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0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0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6" name="Freeform 476"/>
            <p:cNvSpPr/>
            <p:nvPr/>
          </p:nvSpPr>
          <p:spPr bwMode="auto">
            <a:xfrm>
              <a:off x="815147" y="6442681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7" name="Freeform 477"/>
            <p:cNvSpPr/>
            <p:nvPr/>
          </p:nvSpPr>
          <p:spPr bwMode="auto">
            <a:xfrm>
              <a:off x="838493" y="6522055"/>
              <a:ext cx="298822" cy="65367"/>
            </a:xfrm>
            <a:custGeom>
              <a:avLst/>
              <a:gdLst>
                <a:gd name="T0" fmla="*/ 0 w 27"/>
                <a:gd name="T1" fmla="*/ 6 h 6"/>
                <a:gd name="T2" fmla="*/ 12 w 27"/>
                <a:gd name="T3" fmla="*/ 0 h 6"/>
                <a:gd name="T4" fmla="*/ 27 w 2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6">
                  <a:moveTo>
                    <a:pt x="0" y="6"/>
                  </a:moveTo>
                  <a:cubicBezTo>
                    <a:pt x="2" y="2"/>
                    <a:pt x="9" y="1"/>
                    <a:pt x="12" y="0"/>
                  </a:cubicBezTo>
                  <a:cubicBezTo>
                    <a:pt x="18" y="0"/>
                    <a:pt x="23" y="0"/>
                    <a:pt x="2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8" name="Freeform 478"/>
            <p:cNvSpPr/>
            <p:nvPr/>
          </p:nvSpPr>
          <p:spPr bwMode="auto">
            <a:xfrm>
              <a:off x="838493" y="6610768"/>
              <a:ext cx="308160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9" name="Freeform 479"/>
            <p:cNvSpPr/>
            <p:nvPr/>
          </p:nvSpPr>
          <p:spPr bwMode="auto">
            <a:xfrm>
              <a:off x="847831" y="6685474"/>
              <a:ext cx="312829" cy="65367"/>
            </a:xfrm>
            <a:custGeom>
              <a:avLst/>
              <a:gdLst>
                <a:gd name="T0" fmla="*/ 0 w 28"/>
                <a:gd name="T1" fmla="*/ 6 h 6"/>
                <a:gd name="T2" fmla="*/ 13 w 28"/>
                <a:gd name="T3" fmla="*/ 0 h 6"/>
                <a:gd name="T4" fmla="*/ 28 w 28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cubicBezTo>
                    <a:pt x="2" y="2"/>
                    <a:pt x="9" y="1"/>
                    <a:pt x="13" y="0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240" name="Freeform 480"/>
          <p:cNvSpPr/>
          <p:nvPr/>
        </p:nvSpPr>
        <p:spPr bwMode="auto">
          <a:xfrm>
            <a:off x="1558472" y="3324853"/>
            <a:ext cx="308160" cy="322167"/>
          </a:xfrm>
          <a:custGeom>
            <a:avLst/>
            <a:gdLst>
              <a:gd name="T0" fmla="*/ 0 w 28"/>
              <a:gd name="T1" fmla="*/ 15 h 29"/>
              <a:gd name="T2" fmla="*/ 2 w 28"/>
              <a:gd name="T3" fmla="*/ 22 h 29"/>
              <a:gd name="T4" fmla="*/ 11 w 28"/>
              <a:gd name="T5" fmla="*/ 19 h 29"/>
              <a:gd name="T6" fmla="*/ 14 w 28"/>
              <a:gd name="T7" fmla="*/ 29 h 29"/>
              <a:gd name="T8" fmla="*/ 20 w 28"/>
              <a:gd name="T9" fmla="*/ 28 h 29"/>
              <a:gd name="T10" fmla="*/ 17 w 28"/>
              <a:gd name="T11" fmla="*/ 18 h 29"/>
              <a:gd name="T12" fmla="*/ 28 w 28"/>
              <a:gd name="T13" fmla="*/ 15 h 29"/>
              <a:gd name="T14" fmla="*/ 26 w 28"/>
              <a:gd name="T15" fmla="*/ 9 h 29"/>
              <a:gd name="T16" fmla="*/ 16 w 28"/>
              <a:gd name="T17" fmla="*/ 11 h 29"/>
              <a:gd name="T18" fmla="*/ 13 w 28"/>
              <a:gd name="T19" fmla="*/ 1 h 29"/>
              <a:gd name="T20" fmla="*/ 6 w 28"/>
              <a:gd name="T21" fmla="*/ 2 h 29"/>
              <a:gd name="T22" fmla="*/ 8 w 28"/>
              <a:gd name="T23" fmla="*/ 13 h 29"/>
              <a:gd name="T24" fmla="*/ 0 w 28"/>
              <a:gd name="T25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29">
                <a:moveTo>
                  <a:pt x="0" y="15"/>
                </a:moveTo>
                <a:cubicBezTo>
                  <a:pt x="0" y="18"/>
                  <a:pt x="0" y="19"/>
                  <a:pt x="2" y="22"/>
                </a:cubicBezTo>
                <a:cubicBezTo>
                  <a:pt x="5" y="21"/>
                  <a:pt x="8" y="20"/>
                  <a:pt x="11" y="19"/>
                </a:cubicBezTo>
                <a:cubicBezTo>
                  <a:pt x="12" y="23"/>
                  <a:pt x="13" y="26"/>
                  <a:pt x="14" y="29"/>
                </a:cubicBezTo>
                <a:cubicBezTo>
                  <a:pt x="16" y="29"/>
                  <a:pt x="18" y="29"/>
                  <a:pt x="20" y="28"/>
                </a:cubicBezTo>
                <a:cubicBezTo>
                  <a:pt x="20" y="25"/>
                  <a:pt x="18" y="22"/>
                  <a:pt x="17" y="18"/>
                </a:cubicBezTo>
                <a:cubicBezTo>
                  <a:pt x="22" y="18"/>
                  <a:pt x="28" y="15"/>
                  <a:pt x="28" y="15"/>
                </a:cubicBezTo>
                <a:cubicBezTo>
                  <a:pt x="28" y="15"/>
                  <a:pt x="26" y="10"/>
                  <a:pt x="26" y="9"/>
                </a:cubicBezTo>
                <a:cubicBezTo>
                  <a:pt x="23" y="8"/>
                  <a:pt x="19" y="10"/>
                  <a:pt x="16" y="11"/>
                </a:cubicBezTo>
                <a:cubicBezTo>
                  <a:pt x="15" y="8"/>
                  <a:pt x="14" y="4"/>
                  <a:pt x="13" y="1"/>
                </a:cubicBezTo>
                <a:cubicBezTo>
                  <a:pt x="11" y="0"/>
                  <a:pt x="8" y="1"/>
                  <a:pt x="6" y="2"/>
                </a:cubicBezTo>
                <a:cubicBezTo>
                  <a:pt x="6" y="5"/>
                  <a:pt x="7" y="11"/>
                  <a:pt x="8" y="13"/>
                </a:cubicBezTo>
                <a:cubicBezTo>
                  <a:pt x="6" y="13"/>
                  <a:pt x="0" y="15"/>
                  <a:pt x="0" y="15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99" name="组合 1498"/>
          <p:cNvGrpSpPr/>
          <p:nvPr/>
        </p:nvGrpSpPr>
        <p:grpSpPr>
          <a:xfrm>
            <a:off x="7193272" y="5945128"/>
            <a:ext cx="322167" cy="336174"/>
            <a:chOff x="1804994" y="6274594"/>
            <a:chExt cx="322167" cy="336174"/>
          </a:xfrm>
        </p:grpSpPr>
        <p:sp>
          <p:nvSpPr>
            <p:cNvPr id="1241" name="Freeform 481"/>
            <p:cNvSpPr/>
            <p:nvPr/>
          </p:nvSpPr>
          <p:spPr bwMode="auto">
            <a:xfrm>
              <a:off x="1903045" y="6377314"/>
              <a:ext cx="112058" cy="121396"/>
            </a:xfrm>
            <a:custGeom>
              <a:avLst/>
              <a:gdLst>
                <a:gd name="T0" fmla="*/ 9 w 10"/>
                <a:gd name="T1" fmla="*/ 3 h 11"/>
                <a:gd name="T2" fmla="*/ 10 w 10"/>
                <a:gd name="T3" fmla="*/ 5 h 11"/>
                <a:gd name="T4" fmla="*/ 2 w 10"/>
                <a:gd name="T5" fmla="*/ 9 h 11"/>
                <a:gd name="T6" fmla="*/ 3 w 10"/>
                <a:gd name="T7" fmla="*/ 1 h 11"/>
                <a:gd name="T8" fmla="*/ 8 w 10"/>
                <a:gd name="T9" fmla="*/ 2 h 11"/>
                <a:gd name="T10" fmla="*/ 9 w 10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9" y="3"/>
                  </a:moveTo>
                  <a:cubicBezTo>
                    <a:pt x="9" y="3"/>
                    <a:pt x="9" y="4"/>
                    <a:pt x="10" y="5"/>
                  </a:cubicBezTo>
                  <a:cubicBezTo>
                    <a:pt x="10" y="9"/>
                    <a:pt x="5" y="11"/>
                    <a:pt x="2" y="9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lnTo>
                    <a:pt x="9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42" name="Freeform 482"/>
            <p:cNvSpPr/>
            <p:nvPr/>
          </p:nvSpPr>
          <p:spPr bwMode="auto">
            <a:xfrm>
              <a:off x="1804994" y="6274594"/>
              <a:ext cx="322167" cy="336174"/>
            </a:xfrm>
            <a:custGeom>
              <a:avLst/>
              <a:gdLst>
                <a:gd name="T0" fmla="*/ 10 w 29"/>
                <a:gd name="T1" fmla="*/ 0 h 30"/>
                <a:gd name="T2" fmla="*/ 17 w 29"/>
                <a:gd name="T3" fmla="*/ 0 h 30"/>
                <a:gd name="T4" fmla="*/ 17 w 29"/>
                <a:gd name="T5" fmla="*/ 5 h 30"/>
                <a:gd name="T6" fmla="*/ 20 w 29"/>
                <a:gd name="T7" fmla="*/ 7 h 30"/>
                <a:gd name="T8" fmla="*/ 24 w 29"/>
                <a:gd name="T9" fmla="*/ 4 h 30"/>
                <a:gd name="T10" fmla="*/ 28 w 29"/>
                <a:gd name="T11" fmla="*/ 9 h 30"/>
                <a:gd name="T12" fmla="*/ 24 w 29"/>
                <a:gd name="T13" fmla="*/ 12 h 30"/>
                <a:gd name="T14" fmla="*/ 24 w 29"/>
                <a:gd name="T15" fmla="*/ 16 h 30"/>
                <a:gd name="T16" fmla="*/ 29 w 29"/>
                <a:gd name="T17" fmla="*/ 18 h 30"/>
                <a:gd name="T18" fmla="*/ 26 w 29"/>
                <a:gd name="T19" fmla="*/ 24 h 30"/>
                <a:gd name="T20" fmla="*/ 21 w 29"/>
                <a:gd name="T21" fmla="*/ 22 h 30"/>
                <a:gd name="T22" fmla="*/ 18 w 29"/>
                <a:gd name="T23" fmla="*/ 23 h 30"/>
                <a:gd name="T24" fmla="*/ 19 w 29"/>
                <a:gd name="T25" fmla="*/ 29 h 30"/>
                <a:gd name="T26" fmla="*/ 11 w 29"/>
                <a:gd name="T27" fmla="*/ 29 h 30"/>
                <a:gd name="T28" fmla="*/ 11 w 29"/>
                <a:gd name="T29" fmla="*/ 24 h 30"/>
                <a:gd name="T30" fmla="*/ 8 w 29"/>
                <a:gd name="T31" fmla="*/ 22 h 30"/>
                <a:gd name="T32" fmla="*/ 4 w 29"/>
                <a:gd name="T33" fmla="*/ 26 h 30"/>
                <a:gd name="T34" fmla="*/ 0 w 29"/>
                <a:gd name="T35" fmla="*/ 20 h 30"/>
                <a:gd name="T36" fmla="*/ 4 w 29"/>
                <a:gd name="T37" fmla="*/ 17 h 30"/>
                <a:gd name="T38" fmla="*/ 4 w 29"/>
                <a:gd name="T39" fmla="*/ 13 h 30"/>
                <a:gd name="T40" fmla="*/ 0 w 29"/>
                <a:gd name="T41" fmla="*/ 11 h 30"/>
                <a:gd name="T42" fmla="*/ 2 w 29"/>
                <a:gd name="T43" fmla="*/ 5 h 30"/>
                <a:gd name="T44" fmla="*/ 7 w 29"/>
                <a:gd name="T45" fmla="*/ 7 h 30"/>
                <a:gd name="T46" fmla="*/ 10 w 29"/>
                <a:gd name="T47" fmla="*/ 6 h 30"/>
                <a:gd name="T48" fmla="*/ 10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0" y="0"/>
                  </a:moveTo>
                  <a:cubicBezTo>
                    <a:pt x="12" y="0"/>
                    <a:pt x="14" y="0"/>
                    <a:pt x="17" y="0"/>
                  </a:cubicBezTo>
                  <a:cubicBezTo>
                    <a:pt x="17" y="1"/>
                    <a:pt x="17" y="4"/>
                    <a:pt x="17" y="5"/>
                  </a:cubicBezTo>
                  <a:cubicBezTo>
                    <a:pt x="18" y="5"/>
                    <a:pt x="19" y="6"/>
                    <a:pt x="20" y="7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6" y="5"/>
                    <a:pt x="27" y="7"/>
                    <a:pt x="28" y="9"/>
                  </a:cubicBezTo>
                  <a:cubicBezTo>
                    <a:pt x="27" y="10"/>
                    <a:pt x="25" y="11"/>
                    <a:pt x="24" y="12"/>
                  </a:cubicBezTo>
                  <a:cubicBezTo>
                    <a:pt x="24" y="13"/>
                    <a:pt x="24" y="15"/>
                    <a:pt x="24" y="16"/>
                  </a:cubicBezTo>
                  <a:cubicBezTo>
                    <a:pt x="25" y="16"/>
                    <a:pt x="27" y="18"/>
                    <a:pt x="29" y="18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4"/>
                    <a:pt x="22" y="22"/>
                    <a:pt x="21" y="22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8" y="25"/>
                    <a:pt x="18" y="28"/>
                    <a:pt x="19" y="29"/>
                  </a:cubicBezTo>
                  <a:cubicBezTo>
                    <a:pt x="16" y="29"/>
                    <a:pt x="14" y="30"/>
                    <a:pt x="11" y="29"/>
                  </a:cubicBezTo>
                  <a:cubicBezTo>
                    <a:pt x="11" y="28"/>
                    <a:pt x="11" y="26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7" y="23"/>
                    <a:pt x="5" y="25"/>
                    <a:pt x="4" y="26"/>
                  </a:cubicBezTo>
                  <a:cubicBezTo>
                    <a:pt x="2" y="24"/>
                    <a:pt x="1" y="22"/>
                    <a:pt x="0" y="20"/>
                  </a:cubicBezTo>
                  <a:cubicBezTo>
                    <a:pt x="1" y="19"/>
                    <a:pt x="3" y="18"/>
                    <a:pt x="4" y="17"/>
                  </a:cubicBezTo>
                  <a:cubicBezTo>
                    <a:pt x="4" y="16"/>
                    <a:pt x="4" y="13"/>
                    <a:pt x="4" y="13"/>
                  </a:cubicBezTo>
                  <a:cubicBezTo>
                    <a:pt x="3" y="13"/>
                    <a:pt x="1" y="12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5"/>
                    <a:pt x="6" y="7"/>
                    <a:pt x="7" y="7"/>
                  </a:cubicBezTo>
                  <a:cubicBezTo>
                    <a:pt x="7" y="7"/>
                    <a:pt x="9" y="6"/>
                    <a:pt x="10" y="6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4" name="组合 1493"/>
          <p:cNvGrpSpPr/>
          <p:nvPr/>
        </p:nvGrpSpPr>
        <p:grpSpPr>
          <a:xfrm>
            <a:off x="113374" y="5857834"/>
            <a:ext cx="578967" cy="854444"/>
            <a:chOff x="-296096" y="5798346"/>
            <a:chExt cx="578967" cy="854444"/>
          </a:xfrm>
        </p:grpSpPr>
        <p:sp>
          <p:nvSpPr>
            <p:cNvPr id="1258" name="Freeform 498"/>
            <p:cNvSpPr/>
            <p:nvPr/>
          </p:nvSpPr>
          <p:spPr bwMode="auto">
            <a:xfrm>
              <a:off x="-296096" y="5798346"/>
              <a:ext cx="312829" cy="322167"/>
            </a:xfrm>
            <a:custGeom>
              <a:avLst/>
              <a:gdLst>
                <a:gd name="T0" fmla="*/ 2 w 28"/>
                <a:gd name="T1" fmla="*/ 26 h 29"/>
                <a:gd name="T2" fmla="*/ 3 w 28"/>
                <a:gd name="T3" fmla="*/ 7 h 29"/>
                <a:gd name="T4" fmla="*/ 18 w 28"/>
                <a:gd name="T5" fmla="*/ 10 h 29"/>
                <a:gd name="T6" fmla="*/ 21 w 28"/>
                <a:gd name="T7" fmla="*/ 25 h 29"/>
                <a:gd name="T8" fmla="*/ 12 w 28"/>
                <a:gd name="T9" fmla="*/ 16 h 29"/>
                <a:gd name="T10" fmla="*/ 9 w 28"/>
                <a:gd name="T11" fmla="*/ 25 h 29"/>
                <a:gd name="T12" fmla="*/ 2 w 28"/>
                <a:gd name="T1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9">
                  <a:moveTo>
                    <a:pt x="2" y="26"/>
                  </a:moveTo>
                  <a:cubicBezTo>
                    <a:pt x="0" y="23"/>
                    <a:pt x="1" y="11"/>
                    <a:pt x="3" y="7"/>
                  </a:cubicBezTo>
                  <a:cubicBezTo>
                    <a:pt x="8" y="0"/>
                    <a:pt x="15" y="5"/>
                    <a:pt x="18" y="10"/>
                  </a:cubicBezTo>
                  <a:cubicBezTo>
                    <a:pt x="20" y="12"/>
                    <a:pt x="28" y="24"/>
                    <a:pt x="21" y="25"/>
                  </a:cubicBezTo>
                  <a:cubicBezTo>
                    <a:pt x="16" y="25"/>
                    <a:pt x="15" y="15"/>
                    <a:pt x="12" y="16"/>
                  </a:cubicBezTo>
                  <a:cubicBezTo>
                    <a:pt x="9" y="17"/>
                    <a:pt x="9" y="23"/>
                    <a:pt x="9" y="25"/>
                  </a:cubicBezTo>
                  <a:cubicBezTo>
                    <a:pt x="8" y="28"/>
                    <a:pt x="4" y="29"/>
                    <a:pt x="2" y="2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59" name="Freeform 499"/>
            <p:cNvSpPr/>
            <p:nvPr/>
          </p:nvSpPr>
          <p:spPr bwMode="auto">
            <a:xfrm>
              <a:off x="-226059" y="5854376"/>
              <a:ext cx="88713" cy="102720"/>
            </a:xfrm>
            <a:custGeom>
              <a:avLst/>
              <a:gdLst>
                <a:gd name="T0" fmla="*/ 2 w 8"/>
                <a:gd name="T1" fmla="*/ 7 h 9"/>
                <a:gd name="T2" fmla="*/ 5 w 8"/>
                <a:gd name="T3" fmla="*/ 3 h 9"/>
                <a:gd name="T4" fmla="*/ 2 w 8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7"/>
                  </a:moveTo>
                  <a:cubicBezTo>
                    <a:pt x="0" y="4"/>
                    <a:pt x="3" y="0"/>
                    <a:pt x="5" y="3"/>
                  </a:cubicBezTo>
                  <a:cubicBezTo>
                    <a:pt x="8" y="6"/>
                    <a:pt x="3" y="9"/>
                    <a:pt x="2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0" name="Freeform 500"/>
            <p:cNvSpPr/>
            <p:nvPr/>
          </p:nvSpPr>
          <p:spPr bwMode="auto">
            <a:xfrm>
              <a:off x="26071" y="6111175"/>
              <a:ext cx="256800" cy="322167"/>
            </a:xfrm>
            <a:custGeom>
              <a:avLst/>
              <a:gdLst>
                <a:gd name="T0" fmla="*/ 0 w 23"/>
                <a:gd name="T1" fmla="*/ 9 h 29"/>
                <a:gd name="T2" fmla="*/ 7 w 23"/>
                <a:gd name="T3" fmla="*/ 0 h 29"/>
                <a:gd name="T4" fmla="*/ 18 w 23"/>
                <a:gd name="T5" fmla="*/ 5 h 29"/>
                <a:gd name="T6" fmla="*/ 12 w 23"/>
                <a:gd name="T7" fmla="*/ 14 h 29"/>
                <a:gd name="T8" fmla="*/ 16 w 23"/>
                <a:gd name="T9" fmla="*/ 26 h 29"/>
                <a:gd name="T10" fmla="*/ 0 w 23"/>
                <a:gd name="T11" fmla="*/ 22 h 29"/>
                <a:gd name="T12" fmla="*/ 0 w 23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9">
                  <a:moveTo>
                    <a:pt x="0" y="9"/>
                  </a:moveTo>
                  <a:cubicBezTo>
                    <a:pt x="1" y="4"/>
                    <a:pt x="2" y="0"/>
                    <a:pt x="7" y="0"/>
                  </a:cubicBezTo>
                  <a:cubicBezTo>
                    <a:pt x="11" y="0"/>
                    <a:pt x="17" y="1"/>
                    <a:pt x="18" y="5"/>
                  </a:cubicBezTo>
                  <a:cubicBezTo>
                    <a:pt x="19" y="9"/>
                    <a:pt x="16" y="14"/>
                    <a:pt x="12" y="14"/>
                  </a:cubicBezTo>
                  <a:cubicBezTo>
                    <a:pt x="18" y="14"/>
                    <a:pt x="23" y="22"/>
                    <a:pt x="16" y="26"/>
                  </a:cubicBezTo>
                  <a:cubicBezTo>
                    <a:pt x="13" y="29"/>
                    <a:pt x="2" y="26"/>
                    <a:pt x="0" y="22"/>
                  </a:cubicBezTo>
                  <a:cubicBezTo>
                    <a:pt x="0" y="22"/>
                    <a:pt x="0" y="12"/>
                    <a:pt x="0" y="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1" name="Freeform 501"/>
            <p:cNvSpPr/>
            <p:nvPr/>
          </p:nvSpPr>
          <p:spPr bwMode="auto">
            <a:xfrm>
              <a:off x="105446" y="6143859"/>
              <a:ext cx="65367" cy="79375"/>
            </a:xfrm>
            <a:custGeom>
              <a:avLst/>
              <a:gdLst>
                <a:gd name="T0" fmla="*/ 0 w 6"/>
                <a:gd name="T1" fmla="*/ 5 h 7"/>
                <a:gd name="T2" fmla="*/ 5 w 6"/>
                <a:gd name="T3" fmla="*/ 3 h 7"/>
                <a:gd name="T4" fmla="*/ 0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0" y="3"/>
                    <a:pt x="4" y="0"/>
                    <a:pt x="5" y="3"/>
                  </a:cubicBezTo>
                  <a:cubicBezTo>
                    <a:pt x="6" y="7"/>
                    <a:pt x="1" y="7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2" name="Freeform 502"/>
            <p:cNvSpPr/>
            <p:nvPr/>
          </p:nvSpPr>
          <p:spPr bwMode="auto">
            <a:xfrm>
              <a:off x="114784" y="6288601"/>
              <a:ext cx="70036" cy="88713"/>
            </a:xfrm>
            <a:custGeom>
              <a:avLst/>
              <a:gdLst>
                <a:gd name="T0" fmla="*/ 0 w 6"/>
                <a:gd name="T1" fmla="*/ 6 h 8"/>
                <a:gd name="T2" fmla="*/ 5 w 6"/>
                <a:gd name="T3" fmla="*/ 4 h 8"/>
                <a:gd name="T4" fmla="*/ 0 w 6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0" y="3"/>
                    <a:pt x="4" y="0"/>
                    <a:pt x="5" y="4"/>
                  </a:cubicBezTo>
                  <a:cubicBezTo>
                    <a:pt x="6" y="8"/>
                    <a:pt x="0" y="8"/>
                    <a:pt x="0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3" name="Freeform 503"/>
            <p:cNvSpPr/>
            <p:nvPr/>
          </p:nvSpPr>
          <p:spPr bwMode="auto">
            <a:xfrm>
              <a:off x="-263412" y="6353968"/>
              <a:ext cx="312829" cy="298822"/>
            </a:xfrm>
            <a:custGeom>
              <a:avLst/>
              <a:gdLst>
                <a:gd name="T0" fmla="*/ 13 w 28"/>
                <a:gd name="T1" fmla="*/ 7 h 27"/>
                <a:gd name="T2" fmla="*/ 15 w 28"/>
                <a:gd name="T3" fmla="*/ 2 h 27"/>
                <a:gd name="T4" fmla="*/ 7 w 28"/>
                <a:gd name="T5" fmla="*/ 4 h 27"/>
                <a:gd name="T6" fmla="*/ 9 w 28"/>
                <a:gd name="T7" fmla="*/ 24 h 27"/>
                <a:gd name="T8" fmla="*/ 26 w 28"/>
                <a:gd name="T9" fmla="*/ 16 h 27"/>
                <a:gd name="T10" fmla="*/ 20 w 28"/>
                <a:gd name="T11" fmla="*/ 17 h 27"/>
                <a:gd name="T12" fmla="*/ 11 w 28"/>
                <a:gd name="T13" fmla="*/ 16 h 27"/>
                <a:gd name="T14" fmla="*/ 13 w 28"/>
                <a:gd name="T1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7">
                  <a:moveTo>
                    <a:pt x="13" y="7"/>
                  </a:moveTo>
                  <a:cubicBezTo>
                    <a:pt x="15" y="6"/>
                    <a:pt x="18" y="4"/>
                    <a:pt x="15" y="2"/>
                  </a:cubicBezTo>
                  <a:cubicBezTo>
                    <a:pt x="13" y="0"/>
                    <a:pt x="8" y="2"/>
                    <a:pt x="7" y="4"/>
                  </a:cubicBezTo>
                  <a:cubicBezTo>
                    <a:pt x="0" y="9"/>
                    <a:pt x="2" y="21"/>
                    <a:pt x="9" y="24"/>
                  </a:cubicBezTo>
                  <a:cubicBezTo>
                    <a:pt x="15" y="27"/>
                    <a:pt x="28" y="21"/>
                    <a:pt x="26" y="16"/>
                  </a:cubicBezTo>
                  <a:cubicBezTo>
                    <a:pt x="24" y="12"/>
                    <a:pt x="22" y="16"/>
                    <a:pt x="20" y="17"/>
                  </a:cubicBezTo>
                  <a:cubicBezTo>
                    <a:pt x="16" y="19"/>
                    <a:pt x="13" y="18"/>
                    <a:pt x="11" y="16"/>
                  </a:cubicBezTo>
                  <a:cubicBezTo>
                    <a:pt x="9" y="12"/>
                    <a:pt x="9" y="10"/>
                    <a:pt x="13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502" name="矩形 1501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7" name="任意多边形 546"/>
          <p:cNvSpPr/>
          <p:nvPr/>
        </p:nvSpPr>
        <p:spPr>
          <a:xfrm>
            <a:off x="-43584" y="-18950"/>
            <a:ext cx="12227407" cy="6914324"/>
          </a:xfrm>
          <a:custGeom>
            <a:avLst/>
            <a:gdLst>
              <a:gd name="connsiteX0" fmla="*/ 259241 w 12227407"/>
              <a:gd name="connsiteY0" fmla="*/ 210566 h 6914324"/>
              <a:gd name="connsiteX1" fmla="*/ 259241 w 12227407"/>
              <a:gd name="connsiteY1" fmla="*/ 6703758 h 6914324"/>
              <a:gd name="connsiteX2" fmla="*/ 12030985 w 12227407"/>
              <a:gd name="connsiteY2" fmla="*/ 6703758 h 6914324"/>
              <a:gd name="connsiteX3" fmla="*/ 12030985 w 12227407"/>
              <a:gd name="connsiteY3" fmla="*/ 210566 h 6914324"/>
              <a:gd name="connsiteX4" fmla="*/ 38733 w 12227407"/>
              <a:gd name="connsiteY4" fmla="*/ 0 h 6914324"/>
              <a:gd name="connsiteX5" fmla="*/ 12096694 w 12227407"/>
              <a:gd name="connsiteY5" fmla="*/ 0 h 6914324"/>
              <a:gd name="connsiteX6" fmla="*/ 12096694 w 12227407"/>
              <a:gd name="connsiteY6" fmla="*/ 17534 h 6914324"/>
              <a:gd name="connsiteX7" fmla="*/ 12227407 w 12227407"/>
              <a:gd name="connsiteY7" fmla="*/ 17534 h 6914324"/>
              <a:gd name="connsiteX8" fmla="*/ 12227407 w 12227407"/>
              <a:gd name="connsiteY8" fmla="*/ 6875534 h 6914324"/>
              <a:gd name="connsiteX9" fmla="*/ 12057960 w 12227407"/>
              <a:gd name="connsiteY9" fmla="*/ 6875534 h 6914324"/>
              <a:gd name="connsiteX10" fmla="*/ 12057960 w 12227407"/>
              <a:gd name="connsiteY10" fmla="*/ 6914324 h 6914324"/>
              <a:gd name="connsiteX11" fmla="*/ 0 w 12227407"/>
              <a:gd name="connsiteY11" fmla="*/ 6914324 h 6914324"/>
              <a:gd name="connsiteX12" fmla="*/ 0 w 12227407"/>
              <a:gd name="connsiteY12" fmla="*/ 6703758 h 6914324"/>
              <a:gd name="connsiteX13" fmla="*/ 43585 w 12227407"/>
              <a:gd name="connsiteY13" fmla="*/ 6703758 h 6914324"/>
              <a:gd name="connsiteX14" fmla="*/ 43585 w 12227407"/>
              <a:gd name="connsiteY14" fmla="*/ 210566 h 6914324"/>
              <a:gd name="connsiteX15" fmla="*/ 38733 w 12227407"/>
              <a:gd name="connsiteY15" fmla="*/ 210566 h 691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227407" h="6914324">
                <a:moveTo>
                  <a:pt x="259241" y="210566"/>
                </a:moveTo>
                <a:lnTo>
                  <a:pt x="259241" y="6703758"/>
                </a:lnTo>
                <a:lnTo>
                  <a:pt x="12030985" y="6703758"/>
                </a:lnTo>
                <a:lnTo>
                  <a:pt x="12030985" y="210566"/>
                </a:lnTo>
                <a:close/>
                <a:moveTo>
                  <a:pt x="38733" y="0"/>
                </a:moveTo>
                <a:lnTo>
                  <a:pt x="12096694" y="0"/>
                </a:lnTo>
                <a:lnTo>
                  <a:pt x="12096694" y="17534"/>
                </a:lnTo>
                <a:lnTo>
                  <a:pt x="12227407" y="17534"/>
                </a:lnTo>
                <a:lnTo>
                  <a:pt x="12227407" y="6875534"/>
                </a:lnTo>
                <a:lnTo>
                  <a:pt x="12057960" y="6875534"/>
                </a:lnTo>
                <a:lnTo>
                  <a:pt x="12057960" y="6914324"/>
                </a:lnTo>
                <a:lnTo>
                  <a:pt x="0" y="6914324"/>
                </a:lnTo>
                <a:lnTo>
                  <a:pt x="0" y="6703758"/>
                </a:lnTo>
                <a:lnTo>
                  <a:pt x="43585" y="6703758"/>
                </a:lnTo>
                <a:lnTo>
                  <a:pt x="43585" y="210566"/>
                </a:lnTo>
                <a:lnTo>
                  <a:pt x="38733" y="2105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9" name="文本框 548"/>
          <p:cNvSpPr txBox="1"/>
          <p:nvPr/>
        </p:nvSpPr>
        <p:spPr>
          <a:xfrm>
            <a:off x="2872669" y="2741853"/>
            <a:ext cx="64641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b="1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感谢您的观看</a:t>
            </a:r>
          </a:p>
        </p:txBody>
      </p:sp>
      <p:sp>
        <p:nvSpPr>
          <p:cNvPr id="550" name="Freeform 21"/>
          <p:cNvSpPr/>
          <p:nvPr/>
        </p:nvSpPr>
        <p:spPr bwMode="auto">
          <a:xfrm>
            <a:off x="4181230" y="3586121"/>
            <a:ext cx="3841022" cy="194455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D4D4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D4D4D"/>
              </a:solidFill>
            </a:endParaRPr>
          </a:p>
        </p:txBody>
      </p:sp>
      <p:sp>
        <p:nvSpPr>
          <p:cNvPr id="598" name="矩形 597"/>
          <p:cNvSpPr/>
          <p:nvPr/>
        </p:nvSpPr>
        <p:spPr>
          <a:xfrm>
            <a:off x="5029772" y="3856328"/>
            <a:ext cx="154882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汇报人</a:t>
            </a:r>
            <a:r>
              <a:rPr lang="en-US" altLang="zh-CN" sz="20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/xiazaii</a:t>
            </a:r>
            <a:endParaRPr lang="zh-CN" altLang="en-US" sz="2000" b="1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0" name="组合 1469"/>
          <p:cNvGrpSpPr/>
          <p:nvPr/>
        </p:nvGrpSpPr>
        <p:grpSpPr>
          <a:xfrm>
            <a:off x="11268481" y="315265"/>
            <a:ext cx="838013" cy="582576"/>
            <a:chOff x="8716754" y="533240"/>
            <a:chExt cx="838013" cy="582576"/>
          </a:xfrm>
        </p:grpSpPr>
        <p:sp>
          <p:nvSpPr>
            <p:cNvPr id="40" name="Freeform 5"/>
            <p:cNvSpPr/>
            <p:nvPr/>
          </p:nvSpPr>
          <p:spPr bwMode="auto">
            <a:xfrm>
              <a:off x="8716754" y="533240"/>
              <a:ext cx="820088" cy="573613"/>
            </a:xfrm>
            <a:custGeom>
              <a:avLst/>
              <a:gdLst>
                <a:gd name="T0" fmla="*/ 15 w 77"/>
                <a:gd name="T1" fmla="*/ 45 h 54"/>
                <a:gd name="T2" fmla="*/ 27 w 77"/>
                <a:gd name="T3" fmla="*/ 15 h 54"/>
                <a:gd name="T4" fmla="*/ 42 w 77"/>
                <a:gd name="T5" fmla="*/ 19 h 54"/>
                <a:gd name="T6" fmla="*/ 58 w 77"/>
                <a:gd name="T7" fmla="*/ 1 h 54"/>
                <a:gd name="T8" fmla="*/ 76 w 77"/>
                <a:gd name="T9" fmla="*/ 11 h 54"/>
                <a:gd name="T10" fmla="*/ 67 w 77"/>
                <a:gd name="T11" fmla="*/ 28 h 54"/>
                <a:gd name="T12" fmla="*/ 48 w 77"/>
                <a:gd name="T13" fmla="*/ 30 h 54"/>
                <a:gd name="T14" fmla="*/ 15 w 77"/>
                <a:gd name="T15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4">
                  <a:moveTo>
                    <a:pt x="15" y="45"/>
                  </a:moveTo>
                  <a:cubicBezTo>
                    <a:pt x="0" y="37"/>
                    <a:pt x="11" y="13"/>
                    <a:pt x="27" y="15"/>
                  </a:cubicBezTo>
                  <a:cubicBezTo>
                    <a:pt x="33" y="16"/>
                    <a:pt x="42" y="19"/>
                    <a:pt x="42" y="19"/>
                  </a:cubicBezTo>
                  <a:cubicBezTo>
                    <a:pt x="45" y="15"/>
                    <a:pt x="49" y="3"/>
                    <a:pt x="58" y="1"/>
                  </a:cubicBezTo>
                  <a:cubicBezTo>
                    <a:pt x="66" y="0"/>
                    <a:pt x="74" y="3"/>
                    <a:pt x="76" y="11"/>
                  </a:cubicBezTo>
                  <a:cubicBezTo>
                    <a:pt x="77" y="17"/>
                    <a:pt x="72" y="25"/>
                    <a:pt x="67" y="28"/>
                  </a:cubicBezTo>
                  <a:cubicBezTo>
                    <a:pt x="60" y="32"/>
                    <a:pt x="54" y="30"/>
                    <a:pt x="48" y="30"/>
                  </a:cubicBezTo>
                  <a:cubicBezTo>
                    <a:pt x="48" y="30"/>
                    <a:pt x="34" y="54"/>
                    <a:pt x="15" y="4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1" name="Freeform 6"/>
            <p:cNvSpPr/>
            <p:nvPr/>
          </p:nvSpPr>
          <p:spPr bwMode="auto">
            <a:xfrm>
              <a:off x="8887046" y="775233"/>
              <a:ext cx="340583" cy="215105"/>
            </a:xfrm>
            <a:custGeom>
              <a:avLst/>
              <a:gdLst>
                <a:gd name="T0" fmla="*/ 23 w 32"/>
                <a:gd name="T1" fmla="*/ 5 h 20"/>
                <a:gd name="T2" fmla="*/ 1 w 32"/>
                <a:gd name="T3" fmla="*/ 10 h 20"/>
                <a:gd name="T4" fmla="*/ 9 w 32"/>
                <a:gd name="T5" fmla="*/ 1 h 20"/>
                <a:gd name="T6" fmla="*/ 22 w 32"/>
                <a:gd name="T7" fmla="*/ 4 h 20"/>
                <a:gd name="T8" fmla="*/ 32 w 32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23" y="5"/>
                  </a:moveTo>
                  <a:cubicBezTo>
                    <a:pt x="20" y="11"/>
                    <a:pt x="4" y="20"/>
                    <a:pt x="1" y="10"/>
                  </a:cubicBezTo>
                  <a:cubicBezTo>
                    <a:pt x="0" y="6"/>
                    <a:pt x="5" y="1"/>
                    <a:pt x="9" y="1"/>
                  </a:cubicBezTo>
                  <a:cubicBezTo>
                    <a:pt x="13" y="0"/>
                    <a:pt x="18" y="3"/>
                    <a:pt x="22" y="4"/>
                  </a:cubicBezTo>
                  <a:cubicBezTo>
                    <a:pt x="26" y="5"/>
                    <a:pt x="29" y="6"/>
                    <a:pt x="32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2" name="Freeform 7"/>
            <p:cNvSpPr/>
            <p:nvPr/>
          </p:nvSpPr>
          <p:spPr bwMode="auto">
            <a:xfrm>
              <a:off x="9142483" y="604941"/>
              <a:ext cx="309213" cy="201661"/>
            </a:xfrm>
            <a:custGeom>
              <a:avLst/>
              <a:gdLst>
                <a:gd name="T0" fmla="*/ 0 w 29"/>
                <a:gd name="T1" fmla="*/ 11 h 19"/>
                <a:gd name="T2" fmla="*/ 25 w 29"/>
                <a:gd name="T3" fmla="*/ 13 h 19"/>
                <a:gd name="T4" fmla="*/ 22 w 29"/>
                <a:gd name="T5" fmla="*/ 2 h 19"/>
                <a:gd name="T6" fmla="*/ 9 w 29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0" y="11"/>
                  </a:moveTo>
                  <a:cubicBezTo>
                    <a:pt x="9" y="14"/>
                    <a:pt x="19" y="19"/>
                    <a:pt x="25" y="13"/>
                  </a:cubicBezTo>
                  <a:cubicBezTo>
                    <a:pt x="29" y="9"/>
                    <a:pt x="28" y="4"/>
                    <a:pt x="22" y="2"/>
                  </a:cubicBezTo>
                  <a:cubicBezTo>
                    <a:pt x="16" y="0"/>
                    <a:pt x="11" y="10"/>
                    <a:pt x="9" y="1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8801900" y="658718"/>
              <a:ext cx="752867" cy="457098"/>
            </a:xfrm>
            <a:custGeom>
              <a:avLst/>
              <a:gdLst>
                <a:gd name="T0" fmla="*/ 0 w 71"/>
                <a:gd name="T1" fmla="*/ 25 h 43"/>
                <a:gd name="T2" fmla="*/ 28 w 71"/>
                <a:gd name="T3" fmla="*/ 37 h 43"/>
                <a:gd name="T4" fmla="*/ 42 w 71"/>
                <a:gd name="T5" fmla="*/ 23 h 43"/>
                <a:gd name="T6" fmla="*/ 61 w 71"/>
                <a:gd name="T7" fmla="*/ 20 h 43"/>
                <a:gd name="T8" fmla="*/ 68 w 7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3">
                  <a:moveTo>
                    <a:pt x="0" y="25"/>
                  </a:moveTo>
                  <a:cubicBezTo>
                    <a:pt x="2" y="35"/>
                    <a:pt x="15" y="43"/>
                    <a:pt x="28" y="37"/>
                  </a:cubicBezTo>
                  <a:cubicBezTo>
                    <a:pt x="35" y="33"/>
                    <a:pt x="41" y="25"/>
                    <a:pt x="42" y="23"/>
                  </a:cubicBezTo>
                  <a:cubicBezTo>
                    <a:pt x="45" y="23"/>
                    <a:pt x="56" y="24"/>
                    <a:pt x="61" y="20"/>
                  </a:cubicBezTo>
                  <a:cubicBezTo>
                    <a:pt x="69" y="14"/>
                    <a:pt x="71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8896009" y="820046"/>
              <a:ext cx="201661" cy="85146"/>
            </a:xfrm>
            <a:custGeom>
              <a:avLst/>
              <a:gdLst>
                <a:gd name="T0" fmla="*/ 1 w 19"/>
                <a:gd name="T1" fmla="*/ 8 h 8"/>
                <a:gd name="T2" fmla="*/ 8 w 19"/>
                <a:gd name="T3" fmla="*/ 1 h 8"/>
                <a:gd name="T4" fmla="*/ 19 w 19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8">
                  <a:moveTo>
                    <a:pt x="1" y="8"/>
                  </a:moveTo>
                  <a:cubicBezTo>
                    <a:pt x="0" y="4"/>
                    <a:pt x="6" y="1"/>
                    <a:pt x="8" y="1"/>
                  </a:cubicBezTo>
                  <a:cubicBezTo>
                    <a:pt x="12" y="0"/>
                    <a:pt x="16" y="2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9267961" y="658718"/>
              <a:ext cx="170291" cy="98590"/>
            </a:xfrm>
            <a:custGeom>
              <a:avLst/>
              <a:gdLst>
                <a:gd name="T0" fmla="*/ 0 w 16"/>
                <a:gd name="T1" fmla="*/ 9 h 9"/>
                <a:gd name="T2" fmla="*/ 7 w 16"/>
                <a:gd name="T3" fmla="*/ 2 h 9"/>
                <a:gd name="T4" fmla="*/ 15 w 16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1" y="7"/>
                    <a:pt x="4" y="3"/>
                    <a:pt x="7" y="2"/>
                  </a:cubicBezTo>
                  <a:cubicBezTo>
                    <a:pt x="9" y="0"/>
                    <a:pt x="16" y="2"/>
                    <a:pt x="15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8940822" y="1030670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7" name="Freeform 12"/>
            <p:cNvSpPr/>
            <p:nvPr/>
          </p:nvSpPr>
          <p:spPr bwMode="auto">
            <a:xfrm>
              <a:off x="9012524" y="102170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9088707" y="999300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9" name="Freeform 14"/>
            <p:cNvSpPr/>
            <p:nvPr/>
          </p:nvSpPr>
          <p:spPr bwMode="auto">
            <a:xfrm>
              <a:off x="9142483" y="958968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0" name="Freeform 15"/>
            <p:cNvSpPr/>
            <p:nvPr/>
          </p:nvSpPr>
          <p:spPr bwMode="auto">
            <a:xfrm>
              <a:off x="9196259" y="90519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1" name="Freeform 16"/>
            <p:cNvSpPr/>
            <p:nvPr/>
          </p:nvSpPr>
          <p:spPr bwMode="auto">
            <a:xfrm>
              <a:off x="9227629" y="851416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1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2" name="Freeform 17"/>
            <p:cNvSpPr/>
            <p:nvPr/>
          </p:nvSpPr>
          <p:spPr bwMode="auto">
            <a:xfrm>
              <a:off x="9299330" y="860378"/>
              <a:ext cx="22407" cy="31369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3" name="Freeform 18"/>
            <p:cNvSpPr/>
            <p:nvPr/>
          </p:nvSpPr>
          <p:spPr bwMode="auto">
            <a:xfrm>
              <a:off x="9375513" y="851416"/>
              <a:ext cx="22407" cy="40332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9429290" y="829009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9483066" y="788677"/>
              <a:ext cx="22407" cy="179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8940822" y="80660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9003561" y="78867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2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9066300" y="806602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9258998" y="712494"/>
              <a:ext cx="22407" cy="89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9290368" y="672162"/>
              <a:ext cx="31369" cy="89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9344144" y="627348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2" name="组合 1481"/>
          <p:cNvGrpSpPr/>
          <p:nvPr/>
        </p:nvGrpSpPr>
        <p:grpSpPr>
          <a:xfrm>
            <a:off x="9428887" y="1228639"/>
            <a:ext cx="412285" cy="416766"/>
            <a:chOff x="9729540" y="573572"/>
            <a:chExt cx="412285" cy="416766"/>
          </a:xfrm>
        </p:grpSpPr>
        <p:sp>
          <p:nvSpPr>
            <p:cNvPr id="90" name="Freeform 55"/>
            <p:cNvSpPr/>
            <p:nvPr/>
          </p:nvSpPr>
          <p:spPr bwMode="auto">
            <a:xfrm>
              <a:off x="9729540" y="573572"/>
              <a:ext cx="403322" cy="277844"/>
            </a:xfrm>
            <a:custGeom>
              <a:avLst/>
              <a:gdLst>
                <a:gd name="T0" fmla="*/ 38 w 38"/>
                <a:gd name="T1" fmla="*/ 0 h 26"/>
                <a:gd name="T2" fmla="*/ 9 w 38"/>
                <a:gd name="T3" fmla="*/ 26 h 26"/>
                <a:gd name="T4" fmla="*/ 0 w 38"/>
                <a:gd name="T5" fmla="*/ 19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3" y="8"/>
                    <a:pt x="15" y="20"/>
                    <a:pt x="9" y="26"/>
                  </a:cubicBezTo>
                  <a:cubicBezTo>
                    <a:pt x="9" y="26"/>
                    <a:pt x="2" y="22"/>
                    <a:pt x="0" y="19"/>
                  </a:cubicBezTo>
                  <a:cubicBezTo>
                    <a:pt x="0" y="19"/>
                    <a:pt x="29" y="4"/>
                    <a:pt x="3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1" name="Freeform 56"/>
            <p:cNvSpPr/>
            <p:nvPr/>
          </p:nvSpPr>
          <p:spPr bwMode="auto">
            <a:xfrm>
              <a:off x="9877425" y="573572"/>
              <a:ext cx="264400" cy="362989"/>
            </a:xfrm>
            <a:custGeom>
              <a:avLst/>
              <a:gdLst>
                <a:gd name="T0" fmla="*/ 25 w 25"/>
                <a:gd name="T1" fmla="*/ 0 h 34"/>
                <a:gd name="T2" fmla="*/ 12 w 25"/>
                <a:gd name="T3" fmla="*/ 34 h 34"/>
                <a:gd name="T4" fmla="*/ 0 w 25"/>
                <a:gd name="T5" fmla="*/ 28 h 34"/>
                <a:gd name="T6" fmla="*/ 25 w 25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cubicBezTo>
                    <a:pt x="22" y="9"/>
                    <a:pt x="15" y="26"/>
                    <a:pt x="12" y="34"/>
                  </a:cubicBezTo>
                  <a:cubicBezTo>
                    <a:pt x="12" y="34"/>
                    <a:pt x="3" y="29"/>
                    <a:pt x="0" y="28"/>
                  </a:cubicBezTo>
                  <a:cubicBezTo>
                    <a:pt x="0" y="28"/>
                    <a:pt x="18" y="8"/>
                    <a:pt x="25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2" name="Freeform 57"/>
            <p:cNvSpPr/>
            <p:nvPr/>
          </p:nvSpPr>
          <p:spPr bwMode="auto">
            <a:xfrm>
              <a:off x="9823649" y="851416"/>
              <a:ext cx="53776" cy="138922"/>
            </a:xfrm>
            <a:custGeom>
              <a:avLst/>
              <a:gdLst>
                <a:gd name="T0" fmla="*/ 5 w 5"/>
                <a:gd name="T1" fmla="*/ 2 h 13"/>
                <a:gd name="T2" fmla="*/ 2 w 5"/>
                <a:gd name="T3" fmla="*/ 13 h 13"/>
                <a:gd name="T4" fmla="*/ 0 w 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2"/>
                    <a:pt x="3" y="12"/>
                    <a:pt x="2" y="13"/>
                  </a:cubicBezTo>
                  <a:cubicBezTo>
                    <a:pt x="2" y="13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3" name="Freeform 58"/>
            <p:cNvSpPr/>
            <p:nvPr/>
          </p:nvSpPr>
          <p:spPr bwMode="auto">
            <a:xfrm>
              <a:off x="9846056" y="914155"/>
              <a:ext cx="116515" cy="76183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5"/>
                    <a:pt x="9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1" name="组合 1470"/>
          <p:cNvGrpSpPr/>
          <p:nvPr/>
        </p:nvGrpSpPr>
        <p:grpSpPr>
          <a:xfrm>
            <a:off x="11579936" y="2851985"/>
            <a:ext cx="385396" cy="730461"/>
            <a:chOff x="12050882" y="2151007"/>
            <a:chExt cx="385396" cy="730461"/>
          </a:xfrm>
        </p:grpSpPr>
        <p:sp>
          <p:nvSpPr>
            <p:cNvPr id="160" name="Freeform 125"/>
            <p:cNvSpPr/>
            <p:nvPr/>
          </p:nvSpPr>
          <p:spPr bwMode="auto">
            <a:xfrm>
              <a:off x="12059844" y="2151007"/>
              <a:ext cx="354027" cy="676684"/>
            </a:xfrm>
            <a:custGeom>
              <a:avLst/>
              <a:gdLst>
                <a:gd name="T0" fmla="*/ 16 w 33"/>
                <a:gd name="T1" fmla="*/ 34 h 64"/>
                <a:gd name="T2" fmla="*/ 19 w 33"/>
                <a:gd name="T3" fmla="*/ 16 h 64"/>
                <a:gd name="T4" fmla="*/ 10 w 33"/>
                <a:gd name="T5" fmla="*/ 14 h 64"/>
                <a:gd name="T6" fmla="*/ 23 w 33"/>
                <a:gd name="T7" fmla="*/ 0 h 64"/>
                <a:gd name="T8" fmla="*/ 33 w 33"/>
                <a:gd name="T9" fmla="*/ 16 h 64"/>
                <a:gd name="T10" fmla="*/ 26 w 33"/>
                <a:gd name="T11" fmla="*/ 17 h 64"/>
                <a:gd name="T12" fmla="*/ 26 w 33"/>
                <a:gd name="T13" fmla="*/ 42 h 64"/>
                <a:gd name="T14" fmla="*/ 9 w 33"/>
                <a:gd name="T15" fmla="*/ 64 h 64"/>
                <a:gd name="T16" fmla="*/ 0 w 33"/>
                <a:gd name="T17" fmla="*/ 51 h 64"/>
                <a:gd name="T18" fmla="*/ 16 w 33"/>
                <a:gd name="T19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64">
                  <a:moveTo>
                    <a:pt x="16" y="34"/>
                  </a:moveTo>
                  <a:cubicBezTo>
                    <a:pt x="18" y="30"/>
                    <a:pt x="19" y="21"/>
                    <a:pt x="19" y="16"/>
                  </a:cubicBezTo>
                  <a:cubicBezTo>
                    <a:pt x="17" y="15"/>
                    <a:pt x="13" y="15"/>
                    <a:pt x="10" y="14"/>
                  </a:cubicBezTo>
                  <a:cubicBezTo>
                    <a:pt x="14" y="10"/>
                    <a:pt x="19" y="4"/>
                    <a:pt x="23" y="0"/>
                  </a:cubicBezTo>
                  <a:cubicBezTo>
                    <a:pt x="26" y="5"/>
                    <a:pt x="30" y="11"/>
                    <a:pt x="33" y="16"/>
                  </a:cubicBezTo>
                  <a:cubicBezTo>
                    <a:pt x="31" y="16"/>
                    <a:pt x="29" y="16"/>
                    <a:pt x="26" y="17"/>
                  </a:cubicBezTo>
                  <a:cubicBezTo>
                    <a:pt x="28" y="22"/>
                    <a:pt x="28" y="37"/>
                    <a:pt x="26" y="42"/>
                  </a:cubicBezTo>
                  <a:cubicBezTo>
                    <a:pt x="24" y="52"/>
                    <a:pt x="18" y="59"/>
                    <a:pt x="9" y="64"/>
                  </a:cubicBezTo>
                  <a:cubicBezTo>
                    <a:pt x="6" y="61"/>
                    <a:pt x="2" y="55"/>
                    <a:pt x="0" y="51"/>
                  </a:cubicBezTo>
                  <a:cubicBezTo>
                    <a:pt x="0" y="51"/>
                    <a:pt x="10" y="46"/>
                    <a:pt x="16" y="3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1" name="Freeform 126"/>
            <p:cNvSpPr/>
            <p:nvPr/>
          </p:nvSpPr>
          <p:spPr bwMode="auto">
            <a:xfrm>
              <a:off x="12050882" y="2693251"/>
              <a:ext cx="107552" cy="188217"/>
            </a:xfrm>
            <a:custGeom>
              <a:avLst/>
              <a:gdLst>
                <a:gd name="T0" fmla="*/ 1 w 10"/>
                <a:gd name="T1" fmla="*/ 0 h 18"/>
                <a:gd name="T2" fmla="*/ 0 w 10"/>
                <a:gd name="T3" fmla="*/ 6 h 18"/>
                <a:gd name="T4" fmla="*/ 10 w 10"/>
                <a:gd name="T5" fmla="*/ 18 h 18"/>
                <a:gd name="T6" fmla="*/ 10 w 10"/>
                <a:gd name="T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9"/>
                    <a:pt x="7" y="18"/>
                    <a:pt x="10" y="18"/>
                  </a:cubicBezTo>
                  <a:cubicBezTo>
                    <a:pt x="10" y="17"/>
                    <a:pt x="10" y="13"/>
                    <a:pt x="1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2" name="Freeform 127"/>
            <p:cNvSpPr/>
            <p:nvPr/>
          </p:nvSpPr>
          <p:spPr bwMode="auto">
            <a:xfrm>
              <a:off x="12158434" y="2321299"/>
              <a:ext cx="277844" cy="560169"/>
            </a:xfrm>
            <a:custGeom>
              <a:avLst/>
              <a:gdLst>
                <a:gd name="T0" fmla="*/ 0 w 26"/>
                <a:gd name="T1" fmla="*/ 53 h 53"/>
                <a:gd name="T2" fmla="*/ 20 w 26"/>
                <a:gd name="T3" fmla="*/ 32 h 53"/>
                <a:gd name="T4" fmla="*/ 21 w 26"/>
                <a:gd name="T5" fmla="*/ 5 h 53"/>
                <a:gd name="T6" fmla="*/ 26 w 26"/>
                <a:gd name="T7" fmla="*/ 4 h 53"/>
                <a:gd name="T8" fmla="*/ 24 w 2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3">
                  <a:moveTo>
                    <a:pt x="0" y="53"/>
                  </a:moveTo>
                  <a:cubicBezTo>
                    <a:pt x="2" y="53"/>
                    <a:pt x="17" y="42"/>
                    <a:pt x="20" y="32"/>
                  </a:cubicBezTo>
                  <a:cubicBezTo>
                    <a:pt x="23" y="21"/>
                    <a:pt x="21" y="6"/>
                    <a:pt x="21" y="5"/>
                  </a:cubicBezTo>
                  <a:cubicBezTo>
                    <a:pt x="23" y="4"/>
                    <a:pt x="25" y="4"/>
                    <a:pt x="26" y="4"/>
                  </a:cubicBezTo>
                  <a:cubicBezTo>
                    <a:pt x="25" y="2"/>
                    <a:pt x="24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3" name="Freeform 128"/>
            <p:cNvSpPr/>
            <p:nvPr/>
          </p:nvSpPr>
          <p:spPr bwMode="auto">
            <a:xfrm>
              <a:off x="12167397" y="2298892"/>
              <a:ext cx="85146" cy="62739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5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1"/>
                    <a:pt x="0" y="4"/>
                    <a:pt x="0" y="5"/>
                  </a:cubicBezTo>
                  <a:cubicBezTo>
                    <a:pt x="3" y="5"/>
                    <a:pt x="6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4" name="Freeform 129"/>
            <p:cNvSpPr/>
            <p:nvPr/>
          </p:nvSpPr>
          <p:spPr bwMode="auto">
            <a:xfrm>
              <a:off x="12050882" y="2702213"/>
              <a:ext cx="107552" cy="179254"/>
            </a:xfrm>
            <a:custGeom>
              <a:avLst/>
              <a:gdLst>
                <a:gd name="T0" fmla="*/ 0 w 24"/>
                <a:gd name="T1" fmla="*/ 12 h 40"/>
                <a:gd name="T2" fmla="*/ 2 w 24"/>
                <a:gd name="T3" fmla="*/ 0 h 40"/>
                <a:gd name="T4" fmla="*/ 24 w 24"/>
                <a:gd name="T5" fmla="*/ 28 h 40"/>
                <a:gd name="T6" fmla="*/ 21 w 24"/>
                <a:gd name="T7" fmla="*/ 40 h 40"/>
                <a:gd name="T8" fmla="*/ 0 w 24"/>
                <a:gd name="T9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0" y="12"/>
                  </a:moveTo>
                  <a:lnTo>
                    <a:pt x="2" y="0"/>
                  </a:lnTo>
                  <a:lnTo>
                    <a:pt x="24" y="28"/>
                  </a:lnTo>
                  <a:lnTo>
                    <a:pt x="21" y="4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0" name="组合 1479"/>
          <p:cNvGrpSpPr/>
          <p:nvPr/>
        </p:nvGrpSpPr>
        <p:grpSpPr>
          <a:xfrm>
            <a:off x="9823820" y="1658141"/>
            <a:ext cx="896270" cy="864901"/>
            <a:chOff x="10226971" y="690087"/>
            <a:chExt cx="896270" cy="864901"/>
          </a:xfrm>
        </p:grpSpPr>
        <p:sp>
          <p:nvSpPr>
            <p:cNvPr id="188" name="Freeform 153"/>
            <p:cNvSpPr/>
            <p:nvPr/>
          </p:nvSpPr>
          <p:spPr bwMode="auto">
            <a:xfrm>
              <a:off x="10482408" y="690087"/>
              <a:ext cx="152366" cy="864901"/>
            </a:xfrm>
            <a:custGeom>
              <a:avLst/>
              <a:gdLst>
                <a:gd name="T0" fmla="*/ 0 w 14"/>
                <a:gd name="T1" fmla="*/ 6 h 81"/>
                <a:gd name="T2" fmla="*/ 13 w 14"/>
                <a:gd name="T3" fmla="*/ 8 h 81"/>
                <a:gd name="T4" fmla="*/ 13 w 14"/>
                <a:gd name="T5" fmla="*/ 72 h 81"/>
                <a:gd name="T6" fmla="*/ 8 w 14"/>
                <a:gd name="T7" fmla="*/ 81 h 81"/>
                <a:gd name="T8" fmla="*/ 0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0" y="6"/>
                  </a:moveTo>
                  <a:cubicBezTo>
                    <a:pt x="5" y="0"/>
                    <a:pt x="12" y="4"/>
                    <a:pt x="13" y="8"/>
                  </a:cubicBezTo>
                  <a:cubicBezTo>
                    <a:pt x="14" y="13"/>
                    <a:pt x="14" y="66"/>
                    <a:pt x="13" y="72"/>
                  </a:cubicBezTo>
                  <a:cubicBezTo>
                    <a:pt x="12" y="75"/>
                    <a:pt x="12" y="80"/>
                    <a:pt x="8" y="81"/>
                  </a:cubicBezTo>
                  <a:cubicBezTo>
                    <a:pt x="4" y="81"/>
                    <a:pt x="0" y="81"/>
                    <a:pt x="0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9" name="Freeform 154"/>
            <p:cNvSpPr/>
            <p:nvPr/>
          </p:nvSpPr>
          <p:spPr bwMode="auto">
            <a:xfrm>
              <a:off x="10388299" y="1393659"/>
              <a:ext cx="179254" cy="116515"/>
            </a:xfrm>
            <a:custGeom>
              <a:avLst/>
              <a:gdLst>
                <a:gd name="T0" fmla="*/ 3 w 17"/>
                <a:gd name="T1" fmla="*/ 0 h 11"/>
                <a:gd name="T2" fmla="*/ 5 w 17"/>
                <a:gd name="T3" fmla="*/ 10 h 11"/>
                <a:gd name="T4" fmla="*/ 17 w 17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1" y="1"/>
                    <a:pt x="0" y="10"/>
                    <a:pt x="5" y="10"/>
                  </a:cubicBezTo>
                  <a:cubicBezTo>
                    <a:pt x="9" y="11"/>
                    <a:pt x="16" y="11"/>
                    <a:pt x="17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0" name="Freeform 155"/>
            <p:cNvSpPr/>
            <p:nvPr/>
          </p:nvSpPr>
          <p:spPr bwMode="auto">
            <a:xfrm>
              <a:off x="10294191" y="1254737"/>
              <a:ext cx="201661" cy="147885"/>
            </a:xfrm>
            <a:custGeom>
              <a:avLst/>
              <a:gdLst>
                <a:gd name="T0" fmla="*/ 3 w 19"/>
                <a:gd name="T1" fmla="*/ 0 h 14"/>
                <a:gd name="T2" fmla="*/ 6 w 19"/>
                <a:gd name="T3" fmla="*/ 13 h 14"/>
                <a:gd name="T4" fmla="*/ 19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0"/>
                  </a:moveTo>
                  <a:cubicBezTo>
                    <a:pt x="1" y="1"/>
                    <a:pt x="0" y="12"/>
                    <a:pt x="6" y="13"/>
                  </a:cubicBezTo>
                  <a:cubicBezTo>
                    <a:pt x="10" y="13"/>
                    <a:pt x="18" y="14"/>
                    <a:pt x="19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1" name="Freeform 156"/>
            <p:cNvSpPr/>
            <p:nvPr/>
          </p:nvSpPr>
          <p:spPr bwMode="auto">
            <a:xfrm>
              <a:off x="10388299" y="743863"/>
              <a:ext cx="179254" cy="116515"/>
            </a:xfrm>
            <a:custGeom>
              <a:avLst/>
              <a:gdLst>
                <a:gd name="T0" fmla="*/ 2 w 17"/>
                <a:gd name="T1" fmla="*/ 11 h 11"/>
                <a:gd name="T2" fmla="*/ 6 w 17"/>
                <a:gd name="T3" fmla="*/ 1 h 11"/>
                <a:gd name="T4" fmla="*/ 17 w 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2" y="11"/>
                  </a:moveTo>
                  <a:cubicBezTo>
                    <a:pt x="0" y="10"/>
                    <a:pt x="0" y="1"/>
                    <a:pt x="6" y="1"/>
                  </a:cubicBezTo>
                  <a:cubicBezTo>
                    <a:pt x="9" y="1"/>
                    <a:pt x="16" y="0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2" name="Freeform 157"/>
            <p:cNvSpPr/>
            <p:nvPr/>
          </p:nvSpPr>
          <p:spPr bwMode="auto">
            <a:xfrm>
              <a:off x="10294191" y="842453"/>
              <a:ext cx="210624" cy="156847"/>
            </a:xfrm>
            <a:custGeom>
              <a:avLst/>
              <a:gdLst>
                <a:gd name="T0" fmla="*/ 3 w 20"/>
                <a:gd name="T1" fmla="*/ 15 h 15"/>
                <a:gd name="T2" fmla="*/ 6 w 20"/>
                <a:gd name="T3" fmla="*/ 3 h 15"/>
                <a:gd name="T4" fmla="*/ 19 w 20"/>
                <a:gd name="T5" fmla="*/ 5 h 15"/>
                <a:gd name="T6" fmla="*/ 20 w 20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3" y="15"/>
                  </a:moveTo>
                  <a:cubicBezTo>
                    <a:pt x="1" y="14"/>
                    <a:pt x="0" y="4"/>
                    <a:pt x="6" y="3"/>
                  </a:cubicBezTo>
                  <a:cubicBezTo>
                    <a:pt x="10" y="3"/>
                    <a:pt x="18" y="0"/>
                    <a:pt x="19" y="5"/>
                  </a:cubicBezTo>
                  <a:cubicBezTo>
                    <a:pt x="20" y="7"/>
                    <a:pt x="20" y="10"/>
                    <a:pt x="2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3" name="Freeform 158"/>
            <p:cNvSpPr/>
            <p:nvPr/>
          </p:nvSpPr>
          <p:spPr bwMode="auto">
            <a:xfrm>
              <a:off x="10226971" y="999300"/>
              <a:ext cx="161329" cy="264400"/>
            </a:xfrm>
            <a:custGeom>
              <a:avLst/>
              <a:gdLst>
                <a:gd name="T0" fmla="*/ 15 w 15"/>
                <a:gd name="T1" fmla="*/ 3 h 25"/>
                <a:gd name="T2" fmla="*/ 5 w 15"/>
                <a:gd name="T3" fmla="*/ 1 h 25"/>
                <a:gd name="T4" fmla="*/ 1 w 15"/>
                <a:gd name="T5" fmla="*/ 9 h 25"/>
                <a:gd name="T6" fmla="*/ 6 w 15"/>
                <a:gd name="T7" fmla="*/ 12 h 25"/>
                <a:gd name="T8" fmla="*/ 1 w 15"/>
                <a:gd name="T9" fmla="*/ 14 h 25"/>
                <a:gd name="T10" fmla="*/ 5 w 15"/>
                <a:gd name="T11" fmla="*/ 24 h 25"/>
                <a:gd name="T12" fmla="*/ 15 w 15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">
                  <a:moveTo>
                    <a:pt x="15" y="3"/>
                  </a:moveTo>
                  <a:cubicBezTo>
                    <a:pt x="14" y="0"/>
                    <a:pt x="8" y="1"/>
                    <a:pt x="5" y="1"/>
                  </a:cubicBezTo>
                  <a:cubicBezTo>
                    <a:pt x="0" y="1"/>
                    <a:pt x="0" y="6"/>
                    <a:pt x="1" y="9"/>
                  </a:cubicBezTo>
                  <a:cubicBezTo>
                    <a:pt x="1" y="11"/>
                    <a:pt x="5" y="12"/>
                    <a:pt x="6" y="12"/>
                  </a:cubicBezTo>
                  <a:cubicBezTo>
                    <a:pt x="5" y="12"/>
                    <a:pt x="1" y="13"/>
                    <a:pt x="1" y="14"/>
                  </a:cubicBezTo>
                  <a:cubicBezTo>
                    <a:pt x="0" y="18"/>
                    <a:pt x="0" y="23"/>
                    <a:pt x="5" y="24"/>
                  </a:cubicBezTo>
                  <a:cubicBezTo>
                    <a:pt x="8" y="24"/>
                    <a:pt x="14" y="25"/>
                    <a:pt x="15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4" name="Freeform 159"/>
            <p:cNvSpPr/>
            <p:nvPr/>
          </p:nvSpPr>
          <p:spPr bwMode="auto">
            <a:xfrm>
              <a:off x="10303154" y="905192"/>
              <a:ext cx="147885" cy="179254"/>
            </a:xfrm>
            <a:custGeom>
              <a:avLst/>
              <a:gdLst>
                <a:gd name="T0" fmla="*/ 6 w 14"/>
                <a:gd name="T1" fmla="*/ 1 h 17"/>
                <a:gd name="T2" fmla="*/ 13 w 14"/>
                <a:gd name="T3" fmla="*/ 2 h 17"/>
                <a:gd name="T4" fmla="*/ 14 w 14"/>
                <a:gd name="T5" fmla="*/ 10 h 17"/>
                <a:gd name="T6" fmla="*/ 10 w 14"/>
                <a:gd name="T7" fmla="*/ 16 h 17"/>
                <a:gd name="T8" fmla="*/ 2 w 14"/>
                <a:gd name="T9" fmla="*/ 16 h 17"/>
                <a:gd name="T10" fmla="*/ 0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6" y="1"/>
                  </a:moveTo>
                  <a:cubicBezTo>
                    <a:pt x="6" y="1"/>
                    <a:pt x="11" y="0"/>
                    <a:pt x="13" y="2"/>
                  </a:cubicBezTo>
                  <a:cubicBezTo>
                    <a:pt x="14" y="4"/>
                    <a:pt x="14" y="8"/>
                    <a:pt x="14" y="10"/>
                  </a:cubicBezTo>
                  <a:cubicBezTo>
                    <a:pt x="14" y="12"/>
                    <a:pt x="13" y="15"/>
                    <a:pt x="10" y="16"/>
                  </a:cubicBezTo>
                  <a:cubicBezTo>
                    <a:pt x="8" y="17"/>
                    <a:pt x="5" y="16"/>
                    <a:pt x="2" y="16"/>
                  </a:cubicBezTo>
                  <a:cubicBezTo>
                    <a:pt x="2" y="16"/>
                    <a:pt x="1" y="1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5" name="Freeform 160"/>
            <p:cNvSpPr/>
            <p:nvPr/>
          </p:nvSpPr>
          <p:spPr bwMode="auto">
            <a:xfrm>
              <a:off x="10303154" y="1160629"/>
              <a:ext cx="147885" cy="170291"/>
            </a:xfrm>
            <a:custGeom>
              <a:avLst/>
              <a:gdLst>
                <a:gd name="T0" fmla="*/ 6 w 14"/>
                <a:gd name="T1" fmla="*/ 15 h 16"/>
                <a:gd name="T2" fmla="*/ 13 w 14"/>
                <a:gd name="T3" fmla="*/ 14 h 16"/>
                <a:gd name="T4" fmla="*/ 14 w 14"/>
                <a:gd name="T5" fmla="*/ 6 h 16"/>
                <a:gd name="T6" fmla="*/ 10 w 14"/>
                <a:gd name="T7" fmla="*/ 0 h 16"/>
                <a:gd name="T8" fmla="*/ 2 w 14"/>
                <a:gd name="T9" fmla="*/ 0 h 16"/>
                <a:gd name="T10" fmla="*/ 0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cubicBezTo>
                    <a:pt x="6" y="15"/>
                    <a:pt x="11" y="16"/>
                    <a:pt x="13" y="14"/>
                  </a:cubicBezTo>
                  <a:cubicBezTo>
                    <a:pt x="14" y="12"/>
                    <a:pt x="14" y="8"/>
                    <a:pt x="14" y="6"/>
                  </a:cubicBezTo>
                  <a:cubicBezTo>
                    <a:pt x="14" y="4"/>
                    <a:pt x="13" y="1"/>
                    <a:pt x="10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6" name="Freeform 161"/>
            <p:cNvSpPr/>
            <p:nvPr/>
          </p:nvSpPr>
          <p:spPr bwMode="auto">
            <a:xfrm>
              <a:off x="10451038" y="976893"/>
              <a:ext cx="107552" cy="85146"/>
            </a:xfrm>
            <a:custGeom>
              <a:avLst/>
              <a:gdLst>
                <a:gd name="T0" fmla="*/ 0 w 10"/>
                <a:gd name="T1" fmla="*/ 1 h 8"/>
                <a:gd name="T2" fmla="*/ 8 w 10"/>
                <a:gd name="T3" fmla="*/ 1 h 8"/>
                <a:gd name="T4" fmla="*/ 1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2" y="1"/>
                    <a:pt x="6" y="0"/>
                    <a:pt x="8" y="1"/>
                  </a:cubicBezTo>
                  <a:cubicBezTo>
                    <a:pt x="10" y="3"/>
                    <a:pt x="10" y="6"/>
                    <a:pt x="1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7" name="Freeform 162"/>
            <p:cNvSpPr/>
            <p:nvPr/>
          </p:nvSpPr>
          <p:spPr bwMode="auto">
            <a:xfrm>
              <a:off x="10495852" y="882785"/>
              <a:ext cx="71702" cy="44814"/>
            </a:xfrm>
            <a:custGeom>
              <a:avLst/>
              <a:gdLst>
                <a:gd name="T0" fmla="*/ 0 w 7"/>
                <a:gd name="T1" fmla="*/ 1 h 4"/>
                <a:gd name="T2" fmla="*/ 5 w 7"/>
                <a:gd name="T3" fmla="*/ 0 h 4"/>
                <a:gd name="T4" fmla="*/ 7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7" y="1"/>
                    <a:pt x="7" y="3"/>
                    <a:pt x="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8" name="Freeform 163"/>
            <p:cNvSpPr/>
            <p:nvPr/>
          </p:nvSpPr>
          <p:spPr bwMode="auto">
            <a:xfrm>
              <a:off x="10419669" y="1106853"/>
              <a:ext cx="138922" cy="156847"/>
            </a:xfrm>
            <a:custGeom>
              <a:avLst/>
              <a:gdLst>
                <a:gd name="T0" fmla="*/ 0 w 13"/>
                <a:gd name="T1" fmla="*/ 1 h 15"/>
                <a:gd name="T2" fmla="*/ 9 w 13"/>
                <a:gd name="T3" fmla="*/ 0 h 15"/>
                <a:gd name="T4" fmla="*/ 13 w 13"/>
                <a:gd name="T5" fmla="*/ 5 h 15"/>
                <a:gd name="T6" fmla="*/ 12 w 13"/>
                <a:gd name="T7" fmla="*/ 13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12" y="1"/>
                    <a:pt x="12" y="2"/>
                    <a:pt x="13" y="5"/>
                  </a:cubicBezTo>
                  <a:cubicBezTo>
                    <a:pt x="13" y="8"/>
                    <a:pt x="13" y="11"/>
                    <a:pt x="12" y="13"/>
                  </a:cubicBezTo>
                  <a:cubicBezTo>
                    <a:pt x="11" y="15"/>
                    <a:pt x="6" y="15"/>
                    <a:pt x="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9" name="Freeform 164"/>
            <p:cNvSpPr/>
            <p:nvPr/>
          </p:nvSpPr>
          <p:spPr bwMode="auto">
            <a:xfrm>
              <a:off x="10451038" y="1232330"/>
              <a:ext cx="107552" cy="237512"/>
            </a:xfrm>
            <a:custGeom>
              <a:avLst/>
              <a:gdLst>
                <a:gd name="T0" fmla="*/ 10 w 10"/>
                <a:gd name="T1" fmla="*/ 0 h 22"/>
                <a:gd name="T2" fmla="*/ 10 w 10"/>
                <a:gd name="T3" fmla="*/ 16 h 22"/>
                <a:gd name="T4" fmla="*/ 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5"/>
                    <a:pt x="10" y="11"/>
                    <a:pt x="10" y="16"/>
                  </a:cubicBezTo>
                  <a:cubicBezTo>
                    <a:pt x="9" y="22"/>
                    <a:pt x="4" y="20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0" name="Freeform 165"/>
            <p:cNvSpPr/>
            <p:nvPr/>
          </p:nvSpPr>
          <p:spPr bwMode="auto">
            <a:xfrm>
              <a:off x="10706475" y="690087"/>
              <a:ext cx="152366" cy="864901"/>
            </a:xfrm>
            <a:custGeom>
              <a:avLst/>
              <a:gdLst>
                <a:gd name="T0" fmla="*/ 14 w 14"/>
                <a:gd name="T1" fmla="*/ 6 h 81"/>
                <a:gd name="T2" fmla="*/ 1 w 14"/>
                <a:gd name="T3" fmla="*/ 8 h 81"/>
                <a:gd name="T4" fmla="*/ 1 w 14"/>
                <a:gd name="T5" fmla="*/ 72 h 81"/>
                <a:gd name="T6" fmla="*/ 6 w 14"/>
                <a:gd name="T7" fmla="*/ 81 h 81"/>
                <a:gd name="T8" fmla="*/ 14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14" y="6"/>
                  </a:moveTo>
                  <a:cubicBezTo>
                    <a:pt x="9" y="0"/>
                    <a:pt x="2" y="4"/>
                    <a:pt x="1" y="8"/>
                  </a:cubicBezTo>
                  <a:cubicBezTo>
                    <a:pt x="0" y="13"/>
                    <a:pt x="0" y="66"/>
                    <a:pt x="1" y="72"/>
                  </a:cubicBezTo>
                  <a:cubicBezTo>
                    <a:pt x="2" y="75"/>
                    <a:pt x="2" y="80"/>
                    <a:pt x="6" y="81"/>
                  </a:cubicBezTo>
                  <a:cubicBezTo>
                    <a:pt x="10" y="81"/>
                    <a:pt x="14" y="81"/>
                    <a:pt x="14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1" name="Freeform 166"/>
            <p:cNvSpPr/>
            <p:nvPr/>
          </p:nvSpPr>
          <p:spPr bwMode="auto">
            <a:xfrm>
              <a:off x="10782658" y="1393659"/>
              <a:ext cx="170291" cy="116515"/>
            </a:xfrm>
            <a:custGeom>
              <a:avLst/>
              <a:gdLst>
                <a:gd name="T0" fmla="*/ 13 w 16"/>
                <a:gd name="T1" fmla="*/ 0 h 11"/>
                <a:gd name="T2" fmla="*/ 11 w 16"/>
                <a:gd name="T3" fmla="*/ 10 h 11"/>
                <a:gd name="T4" fmla="*/ 0 w 16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cubicBezTo>
                    <a:pt x="16" y="1"/>
                    <a:pt x="16" y="10"/>
                    <a:pt x="11" y="10"/>
                  </a:cubicBezTo>
                  <a:cubicBezTo>
                    <a:pt x="7" y="11"/>
                    <a:pt x="0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2" name="Freeform 167"/>
            <p:cNvSpPr/>
            <p:nvPr/>
          </p:nvSpPr>
          <p:spPr bwMode="auto">
            <a:xfrm>
              <a:off x="10845397" y="1254737"/>
              <a:ext cx="201661" cy="147885"/>
            </a:xfrm>
            <a:custGeom>
              <a:avLst/>
              <a:gdLst>
                <a:gd name="T0" fmla="*/ 16 w 19"/>
                <a:gd name="T1" fmla="*/ 0 h 14"/>
                <a:gd name="T2" fmla="*/ 13 w 19"/>
                <a:gd name="T3" fmla="*/ 13 h 14"/>
                <a:gd name="T4" fmla="*/ 0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16" y="0"/>
                  </a:moveTo>
                  <a:cubicBezTo>
                    <a:pt x="19" y="1"/>
                    <a:pt x="19" y="12"/>
                    <a:pt x="13" y="13"/>
                  </a:cubicBezTo>
                  <a:cubicBezTo>
                    <a:pt x="10" y="13"/>
                    <a:pt x="1" y="14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3" name="Freeform 168"/>
            <p:cNvSpPr/>
            <p:nvPr/>
          </p:nvSpPr>
          <p:spPr bwMode="auto">
            <a:xfrm>
              <a:off x="10782658" y="743863"/>
              <a:ext cx="170291" cy="116515"/>
            </a:xfrm>
            <a:custGeom>
              <a:avLst/>
              <a:gdLst>
                <a:gd name="T0" fmla="*/ 14 w 16"/>
                <a:gd name="T1" fmla="*/ 11 h 11"/>
                <a:gd name="T2" fmla="*/ 10 w 16"/>
                <a:gd name="T3" fmla="*/ 1 h 11"/>
                <a:gd name="T4" fmla="*/ 0 w 1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4" y="11"/>
                  </a:moveTo>
                  <a:cubicBezTo>
                    <a:pt x="16" y="10"/>
                    <a:pt x="16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4" name="Freeform 169"/>
            <p:cNvSpPr/>
            <p:nvPr/>
          </p:nvSpPr>
          <p:spPr bwMode="auto">
            <a:xfrm>
              <a:off x="10845397" y="842453"/>
              <a:ext cx="201661" cy="156847"/>
            </a:xfrm>
            <a:custGeom>
              <a:avLst/>
              <a:gdLst>
                <a:gd name="T0" fmla="*/ 16 w 19"/>
                <a:gd name="T1" fmla="*/ 15 h 15"/>
                <a:gd name="T2" fmla="*/ 13 w 19"/>
                <a:gd name="T3" fmla="*/ 3 h 15"/>
                <a:gd name="T4" fmla="*/ 0 w 19"/>
                <a:gd name="T5" fmla="*/ 5 h 15"/>
                <a:gd name="T6" fmla="*/ 0 w 19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16" y="15"/>
                  </a:moveTo>
                  <a:cubicBezTo>
                    <a:pt x="19" y="14"/>
                    <a:pt x="19" y="4"/>
                    <a:pt x="13" y="3"/>
                  </a:cubicBezTo>
                  <a:cubicBezTo>
                    <a:pt x="10" y="3"/>
                    <a:pt x="1" y="0"/>
                    <a:pt x="0" y="5"/>
                  </a:cubicBezTo>
                  <a:cubicBezTo>
                    <a:pt x="0" y="7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5" name="Freeform 170"/>
            <p:cNvSpPr/>
            <p:nvPr/>
          </p:nvSpPr>
          <p:spPr bwMode="auto">
            <a:xfrm>
              <a:off x="10952950" y="999300"/>
              <a:ext cx="170291" cy="264400"/>
            </a:xfrm>
            <a:custGeom>
              <a:avLst/>
              <a:gdLst>
                <a:gd name="T0" fmla="*/ 0 w 16"/>
                <a:gd name="T1" fmla="*/ 3 h 25"/>
                <a:gd name="T2" fmla="*/ 10 w 16"/>
                <a:gd name="T3" fmla="*/ 1 h 25"/>
                <a:gd name="T4" fmla="*/ 14 w 16"/>
                <a:gd name="T5" fmla="*/ 9 h 25"/>
                <a:gd name="T6" fmla="*/ 9 w 16"/>
                <a:gd name="T7" fmla="*/ 12 h 25"/>
                <a:gd name="T8" fmla="*/ 14 w 16"/>
                <a:gd name="T9" fmla="*/ 14 h 25"/>
                <a:gd name="T10" fmla="*/ 10 w 16"/>
                <a:gd name="T11" fmla="*/ 24 h 25"/>
                <a:gd name="T12" fmla="*/ 0 w 16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0" y="3"/>
                  </a:moveTo>
                  <a:cubicBezTo>
                    <a:pt x="1" y="0"/>
                    <a:pt x="7" y="1"/>
                    <a:pt x="10" y="1"/>
                  </a:cubicBezTo>
                  <a:cubicBezTo>
                    <a:pt x="15" y="1"/>
                    <a:pt x="15" y="6"/>
                    <a:pt x="14" y="9"/>
                  </a:cubicBezTo>
                  <a:cubicBezTo>
                    <a:pt x="14" y="11"/>
                    <a:pt x="10" y="12"/>
                    <a:pt x="9" y="12"/>
                  </a:cubicBezTo>
                  <a:cubicBezTo>
                    <a:pt x="10" y="12"/>
                    <a:pt x="14" y="13"/>
                    <a:pt x="14" y="14"/>
                  </a:cubicBezTo>
                  <a:cubicBezTo>
                    <a:pt x="16" y="18"/>
                    <a:pt x="15" y="23"/>
                    <a:pt x="10" y="24"/>
                  </a:cubicBezTo>
                  <a:cubicBezTo>
                    <a:pt x="7" y="24"/>
                    <a:pt x="1" y="25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6" name="Freeform 171"/>
            <p:cNvSpPr/>
            <p:nvPr/>
          </p:nvSpPr>
          <p:spPr bwMode="auto">
            <a:xfrm>
              <a:off x="10890211" y="905192"/>
              <a:ext cx="147885" cy="179254"/>
            </a:xfrm>
            <a:custGeom>
              <a:avLst/>
              <a:gdLst>
                <a:gd name="T0" fmla="*/ 8 w 14"/>
                <a:gd name="T1" fmla="*/ 1 h 17"/>
                <a:gd name="T2" fmla="*/ 1 w 14"/>
                <a:gd name="T3" fmla="*/ 2 h 17"/>
                <a:gd name="T4" fmla="*/ 0 w 14"/>
                <a:gd name="T5" fmla="*/ 10 h 17"/>
                <a:gd name="T6" fmla="*/ 4 w 14"/>
                <a:gd name="T7" fmla="*/ 16 h 17"/>
                <a:gd name="T8" fmla="*/ 12 w 14"/>
                <a:gd name="T9" fmla="*/ 16 h 17"/>
                <a:gd name="T10" fmla="*/ 14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8" y="1"/>
                  </a:moveTo>
                  <a:cubicBezTo>
                    <a:pt x="8" y="1"/>
                    <a:pt x="3" y="0"/>
                    <a:pt x="1" y="2"/>
                  </a:cubicBezTo>
                  <a:cubicBezTo>
                    <a:pt x="0" y="4"/>
                    <a:pt x="0" y="8"/>
                    <a:pt x="0" y="10"/>
                  </a:cubicBezTo>
                  <a:cubicBezTo>
                    <a:pt x="0" y="12"/>
                    <a:pt x="1" y="15"/>
                    <a:pt x="4" y="16"/>
                  </a:cubicBezTo>
                  <a:cubicBezTo>
                    <a:pt x="6" y="17"/>
                    <a:pt x="9" y="16"/>
                    <a:pt x="12" y="16"/>
                  </a:cubicBezTo>
                  <a:cubicBezTo>
                    <a:pt x="12" y="16"/>
                    <a:pt x="13" y="16"/>
                    <a:pt x="14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7" name="Freeform 172"/>
            <p:cNvSpPr/>
            <p:nvPr/>
          </p:nvSpPr>
          <p:spPr bwMode="auto">
            <a:xfrm>
              <a:off x="10890211" y="1160629"/>
              <a:ext cx="147885" cy="170291"/>
            </a:xfrm>
            <a:custGeom>
              <a:avLst/>
              <a:gdLst>
                <a:gd name="T0" fmla="*/ 8 w 14"/>
                <a:gd name="T1" fmla="*/ 15 h 16"/>
                <a:gd name="T2" fmla="*/ 1 w 14"/>
                <a:gd name="T3" fmla="*/ 14 h 16"/>
                <a:gd name="T4" fmla="*/ 0 w 14"/>
                <a:gd name="T5" fmla="*/ 6 h 16"/>
                <a:gd name="T6" fmla="*/ 4 w 14"/>
                <a:gd name="T7" fmla="*/ 0 h 16"/>
                <a:gd name="T8" fmla="*/ 12 w 14"/>
                <a:gd name="T9" fmla="*/ 0 h 16"/>
                <a:gd name="T10" fmla="*/ 14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8" y="15"/>
                  </a:moveTo>
                  <a:cubicBezTo>
                    <a:pt x="8" y="15"/>
                    <a:pt x="3" y="16"/>
                    <a:pt x="1" y="14"/>
                  </a:cubicBezTo>
                  <a:cubicBezTo>
                    <a:pt x="0" y="12"/>
                    <a:pt x="0" y="8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0"/>
                    <a:pt x="13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8" name="Freeform 173"/>
            <p:cNvSpPr/>
            <p:nvPr/>
          </p:nvSpPr>
          <p:spPr bwMode="auto">
            <a:xfrm>
              <a:off x="10782658" y="976893"/>
              <a:ext cx="107552" cy="85146"/>
            </a:xfrm>
            <a:custGeom>
              <a:avLst/>
              <a:gdLst>
                <a:gd name="T0" fmla="*/ 10 w 10"/>
                <a:gd name="T1" fmla="*/ 1 h 8"/>
                <a:gd name="T2" fmla="*/ 2 w 10"/>
                <a:gd name="T3" fmla="*/ 1 h 8"/>
                <a:gd name="T4" fmla="*/ 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1"/>
                  </a:moveTo>
                  <a:cubicBezTo>
                    <a:pt x="8" y="1"/>
                    <a:pt x="4" y="0"/>
                    <a:pt x="2" y="1"/>
                  </a:cubicBezTo>
                  <a:cubicBezTo>
                    <a:pt x="0" y="3"/>
                    <a:pt x="1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9" name="Freeform 174"/>
            <p:cNvSpPr/>
            <p:nvPr/>
          </p:nvSpPr>
          <p:spPr bwMode="auto">
            <a:xfrm>
              <a:off x="10773696" y="882785"/>
              <a:ext cx="71702" cy="44814"/>
            </a:xfrm>
            <a:custGeom>
              <a:avLst/>
              <a:gdLst>
                <a:gd name="T0" fmla="*/ 7 w 7"/>
                <a:gd name="T1" fmla="*/ 1 h 4"/>
                <a:gd name="T2" fmla="*/ 2 w 7"/>
                <a:gd name="T3" fmla="*/ 0 h 4"/>
                <a:gd name="T4" fmla="*/ 0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0" name="Freeform 175"/>
            <p:cNvSpPr/>
            <p:nvPr/>
          </p:nvSpPr>
          <p:spPr bwMode="auto">
            <a:xfrm>
              <a:off x="10782658" y="1106853"/>
              <a:ext cx="138922" cy="156847"/>
            </a:xfrm>
            <a:custGeom>
              <a:avLst/>
              <a:gdLst>
                <a:gd name="T0" fmla="*/ 13 w 13"/>
                <a:gd name="T1" fmla="*/ 1 h 15"/>
                <a:gd name="T2" fmla="*/ 4 w 13"/>
                <a:gd name="T3" fmla="*/ 0 h 15"/>
                <a:gd name="T4" fmla="*/ 1 w 13"/>
                <a:gd name="T5" fmla="*/ 5 h 15"/>
                <a:gd name="T6" fmla="*/ 1 w 13"/>
                <a:gd name="T7" fmla="*/ 13 h 15"/>
                <a:gd name="T8" fmla="*/ 1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1" y="1"/>
                    <a:pt x="1" y="2"/>
                    <a:pt x="1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5"/>
                    <a:pt x="8" y="15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1" name="Freeform 176"/>
            <p:cNvSpPr/>
            <p:nvPr/>
          </p:nvSpPr>
          <p:spPr bwMode="auto">
            <a:xfrm>
              <a:off x="10782658" y="1232330"/>
              <a:ext cx="107552" cy="237512"/>
            </a:xfrm>
            <a:custGeom>
              <a:avLst/>
              <a:gdLst>
                <a:gd name="T0" fmla="*/ 0 w 10"/>
                <a:gd name="T1" fmla="*/ 0 h 22"/>
                <a:gd name="T2" fmla="*/ 0 w 10"/>
                <a:gd name="T3" fmla="*/ 16 h 22"/>
                <a:gd name="T4" fmla="*/ 1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0" y="5"/>
                    <a:pt x="0" y="11"/>
                    <a:pt x="0" y="16"/>
                  </a:cubicBezTo>
                  <a:cubicBezTo>
                    <a:pt x="1" y="22"/>
                    <a:pt x="7" y="20"/>
                    <a:pt x="1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3" name="组合 1472"/>
          <p:cNvGrpSpPr/>
          <p:nvPr/>
        </p:nvGrpSpPr>
        <p:grpSpPr>
          <a:xfrm>
            <a:off x="10836648" y="1194167"/>
            <a:ext cx="1580816" cy="1522049"/>
            <a:chOff x="10567554" y="3266864"/>
            <a:chExt cx="1205484" cy="1160670"/>
          </a:xfrm>
        </p:grpSpPr>
        <p:sp>
          <p:nvSpPr>
            <p:cNvPr id="212" name="Freeform 177"/>
            <p:cNvSpPr/>
            <p:nvPr/>
          </p:nvSpPr>
          <p:spPr bwMode="auto">
            <a:xfrm>
              <a:off x="10751289" y="3423711"/>
              <a:ext cx="842494" cy="811124"/>
            </a:xfrm>
            <a:custGeom>
              <a:avLst/>
              <a:gdLst>
                <a:gd name="T0" fmla="*/ 66 w 79"/>
                <a:gd name="T1" fmla="*/ 19 h 76"/>
                <a:gd name="T2" fmla="*/ 73 w 79"/>
                <a:gd name="T3" fmla="*/ 35 h 76"/>
                <a:gd name="T4" fmla="*/ 19 w 79"/>
                <a:gd name="T5" fmla="*/ 62 h 76"/>
                <a:gd name="T6" fmla="*/ 23 w 79"/>
                <a:gd name="T7" fmla="*/ 8 h 76"/>
                <a:gd name="T8" fmla="*/ 63 w 79"/>
                <a:gd name="T9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6">
                  <a:moveTo>
                    <a:pt x="66" y="19"/>
                  </a:moveTo>
                  <a:cubicBezTo>
                    <a:pt x="69" y="23"/>
                    <a:pt x="71" y="29"/>
                    <a:pt x="73" y="35"/>
                  </a:cubicBezTo>
                  <a:cubicBezTo>
                    <a:pt x="79" y="64"/>
                    <a:pt x="37" y="76"/>
                    <a:pt x="19" y="62"/>
                  </a:cubicBezTo>
                  <a:cubicBezTo>
                    <a:pt x="6" y="52"/>
                    <a:pt x="0" y="21"/>
                    <a:pt x="23" y="8"/>
                  </a:cubicBezTo>
                  <a:cubicBezTo>
                    <a:pt x="38" y="0"/>
                    <a:pt x="53" y="5"/>
                    <a:pt x="6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3" name="Freeform 178"/>
            <p:cNvSpPr/>
            <p:nvPr/>
          </p:nvSpPr>
          <p:spPr bwMode="auto">
            <a:xfrm>
              <a:off x="11006726" y="3661222"/>
              <a:ext cx="349546" cy="327139"/>
            </a:xfrm>
            <a:custGeom>
              <a:avLst/>
              <a:gdLst>
                <a:gd name="T0" fmla="*/ 27 w 33"/>
                <a:gd name="T1" fmla="*/ 7 h 31"/>
                <a:gd name="T2" fmla="*/ 30 w 33"/>
                <a:gd name="T3" fmla="*/ 14 h 31"/>
                <a:gd name="T4" fmla="*/ 7 w 33"/>
                <a:gd name="T5" fmla="*/ 25 h 31"/>
                <a:gd name="T6" fmla="*/ 9 w 33"/>
                <a:gd name="T7" fmla="*/ 3 h 31"/>
                <a:gd name="T8" fmla="*/ 24 w 33"/>
                <a:gd name="T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1">
                  <a:moveTo>
                    <a:pt x="27" y="7"/>
                  </a:moveTo>
                  <a:cubicBezTo>
                    <a:pt x="28" y="9"/>
                    <a:pt x="29" y="11"/>
                    <a:pt x="30" y="14"/>
                  </a:cubicBezTo>
                  <a:cubicBezTo>
                    <a:pt x="33" y="26"/>
                    <a:pt x="15" y="31"/>
                    <a:pt x="7" y="25"/>
                  </a:cubicBezTo>
                  <a:cubicBezTo>
                    <a:pt x="2" y="21"/>
                    <a:pt x="0" y="8"/>
                    <a:pt x="9" y="3"/>
                  </a:cubicBezTo>
                  <a:cubicBezTo>
                    <a:pt x="15" y="0"/>
                    <a:pt x="20" y="1"/>
                    <a:pt x="24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4" name="Freeform 179"/>
            <p:cNvSpPr/>
            <p:nvPr/>
          </p:nvSpPr>
          <p:spPr bwMode="auto">
            <a:xfrm>
              <a:off x="10858841" y="3522300"/>
              <a:ext cx="636352" cy="618426"/>
            </a:xfrm>
            <a:custGeom>
              <a:avLst/>
              <a:gdLst>
                <a:gd name="T0" fmla="*/ 48 w 60"/>
                <a:gd name="T1" fmla="*/ 26 h 58"/>
                <a:gd name="T2" fmla="*/ 19 w 60"/>
                <a:gd name="T3" fmla="*/ 41 h 58"/>
                <a:gd name="T4" fmla="*/ 21 w 60"/>
                <a:gd name="T5" fmla="*/ 12 h 58"/>
                <a:gd name="T6" fmla="*/ 42 w 60"/>
                <a:gd name="T7" fmla="*/ 15 h 58"/>
                <a:gd name="T8" fmla="*/ 47 w 60"/>
                <a:gd name="T9" fmla="*/ 11 h 58"/>
                <a:gd name="T10" fmla="*/ 17 w 60"/>
                <a:gd name="T11" fmla="*/ 6 h 58"/>
                <a:gd name="T12" fmla="*/ 14 w 60"/>
                <a:gd name="T13" fmla="*/ 47 h 58"/>
                <a:gd name="T14" fmla="*/ 55 w 60"/>
                <a:gd name="T15" fmla="*/ 26 h 58"/>
                <a:gd name="T16" fmla="*/ 49 w 60"/>
                <a:gd name="T17" fmla="*/ 13 h 58"/>
                <a:gd name="T18" fmla="*/ 44 w 60"/>
                <a:gd name="T19" fmla="*/ 17 h 58"/>
                <a:gd name="T20" fmla="*/ 48 w 60"/>
                <a:gd name="T21" fmla="*/ 2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8">
                  <a:moveTo>
                    <a:pt x="48" y="26"/>
                  </a:moveTo>
                  <a:cubicBezTo>
                    <a:pt x="52" y="42"/>
                    <a:pt x="29" y="49"/>
                    <a:pt x="19" y="41"/>
                  </a:cubicBezTo>
                  <a:cubicBezTo>
                    <a:pt x="12" y="36"/>
                    <a:pt x="9" y="19"/>
                    <a:pt x="21" y="12"/>
                  </a:cubicBezTo>
                  <a:cubicBezTo>
                    <a:pt x="29" y="8"/>
                    <a:pt x="37" y="10"/>
                    <a:pt x="42" y="15"/>
                  </a:cubicBezTo>
                  <a:cubicBezTo>
                    <a:pt x="44" y="14"/>
                    <a:pt x="46" y="12"/>
                    <a:pt x="47" y="11"/>
                  </a:cubicBezTo>
                  <a:cubicBezTo>
                    <a:pt x="40" y="3"/>
                    <a:pt x="28" y="0"/>
                    <a:pt x="17" y="6"/>
                  </a:cubicBezTo>
                  <a:cubicBezTo>
                    <a:pt x="0" y="15"/>
                    <a:pt x="4" y="40"/>
                    <a:pt x="14" y="47"/>
                  </a:cubicBezTo>
                  <a:cubicBezTo>
                    <a:pt x="28" y="58"/>
                    <a:pt x="60" y="49"/>
                    <a:pt x="55" y="26"/>
                  </a:cubicBezTo>
                  <a:cubicBezTo>
                    <a:pt x="54" y="21"/>
                    <a:pt x="52" y="17"/>
                    <a:pt x="49" y="13"/>
                  </a:cubicBezTo>
                  <a:cubicBezTo>
                    <a:pt x="48" y="14"/>
                    <a:pt x="46" y="16"/>
                    <a:pt x="44" y="17"/>
                  </a:cubicBezTo>
                  <a:cubicBezTo>
                    <a:pt x="46" y="20"/>
                    <a:pt x="47" y="23"/>
                    <a:pt x="48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5" name="Freeform 180"/>
            <p:cNvSpPr/>
            <p:nvPr/>
          </p:nvSpPr>
          <p:spPr bwMode="auto">
            <a:xfrm>
              <a:off x="10567554" y="3266864"/>
              <a:ext cx="1205484" cy="1160670"/>
            </a:xfrm>
            <a:custGeom>
              <a:avLst/>
              <a:gdLst>
                <a:gd name="T0" fmla="*/ 97 w 113"/>
                <a:gd name="T1" fmla="*/ 49 h 109"/>
                <a:gd name="T2" fmla="*/ 31 w 113"/>
                <a:gd name="T3" fmla="*/ 82 h 109"/>
                <a:gd name="T4" fmla="*/ 37 w 113"/>
                <a:gd name="T5" fmla="*/ 17 h 109"/>
                <a:gd name="T6" fmla="*/ 85 w 113"/>
                <a:gd name="T7" fmla="*/ 26 h 109"/>
                <a:gd name="T8" fmla="*/ 90 w 113"/>
                <a:gd name="T9" fmla="*/ 22 h 109"/>
                <a:gd name="T10" fmla="*/ 33 w 113"/>
                <a:gd name="T11" fmla="*/ 11 h 109"/>
                <a:gd name="T12" fmla="*/ 26 w 113"/>
                <a:gd name="T13" fmla="*/ 88 h 109"/>
                <a:gd name="T14" fmla="*/ 104 w 113"/>
                <a:gd name="T15" fmla="*/ 49 h 109"/>
                <a:gd name="T16" fmla="*/ 93 w 113"/>
                <a:gd name="T17" fmla="*/ 25 h 109"/>
                <a:gd name="T18" fmla="*/ 87 w 113"/>
                <a:gd name="T19" fmla="*/ 29 h 109"/>
                <a:gd name="T20" fmla="*/ 97 w 113"/>
                <a:gd name="T21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09">
                  <a:moveTo>
                    <a:pt x="97" y="49"/>
                  </a:moveTo>
                  <a:cubicBezTo>
                    <a:pt x="105" y="85"/>
                    <a:pt x="54" y="100"/>
                    <a:pt x="31" y="82"/>
                  </a:cubicBezTo>
                  <a:cubicBezTo>
                    <a:pt x="16" y="71"/>
                    <a:pt x="9" y="33"/>
                    <a:pt x="37" y="17"/>
                  </a:cubicBezTo>
                  <a:cubicBezTo>
                    <a:pt x="55" y="8"/>
                    <a:pt x="73" y="13"/>
                    <a:pt x="85" y="26"/>
                  </a:cubicBezTo>
                  <a:cubicBezTo>
                    <a:pt x="87" y="25"/>
                    <a:pt x="89" y="24"/>
                    <a:pt x="90" y="22"/>
                  </a:cubicBezTo>
                  <a:cubicBezTo>
                    <a:pt x="76" y="6"/>
                    <a:pt x="54" y="0"/>
                    <a:pt x="33" y="11"/>
                  </a:cubicBezTo>
                  <a:cubicBezTo>
                    <a:pt x="0" y="29"/>
                    <a:pt x="8" y="74"/>
                    <a:pt x="26" y="88"/>
                  </a:cubicBezTo>
                  <a:cubicBezTo>
                    <a:pt x="53" y="109"/>
                    <a:pt x="113" y="91"/>
                    <a:pt x="104" y="49"/>
                  </a:cubicBezTo>
                  <a:cubicBezTo>
                    <a:pt x="102" y="40"/>
                    <a:pt x="98" y="32"/>
                    <a:pt x="93" y="25"/>
                  </a:cubicBezTo>
                  <a:cubicBezTo>
                    <a:pt x="91" y="26"/>
                    <a:pt x="89" y="28"/>
                    <a:pt x="87" y="29"/>
                  </a:cubicBezTo>
                  <a:cubicBezTo>
                    <a:pt x="92" y="35"/>
                    <a:pt x="95" y="42"/>
                    <a:pt x="97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6" name="Freeform 181"/>
            <p:cNvSpPr/>
            <p:nvPr/>
          </p:nvSpPr>
          <p:spPr bwMode="auto">
            <a:xfrm>
              <a:off x="11091872" y="3732924"/>
              <a:ext cx="179254" cy="170291"/>
            </a:xfrm>
            <a:custGeom>
              <a:avLst/>
              <a:gdLst>
                <a:gd name="T0" fmla="*/ 5 w 17"/>
                <a:gd name="T1" fmla="*/ 1 h 16"/>
                <a:gd name="T2" fmla="*/ 12 w 17"/>
                <a:gd name="T3" fmla="*/ 1 h 16"/>
                <a:gd name="T4" fmla="*/ 10 w 17"/>
                <a:gd name="T5" fmla="*/ 6 h 16"/>
                <a:gd name="T6" fmla="*/ 15 w 17"/>
                <a:gd name="T7" fmla="*/ 4 h 16"/>
                <a:gd name="T8" fmla="*/ 16 w 17"/>
                <a:gd name="T9" fmla="*/ 7 h 16"/>
                <a:gd name="T10" fmla="*/ 4 w 17"/>
                <a:gd name="T11" fmla="*/ 13 h 16"/>
                <a:gd name="T12" fmla="*/ 5 w 17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5" y="1"/>
                  </a:moveTo>
                  <a:cubicBezTo>
                    <a:pt x="7" y="0"/>
                    <a:pt x="10" y="0"/>
                    <a:pt x="12" y="1"/>
                  </a:cubicBezTo>
                  <a:cubicBezTo>
                    <a:pt x="12" y="1"/>
                    <a:pt x="9" y="5"/>
                    <a:pt x="10" y="6"/>
                  </a:cubicBezTo>
                  <a:cubicBezTo>
                    <a:pt x="11" y="7"/>
                    <a:pt x="14" y="3"/>
                    <a:pt x="15" y="4"/>
                  </a:cubicBezTo>
                  <a:cubicBezTo>
                    <a:pt x="15" y="5"/>
                    <a:pt x="16" y="6"/>
                    <a:pt x="16" y="7"/>
                  </a:cubicBezTo>
                  <a:cubicBezTo>
                    <a:pt x="17" y="13"/>
                    <a:pt x="8" y="16"/>
                    <a:pt x="4" y="13"/>
                  </a:cubicBezTo>
                  <a:cubicBezTo>
                    <a:pt x="1" y="11"/>
                    <a:pt x="0" y="4"/>
                    <a:pt x="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7" name="Freeform 182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8" name="Freeform 183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9" name="Freeform 184"/>
            <p:cNvSpPr/>
            <p:nvPr/>
          </p:nvSpPr>
          <p:spPr bwMode="auto">
            <a:xfrm>
              <a:off x="11580339" y="3338565"/>
              <a:ext cx="98590" cy="120996"/>
            </a:xfrm>
            <a:custGeom>
              <a:avLst/>
              <a:gdLst>
                <a:gd name="T0" fmla="*/ 0 w 9"/>
                <a:gd name="T1" fmla="*/ 11 h 11"/>
                <a:gd name="T2" fmla="*/ 1 w 9"/>
                <a:gd name="T3" fmla="*/ 3 h 11"/>
                <a:gd name="T4" fmla="*/ 9 w 9"/>
                <a:gd name="T5" fmla="*/ 0 h 11"/>
                <a:gd name="T6" fmla="*/ 8 w 9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10"/>
                    <a:pt x="1" y="4"/>
                    <a:pt x="1" y="3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9" y="2"/>
                    <a:pt x="8" y="5"/>
                    <a:pt x="8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0" name="Freeform 185"/>
            <p:cNvSpPr/>
            <p:nvPr/>
          </p:nvSpPr>
          <p:spPr bwMode="auto">
            <a:xfrm>
              <a:off x="11593784" y="3459562"/>
              <a:ext cx="147885" cy="85146"/>
            </a:xfrm>
            <a:custGeom>
              <a:avLst/>
              <a:gdLst>
                <a:gd name="T0" fmla="*/ 0 w 14"/>
                <a:gd name="T1" fmla="*/ 5 h 8"/>
                <a:gd name="T2" fmla="*/ 8 w 14"/>
                <a:gd name="T3" fmla="*/ 8 h 8"/>
                <a:gd name="T4" fmla="*/ 14 w 14"/>
                <a:gd name="T5" fmla="*/ 3 h 8"/>
                <a:gd name="T6" fmla="*/ 7 w 1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5"/>
                  </a:moveTo>
                  <a:cubicBezTo>
                    <a:pt x="1" y="5"/>
                    <a:pt x="7" y="8"/>
                    <a:pt x="8" y="8"/>
                  </a:cubicBezTo>
                  <a:cubicBezTo>
                    <a:pt x="9" y="8"/>
                    <a:pt x="13" y="5"/>
                    <a:pt x="14" y="3"/>
                  </a:cubicBezTo>
                  <a:cubicBezTo>
                    <a:pt x="12" y="2"/>
                    <a:pt x="10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1" name="Freeform 186"/>
            <p:cNvSpPr/>
            <p:nvPr/>
          </p:nvSpPr>
          <p:spPr bwMode="auto">
            <a:xfrm>
              <a:off x="11625153" y="3352009"/>
              <a:ext cx="0" cy="85146"/>
            </a:xfrm>
            <a:custGeom>
              <a:avLst/>
              <a:gdLst>
                <a:gd name="T0" fmla="*/ 0 h 8"/>
                <a:gd name="T1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3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2" name="Freeform 187"/>
            <p:cNvSpPr/>
            <p:nvPr/>
          </p:nvSpPr>
          <p:spPr bwMode="auto">
            <a:xfrm>
              <a:off x="11634116" y="3477487"/>
              <a:ext cx="76183" cy="31369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67" name="组合 1466"/>
          <p:cNvGrpSpPr/>
          <p:nvPr/>
        </p:nvGrpSpPr>
        <p:grpSpPr>
          <a:xfrm>
            <a:off x="9756026" y="4325252"/>
            <a:ext cx="331620" cy="371952"/>
            <a:chOff x="10056679" y="3670185"/>
            <a:chExt cx="331620" cy="371952"/>
          </a:xfrm>
        </p:grpSpPr>
        <p:sp>
          <p:nvSpPr>
            <p:cNvPr id="223" name="Freeform 188"/>
            <p:cNvSpPr/>
            <p:nvPr/>
          </p:nvSpPr>
          <p:spPr bwMode="auto">
            <a:xfrm>
              <a:off x="10056679" y="3670185"/>
              <a:ext cx="331620" cy="371952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4" name="Freeform 189"/>
            <p:cNvSpPr/>
            <p:nvPr/>
          </p:nvSpPr>
          <p:spPr bwMode="auto">
            <a:xfrm>
              <a:off x="10195601" y="3831514"/>
              <a:ext cx="53776" cy="71702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225" name="Freeform 190"/>
          <p:cNvSpPr/>
          <p:nvPr/>
        </p:nvSpPr>
        <p:spPr bwMode="auto">
          <a:xfrm>
            <a:off x="7941658" y="126899"/>
            <a:ext cx="694610" cy="596020"/>
          </a:xfrm>
          <a:custGeom>
            <a:avLst/>
            <a:gdLst>
              <a:gd name="T0" fmla="*/ 47 w 65"/>
              <a:gd name="T1" fmla="*/ 17 h 56"/>
              <a:gd name="T2" fmla="*/ 43 w 65"/>
              <a:gd name="T3" fmla="*/ 3 h 56"/>
              <a:gd name="T4" fmla="*/ 29 w 65"/>
              <a:gd name="T5" fmla="*/ 12 h 56"/>
              <a:gd name="T6" fmla="*/ 18 w 65"/>
              <a:gd name="T7" fmla="*/ 4 h 56"/>
              <a:gd name="T8" fmla="*/ 13 w 65"/>
              <a:gd name="T9" fmla="*/ 15 h 56"/>
              <a:gd name="T10" fmla="*/ 13 w 65"/>
              <a:gd name="T11" fmla="*/ 29 h 56"/>
              <a:gd name="T12" fmla="*/ 29 w 65"/>
              <a:gd name="T13" fmla="*/ 36 h 56"/>
              <a:gd name="T14" fmla="*/ 51 w 65"/>
              <a:gd name="T15" fmla="*/ 38 h 56"/>
              <a:gd name="T16" fmla="*/ 53 w 65"/>
              <a:gd name="T17" fmla="*/ 26 h 56"/>
              <a:gd name="T18" fmla="*/ 47 w 65"/>
              <a:gd name="T19" fmla="*/ 1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5" h="56">
                <a:moveTo>
                  <a:pt x="47" y="17"/>
                </a:moveTo>
                <a:cubicBezTo>
                  <a:pt x="50" y="12"/>
                  <a:pt x="48" y="6"/>
                  <a:pt x="43" y="3"/>
                </a:cubicBezTo>
                <a:cubicBezTo>
                  <a:pt x="35" y="0"/>
                  <a:pt x="32" y="5"/>
                  <a:pt x="29" y="12"/>
                </a:cubicBezTo>
                <a:cubicBezTo>
                  <a:pt x="27" y="8"/>
                  <a:pt x="22" y="3"/>
                  <a:pt x="18" y="4"/>
                </a:cubicBezTo>
                <a:cubicBezTo>
                  <a:pt x="13" y="5"/>
                  <a:pt x="10" y="11"/>
                  <a:pt x="13" y="15"/>
                </a:cubicBezTo>
                <a:cubicBezTo>
                  <a:pt x="2" y="13"/>
                  <a:pt x="0" y="30"/>
                  <a:pt x="13" y="29"/>
                </a:cubicBezTo>
                <a:cubicBezTo>
                  <a:pt x="11" y="39"/>
                  <a:pt x="23" y="44"/>
                  <a:pt x="29" y="36"/>
                </a:cubicBezTo>
                <a:cubicBezTo>
                  <a:pt x="27" y="49"/>
                  <a:pt x="46" y="56"/>
                  <a:pt x="51" y="38"/>
                </a:cubicBezTo>
                <a:cubicBezTo>
                  <a:pt x="65" y="40"/>
                  <a:pt x="64" y="28"/>
                  <a:pt x="53" y="26"/>
                </a:cubicBezTo>
                <a:cubicBezTo>
                  <a:pt x="61" y="20"/>
                  <a:pt x="53" y="10"/>
                  <a:pt x="47" y="1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6" name="Freeform 191"/>
          <p:cNvSpPr/>
          <p:nvPr/>
        </p:nvSpPr>
        <p:spPr bwMode="auto">
          <a:xfrm>
            <a:off x="9199263" y="106060"/>
            <a:ext cx="479505" cy="354027"/>
          </a:xfrm>
          <a:custGeom>
            <a:avLst/>
            <a:gdLst>
              <a:gd name="T0" fmla="*/ 16 w 45"/>
              <a:gd name="T1" fmla="*/ 8 h 33"/>
              <a:gd name="T2" fmla="*/ 21 w 45"/>
              <a:gd name="T3" fmla="*/ 0 h 33"/>
              <a:gd name="T4" fmla="*/ 28 w 45"/>
              <a:gd name="T5" fmla="*/ 9 h 33"/>
              <a:gd name="T6" fmla="*/ 37 w 45"/>
              <a:gd name="T7" fmla="*/ 6 h 33"/>
              <a:gd name="T8" fmla="*/ 37 w 45"/>
              <a:gd name="T9" fmla="*/ 14 h 33"/>
              <a:gd name="T10" fmla="*/ 35 w 45"/>
              <a:gd name="T11" fmla="*/ 23 h 33"/>
              <a:gd name="T12" fmla="*/ 24 w 45"/>
              <a:gd name="T13" fmla="*/ 24 h 33"/>
              <a:gd name="T14" fmla="*/ 9 w 45"/>
              <a:gd name="T15" fmla="*/ 21 h 33"/>
              <a:gd name="T16" fmla="*/ 10 w 45"/>
              <a:gd name="T17" fmla="*/ 13 h 33"/>
              <a:gd name="T18" fmla="*/ 16 w 45"/>
              <a:gd name="T1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33">
                <a:moveTo>
                  <a:pt x="16" y="8"/>
                </a:moveTo>
                <a:cubicBezTo>
                  <a:pt x="14" y="5"/>
                  <a:pt x="17" y="1"/>
                  <a:pt x="21" y="0"/>
                </a:cubicBezTo>
                <a:cubicBezTo>
                  <a:pt x="26" y="0"/>
                  <a:pt x="28" y="4"/>
                  <a:pt x="28" y="9"/>
                </a:cubicBezTo>
                <a:cubicBezTo>
                  <a:pt x="30" y="7"/>
                  <a:pt x="34" y="4"/>
                  <a:pt x="37" y="6"/>
                </a:cubicBezTo>
                <a:cubicBezTo>
                  <a:pt x="39" y="7"/>
                  <a:pt x="40" y="12"/>
                  <a:pt x="37" y="14"/>
                </a:cubicBezTo>
                <a:cubicBezTo>
                  <a:pt x="45" y="14"/>
                  <a:pt x="43" y="26"/>
                  <a:pt x="35" y="23"/>
                </a:cubicBezTo>
                <a:cubicBezTo>
                  <a:pt x="34" y="29"/>
                  <a:pt x="25" y="30"/>
                  <a:pt x="24" y="24"/>
                </a:cubicBezTo>
                <a:cubicBezTo>
                  <a:pt x="22" y="32"/>
                  <a:pt x="9" y="33"/>
                  <a:pt x="9" y="21"/>
                </a:cubicBezTo>
                <a:cubicBezTo>
                  <a:pt x="0" y="20"/>
                  <a:pt x="3" y="12"/>
                  <a:pt x="10" y="13"/>
                </a:cubicBezTo>
                <a:cubicBezTo>
                  <a:pt x="6" y="7"/>
                  <a:pt x="13" y="3"/>
                  <a:pt x="16" y="8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7" name="Freeform 192"/>
          <p:cNvSpPr/>
          <p:nvPr/>
        </p:nvSpPr>
        <p:spPr bwMode="auto">
          <a:xfrm>
            <a:off x="8415791" y="891463"/>
            <a:ext cx="362990" cy="277844"/>
          </a:xfrm>
          <a:custGeom>
            <a:avLst/>
            <a:gdLst>
              <a:gd name="T0" fmla="*/ 12 w 34"/>
              <a:gd name="T1" fmla="*/ 7 h 26"/>
              <a:gd name="T2" fmla="*/ 16 w 34"/>
              <a:gd name="T3" fmla="*/ 1 h 26"/>
              <a:gd name="T4" fmla="*/ 21 w 34"/>
              <a:gd name="T5" fmla="*/ 7 h 26"/>
              <a:gd name="T6" fmla="*/ 28 w 34"/>
              <a:gd name="T7" fmla="*/ 5 h 26"/>
              <a:gd name="T8" fmla="*/ 28 w 34"/>
              <a:gd name="T9" fmla="*/ 11 h 26"/>
              <a:gd name="T10" fmla="*/ 26 w 34"/>
              <a:gd name="T11" fmla="*/ 18 h 26"/>
              <a:gd name="T12" fmla="*/ 18 w 34"/>
              <a:gd name="T13" fmla="*/ 19 h 26"/>
              <a:gd name="T14" fmla="*/ 7 w 34"/>
              <a:gd name="T15" fmla="*/ 17 h 26"/>
              <a:gd name="T16" fmla="*/ 7 w 34"/>
              <a:gd name="T17" fmla="*/ 10 h 26"/>
              <a:gd name="T18" fmla="*/ 12 w 34"/>
              <a:gd name="T1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26">
                <a:moveTo>
                  <a:pt x="12" y="7"/>
                </a:moveTo>
                <a:cubicBezTo>
                  <a:pt x="11" y="4"/>
                  <a:pt x="13" y="1"/>
                  <a:pt x="16" y="1"/>
                </a:cubicBezTo>
                <a:cubicBezTo>
                  <a:pt x="20" y="0"/>
                  <a:pt x="21" y="4"/>
                  <a:pt x="21" y="7"/>
                </a:cubicBezTo>
                <a:cubicBezTo>
                  <a:pt x="23" y="6"/>
                  <a:pt x="26" y="4"/>
                  <a:pt x="28" y="5"/>
                </a:cubicBezTo>
                <a:cubicBezTo>
                  <a:pt x="30" y="6"/>
                  <a:pt x="31" y="10"/>
                  <a:pt x="28" y="11"/>
                </a:cubicBezTo>
                <a:cubicBezTo>
                  <a:pt x="34" y="12"/>
                  <a:pt x="32" y="20"/>
                  <a:pt x="26" y="18"/>
                </a:cubicBezTo>
                <a:cubicBezTo>
                  <a:pt x="26" y="23"/>
                  <a:pt x="19" y="24"/>
                  <a:pt x="18" y="19"/>
                </a:cubicBezTo>
                <a:cubicBezTo>
                  <a:pt x="17" y="25"/>
                  <a:pt x="6" y="26"/>
                  <a:pt x="7" y="17"/>
                </a:cubicBezTo>
                <a:cubicBezTo>
                  <a:pt x="0" y="16"/>
                  <a:pt x="2" y="10"/>
                  <a:pt x="7" y="10"/>
                </a:cubicBezTo>
                <a:cubicBezTo>
                  <a:pt x="4" y="6"/>
                  <a:pt x="10" y="3"/>
                  <a:pt x="12" y="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83" name="组合 1482"/>
          <p:cNvGrpSpPr/>
          <p:nvPr/>
        </p:nvGrpSpPr>
        <p:grpSpPr>
          <a:xfrm>
            <a:off x="9040770" y="480253"/>
            <a:ext cx="1057600" cy="587057"/>
            <a:chOff x="9523398" y="-53817"/>
            <a:chExt cx="1057600" cy="587057"/>
          </a:xfrm>
        </p:grpSpPr>
        <p:sp>
          <p:nvSpPr>
            <p:cNvPr id="86" name="Freeform 51"/>
            <p:cNvSpPr/>
            <p:nvPr/>
          </p:nvSpPr>
          <p:spPr bwMode="auto">
            <a:xfrm>
              <a:off x="9949127" y="-53817"/>
              <a:ext cx="631871" cy="309213"/>
            </a:xfrm>
            <a:custGeom>
              <a:avLst/>
              <a:gdLst>
                <a:gd name="T0" fmla="*/ 59 w 59"/>
                <a:gd name="T1" fmla="*/ 0 h 29"/>
                <a:gd name="T2" fmla="*/ 11 w 59"/>
                <a:gd name="T3" fmla="*/ 29 h 29"/>
                <a:gd name="T4" fmla="*/ 0 w 59"/>
                <a:gd name="T5" fmla="*/ 18 h 29"/>
                <a:gd name="T6" fmla="*/ 59 w 5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cubicBezTo>
                    <a:pt x="49" y="9"/>
                    <a:pt x="22" y="22"/>
                    <a:pt x="11" y="29"/>
                  </a:cubicBezTo>
                  <a:cubicBezTo>
                    <a:pt x="11" y="29"/>
                    <a:pt x="2" y="22"/>
                    <a:pt x="0" y="18"/>
                  </a:cubicBezTo>
                  <a:cubicBezTo>
                    <a:pt x="0" y="18"/>
                    <a:pt x="44" y="3"/>
                    <a:pt x="59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7" name="Freeform 52"/>
            <p:cNvSpPr/>
            <p:nvPr/>
          </p:nvSpPr>
          <p:spPr bwMode="auto">
            <a:xfrm>
              <a:off x="10141825" y="-53817"/>
              <a:ext cx="439173" cy="470542"/>
            </a:xfrm>
            <a:custGeom>
              <a:avLst/>
              <a:gdLst>
                <a:gd name="T0" fmla="*/ 41 w 41"/>
                <a:gd name="T1" fmla="*/ 0 h 44"/>
                <a:gd name="T2" fmla="*/ 15 w 41"/>
                <a:gd name="T3" fmla="*/ 44 h 44"/>
                <a:gd name="T4" fmla="*/ 0 w 41"/>
                <a:gd name="T5" fmla="*/ 33 h 44"/>
                <a:gd name="T6" fmla="*/ 41 w 41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4">
                  <a:moveTo>
                    <a:pt x="41" y="0"/>
                  </a:moveTo>
                  <a:cubicBezTo>
                    <a:pt x="36" y="13"/>
                    <a:pt x="21" y="34"/>
                    <a:pt x="15" y="44"/>
                  </a:cubicBezTo>
                  <a:cubicBezTo>
                    <a:pt x="15" y="44"/>
                    <a:pt x="3" y="36"/>
                    <a:pt x="0" y="33"/>
                  </a:cubicBezTo>
                  <a:cubicBezTo>
                    <a:pt x="0" y="33"/>
                    <a:pt x="30" y="9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8" name="Freeform 53"/>
            <p:cNvSpPr/>
            <p:nvPr/>
          </p:nvSpPr>
          <p:spPr bwMode="auto">
            <a:xfrm>
              <a:off x="10056679" y="255396"/>
              <a:ext cx="85146" cy="201661"/>
            </a:xfrm>
            <a:custGeom>
              <a:avLst/>
              <a:gdLst>
                <a:gd name="T0" fmla="*/ 8 w 8"/>
                <a:gd name="T1" fmla="*/ 4 h 19"/>
                <a:gd name="T2" fmla="*/ 0 w 8"/>
                <a:gd name="T3" fmla="*/ 19 h 19"/>
                <a:gd name="T4" fmla="*/ 1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8" y="4"/>
                  </a:moveTo>
                  <a:cubicBezTo>
                    <a:pt x="8" y="4"/>
                    <a:pt x="2" y="18"/>
                    <a:pt x="0" y="19"/>
                  </a:cubicBezTo>
                  <a:cubicBezTo>
                    <a:pt x="0" y="19"/>
                    <a:pt x="0" y="6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9" name="Freeform 54"/>
            <p:cNvSpPr/>
            <p:nvPr/>
          </p:nvSpPr>
          <p:spPr bwMode="auto">
            <a:xfrm>
              <a:off x="10056679" y="380874"/>
              <a:ext cx="183736" cy="76183"/>
            </a:xfrm>
            <a:custGeom>
              <a:avLst/>
              <a:gdLst>
                <a:gd name="T0" fmla="*/ 0 w 17"/>
                <a:gd name="T1" fmla="*/ 7 h 7"/>
                <a:gd name="T2" fmla="*/ 17 w 17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6"/>
                    <a:pt x="15" y="1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8" name="Freeform 193"/>
            <p:cNvSpPr/>
            <p:nvPr/>
          </p:nvSpPr>
          <p:spPr bwMode="auto">
            <a:xfrm>
              <a:off x="9523398" y="277803"/>
              <a:ext cx="340583" cy="255437"/>
            </a:xfrm>
            <a:custGeom>
              <a:avLst/>
              <a:gdLst>
                <a:gd name="T0" fmla="*/ 11 w 32"/>
                <a:gd name="T1" fmla="*/ 24 h 24"/>
                <a:gd name="T2" fmla="*/ 26 w 32"/>
                <a:gd name="T3" fmla="*/ 14 h 24"/>
                <a:gd name="T4" fmla="*/ 20 w 32"/>
                <a:gd name="T5" fmla="*/ 14 h 24"/>
                <a:gd name="T6" fmla="*/ 32 w 32"/>
                <a:gd name="T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11" y="24"/>
                  </a:moveTo>
                  <a:cubicBezTo>
                    <a:pt x="0" y="19"/>
                    <a:pt x="24" y="0"/>
                    <a:pt x="26" y="14"/>
                  </a:cubicBezTo>
                  <a:cubicBezTo>
                    <a:pt x="27" y="20"/>
                    <a:pt x="20" y="20"/>
                    <a:pt x="20" y="14"/>
                  </a:cubicBezTo>
                  <a:cubicBezTo>
                    <a:pt x="19" y="8"/>
                    <a:pt x="27" y="4"/>
                    <a:pt x="3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1" name="组合 1480"/>
          <p:cNvGrpSpPr/>
          <p:nvPr/>
        </p:nvGrpSpPr>
        <p:grpSpPr>
          <a:xfrm>
            <a:off x="10337278" y="911501"/>
            <a:ext cx="725979" cy="300251"/>
            <a:chOff x="10504815" y="295728"/>
            <a:chExt cx="725979" cy="300251"/>
          </a:xfrm>
        </p:grpSpPr>
        <p:sp>
          <p:nvSpPr>
            <p:cNvPr id="229" name="Freeform 194"/>
            <p:cNvSpPr/>
            <p:nvPr/>
          </p:nvSpPr>
          <p:spPr bwMode="auto">
            <a:xfrm>
              <a:off x="10504815" y="371911"/>
              <a:ext cx="233030" cy="224068"/>
            </a:xfrm>
            <a:custGeom>
              <a:avLst/>
              <a:gdLst>
                <a:gd name="T0" fmla="*/ 3 w 22"/>
                <a:gd name="T1" fmla="*/ 20 h 21"/>
                <a:gd name="T2" fmla="*/ 22 w 22"/>
                <a:gd name="T3" fmla="*/ 18 h 21"/>
                <a:gd name="T4" fmla="*/ 20 w 22"/>
                <a:gd name="T5" fmla="*/ 2 h 21"/>
                <a:gd name="T6" fmla="*/ 2 w 22"/>
                <a:gd name="T7" fmla="*/ 2 h 21"/>
                <a:gd name="T8" fmla="*/ 3 w 22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3" y="20"/>
                  </a:moveTo>
                  <a:cubicBezTo>
                    <a:pt x="7" y="21"/>
                    <a:pt x="17" y="18"/>
                    <a:pt x="22" y="18"/>
                  </a:cubicBezTo>
                  <a:cubicBezTo>
                    <a:pt x="21" y="13"/>
                    <a:pt x="21" y="7"/>
                    <a:pt x="20" y="2"/>
                  </a:cubicBezTo>
                  <a:cubicBezTo>
                    <a:pt x="14" y="0"/>
                    <a:pt x="7" y="1"/>
                    <a:pt x="2" y="2"/>
                  </a:cubicBezTo>
                  <a:cubicBezTo>
                    <a:pt x="1" y="2"/>
                    <a:pt x="0" y="16"/>
                    <a:pt x="3" y="2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0" name="Freeform 195"/>
            <p:cNvSpPr/>
            <p:nvPr/>
          </p:nvSpPr>
          <p:spPr bwMode="auto">
            <a:xfrm>
              <a:off x="10845397" y="362948"/>
              <a:ext cx="237512" cy="210623"/>
            </a:xfrm>
            <a:custGeom>
              <a:avLst/>
              <a:gdLst>
                <a:gd name="T0" fmla="*/ 3 w 22"/>
                <a:gd name="T1" fmla="*/ 19 h 20"/>
                <a:gd name="T2" fmla="*/ 22 w 22"/>
                <a:gd name="T3" fmla="*/ 17 h 20"/>
                <a:gd name="T4" fmla="*/ 20 w 22"/>
                <a:gd name="T5" fmla="*/ 1 h 20"/>
                <a:gd name="T6" fmla="*/ 2 w 22"/>
                <a:gd name="T7" fmla="*/ 1 h 20"/>
                <a:gd name="T8" fmla="*/ 3 w 22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3" y="19"/>
                  </a:moveTo>
                  <a:cubicBezTo>
                    <a:pt x="7" y="20"/>
                    <a:pt x="17" y="17"/>
                    <a:pt x="22" y="17"/>
                  </a:cubicBezTo>
                  <a:cubicBezTo>
                    <a:pt x="21" y="12"/>
                    <a:pt x="21" y="6"/>
                    <a:pt x="20" y="1"/>
                  </a:cubicBezTo>
                  <a:cubicBezTo>
                    <a:pt x="14" y="0"/>
                    <a:pt x="6" y="0"/>
                    <a:pt x="2" y="1"/>
                  </a:cubicBezTo>
                  <a:cubicBezTo>
                    <a:pt x="1" y="2"/>
                    <a:pt x="0" y="15"/>
                    <a:pt x="3" y="1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1" name="Freeform 196"/>
            <p:cNvSpPr/>
            <p:nvPr/>
          </p:nvSpPr>
          <p:spPr bwMode="auto">
            <a:xfrm>
              <a:off x="10728882" y="457057"/>
              <a:ext cx="116515" cy="8963"/>
            </a:xfrm>
            <a:custGeom>
              <a:avLst/>
              <a:gdLst>
                <a:gd name="T0" fmla="*/ 0 w 11"/>
                <a:gd name="T1" fmla="*/ 1 h 1"/>
                <a:gd name="T2" fmla="*/ 11 w 1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2" name="Freeform 197"/>
            <p:cNvSpPr/>
            <p:nvPr/>
          </p:nvSpPr>
          <p:spPr bwMode="auto">
            <a:xfrm>
              <a:off x="11069465" y="295728"/>
              <a:ext cx="161329" cy="120996"/>
            </a:xfrm>
            <a:custGeom>
              <a:avLst/>
              <a:gdLst>
                <a:gd name="T0" fmla="*/ 0 w 15"/>
                <a:gd name="T1" fmla="*/ 11 h 11"/>
                <a:gd name="T2" fmla="*/ 8 w 15"/>
                <a:gd name="T3" fmla="*/ 3 h 11"/>
                <a:gd name="T4" fmla="*/ 15 w 1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2" y="8"/>
                    <a:pt x="5" y="6"/>
                    <a:pt x="8" y="3"/>
                  </a:cubicBezTo>
                  <a:cubicBezTo>
                    <a:pt x="11" y="1"/>
                    <a:pt x="11" y="0"/>
                    <a:pt x="15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3" name="Freeform 198"/>
            <p:cNvSpPr/>
            <p:nvPr/>
          </p:nvSpPr>
          <p:spPr bwMode="auto">
            <a:xfrm>
              <a:off x="10580998" y="295728"/>
              <a:ext cx="147885" cy="85146"/>
            </a:xfrm>
            <a:custGeom>
              <a:avLst/>
              <a:gdLst>
                <a:gd name="T0" fmla="*/ 0 w 14"/>
                <a:gd name="T1" fmla="*/ 8 h 8"/>
                <a:gd name="T2" fmla="*/ 7 w 14"/>
                <a:gd name="T3" fmla="*/ 2 h 8"/>
                <a:gd name="T4" fmla="*/ 14 w 14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2" y="5"/>
                    <a:pt x="4" y="4"/>
                    <a:pt x="7" y="2"/>
                  </a:cubicBezTo>
                  <a:cubicBezTo>
                    <a:pt x="10" y="0"/>
                    <a:pt x="11" y="0"/>
                    <a:pt x="1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4" name="Freeform 199"/>
            <p:cNvSpPr/>
            <p:nvPr/>
          </p:nvSpPr>
          <p:spPr bwMode="auto">
            <a:xfrm>
              <a:off x="10527221" y="394318"/>
              <a:ext cx="179254" cy="107552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4" y="7"/>
                    <a:pt x="13" y="2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5" name="Freeform 200"/>
            <p:cNvSpPr/>
            <p:nvPr/>
          </p:nvSpPr>
          <p:spPr bwMode="auto">
            <a:xfrm>
              <a:off x="10536184" y="448094"/>
              <a:ext cx="183736" cy="125478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8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6" name="Freeform 201"/>
            <p:cNvSpPr/>
            <p:nvPr/>
          </p:nvSpPr>
          <p:spPr bwMode="auto">
            <a:xfrm>
              <a:off x="10867804" y="371911"/>
              <a:ext cx="179254" cy="116515"/>
            </a:xfrm>
            <a:custGeom>
              <a:avLst/>
              <a:gdLst>
                <a:gd name="T0" fmla="*/ 0 w 17"/>
                <a:gd name="T1" fmla="*/ 11 h 11"/>
                <a:gd name="T2" fmla="*/ 17 w 17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4" y="8"/>
                    <a:pt x="13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7" name="Freeform 202"/>
            <p:cNvSpPr/>
            <p:nvPr/>
          </p:nvSpPr>
          <p:spPr bwMode="auto">
            <a:xfrm>
              <a:off x="10876767" y="434650"/>
              <a:ext cx="183736" cy="129959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7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7" name="组合 1476"/>
          <p:cNvGrpSpPr/>
          <p:nvPr/>
        </p:nvGrpSpPr>
        <p:grpSpPr>
          <a:xfrm>
            <a:off x="10283099" y="2536668"/>
            <a:ext cx="1101927" cy="1641647"/>
            <a:chOff x="11114279" y="976893"/>
            <a:chExt cx="658759" cy="981417"/>
          </a:xfrm>
        </p:grpSpPr>
        <p:sp>
          <p:nvSpPr>
            <p:cNvPr id="238" name="Freeform 203"/>
            <p:cNvSpPr/>
            <p:nvPr/>
          </p:nvSpPr>
          <p:spPr bwMode="auto">
            <a:xfrm>
              <a:off x="11217350" y="1075483"/>
              <a:ext cx="268881" cy="358508"/>
            </a:xfrm>
            <a:custGeom>
              <a:avLst/>
              <a:gdLst>
                <a:gd name="T0" fmla="*/ 18 w 25"/>
                <a:gd name="T1" fmla="*/ 0 h 34"/>
                <a:gd name="T2" fmla="*/ 25 w 25"/>
                <a:gd name="T3" fmla="*/ 6 h 34"/>
                <a:gd name="T4" fmla="*/ 8 w 25"/>
                <a:gd name="T5" fmla="*/ 34 h 34"/>
                <a:gd name="T6" fmla="*/ 0 w 25"/>
                <a:gd name="T7" fmla="*/ 29 h 34"/>
                <a:gd name="T8" fmla="*/ 18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8" y="0"/>
                  </a:moveTo>
                  <a:cubicBezTo>
                    <a:pt x="19" y="1"/>
                    <a:pt x="23" y="3"/>
                    <a:pt x="25" y="6"/>
                  </a:cubicBezTo>
                  <a:cubicBezTo>
                    <a:pt x="22" y="10"/>
                    <a:pt x="8" y="34"/>
                    <a:pt x="8" y="34"/>
                  </a:cubicBezTo>
                  <a:cubicBezTo>
                    <a:pt x="8" y="34"/>
                    <a:pt x="2" y="32"/>
                    <a:pt x="0" y="29"/>
                  </a:cubicBezTo>
                  <a:cubicBezTo>
                    <a:pt x="0" y="29"/>
                    <a:pt x="14" y="3"/>
                    <a:pt x="1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9" name="Freeform 204"/>
            <p:cNvSpPr/>
            <p:nvPr/>
          </p:nvSpPr>
          <p:spPr bwMode="auto">
            <a:xfrm>
              <a:off x="11208387" y="1402622"/>
              <a:ext cx="76183" cy="85146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6 h 8"/>
                <a:gd name="T4" fmla="*/ 3 w 7"/>
                <a:gd name="T5" fmla="*/ 8 h 8"/>
                <a:gd name="T6" fmla="*/ 7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4" y="6"/>
                    <a:pt x="6" y="4"/>
                    <a:pt x="7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" name="Freeform 206"/>
            <p:cNvSpPr/>
            <p:nvPr/>
          </p:nvSpPr>
          <p:spPr bwMode="auto">
            <a:xfrm>
              <a:off x="11432455" y="976893"/>
              <a:ext cx="107552" cy="138922"/>
            </a:xfrm>
            <a:custGeom>
              <a:avLst/>
              <a:gdLst>
                <a:gd name="T0" fmla="*/ 4 w 10"/>
                <a:gd name="T1" fmla="*/ 13 h 13"/>
                <a:gd name="T2" fmla="*/ 10 w 10"/>
                <a:gd name="T3" fmla="*/ 2 h 13"/>
                <a:gd name="T4" fmla="*/ 8 w 10"/>
                <a:gd name="T5" fmla="*/ 0 h 13"/>
                <a:gd name="T6" fmla="*/ 0 w 10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4" y="13"/>
                  </a:moveTo>
                  <a:cubicBezTo>
                    <a:pt x="4" y="11"/>
                    <a:pt x="9" y="4"/>
                    <a:pt x="10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1"/>
                    <a:pt x="1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0" name="Freeform 207"/>
            <p:cNvSpPr/>
            <p:nvPr/>
          </p:nvSpPr>
          <p:spPr bwMode="auto">
            <a:xfrm>
              <a:off x="11401085" y="1299551"/>
              <a:ext cx="192698" cy="286806"/>
            </a:xfrm>
            <a:custGeom>
              <a:avLst/>
              <a:gdLst>
                <a:gd name="T0" fmla="*/ 0 w 18"/>
                <a:gd name="T1" fmla="*/ 0 h 27"/>
                <a:gd name="T2" fmla="*/ 8 w 18"/>
                <a:gd name="T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cubicBezTo>
                    <a:pt x="11" y="2"/>
                    <a:pt x="18" y="19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1" name="Freeform 208"/>
            <p:cNvSpPr/>
            <p:nvPr/>
          </p:nvSpPr>
          <p:spPr bwMode="auto">
            <a:xfrm>
              <a:off x="11486231" y="1147185"/>
              <a:ext cx="192698" cy="457098"/>
            </a:xfrm>
            <a:custGeom>
              <a:avLst/>
              <a:gdLst>
                <a:gd name="T0" fmla="*/ 0 w 18"/>
                <a:gd name="T1" fmla="*/ 0 h 43"/>
                <a:gd name="T2" fmla="*/ 10 w 18"/>
                <a:gd name="T3" fmla="*/ 6 h 43"/>
                <a:gd name="T4" fmla="*/ 16 w 18"/>
                <a:gd name="T5" fmla="*/ 17 h 43"/>
                <a:gd name="T6" fmla="*/ 14 w 18"/>
                <a:gd name="T7" fmla="*/ 38 h 43"/>
                <a:gd name="T8" fmla="*/ 10 w 18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4" y="2"/>
                    <a:pt x="7" y="3"/>
                    <a:pt x="10" y="6"/>
                  </a:cubicBezTo>
                  <a:cubicBezTo>
                    <a:pt x="13" y="9"/>
                    <a:pt x="15" y="13"/>
                    <a:pt x="16" y="17"/>
                  </a:cubicBezTo>
                  <a:cubicBezTo>
                    <a:pt x="18" y="24"/>
                    <a:pt x="18" y="32"/>
                    <a:pt x="14" y="38"/>
                  </a:cubicBezTo>
                  <a:cubicBezTo>
                    <a:pt x="13" y="39"/>
                    <a:pt x="12" y="41"/>
                    <a:pt x="10" y="4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" name="Freeform 209"/>
            <p:cNvSpPr/>
            <p:nvPr/>
          </p:nvSpPr>
          <p:spPr bwMode="auto">
            <a:xfrm>
              <a:off x="11477268" y="1572913"/>
              <a:ext cx="241993" cy="322657"/>
            </a:xfrm>
            <a:custGeom>
              <a:avLst/>
              <a:gdLst>
                <a:gd name="T0" fmla="*/ 2 w 23"/>
                <a:gd name="T1" fmla="*/ 30 h 30"/>
                <a:gd name="T2" fmla="*/ 1 w 23"/>
                <a:gd name="T3" fmla="*/ 1 h 30"/>
                <a:gd name="T4" fmla="*/ 7 w 23"/>
                <a:gd name="T5" fmla="*/ 1 h 30"/>
                <a:gd name="T6" fmla="*/ 14 w 23"/>
                <a:gd name="T7" fmla="*/ 7 h 30"/>
                <a:gd name="T8" fmla="*/ 23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2" y="30"/>
                  </a:moveTo>
                  <a:cubicBezTo>
                    <a:pt x="1" y="29"/>
                    <a:pt x="0" y="2"/>
                    <a:pt x="1" y="1"/>
                  </a:cubicBezTo>
                  <a:cubicBezTo>
                    <a:pt x="2" y="0"/>
                    <a:pt x="6" y="1"/>
                    <a:pt x="7" y="1"/>
                  </a:cubicBezTo>
                  <a:cubicBezTo>
                    <a:pt x="11" y="2"/>
                    <a:pt x="12" y="4"/>
                    <a:pt x="14" y="7"/>
                  </a:cubicBezTo>
                  <a:cubicBezTo>
                    <a:pt x="16" y="11"/>
                    <a:pt x="22" y="27"/>
                    <a:pt x="23" y="3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" name="Freeform 210"/>
            <p:cNvSpPr/>
            <p:nvPr/>
          </p:nvSpPr>
          <p:spPr bwMode="auto">
            <a:xfrm>
              <a:off x="11495194" y="1245774"/>
              <a:ext cx="67220" cy="71702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4 h 7"/>
                <a:gd name="T4" fmla="*/ 1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7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" name="Freeform 211"/>
            <p:cNvSpPr/>
            <p:nvPr/>
          </p:nvSpPr>
          <p:spPr bwMode="auto">
            <a:xfrm>
              <a:off x="11508638" y="1626689"/>
              <a:ext cx="62739" cy="76183"/>
            </a:xfrm>
            <a:custGeom>
              <a:avLst/>
              <a:gdLst>
                <a:gd name="T0" fmla="*/ 4 w 6"/>
                <a:gd name="T1" fmla="*/ 1 h 7"/>
                <a:gd name="T2" fmla="*/ 6 w 6"/>
                <a:gd name="T3" fmla="*/ 5 h 7"/>
                <a:gd name="T4" fmla="*/ 2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5" y="6"/>
                    <a:pt x="4" y="7"/>
                    <a:pt x="2" y="5"/>
                  </a:cubicBezTo>
                  <a:cubicBezTo>
                    <a:pt x="0" y="3"/>
                    <a:pt x="2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" name="Freeform 212"/>
            <p:cNvSpPr/>
            <p:nvPr/>
          </p:nvSpPr>
          <p:spPr bwMode="auto">
            <a:xfrm>
              <a:off x="11123241" y="1604282"/>
              <a:ext cx="362990" cy="44814"/>
            </a:xfrm>
            <a:custGeom>
              <a:avLst/>
              <a:gdLst>
                <a:gd name="T0" fmla="*/ 34 w 34"/>
                <a:gd name="T1" fmla="*/ 0 h 4"/>
                <a:gd name="T2" fmla="*/ 1 w 34"/>
                <a:gd name="T3" fmla="*/ 0 h 4"/>
                <a:gd name="T4" fmla="*/ 1 w 34"/>
                <a:gd name="T5" fmla="*/ 4 h 4"/>
                <a:gd name="T6" fmla="*/ 34 w 34"/>
                <a:gd name="T7" fmla="*/ 4 h 4"/>
                <a:gd name="T8" fmla="*/ 34 w 3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cubicBezTo>
                    <a:pt x="27" y="0"/>
                    <a:pt x="4" y="0"/>
                    <a:pt x="1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2" y="4"/>
                    <a:pt x="24" y="4"/>
                    <a:pt x="34" y="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" name="Freeform 213"/>
            <p:cNvSpPr/>
            <p:nvPr/>
          </p:nvSpPr>
          <p:spPr bwMode="auto">
            <a:xfrm>
              <a:off x="11114279" y="1873164"/>
              <a:ext cx="658759" cy="85146"/>
            </a:xfrm>
            <a:custGeom>
              <a:avLst/>
              <a:gdLst>
                <a:gd name="T0" fmla="*/ 62 w 62"/>
                <a:gd name="T1" fmla="*/ 1 h 8"/>
                <a:gd name="T2" fmla="*/ 1 w 62"/>
                <a:gd name="T3" fmla="*/ 0 h 8"/>
                <a:gd name="T4" fmla="*/ 1 w 62"/>
                <a:gd name="T5" fmla="*/ 7 h 8"/>
                <a:gd name="T6" fmla="*/ 62 w 62"/>
                <a:gd name="T7" fmla="*/ 7 h 8"/>
                <a:gd name="T8" fmla="*/ 62 w 6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">
                  <a:moveTo>
                    <a:pt x="62" y="1"/>
                  </a:moveTo>
                  <a:cubicBezTo>
                    <a:pt x="51" y="1"/>
                    <a:pt x="6" y="0"/>
                    <a:pt x="1" y="0"/>
                  </a:cubicBezTo>
                  <a:cubicBezTo>
                    <a:pt x="0" y="1"/>
                    <a:pt x="1" y="6"/>
                    <a:pt x="1" y="7"/>
                  </a:cubicBezTo>
                  <a:cubicBezTo>
                    <a:pt x="22" y="8"/>
                    <a:pt x="44" y="7"/>
                    <a:pt x="62" y="7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7" name="Freeform 214"/>
            <p:cNvSpPr/>
            <p:nvPr/>
          </p:nvSpPr>
          <p:spPr bwMode="auto">
            <a:xfrm>
              <a:off x="11356272" y="1626689"/>
              <a:ext cx="120997" cy="107552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10 h 10"/>
                <a:gd name="T4" fmla="*/ 11 w 11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4" y="10"/>
                    <a:pt x="7" y="10"/>
                    <a:pt x="11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" name="Freeform 215"/>
            <p:cNvSpPr/>
            <p:nvPr/>
          </p:nvSpPr>
          <p:spPr bwMode="auto">
            <a:xfrm>
              <a:off x="11262163" y="1308513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" name="Freeform 216"/>
            <p:cNvSpPr/>
            <p:nvPr/>
          </p:nvSpPr>
          <p:spPr bwMode="auto">
            <a:xfrm>
              <a:off x="11293533" y="1245774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" name="Freeform 217"/>
            <p:cNvSpPr/>
            <p:nvPr/>
          </p:nvSpPr>
          <p:spPr bwMode="auto">
            <a:xfrm>
              <a:off x="11324902" y="1191998"/>
              <a:ext cx="44814" cy="22407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9" name="组合 1478"/>
          <p:cNvGrpSpPr/>
          <p:nvPr/>
        </p:nvGrpSpPr>
        <p:grpSpPr>
          <a:xfrm>
            <a:off x="7364620" y="2316402"/>
            <a:ext cx="909715" cy="694609"/>
            <a:chOff x="11047058" y="62698"/>
            <a:chExt cx="909715" cy="694609"/>
          </a:xfrm>
        </p:grpSpPr>
        <p:sp>
          <p:nvSpPr>
            <p:cNvPr id="21" name="Freeform 218"/>
            <p:cNvSpPr/>
            <p:nvPr/>
          </p:nvSpPr>
          <p:spPr bwMode="auto">
            <a:xfrm>
              <a:off x="11401085" y="94067"/>
              <a:ext cx="519837" cy="564650"/>
            </a:xfrm>
            <a:custGeom>
              <a:avLst/>
              <a:gdLst>
                <a:gd name="T0" fmla="*/ 0 w 49"/>
                <a:gd name="T1" fmla="*/ 44 h 53"/>
                <a:gd name="T2" fmla="*/ 9 w 49"/>
                <a:gd name="T3" fmla="*/ 42 h 53"/>
                <a:gd name="T4" fmla="*/ 7 w 49"/>
                <a:gd name="T5" fmla="*/ 48 h 53"/>
                <a:gd name="T6" fmla="*/ 15 w 49"/>
                <a:gd name="T7" fmla="*/ 45 h 53"/>
                <a:gd name="T8" fmla="*/ 13 w 49"/>
                <a:gd name="T9" fmla="*/ 53 h 53"/>
                <a:gd name="T10" fmla="*/ 49 w 49"/>
                <a:gd name="T11" fmla="*/ 10 h 53"/>
                <a:gd name="T12" fmla="*/ 37 w 49"/>
                <a:gd name="T13" fmla="*/ 0 h 53"/>
                <a:gd name="T14" fmla="*/ 0 w 49"/>
                <a:gd name="T1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53">
                  <a:moveTo>
                    <a:pt x="0" y="44"/>
                  </a:moveTo>
                  <a:cubicBezTo>
                    <a:pt x="3" y="43"/>
                    <a:pt x="6" y="42"/>
                    <a:pt x="9" y="42"/>
                  </a:cubicBezTo>
                  <a:cubicBezTo>
                    <a:pt x="9" y="44"/>
                    <a:pt x="8" y="46"/>
                    <a:pt x="7" y="48"/>
                  </a:cubicBezTo>
                  <a:cubicBezTo>
                    <a:pt x="10" y="48"/>
                    <a:pt x="13" y="46"/>
                    <a:pt x="15" y="45"/>
                  </a:cubicBezTo>
                  <a:cubicBezTo>
                    <a:pt x="14" y="48"/>
                    <a:pt x="14" y="51"/>
                    <a:pt x="13" y="53"/>
                  </a:cubicBezTo>
                  <a:cubicBezTo>
                    <a:pt x="17" y="52"/>
                    <a:pt x="44" y="16"/>
                    <a:pt x="49" y="10"/>
                  </a:cubicBezTo>
                  <a:cubicBezTo>
                    <a:pt x="45" y="7"/>
                    <a:pt x="41" y="4"/>
                    <a:pt x="37" y="0"/>
                  </a:cubicBezTo>
                  <a:cubicBezTo>
                    <a:pt x="30" y="8"/>
                    <a:pt x="3" y="40"/>
                    <a:pt x="0" y="4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" name="Freeform 219"/>
            <p:cNvSpPr/>
            <p:nvPr/>
          </p:nvSpPr>
          <p:spPr bwMode="auto">
            <a:xfrm>
              <a:off x="11562414" y="179213"/>
              <a:ext cx="318176" cy="394359"/>
            </a:xfrm>
            <a:custGeom>
              <a:avLst/>
              <a:gdLst>
                <a:gd name="T0" fmla="*/ 30 w 30"/>
                <a:gd name="T1" fmla="*/ 0 h 37"/>
                <a:gd name="T2" fmla="*/ 0 w 30"/>
                <a:gd name="T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cubicBezTo>
                    <a:pt x="29" y="2"/>
                    <a:pt x="2" y="35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" name="Freeform 220"/>
            <p:cNvSpPr/>
            <p:nvPr/>
          </p:nvSpPr>
          <p:spPr bwMode="auto">
            <a:xfrm>
              <a:off x="11508638" y="138881"/>
              <a:ext cx="318176" cy="403322"/>
            </a:xfrm>
            <a:custGeom>
              <a:avLst/>
              <a:gdLst>
                <a:gd name="T0" fmla="*/ 30 w 30"/>
                <a:gd name="T1" fmla="*/ 0 h 38"/>
                <a:gd name="T2" fmla="*/ 0 w 30"/>
                <a:gd name="T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8">
                  <a:moveTo>
                    <a:pt x="30" y="0"/>
                  </a:moveTo>
                  <a:cubicBezTo>
                    <a:pt x="28" y="2"/>
                    <a:pt x="2" y="35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" name="Freeform 221"/>
            <p:cNvSpPr/>
            <p:nvPr/>
          </p:nvSpPr>
          <p:spPr bwMode="auto">
            <a:xfrm>
              <a:off x="11795444" y="62698"/>
              <a:ext cx="161329" cy="138922"/>
            </a:xfrm>
            <a:custGeom>
              <a:avLst/>
              <a:gdLst>
                <a:gd name="T0" fmla="*/ 12 w 15"/>
                <a:gd name="T1" fmla="*/ 13 h 13"/>
                <a:gd name="T2" fmla="*/ 14 w 15"/>
                <a:gd name="T3" fmla="*/ 8 h 13"/>
                <a:gd name="T4" fmla="*/ 5 w 15"/>
                <a:gd name="T5" fmla="*/ 1 h 13"/>
                <a:gd name="T6" fmla="*/ 0 w 15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2" y="13"/>
                  </a:moveTo>
                  <a:cubicBezTo>
                    <a:pt x="14" y="12"/>
                    <a:pt x="15" y="9"/>
                    <a:pt x="14" y="8"/>
                  </a:cubicBezTo>
                  <a:cubicBezTo>
                    <a:pt x="12" y="6"/>
                    <a:pt x="6" y="2"/>
                    <a:pt x="5" y="1"/>
                  </a:cubicBezTo>
                  <a:cubicBezTo>
                    <a:pt x="2" y="0"/>
                    <a:pt x="1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" name="Freeform 222"/>
            <p:cNvSpPr/>
            <p:nvPr/>
          </p:nvSpPr>
          <p:spPr bwMode="auto">
            <a:xfrm>
              <a:off x="11392123" y="564609"/>
              <a:ext cx="156847" cy="156847"/>
            </a:xfrm>
            <a:custGeom>
              <a:avLst/>
              <a:gdLst>
                <a:gd name="T0" fmla="*/ 15 w 15"/>
                <a:gd name="T1" fmla="*/ 9 h 15"/>
                <a:gd name="T2" fmla="*/ 0 w 15"/>
                <a:gd name="T3" fmla="*/ 15 h 15"/>
                <a:gd name="T4" fmla="*/ 1 w 1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5" y="9"/>
                  </a:moveTo>
                  <a:cubicBezTo>
                    <a:pt x="10" y="11"/>
                    <a:pt x="5" y="13"/>
                    <a:pt x="0" y="15"/>
                  </a:cubicBezTo>
                  <a:cubicBezTo>
                    <a:pt x="1" y="9"/>
                    <a:pt x="0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6" name="Freeform 223"/>
            <p:cNvSpPr/>
            <p:nvPr/>
          </p:nvSpPr>
          <p:spPr bwMode="auto">
            <a:xfrm>
              <a:off x="11392123" y="649755"/>
              <a:ext cx="49295" cy="71702"/>
            </a:xfrm>
            <a:custGeom>
              <a:avLst/>
              <a:gdLst>
                <a:gd name="T0" fmla="*/ 11 w 11"/>
                <a:gd name="T1" fmla="*/ 12 h 16"/>
                <a:gd name="T2" fmla="*/ 2 w 11"/>
                <a:gd name="T3" fmla="*/ 0 h 16"/>
                <a:gd name="T4" fmla="*/ 0 w 11"/>
                <a:gd name="T5" fmla="*/ 16 h 16"/>
                <a:gd name="T6" fmla="*/ 11 w 11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11" y="12"/>
                  </a:moveTo>
                  <a:lnTo>
                    <a:pt x="2" y="0"/>
                  </a:lnTo>
                  <a:lnTo>
                    <a:pt x="0" y="16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7" name="Freeform 224"/>
            <p:cNvSpPr/>
            <p:nvPr/>
          </p:nvSpPr>
          <p:spPr bwMode="auto">
            <a:xfrm>
              <a:off x="11047058" y="721456"/>
              <a:ext cx="331620" cy="35851"/>
            </a:xfrm>
            <a:custGeom>
              <a:avLst/>
              <a:gdLst>
                <a:gd name="T0" fmla="*/ 0 w 31"/>
                <a:gd name="T1" fmla="*/ 0 h 3"/>
                <a:gd name="T2" fmla="*/ 31 w 31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cubicBezTo>
                    <a:pt x="7" y="3"/>
                    <a:pt x="23" y="0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8" name="组合 1477"/>
          <p:cNvGrpSpPr/>
          <p:nvPr/>
        </p:nvGrpSpPr>
        <p:grpSpPr>
          <a:xfrm>
            <a:off x="10867402" y="197863"/>
            <a:ext cx="255437" cy="255437"/>
            <a:chOff x="11625153" y="690087"/>
            <a:chExt cx="255437" cy="255437"/>
          </a:xfrm>
        </p:grpSpPr>
        <p:sp>
          <p:nvSpPr>
            <p:cNvPr id="28" name="Freeform 225"/>
            <p:cNvSpPr/>
            <p:nvPr/>
          </p:nvSpPr>
          <p:spPr bwMode="auto">
            <a:xfrm>
              <a:off x="11710299" y="775233"/>
              <a:ext cx="85146" cy="85146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5 h 8"/>
                <a:gd name="T4" fmla="*/ 1 w 8"/>
                <a:gd name="T5" fmla="*/ 5 h 8"/>
                <a:gd name="T6" fmla="*/ 4 w 8"/>
                <a:gd name="T7" fmla="*/ 0 h 8"/>
                <a:gd name="T8" fmla="*/ 7 w 8"/>
                <a:gd name="T9" fmla="*/ 2 h 8"/>
                <a:gd name="T10" fmla="*/ 8 w 8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8" y="4"/>
                    <a:pt x="8" y="4"/>
                    <a:pt x="8" y="5"/>
                  </a:cubicBezTo>
                  <a:cubicBezTo>
                    <a:pt x="7" y="8"/>
                    <a:pt x="2" y="7"/>
                    <a:pt x="1" y="5"/>
                  </a:cubicBez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7" y="1"/>
                    <a:pt x="7" y="2"/>
                  </a:cubicBezTo>
                  <a:lnTo>
                    <a:pt x="8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9" name="Freeform 226"/>
            <p:cNvSpPr/>
            <p:nvPr/>
          </p:nvSpPr>
          <p:spPr bwMode="auto">
            <a:xfrm>
              <a:off x="11625153" y="690087"/>
              <a:ext cx="255437" cy="255437"/>
            </a:xfrm>
            <a:custGeom>
              <a:avLst/>
              <a:gdLst>
                <a:gd name="T0" fmla="*/ 14 w 24"/>
                <a:gd name="T1" fmla="*/ 0 h 24"/>
                <a:gd name="T2" fmla="*/ 19 w 24"/>
                <a:gd name="T3" fmla="*/ 2 h 24"/>
                <a:gd name="T4" fmla="*/ 17 w 24"/>
                <a:gd name="T5" fmla="*/ 5 h 24"/>
                <a:gd name="T6" fmla="*/ 19 w 24"/>
                <a:gd name="T7" fmla="*/ 8 h 24"/>
                <a:gd name="T8" fmla="*/ 23 w 24"/>
                <a:gd name="T9" fmla="*/ 7 h 24"/>
                <a:gd name="T10" fmla="*/ 24 w 24"/>
                <a:gd name="T11" fmla="*/ 13 h 24"/>
                <a:gd name="T12" fmla="*/ 20 w 24"/>
                <a:gd name="T13" fmla="*/ 13 h 24"/>
                <a:gd name="T14" fmla="*/ 19 w 24"/>
                <a:gd name="T15" fmla="*/ 16 h 24"/>
                <a:gd name="T16" fmla="*/ 21 w 24"/>
                <a:gd name="T17" fmla="*/ 19 h 24"/>
                <a:gd name="T18" fmla="*/ 17 w 24"/>
                <a:gd name="T19" fmla="*/ 23 h 24"/>
                <a:gd name="T20" fmla="*/ 15 w 24"/>
                <a:gd name="T21" fmla="*/ 20 h 24"/>
                <a:gd name="T22" fmla="*/ 12 w 24"/>
                <a:gd name="T23" fmla="*/ 20 h 24"/>
                <a:gd name="T24" fmla="*/ 10 w 24"/>
                <a:gd name="T25" fmla="*/ 24 h 24"/>
                <a:gd name="T26" fmla="*/ 5 w 24"/>
                <a:gd name="T27" fmla="*/ 22 h 24"/>
                <a:gd name="T28" fmla="*/ 6 w 24"/>
                <a:gd name="T29" fmla="*/ 18 h 24"/>
                <a:gd name="T30" fmla="*/ 5 w 24"/>
                <a:gd name="T31" fmla="*/ 15 h 24"/>
                <a:gd name="T32" fmla="*/ 1 w 24"/>
                <a:gd name="T33" fmla="*/ 16 h 24"/>
                <a:gd name="T34" fmla="*/ 0 w 24"/>
                <a:gd name="T35" fmla="*/ 11 h 24"/>
                <a:gd name="T36" fmla="*/ 4 w 24"/>
                <a:gd name="T37" fmla="*/ 10 h 24"/>
                <a:gd name="T38" fmla="*/ 5 w 24"/>
                <a:gd name="T39" fmla="*/ 8 h 24"/>
                <a:gd name="T40" fmla="*/ 2 w 24"/>
                <a:gd name="T41" fmla="*/ 4 h 24"/>
                <a:gd name="T42" fmla="*/ 7 w 24"/>
                <a:gd name="T43" fmla="*/ 1 h 24"/>
                <a:gd name="T44" fmla="*/ 9 w 24"/>
                <a:gd name="T45" fmla="*/ 4 h 24"/>
                <a:gd name="T46" fmla="*/ 12 w 24"/>
                <a:gd name="T47" fmla="*/ 4 h 24"/>
                <a:gd name="T48" fmla="*/ 14 w 24"/>
                <a:gd name="T4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4">
                  <a:moveTo>
                    <a:pt x="14" y="0"/>
                  </a:moveTo>
                  <a:cubicBezTo>
                    <a:pt x="16" y="0"/>
                    <a:pt x="17" y="1"/>
                    <a:pt x="19" y="2"/>
                  </a:cubicBezTo>
                  <a:cubicBezTo>
                    <a:pt x="19" y="3"/>
                    <a:pt x="18" y="5"/>
                    <a:pt x="17" y="5"/>
                  </a:cubicBezTo>
                  <a:cubicBezTo>
                    <a:pt x="18" y="6"/>
                    <a:pt x="18" y="7"/>
                    <a:pt x="19" y="8"/>
                  </a:cubicBezTo>
                  <a:cubicBezTo>
                    <a:pt x="20" y="8"/>
                    <a:pt x="22" y="8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3" y="13"/>
                    <a:pt x="21" y="13"/>
                    <a:pt x="20" y="13"/>
                  </a:cubicBezTo>
                  <a:cubicBezTo>
                    <a:pt x="20" y="14"/>
                    <a:pt x="19" y="15"/>
                    <a:pt x="19" y="16"/>
                  </a:cubicBezTo>
                  <a:cubicBezTo>
                    <a:pt x="19" y="17"/>
                    <a:pt x="21" y="19"/>
                    <a:pt x="21" y="19"/>
                  </a:cubicBezTo>
                  <a:cubicBezTo>
                    <a:pt x="20" y="21"/>
                    <a:pt x="19" y="22"/>
                    <a:pt x="17" y="23"/>
                  </a:cubicBezTo>
                  <a:cubicBezTo>
                    <a:pt x="17" y="22"/>
                    <a:pt x="15" y="20"/>
                    <a:pt x="15" y="20"/>
                  </a:cubicBezTo>
                  <a:cubicBezTo>
                    <a:pt x="14" y="20"/>
                    <a:pt x="12" y="20"/>
                    <a:pt x="12" y="20"/>
                  </a:cubicBezTo>
                  <a:cubicBezTo>
                    <a:pt x="11" y="21"/>
                    <a:pt x="10" y="23"/>
                    <a:pt x="10" y="24"/>
                  </a:cubicBezTo>
                  <a:cubicBezTo>
                    <a:pt x="8" y="24"/>
                    <a:pt x="7" y="23"/>
                    <a:pt x="5" y="22"/>
                  </a:cubicBezTo>
                  <a:cubicBezTo>
                    <a:pt x="5" y="21"/>
                    <a:pt x="6" y="19"/>
                    <a:pt x="6" y="18"/>
                  </a:cubicBezTo>
                  <a:cubicBezTo>
                    <a:pt x="6" y="18"/>
                    <a:pt x="5" y="16"/>
                    <a:pt x="5" y="15"/>
                  </a:cubicBezTo>
                  <a:cubicBezTo>
                    <a:pt x="4" y="16"/>
                    <a:pt x="2" y="16"/>
                    <a:pt x="1" y="16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1" y="11"/>
                    <a:pt x="3" y="10"/>
                    <a:pt x="4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7"/>
                    <a:pt x="3" y="5"/>
                    <a:pt x="2" y="4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7" y="1"/>
                    <a:pt x="9" y="3"/>
                    <a:pt x="9" y="4"/>
                  </a:cubicBezTo>
                  <a:cubicBezTo>
                    <a:pt x="10" y="4"/>
                    <a:pt x="11" y="4"/>
                    <a:pt x="12" y="4"/>
                  </a:cubicBezTo>
                  <a:lnTo>
                    <a:pt x="14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4" name="组合 1473"/>
          <p:cNvGrpSpPr/>
          <p:nvPr/>
        </p:nvGrpSpPr>
        <p:grpSpPr>
          <a:xfrm>
            <a:off x="11331219" y="5026866"/>
            <a:ext cx="354027" cy="340583"/>
            <a:chOff x="11773038" y="3638816"/>
            <a:chExt cx="354027" cy="340583"/>
          </a:xfrm>
        </p:grpSpPr>
        <p:sp>
          <p:nvSpPr>
            <p:cNvPr id="30" name="Freeform 227"/>
            <p:cNvSpPr/>
            <p:nvPr/>
          </p:nvSpPr>
          <p:spPr bwMode="auto">
            <a:xfrm>
              <a:off x="11889553" y="3755331"/>
              <a:ext cx="116515" cy="116515"/>
            </a:xfrm>
            <a:custGeom>
              <a:avLst/>
              <a:gdLst>
                <a:gd name="T0" fmla="*/ 11 w 11"/>
                <a:gd name="T1" fmla="*/ 4 h 11"/>
                <a:gd name="T2" fmla="*/ 11 w 11"/>
                <a:gd name="T3" fmla="*/ 7 h 11"/>
                <a:gd name="T4" fmla="*/ 2 w 11"/>
                <a:gd name="T5" fmla="*/ 7 h 11"/>
                <a:gd name="T6" fmla="*/ 6 w 11"/>
                <a:gd name="T7" fmla="*/ 0 h 11"/>
                <a:gd name="T8" fmla="*/ 10 w 11"/>
                <a:gd name="T9" fmla="*/ 3 h 11"/>
                <a:gd name="T10" fmla="*/ 11 w 11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4"/>
                  </a:moveTo>
                  <a:cubicBezTo>
                    <a:pt x="11" y="5"/>
                    <a:pt x="11" y="6"/>
                    <a:pt x="11" y="7"/>
                  </a:cubicBezTo>
                  <a:cubicBezTo>
                    <a:pt x="10" y="11"/>
                    <a:pt x="3" y="10"/>
                    <a:pt x="2" y="7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8" y="0"/>
                    <a:pt x="10" y="1"/>
                    <a:pt x="10" y="3"/>
                  </a:cubicBezTo>
                  <a:lnTo>
                    <a:pt x="11" y="4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1" name="Freeform 228"/>
            <p:cNvSpPr/>
            <p:nvPr/>
          </p:nvSpPr>
          <p:spPr bwMode="auto">
            <a:xfrm>
              <a:off x="11773038" y="3638816"/>
              <a:ext cx="354027" cy="340583"/>
            </a:xfrm>
            <a:custGeom>
              <a:avLst/>
              <a:gdLst>
                <a:gd name="T0" fmla="*/ 19 w 33"/>
                <a:gd name="T1" fmla="*/ 0 h 32"/>
                <a:gd name="T2" fmla="*/ 26 w 33"/>
                <a:gd name="T3" fmla="*/ 3 h 32"/>
                <a:gd name="T4" fmla="*/ 24 w 33"/>
                <a:gd name="T5" fmla="*/ 8 h 32"/>
                <a:gd name="T6" fmla="*/ 26 w 33"/>
                <a:gd name="T7" fmla="*/ 11 h 32"/>
                <a:gd name="T8" fmla="*/ 32 w 33"/>
                <a:gd name="T9" fmla="*/ 10 h 32"/>
                <a:gd name="T10" fmla="*/ 33 w 33"/>
                <a:gd name="T11" fmla="*/ 18 h 32"/>
                <a:gd name="T12" fmla="*/ 28 w 33"/>
                <a:gd name="T13" fmla="*/ 18 h 32"/>
                <a:gd name="T14" fmla="*/ 26 w 33"/>
                <a:gd name="T15" fmla="*/ 22 h 32"/>
                <a:gd name="T16" fmla="*/ 30 w 33"/>
                <a:gd name="T17" fmla="*/ 26 h 32"/>
                <a:gd name="T18" fmla="*/ 24 w 33"/>
                <a:gd name="T19" fmla="*/ 31 h 32"/>
                <a:gd name="T20" fmla="*/ 21 w 33"/>
                <a:gd name="T21" fmla="*/ 27 h 32"/>
                <a:gd name="T22" fmla="*/ 16 w 33"/>
                <a:gd name="T23" fmla="*/ 27 h 32"/>
                <a:gd name="T24" fmla="*/ 15 w 33"/>
                <a:gd name="T25" fmla="*/ 32 h 32"/>
                <a:gd name="T26" fmla="*/ 7 w 33"/>
                <a:gd name="T27" fmla="*/ 30 h 32"/>
                <a:gd name="T28" fmla="*/ 9 w 33"/>
                <a:gd name="T29" fmla="*/ 25 h 32"/>
                <a:gd name="T30" fmla="*/ 8 w 33"/>
                <a:gd name="T31" fmla="*/ 21 h 32"/>
                <a:gd name="T32" fmla="*/ 2 w 33"/>
                <a:gd name="T33" fmla="*/ 22 h 32"/>
                <a:gd name="T34" fmla="*/ 0 w 33"/>
                <a:gd name="T35" fmla="*/ 15 h 32"/>
                <a:gd name="T36" fmla="*/ 6 w 33"/>
                <a:gd name="T37" fmla="*/ 14 h 32"/>
                <a:gd name="T38" fmla="*/ 8 w 33"/>
                <a:gd name="T39" fmla="*/ 10 h 32"/>
                <a:gd name="T40" fmla="*/ 4 w 33"/>
                <a:gd name="T41" fmla="*/ 6 h 32"/>
                <a:gd name="T42" fmla="*/ 10 w 33"/>
                <a:gd name="T43" fmla="*/ 1 h 32"/>
                <a:gd name="T44" fmla="*/ 13 w 33"/>
                <a:gd name="T45" fmla="*/ 6 h 32"/>
                <a:gd name="T46" fmla="*/ 17 w 33"/>
                <a:gd name="T47" fmla="*/ 6 h 32"/>
                <a:gd name="T48" fmla="*/ 19 w 33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32">
                  <a:moveTo>
                    <a:pt x="19" y="0"/>
                  </a:moveTo>
                  <a:cubicBezTo>
                    <a:pt x="22" y="1"/>
                    <a:pt x="24" y="2"/>
                    <a:pt x="26" y="3"/>
                  </a:cubicBezTo>
                  <a:cubicBezTo>
                    <a:pt x="26" y="4"/>
                    <a:pt x="25" y="7"/>
                    <a:pt x="24" y="8"/>
                  </a:cubicBezTo>
                  <a:cubicBezTo>
                    <a:pt x="25" y="8"/>
                    <a:pt x="25" y="10"/>
                    <a:pt x="26" y="11"/>
                  </a:cubicBezTo>
                  <a:cubicBezTo>
                    <a:pt x="28" y="11"/>
                    <a:pt x="31" y="11"/>
                    <a:pt x="32" y="10"/>
                  </a:cubicBezTo>
                  <a:cubicBezTo>
                    <a:pt x="33" y="13"/>
                    <a:pt x="33" y="15"/>
                    <a:pt x="33" y="18"/>
                  </a:cubicBezTo>
                  <a:cubicBezTo>
                    <a:pt x="32" y="18"/>
                    <a:pt x="29" y="18"/>
                    <a:pt x="28" y="18"/>
                  </a:cubicBezTo>
                  <a:cubicBezTo>
                    <a:pt x="27" y="19"/>
                    <a:pt x="27" y="21"/>
                    <a:pt x="26" y="22"/>
                  </a:cubicBezTo>
                  <a:cubicBezTo>
                    <a:pt x="27" y="23"/>
                    <a:pt x="28" y="25"/>
                    <a:pt x="30" y="26"/>
                  </a:cubicBezTo>
                  <a:cubicBezTo>
                    <a:pt x="28" y="28"/>
                    <a:pt x="26" y="30"/>
                    <a:pt x="24" y="31"/>
                  </a:cubicBezTo>
                  <a:cubicBezTo>
                    <a:pt x="23" y="30"/>
                    <a:pt x="21" y="28"/>
                    <a:pt x="21" y="27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6" y="28"/>
                    <a:pt x="15" y="31"/>
                    <a:pt x="15" y="32"/>
                  </a:cubicBezTo>
                  <a:cubicBezTo>
                    <a:pt x="12" y="32"/>
                    <a:pt x="10" y="31"/>
                    <a:pt x="7" y="30"/>
                  </a:cubicBezTo>
                  <a:cubicBezTo>
                    <a:pt x="8" y="29"/>
                    <a:pt x="9" y="26"/>
                    <a:pt x="9" y="25"/>
                  </a:cubicBezTo>
                  <a:cubicBezTo>
                    <a:pt x="9" y="24"/>
                    <a:pt x="8" y="22"/>
                    <a:pt x="8" y="21"/>
                  </a:cubicBezTo>
                  <a:cubicBezTo>
                    <a:pt x="6" y="21"/>
                    <a:pt x="3" y="22"/>
                    <a:pt x="2" y="22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2" y="14"/>
                    <a:pt x="5" y="14"/>
                    <a:pt x="6" y="14"/>
                  </a:cubicBezTo>
                  <a:cubicBezTo>
                    <a:pt x="6" y="13"/>
                    <a:pt x="8" y="10"/>
                    <a:pt x="8" y="10"/>
                  </a:cubicBezTo>
                  <a:cubicBezTo>
                    <a:pt x="7" y="9"/>
                    <a:pt x="5" y="7"/>
                    <a:pt x="4" y="6"/>
                  </a:cubicBezTo>
                  <a:cubicBezTo>
                    <a:pt x="6" y="4"/>
                    <a:pt x="8" y="3"/>
                    <a:pt x="10" y="1"/>
                  </a:cubicBezTo>
                  <a:cubicBezTo>
                    <a:pt x="11" y="2"/>
                    <a:pt x="12" y="5"/>
                    <a:pt x="13" y="6"/>
                  </a:cubicBezTo>
                  <a:cubicBezTo>
                    <a:pt x="14" y="6"/>
                    <a:pt x="16" y="6"/>
                    <a:pt x="17" y="6"/>
                  </a:cubicBezTo>
                  <a:lnTo>
                    <a:pt x="19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6" name="组合 1475"/>
          <p:cNvGrpSpPr/>
          <p:nvPr/>
        </p:nvGrpSpPr>
        <p:grpSpPr>
          <a:xfrm>
            <a:off x="8635817" y="1465256"/>
            <a:ext cx="501912" cy="510873"/>
            <a:chOff x="11920922" y="1554988"/>
            <a:chExt cx="501912" cy="510873"/>
          </a:xfrm>
        </p:grpSpPr>
        <p:sp>
          <p:nvSpPr>
            <p:cNvPr id="32" name="Freeform 229"/>
            <p:cNvSpPr/>
            <p:nvPr/>
          </p:nvSpPr>
          <p:spPr bwMode="auto">
            <a:xfrm>
              <a:off x="11920922" y="1563950"/>
              <a:ext cx="501912" cy="501911"/>
            </a:xfrm>
            <a:custGeom>
              <a:avLst/>
              <a:gdLst>
                <a:gd name="T0" fmla="*/ 12 w 47"/>
                <a:gd name="T1" fmla="*/ 5 h 47"/>
                <a:gd name="T2" fmla="*/ 0 w 47"/>
                <a:gd name="T3" fmla="*/ 10 h 47"/>
                <a:gd name="T4" fmla="*/ 2 w 47"/>
                <a:gd name="T5" fmla="*/ 47 h 47"/>
                <a:gd name="T6" fmla="*/ 47 w 47"/>
                <a:gd name="T7" fmla="*/ 40 h 47"/>
                <a:gd name="T8" fmla="*/ 33 w 47"/>
                <a:gd name="T9" fmla="*/ 0 h 47"/>
                <a:gd name="T10" fmla="*/ 17 w 47"/>
                <a:gd name="T11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7">
                  <a:moveTo>
                    <a:pt x="12" y="5"/>
                  </a:moveTo>
                  <a:cubicBezTo>
                    <a:pt x="5" y="7"/>
                    <a:pt x="0" y="9"/>
                    <a:pt x="0" y="10"/>
                  </a:cubicBezTo>
                  <a:cubicBezTo>
                    <a:pt x="1" y="13"/>
                    <a:pt x="2" y="41"/>
                    <a:pt x="2" y="47"/>
                  </a:cubicBezTo>
                  <a:cubicBezTo>
                    <a:pt x="15" y="46"/>
                    <a:pt x="47" y="40"/>
                    <a:pt x="47" y="40"/>
                  </a:cubicBezTo>
                  <a:cubicBezTo>
                    <a:pt x="41" y="29"/>
                    <a:pt x="34" y="4"/>
                    <a:pt x="33" y="0"/>
                  </a:cubicBezTo>
                  <a:cubicBezTo>
                    <a:pt x="31" y="1"/>
                    <a:pt x="24" y="2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3" name="Freeform 230"/>
            <p:cNvSpPr/>
            <p:nvPr/>
          </p:nvSpPr>
          <p:spPr bwMode="auto">
            <a:xfrm>
              <a:off x="12041919" y="1554988"/>
              <a:ext cx="71702" cy="116515"/>
            </a:xfrm>
            <a:custGeom>
              <a:avLst/>
              <a:gdLst>
                <a:gd name="T0" fmla="*/ 2 w 7"/>
                <a:gd name="T1" fmla="*/ 11 h 11"/>
                <a:gd name="T2" fmla="*/ 7 w 7"/>
                <a:gd name="T3" fmla="*/ 9 h 11"/>
                <a:gd name="T4" fmla="*/ 4 w 7"/>
                <a:gd name="T5" fmla="*/ 0 h 11"/>
                <a:gd name="T6" fmla="*/ 0 w 7"/>
                <a:gd name="T7" fmla="*/ 1 h 11"/>
                <a:gd name="T8" fmla="*/ 2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3" y="11"/>
                    <a:pt x="5" y="10"/>
                    <a:pt x="7" y="9"/>
                  </a:cubicBezTo>
                  <a:cubicBezTo>
                    <a:pt x="6" y="6"/>
                    <a:pt x="5" y="3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1" y="9"/>
                    <a:pt x="2" y="1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4" name="Freeform 231"/>
            <p:cNvSpPr/>
            <p:nvPr/>
          </p:nvSpPr>
          <p:spPr bwMode="auto">
            <a:xfrm>
              <a:off x="11988143" y="1702872"/>
              <a:ext cx="241993" cy="62739"/>
            </a:xfrm>
            <a:custGeom>
              <a:avLst/>
              <a:gdLst>
                <a:gd name="T0" fmla="*/ 0 w 23"/>
                <a:gd name="T1" fmla="*/ 6 h 6"/>
                <a:gd name="T2" fmla="*/ 13 w 23"/>
                <a:gd name="T3" fmla="*/ 3 h 6"/>
                <a:gd name="T4" fmla="*/ 19 w 23"/>
                <a:gd name="T5" fmla="*/ 1 h 6"/>
                <a:gd name="T6" fmla="*/ 21 w 23"/>
                <a:gd name="T7" fmla="*/ 1 h 6"/>
                <a:gd name="T8" fmla="*/ 22 w 2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3" y="4"/>
                    <a:pt x="9" y="4"/>
                    <a:pt x="13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0"/>
                    <a:pt x="2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5" name="Freeform 232"/>
            <p:cNvSpPr/>
            <p:nvPr/>
          </p:nvSpPr>
          <p:spPr bwMode="auto">
            <a:xfrm>
              <a:off x="11988143" y="1756648"/>
              <a:ext cx="255437" cy="85146"/>
            </a:xfrm>
            <a:custGeom>
              <a:avLst/>
              <a:gdLst>
                <a:gd name="T0" fmla="*/ 0 w 24"/>
                <a:gd name="T1" fmla="*/ 8 h 8"/>
                <a:gd name="T2" fmla="*/ 24 w 24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8">
                  <a:moveTo>
                    <a:pt x="0" y="8"/>
                  </a:moveTo>
                  <a:cubicBezTo>
                    <a:pt x="7" y="5"/>
                    <a:pt x="18" y="3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6" name="Freeform 233"/>
            <p:cNvSpPr/>
            <p:nvPr/>
          </p:nvSpPr>
          <p:spPr bwMode="auto">
            <a:xfrm>
              <a:off x="12019512" y="1819387"/>
              <a:ext cx="233030" cy="76183"/>
            </a:xfrm>
            <a:custGeom>
              <a:avLst/>
              <a:gdLst>
                <a:gd name="T0" fmla="*/ 0 w 22"/>
                <a:gd name="T1" fmla="*/ 7 h 7"/>
                <a:gd name="T2" fmla="*/ 14 w 22"/>
                <a:gd name="T3" fmla="*/ 2 h 7"/>
                <a:gd name="T4" fmla="*/ 22 w 2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4" y="6"/>
                    <a:pt x="10" y="4"/>
                    <a:pt x="14" y="2"/>
                  </a:cubicBezTo>
                  <a:cubicBezTo>
                    <a:pt x="16" y="2"/>
                    <a:pt x="20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7" name="Freeform 234"/>
            <p:cNvSpPr/>
            <p:nvPr/>
          </p:nvSpPr>
          <p:spPr bwMode="auto">
            <a:xfrm>
              <a:off x="12050882" y="1926940"/>
              <a:ext cx="94108" cy="31369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3"/>
                    <a:pt x="7" y="1"/>
                    <a:pt x="9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5" name="组合 1474"/>
          <p:cNvGrpSpPr/>
          <p:nvPr/>
        </p:nvGrpSpPr>
        <p:grpSpPr>
          <a:xfrm>
            <a:off x="11654590" y="4182924"/>
            <a:ext cx="342111" cy="324105"/>
            <a:chOff x="11880590" y="3266864"/>
            <a:chExt cx="255437" cy="241993"/>
          </a:xfrm>
        </p:grpSpPr>
        <p:sp>
          <p:nvSpPr>
            <p:cNvPr id="38" name="Freeform 235"/>
            <p:cNvSpPr/>
            <p:nvPr/>
          </p:nvSpPr>
          <p:spPr bwMode="auto">
            <a:xfrm>
              <a:off x="11880590" y="3266864"/>
              <a:ext cx="192698" cy="138922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1" y="12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3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9" name="Freeform 236"/>
            <p:cNvSpPr/>
            <p:nvPr/>
          </p:nvSpPr>
          <p:spPr bwMode="auto">
            <a:xfrm>
              <a:off x="11943329" y="3374416"/>
              <a:ext cx="192698" cy="134441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2" y="13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4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8" name="组合 1497"/>
          <p:cNvGrpSpPr/>
          <p:nvPr/>
        </p:nvGrpSpPr>
        <p:grpSpPr>
          <a:xfrm>
            <a:off x="2151686" y="4822803"/>
            <a:ext cx="1307345" cy="2031054"/>
            <a:chOff x="2005765" y="5144674"/>
            <a:chExt cx="1307345" cy="2031054"/>
          </a:xfrm>
        </p:grpSpPr>
        <p:sp>
          <p:nvSpPr>
            <p:cNvPr id="1288" name="Freeform 267"/>
            <p:cNvSpPr/>
            <p:nvPr/>
          </p:nvSpPr>
          <p:spPr bwMode="auto">
            <a:xfrm>
              <a:off x="2005765" y="5144674"/>
              <a:ext cx="1307345" cy="887127"/>
            </a:xfrm>
            <a:custGeom>
              <a:avLst/>
              <a:gdLst>
                <a:gd name="T0" fmla="*/ 3 w 118"/>
                <a:gd name="T1" fmla="*/ 6 h 80"/>
                <a:gd name="T2" fmla="*/ 2 w 118"/>
                <a:gd name="T3" fmla="*/ 60 h 80"/>
                <a:gd name="T4" fmla="*/ 8 w 118"/>
                <a:gd name="T5" fmla="*/ 78 h 80"/>
                <a:gd name="T6" fmla="*/ 102 w 118"/>
                <a:gd name="T7" fmla="*/ 78 h 80"/>
                <a:gd name="T8" fmla="*/ 116 w 118"/>
                <a:gd name="T9" fmla="*/ 71 h 80"/>
                <a:gd name="T10" fmla="*/ 113 w 118"/>
                <a:gd name="T11" fmla="*/ 16 h 80"/>
                <a:gd name="T12" fmla="*/ 104 w 118"/>
                <a:gd name="T13" fmla="*/ 4 h 80"/>
                <a:gd name="T14" fmla="*/ 50 w 118"/>
                <a:gd name="T15" fmla="*/ 2 h 80"/>
                <a:gd name="T16" fmla="*/ 3 w 118"/>
                <a:gd name="T17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0">
                  <a:moveTo>
                    <a:pt x="3" y="6"/>
                  </a:moveTo>
                  <a:cubicBezTo>
                    <a:pt x="0" y="12"/>
                    <a:pt x="1" y="44"/>
                    <a:pt x="2" y="60"/>
                  </a:cubicBezTo>
                  <a:cubicBezTo>
                    <a:pt x="2" y="67"/>
                    <a:pt x="3" y="74"/>
                    <a:pt x="8" y="78"/>
                  </a:cubicBezTo>
                  <a:cubicBezTo>
                    <a:pt x="13" y="80"/>
                    <a:pt x="78" y="77"/>
                    <a:pt x="102" y="78"/>
                  </a:cubicBezTo>
                  <a:cubicBezTo>
                    <a:pt x="110" y="78"/>
                    <a:pt x="114" y="79"/>
                    <a:pt x="116" y="71"/>
                  </a:cubicBezTo>
                  <a:cubicBezTo>
                    <a:pt x="118" y="66"/>
                    <a:pt x="115" y="28"/>
                    <a:pt x="113" y="16"/>
                  </a:cubicBezTo>
                  <a:cubicBezTo>
                    <a:pt x="111" y="9"/>
                    <a:pt x="112" y="6"/>
                    <a:pt x="104" y="4"/>
                  </a:cubicBezTo>
                  <a:cubicBezTo>
                    <a:pt x="98" y="3"/>
                    <a:pt x="62" y="2"/>
                    <a:pt x="50" y="2"/>
                  </a:cubicBezTo>
                  <a:cubicBezTo>
                    <a:pt x="38" y="3"/>
                    <a:pt x="7" y="0"/>
                    <a:pt x="3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89" name="Freeform 268"/>
            <p:cNvSpPr/>
            <p:nvPr/>
          </p:nvSpPr>
          <p:spPr bwMode="auto">
            <a:xfrm>
              <a:off x="2094478" y="5224048"/>
              <a:ext cx="1129920" cy="733047"/>
            </a:xfrm>
            <a:custGeom>
              <a:avLst/>
              <a:gdLst>
                <a:gd name="T0" fmla="*/ 3 w 102"/>
                <a:gd name="T1" fmla="*/ 5 h 66"/>
                <a:gd name="T2" fmla="*/ 1 w 102"/>
                <a:gd name="T3" fmla="*/ 50 h 66"/>
                <a:gd name="T4" fmla="*/ 7 w 102"/>
                <a:gd name="T5" fmla="*/ 64 h 66"/>
                <a:gd name="T6" fmla="*/ 88 w 102"/>
                <a:gd name="T7" fmla="*/ 64 h 66"/>
                <a:gd name="T8" fmla="*/ 100 w 102"/>
                <a:gd name="T9" fmla="*/ 59 h 66"/>
                <a:gd name="T10" fmla="*/ 97 w 102"/>
                <a:gd name="T11" fmla="*/ 14 h 66"/>
                <a:gd name="T12" fmla="*/ 90 w 102"/>
                <a:gd name="T13" fmla="*/ 4 h 66"/>
                <a:gd name="T14" fmla="*/ 43 w 102"/>
                <a:gd name="T15" fmla="*/ 2 h 66"/>
                <a:gd name="T16" fmla="*/ 3 w 102"/>
                <a:gd name="T17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66">
                  <a:moveTo>
                    <a:pt x="3" y="5"/>
                  </a:moveTo>
                  <a:cubicBezTo>
                    <a:pt x="0" y="10"/>
                    <a:pt x="1" y="37"/>
                    <a:pt x="1" y="50"/>
                  </a:cubicBezTo>
                  <a:cubicBezTo>
                    <a:pt x="2" y="55"/>
                    <a:pt x="2" y="61"/>
                    <a:pt x="7" y="64"/>
                  </a:cubicBezTo>
                  <a:cubicBezTo>
                    <a:pt x="11" y="66"/>
                    <a:pt x="67" y="64"/>
                    <a:pt x="88" y="64"/>
                  </a:cubicBezTo>
                  <a:cubicBezTo>
                    <a:pt x="95" y="64"/>
                    <a:pt x="99" y="65"/>
                    <a:pt x="100" y="59"/>
                  </a:cubicBezTo>
                  <a:cubicBezTo>
                    <a:pt x="102" y="54"/>
                    <a:pt x="99" y="23"/>
                    <a:pt x="97" y="14"/>
                  </a:cubicBezTo>
                  <a:cubicBezTo>
                    <a:pt x="96" y="7"/>
                    <a:pt x="97" y="5"/>
                    <a:pt x="90" y="4"/>
                  </a:cubicBezTo>
                  <a:cubicBezTo>
                    <a:pt x="84" y="3"/>
                    <a:pt x="54" y="2"/>
                    <a:pt x="43" y="2"/>
                  </a:cubicBezTo>
                  <a:cubicBezTo>
                    <a:pt x="32" y="2"/>
                    <a:pt x="6" y="0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0" name="Freeform 269"/>
            <p:cNvSpPr/>
            <p:nvPr/>
          </p:nvSpPr>
          <p:spPr bwMode="auto">
            <a:xfrm>
              <a:off x="2169183" y="5256732"/>
              <a:ext cx="756392" cy="677018"/>
            </a:xfrm>
            <a:custGeom>
              <a:avLst/>
              <a:gdLst>
                <a:gd name="T0" fmla="*/ 0 w 68"/>
                <a:gd name="T1" fmla="*/ 61 h 61"/>
                <a:gd name="T2" fmla="*/ 68 w 68"/>
                <a:gd name="T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8" h="61">
                  <a:moveTo>
                    <a:pt x="0" y="61"/>
                  </a:moveTo>
                  <a:cubicBezTo>
                    <a:pt x="6" y="59"/>
                    <a:pt x="58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1" name="Freeform 270"/>
            <p:cNvSpPr/>
            <p:nvPr/>
          </p:nvSpPr>
          <p:spPr bwMode="auto">
            <a:xfrm>
              <a:off x="2468005" y="5289416"/>
              <a:ext cx="667680" cy="653673"/>
            </a:xfrm>
            <a:custGeom>
              <a:avLst/>
              <a:gdLst>
                <a:gd name="T0" fmla="*/ 0 w 60"/>
                <a:gd name="T1" fmla="*/ 59 h 59"/>
                <a:gd name="T2" fmla="*/ 60 w 60"/>
                <a:gd name="T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cubicBezTo>
                    <a:pt x="12" y="47"/>
                    <a:pt x="50" y="8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2" name="Freeform 271"/>
            <p:cNvSpPr/>
            <p:nvPr/>
          </p:nvSpPr>
          <p:spPr bwMode="auto">
            <a:xfrm>
              <a:off x="2916238" y="5588237"/>
              <a:ext cx="275476" cy="345513"/>
            </a:xfrm>
            <a:custGeom>
              <a:avLst/>
              <a:gdLst>
                <a:gd name="T0" fmla="*/ 0 w 25"/>
                <a:gd name="T1" fmla="*/ 31 h 31"/>
                <a:gd name="T2" fmla="*/ 25 w 25"/>
                <a:gd name="T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31">
                  <a:moveTo>
                    <a:pt x="0" y="31"/>
                  </a:moveTo>
                  <a:cubicBezTo>
                    <a:pt x="7" y="23"/>
                    <a:pt x="20" y="8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3" name="Freeform 272"/>
            <p:cNvSpPr/>
            <p:nvPr/>
          </p:nvSpPr>
          <p:spPr bwMode="auto">
            <a:xfrm>
              <a:off x="2393300" y="6008456"/>
              <a:ext cx="574298" cy="266138"/>
            </a:xfrm>
            <a:custGeom>
              <a:avLst/>
              <a:gdLst>
                <a:gd name="T0" fmla="*/ 17 w 52"/>
                <a:gd name="T1" fmla="*/ 1 h 24"/>
                <a:gd name="T2" fmla="*/ 17 w 52"/>
                <a:gd name="T3" fmla="*/ 14 h 24"/>
                <a:gd name="T4" fmla="*/ 0 w 52"/>
                <a:gd name="T5" fmla="*/ 15 h 24"/>
                <a:gd name="T6" fmla="*/ 0 w 52"/>
                <a:gd name="T7" fmla="*/ 23 h 24"/>
                <a:gd name="T8" fmla="*/ 51 w 52"/>
                <a:gd name="T9" fmla="*/ 22 h 24"/>
                <a:gd name="T10" fmla="*/ 51 w 52"/>
                <a:gd name="T11" fmla="*/ 16 h 24"/>
                <a:gd name="T12" fmla="*/ 34 w 52"/>
                <a:gd name="T13" fmla="*/ 14 h 24"/>
                <a:gd name="T14" fmla="*/ 33 w 52"/>
                <a:gd name="T15" fmla="*/ 0 h 24"/>
                <a:gd name="T16" fmla="*/ 17 w 52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4">
                  <a:moveTo>
                    <a:pt x="17" y="1"/>
                  </a:moveTo>
                  <a:cubicBezTo>
                    <a:pt x="17" y="4"/>
                    <a:pt x="16" y="11"/>
                    <a:pt x="17" y="14"/>
                  </a:cubicBezTo>
                  <a:cubicBezTo>
                    <a:pt x="13" y="15"/>
                    <a:pt x="3" y="15"/>
                    <a:pt x="0" y="15"/>
                  </a:cubicBezTo>
                  <a:cubicBezTo>
                    <a:pt x="0" y="17"/>
                    <a:pt x="0" y="21"/>
                    <a:pt x="0" y="23"/>
                  </a:cubicBezTo>
                  <a:cubicBezTo>
                    <a:pt x="8" y="24"/>
                    <a:pt x="43" y="23"/>
                    <a:pt x="51" y="22"/>
                  </a:cubicBezTo>
                  <a:cubicBezTo>
                    <a:pt x="51" y="21"/>
                    <a:pt x="52" y="17"/>
                    <a:pt x="51" y="16"/>
                  </a:cubicBezTo>
                  <a:cubicBezTo>
                    <a:pt x="50" y="15"/>
                    <a:pt x="38" y="15"/>
                    <a:pt x="34" y="14"/>
                  </a:cubicBezTo>
                  <a:cubicBezTo>
                    <a:pt x="34" y="10"/>
                    <a:pt x="33" y="4"/>
                    <a:pt x="33" y="0"/>
                  </a:cubicBezTo>
                  <a:lnTo>
                    <a:pt x="17" y="1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4" name="Freeform 273"/>
            <p:cNvSpPr/>
            <p:nvPr/>
          </p:nvSpPr>
          <p:spPr bwMode="auto">
            <a:xfrm>
              <a:off x="2393300" y="6255917"/>
              <a:ext cx="564960" cy="74705"/>
            </a:xfrm>
            <a:custGeom>
              <a:avLst/>
              <a:gdLst>
                <a:gd name="T0" fmla="*/ 0 w 51"/>
                <a:gd name="T1" fmla="*/ 1 h 7"/>
                <a:gd name="T2" fmla="*/ 1 w 51"/>
                <a:gd name="T3" fmla="*/ 7 h 7"/>
                <a:gd name="T4" fmla="*/ 47 w 51"/>
                <a:gd name="T5" fmla="*/ 6 h 7"/>
                <a:gd name="T6" fmla="*/ 51 w 51"/>
                <a:gd name="T7" fmla="*/ 6 h 7"/>
                <a:gd name="T8" fmla="*/ 51 w 5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">
                  <a:moveTo>
                    <a:pt x="0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16" y="7"/>
                    <a:pt x="32" y="6"/>
                    <a:pt x="47" y="6"/>
                  </a:cubicBezTo>
                  <a:cubicBezTo>
                    <a:pt x="48" y="6"/>
                    <a:pt x="50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5" name="Freeform 274"/>
            <p:cNvSpPr/>
            <p:nvPr/>
          </p:nvSpPr>
          <p:spPr bwMode="auto">
            <a:xfrm>
              <a:off x="2449329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4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6" name="Freeform 275"/>
            <p:cNvSpPr/>
            <p:nvPr/>
          </p:nvSpPr>
          <p:spPr bwMode="auto">
            <a:xfrm>
              <a:off x="2514696" y="6274594"/>
              <a:ext cx="9338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7" name="Freeform 276"/>
            <p:cNvSpPr/>
            <p:nvPr/>
          </p:nvSpPr>
          <p:spPr bwMode="auto">
            <a:xfrm>
              <a:off x="2580063" y="6274594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8" name="Freeform 277"/>
            <p:cNvSpPr/>
            <p:nvPr/>
          </p:nvSpPr>
          <p:spPr bwMode="auto">
            <a:xfrm>
              <a:off x="2645430" y="6274594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9" name="Freeform 278"/>
            <p:cNvSpPr/>
            <p:nvPr/>
          </p:nvSpPr>
          <p:spPr bwMode="auto">
            <a:xfrm>
              <a:off x="2701459" y="6274594"/>
              <a:ext cx="14007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0" name="Freeform 279"/>
            <p:cNvSpPr/>
            <p:nvPr/>
          </p:nvSpPr>
          <p:spPr bwMode="auto">
            <a:xfrm>
              <a:off x="2771496" y="6265255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1" name="Freeform 280"/>
            <p:cNvSpPr/>
            <p:nvPr/>
          </p:nvSpPr>
          <p:spPr bwMode="auto">
            <a:xfrm>
              <a:off x="2836863" y="6265255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2" name="Freeform 281"/>
            <p:cNvSpPr/>
            <p:nvPr/>
          </p:nvSpPr>
          <p:spPr bwMode="auto">
            <a:xfrm>
              <a:off x="2892892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3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3" name="Freeform 282"/>
            <p:cNvSpPr/>
            <p:nvPr/>
          </p:nvSpPr>
          <p:spPr bwMode="auto">
            <a:xfrm>
              <a:off x="2948921" y="6732164"/>
              <a:ext cx="308160" cy="364189"/>
            </a:xfrm>
            <a:custGeom>
              <a:avLst/>
              <a:gdLst>
                <a:gd name="T0" fmla="*/ 12 w 28"/>
                <a:gd name="T1" fmla="*/ 32 h 33"/>
                <a:gd name="T2" fmla="*/ 24 w 28"/>
                <a:gd name="T3" fmla="*/ 7 h 33"/>
                <a:gd name="T4" fmla="*/ 13 w 28"/>
                <a:gd name="T5" fmla="*/ 0 h 33"/>
                <a:gd name="T6" fmla="*/ 3 w 28"/>
                <a:gd name="T7" fmla="*/ 8 h 33"/>
                <a:gd name="T8" fmla="*/ 12 w 28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12" y="32"/>
                  </a:moveTo>
                  <a:cubicBezTo>
                    <a:pt x="26" y="33"/>
                    <a:pt x="28" y="16"/>
                    <a:pt x="24" y="7"/>
                  </a:cubicBezTo>
                  <a:cubicBezTo>
                    <a:pt x="21" y="2"/>
                    <a:pt x="18" y="0"/>
                    <a:pt x="13" y="0"/>
                  </a:cubicBezTo>
                  <a:cubicBezTo>
                    <a:pt x="7" y="1"/>
                    <a:pt x="4" y="4"/>
                    <a:pt x="3" y="8"/>
                  </a:cubicBezTo>
                  <a:cubicBezTo>
                    <a:pt x="0" y="18"/>
                    <a:pt x="1" y="31"/>
                    <a:pt x="12" y="3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4" name="Freeform 283"/>
            <p:cNvSpPr/>
            <p:nvPr/>
          </p:nvSpPr>
          <p:spPr bwMode="auto">
            <a:xfrm>
              <a:off x="2981605" y="6853561"/>
              <a:ext cx="233454" cy="23345"/>
            </a:xfrm>
            <a:custGeom>
              <a:avLst/>
              <a:gdLst>
                <a:gd name="T0" fmla="*/ 0 w 21"/>
                <a:gd name="T1" fmla="*/ 0 h 2"/>
                <a:gd name="T2" fmla="*/ 21 w 21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">
                  <a:moveTo>
                    <a:pt x="0" y="0"/>
                  </a:moveTo>
                  <a:cubicBezTo>
                    <a:pt x="7" y="2"/>
                    <a:pt x="14" y="1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5" name="Freeform 284"/>
            <p:cNvSpPr/>
            <p:nvPr/>
          </p:nvSpPr>
          <p:spPr bwMode="auto">
            <a:xfrm>
              <a:off x="3093663" y="6732164"/>
              <a:ext cx="9338" cy="130735"/>
            </a:xfrm>
            <a:custGeom>
              <a:avLst/>
              <a:gdLst>
                <a:gd name="T0" fmla="*/ 1 w 1"/>
                <a:gd name="T1" fmla="*/ 0 h 12"/>
                <a:gd name="T2" fmla="*/ 0 w 1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6" name="Freeform 285"/>
            <p:cNvSpPr/>
            <p:nvPr/>
          </p:nvSpPr>
          <p:spPr bwMode="auto">
            <a:xfrm>
              <a:off x="2967598" y="6806870"/>
              <a:ext cx="312829" cy="368858"/>
            </a:xfrm>
            <a:custGeom>
              <a:avLst/>
              <a:gdLst>
                <a:gd name="T0" fmla="*/ 0 w 28"/>
                <a:gd name="T1" fmla="*/ 14 h 33"/>
                <a:gd name="T2" fmla="*/ 19 w 28"/>
                <a:gd name="T3" fmla="*/ 28 h 33"/>
                <a:gd name="T4" fmla="*/ 22 w 28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4"/>
                  </a:moveTo>
                  <a:cubicBezTo>
                    <a:pt x="0" y="24"/>
                    <a:pt x="9" y="33"/>
                    <a:pt x="19" y="28"/>
                  </a:cubicBezTo>
                  <a:cubicBezTo>
                    <a:pt x="28" y="22"/>
                    <a:pt x="27" y="9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7" name="Freeform 286"/>
            <p:cNvSpPr/>
            <p:nvPr/>
          </p:nvSpPr>
          <p:spPr bwMode="auto">
            <a:xfrm>
              <a:off x="3070317" y="7073008"/>
              <a:ext cx="23345" cy="56029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8" name="Freeform 287"/>
            <p:cNvSpPr/>
            <p:nvPr/>
          </p:nvSpPr>
          <p:spPr bwMode="auto">
            <a:xfrm>
              <a:off x="3126347" y="7087015"/>
              <a:ext cx="9338" cy="3268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9" name="Freeform 288"/>
            <p:cNvSpPr/>
            <p:nvPr/>
          </p:nvSpPr>
          <p:spPr bwMode="auto">
            <a:xfrm>
              <a:off x="3182376" y="7063670"/>
              <a:ext cx="9338" cy="2334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0" name="Freeform 289"/>
            <p:cNvSpPr/>
            <p:nvPr/>
          </p:nvSpPr>
          <p:spPr bwMode="auto">
            <a:xfrm>
              <a:off x="3215059" y="7007641"/>
              <a:ext cx="18676" cy="2334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1" name="Freeform 290"/>
            <p:cNvSpPr/>
            <p:nvPr/>
          </p:nvSpPr>
          <p:spPr bwMode="auto">
            <a:xfrm>
              <a:off x="2234551" y="6223234"/>
              <a:ext cx="947825" cy="508931"/>
            </a:xfrm>
            <a:custGeom>
              <a:avLst/>
              <a:gdLst>
                <a:gd name="T0" fmla="*/ 14 w 85"/>
                <a:gd name="T1" fmla="*/ 0 h 46"/>
                <a:gd name="T2" fmla="*/ 0 w 85"/>
                <a:gd name="T3" fmla="*/ 1 h 46"/>
                <a:gd name="T4" fmla="*/ 2 w 85"/>
                <a:gd name="T5" fmla="*/ 18 h 46"/>
                <a:gd name="T6" fmla="*/ 83 w 85"/>
                <a:gd name="T7" fmla="*/ 18 h 46"/>
                <a:gd name="T8" fmla="*/ 85 w 85"/>
                <a:gd name="T9" fmla="*/ 25 h 46"/>
                <a:gd name="T10" fmla="*/ 25 w 85"/>
                <a:gd name="T11" fmla="*/ 28 h 46"/>
                <a:gd name="T12" fmla="*/ 26 w 85"/>
                <a:gd name="T13" fmla="*/ 36 h 46"/>
                <a:gd name="T14" fmla="*/ 78 w 85"/>
                <a:gd name="T15" fmla="*/ 36 h 46"/>
                <a:gd name="T16" fmla="*/ 78 w 8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6">
                  <a:moveTo>
                    <a:pt x="14" y="0"/>
                  </a:moveTo>
                  <a:cubicBezTo>
                    <a:pt x="9" y="0"/>
                    <a:pt x="3" y="0"/>
                    <a:pt x="0" y="1"/>
                  </a:cubicBezTo>
                  <a:cubicBezTo>
                    <a:pt x="1" y="6"/>
                    <a:pt x="1" y="14"/>
                    <a:pt x="2" y="18"/>
                  </a:cubicBezTo>
                  <a:cubicBezTo>
                    <a:pt x="17" y="21"/>
                    <a:pt x="78" y="17"/>
                    <a:pt x="83" y="18"/>
                  </a:cubicBezTo>
                  <a:cubicBezTo>
                    <a:pt x="84" y="20"/>
                    <a:pt x="84" y="23"/>
                    <a:pt x="85" y="25"/>
                  </a:cubicBezTo>
                  <a:cubicBezTo>
                    <a:pt x="73" y="27"/>
                    <a:pt x="35" y="27"/>
                    <a:pt x="25" y="28"/>
                  </a:cubicBezTo>
                  <a:cubicBezTo>
                    <a:pt x="24" y="31"/>
                    <a:pt x="24" y="35"/>
                    <a:pt x="26" y="36"/>
                  </a:cubicBezTo>
                  <a:cubicBezTo>
                    <a:pt x="28" y="37"/>
                    <a:pt x="71" y="34"/>
                    <a:pt x="78" y="36"/>
                  </a:cubicBezTo>
                  <a:cubicBezTo>
                    <a:pt x="78" y="40"/>
                    <a:pt x="78" y="42"/>
                    <a:pt x="78" y="4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7" name="组合 1486"/>
          <p:cNvGrpSpPr/>
          <p:nvPr/>
        </p:nvGrpSpPr>
        <p:grpSpPr>
          <a:xfrm>
            <a:off x="1978690" y="3422904"/>
            <a:ext cx="1008523" cy="943156"/>
            <a:chOff x="1426798" y="3603874"/>
            <a:chExt cx="1008523" cy="943156"/>
          </a:xfrm>
        </p:grpSpPr>
        <p:sp>
          <p:nvSpPr>
            <p:cNvPr id="1329" name="Freeform 308"/>
            <p:cNvSpPr/>
            <p:nvPr/>
          </p:nvSpPr>
          <p:spPr bwMode="auto">
            <a:xfrm>
              <a:off x="1426798" y="3603874"/>
              <a:ext cx="742385" cy="644334"/>
            </a:xfrm>
            <a:custGeom>
              <a:avLst/>
              <a:gdLst>
                <a:gd name="T0" fmla="*/ 13 w 67"/>
                <a:gd name="T1" fmla="*/ 14 h 58"/>
                <a:gd name="T2" fmla="*/ 54 w 67"/>
                <a:gd name="T3" fmla="*/ 20 h 58"/>
                <a:gd name="T4" fmla="*/ 24 w 67"/>
                <a:gd name="T5" fmla="*/ 53 h 58"/>
                <a:gd name="T6" fmla="*/ 13 w 67"/>
                <a:gd name="T7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8">
                  <a:moveTo>
                    <a:pt x="13" y="14"/>
                  </a:moveTo>
                  <a:cubicBezTo>
                    <a:pt x="25" y="0"/>
                    <a:pt x="45" y="5"/>
                    <a:pt x="54" y="20"/>
                  </a:cubicBezTo>
                  <a:cubicBezTo>
                    <a:pt x="67" y="38"/>
                    <a:pt x="41" y="58"/>
                    <a:pt x="24" y="53"/>
                  </a:cubicBezTo>
                  <a:cubicBezTo>
                    <a:pt x="13" y="50"/>
                    <a:pt x="0" y="29"/>
                    <a:pt x="13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0" name="Freeform 309"/>
            <p:cNvSpPr/>
            <p:nvPr/>
          </p:nvSpPr>
          <p:spPr bwMode="auto">
            <a:xfrm>
              <a:off x="1492165" y="3659903"/>
              <a:ext cx="611651" cy="532276"/>
            </a:xfrm>
            <a:custGeom>
              <a:avLst/>
              <a:gdLst>
                <a:gd name="T0" fmla="*/ 10 w 55"/>
                <a:gd name="T1" fmla="*/ 12 h 48"/>
                <a:gd name="T2" fmla="*/ 45 w 55"/>
                <a:gd name="T3" fmla="*/ 16 h 48"/>
                <a:gd name="T4" fmla="*/ 19 w 55"/>
                <a:gd name="T5" fmla="*/ 44 h 48"/>
                <a:gd name="T6" fmla="*/ 10 w 55"/>
                <a:gd name="T7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8">
                  <a:moveTo>
                    <a:pt x="10" y="12"/>
                  </a:moveTo>
                  <a:cubicBezTo>
                    <a:pt x="20" y="0"/>
                    <a:pt x="37" y="4"/>
                    <a:pt x="45" y="16"/>
                  </a:cubicBezTo>
                  <a:cubicBezTo>
                    <a:pt x="55" y="32"/>
                    <a:pt x="33" y="48"/>
                    <a:pt x="19" y="44"/>
                  </a:cubicBezTo>
                  <a:cubicBezTo>
                    <a:pt x="10" y="41"/>
                    <a:pt x="0" y="24"/>
                    <a:pt x="10" y="1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1" name="Freeform 310"/>
            <p:cNvSpPr/>
            <p:nvPr/>
          </p:nvSpPr>
          <p:spPr bwMode="auto">
            <a:xfrm>
              <a:off x="1991758" y="4094129"/>
              <a:ext cx="46691" cy="32684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2" name="Freeform 311"/>
            <p:cNvSpPr/>
            <p:nvPr/>
          </p:nvSpPr>
          <p:spPr bwMode="auto">
            <a:xfrm>
              <a:off x="1959074" y="4136150"/>
              <a:ext cx="46691" cy="3268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2"/>
                    <a:pt x="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3" name="Freeform 312"/>
            <p:cNvSpPr/>
            <p:nvPr/>
          </p:nvSpPr>
          <p:spPr bwMode="auto">
            <a:xfrm>
              <a:off x="1991758" y="4117474"/>
              <a:ext cx="443563" cy="429556"/>
            </a:xfrm>
            <a:custGeom>
              <a:avLst/>
              <a:gdLst>
                <a:gd name="T0" fmla="*/ 37 w 40"/>
                <a:gd name="T1" fmla="*/ 38 h 39"/>
                <a:gd name="T2" fmla="*/ 40 w 40"/>
                <a:gd name="T3" fmla="*/ 33 h 39"/>
                <a:gd name="T4" fmla="*/ 6 w 40"/>
                <a:gd name="T5" fmla="*/ 1 h 39"/>
                <a:gd name="T6" fmla="*/ 0 w 40"/>
                <a:gd name="T7" fmla="*/ 6 h 39"/>
                <a:gd name="T8" fmla="*/ 37 w 40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7" y="38"/>
                  </a:moveTo>
                  <a:cubicBezTo>
                    <a:pt x="37" y="37"/>
                    <a:pt x="40" y="34"/>
                    <a:pt x="40" y="33"/>
                  </a:cubicBezTo>
                  <a:cubicBezTo>
                    <a:pt x="38" y="31"/>
                    <a:pt x="9" y="3"/>
                    <a:pt x="6" y="1"/>
                  </a:cubicBezTo>
                  <a:cubicBezTo>
                    <a:pt x="5" y="0"/>
                    <a:pt x="2" y="4"/>
                    <a:pt x="0" y="6"/>
                  </a:cubicBezTo>
                  <a:cubicBezTo>
                    <a:pt x="4" y="11"/>
                    <a:pt x="35" y="39"/>
                    <a:pt x="37" y="3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4" name="Freeform 313"/>
            <p:cNvSpPr/>
            <p:nvPr/>
          </p:nvSpPr>
          <p:spPr bwMode="auto">
            <a:xfrm>
              <a:off x="2080471" y="4248209"/>
              <a:ext cx="23345" cy="933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5" name="Freeform 314"/>
            <p:cNvSpPr/>
            <p:nvPr/>
          </p:nvSpPr>
          <p:spPr bwMode="auto">
            <a:xfrm>
              <a:off x="2103816" y="4271554"/>
              <a:ext cx="32684" cy="2334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6" name="Freeform 315"/>
            <p:cNvSpPr/>
            <p:nvPr/>
          </p:nvSpPr>
          <p:spPr bwMode="auto">
            <a:xfrm>
              <a:off x="2136500" y="4294900"/>
              <a:ext cx="23345" cy="32684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7" name="Freeform 316"/>
            <p:cNvSpPr/>
            <p:nvPr/>
          </p:nvSpPr>
          <p:spPr bwMode="auto">
            <a:xfrm>
              <a:off x="1646245" y="3729940"/>
              <a:ext cx="126065" cy="387534"/>
            </a:xfrm>
            <a:custGeom>
              <a:avLst/>
              <a:gdLst>
                <a:gd name="T0" fmla="*/ 0 w 11"/>
                <a:gd name="T1" fmla="*/ 35 h 35"/>
                <a:gd name="T2" fmla="*/ 11 w 11"/>
                <a:gd name="T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5">
                  <a:moveTo>
                    <a:pt x="0" y="35"/>
                  </a:moveTo>
                  <a:cubicBezTo>
                    <a:pt x="1" y="33"/>
                    <a:pt x="8" y="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8" name="Freeform 317"/>
            <p:cNvSpPr/>
            <p:nvPr/>
          </p:nvSpPr>
          <p:spPr bwMode="auto">
            <a:xfrm>
              <a:off x="1716282" y="3729940"/>
              <a:ext cx="121396" cy="420218"/>
            </a:xfrm>
            <a:custGeom>
              <a:avLst/>
              <a:gdLst>
                <a:gd name="T0" fmla="*/ 0 w 11"/>
                <a:gd name="T1" fmla="*/ 38 h 38"/>
                <a:gd name="T2" fmla="*/ 11 w 11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8">
                  <a:moveTo>
                    <a:pt x="0" y="38"/>
                  </a:moveTo>
                  <a:cubicBezTo>
                    <a:pt x="2" y="31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9" name="Freeform 318"/>
            <p:cNvSpPr/>
            <p:nvPr/>
          </p:nvSpPr>
          <p:spPr bwMode="auto">
            <a:xfrm>
              <a:off x="1879700" y="3827991"/>
              <a:ext cx="88713" cy="298822"/>
            </a:xfrm>
            <a:custGeom>
              <a:avLst/>
              <a:gdLst>
                <a:gd name="T0" fmla="*/ 0 w 8"/>
                <a:gd name="T1" fmla="*/ 27 h 27"/>
                <a:gd name="T2" fmla="*/ 8 w 8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7">
                  <a:moveTo>
                    <a:pt x="0" y="27"/>
                  </a:moveTo>
                  <a:cubicBezTo>
                    <a:pt x="2" y="22"/>
                    <a:pt x="6" y="5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0" name="组合 1499"/>
          <p:cNvGrpSpPr/>
          <p:nvPr/>
        </p:nvGrpSpPr>
        <p:grpSpPr>
          <a:xfrm>
            <a:off x="-43585" y="2056196"/>
            <a:ext cx="1480101" cy="1349367"/>
            <a:chOff x="777513" y="2138133"/>
            <a:chExt cx="1480101" cy="1349367"/>
          </a:xfrm>
        </p:grpSpPr>
        <p:sp>
          <p:nvSpPr>
            <p:cNvPr id="1312" name="Freeform 291"/>
            <p:cNvSpPr/>
            <p:nvPr/>
          </p:nvSpPr>
          <p:spPr bwMode="auto">
            <a:xfrm>
              <a:off x="922255" y="2138133"/>
              <a:ext cx="1335359" cy="1349367"/>
            </a:xfrm>
            <a:custGeom>
              <a:avLst/>
              <a:gdLst>
                <a:gd name="T0" fmla="*/ 35 w 120"/>
                <a:gd name="T1" fmla="*/ 18 h 122"/>
                <a:gd name="T2" fmla="*/ 110 w 120"/>
                <a:gd name="T3" fmla="*/ 58 h 122"/>
                <a:gd name="T4" fmla="*/ 27 w 120"/>
                <a:gd name="T5" fmla="*/ 99 h 122"/>
                <a:gd name="T6" fmla="*/ 35 w 120"/>
                <a:gd name="T7" fmla="*/ 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22">
                  <a:moveTo>
                    <a:pt x="35" y="18"/>
                  </a:moveTo>
                  <a:cubicBezTo>
                    <a:pt x="68" y="0"/>
                    <a:pt x="102" y="23"/>
                    <a:pt x="110" y="58"/>
                  </a:cubicBezTo>
                  <a:cubicBezTo>
                    <a:pt x="120" y="102"/>
                    <a:pt x="56" y="122"/>
                    <a:pt x="27" y="99"/>
                  </a:cubicBezTo>
                  <a:cubicBezTo>
                    <a:pt x="8" y="85"/>
                    <a:pt x="0" y="37"/>
                    <a:pt x="35" y="1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6" name="组合 1485"/>
            <p:cNvGrpSpPr/>
            <p:nvPr/>
          </p:nvGrpSpPr>
          <p:grpSpPr>
            <a:xfrm>
              <a:off x="777513" y="2250191"/>
              <a:ext cx="1368043" cy="1115912"/>
              <a:chOff x="469635" y="2277853"/>
              <a:chExt cx="1368043" cy="1115912"/>
            </a:xfrm>
          </p:grpSpPr>
          <p:sp>
            <p:nvSpPr>
              <p:cNvPr id="1313" name="Freeform 292"/>
              <p:cNvSpPr/>
              <p:nvPr/>
            </p:nvSpPr>
            <p:spPr bwMode="auto">
              <a:xfrm>
                <a:off x="726435" y="2277853"/>
                <a:ext cx="1111243" cy="1115912"/>
              </a:xfrm>
              <a:custGeom>
                <a:avLst/>
                <a:gdLst>
                  <a:gd name="T0" fmla="*/ 29 w 100"/>
                  <a:gd name="T1" fmla="*/ 15 h 101"/>
                  <a:gd name="T2" fmla="*/ 92 w 100"/>
                  <a:gd name="T3" fmla="*/ 48 h 101"/>
                  <a:gd name="T4" fmla="*/ 23 w 100"/>
                  <a:gd name="T5" fmla="*/ 83 h 101"/>
                  <a:gd name="T6" fmla="*/ 29 w 100"/>
                  <a:gd name="T7" fmla="*/ 1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101">
                    <a:moveTo>
                      <a:pt x="29" y="15"/>
                    </a:moveTo>
                    <a:cubicBezTo>
                      <a:pt x="57" y="0"/>
                      <a:pt x="85" y="19"/>
                      <a:pt x="92" y="48"/>
                    </a:cubicBezTo>
                    <a:cubicBezTo>
                      <a:pt x="100" y="85"/>
                      <a:pt x="47" y="101"/>
                      <a:pt x="23" y="83"/>
                    </a:cubicBezTo>
                    <a:cubicBezTo>
                      <a:pt x="7" y="70"/>
                      <a:pt x="0" y="31"/>
                      <a:pt x="29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4" name="Freeform 293"/>
              <p:cNvSpPr/>
              <p:nvPr/>
            </p:nvSpPr>
            <p:spPr bwMode="auto">
              <a:xfrm>
                <a:off x="1226027" y="2441271"/>
                <a:ext cx="9338" cy="88713"/>
              </a:xfrm>
              <a:custGeom>
                <a:avLst/>
                <a:gdLst>
                  <a:gd name="T0" fmla="*/ 0 w 1"/>
                  <a:gd name="T1" fmla="*/ 0 h 8"/>
                  <a:gd name="T2" fmla="*/ 1 w 1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5" name="Freeform 294"/>
              <p:cNvSpPr/>
              <p:nvPr/>
            </p:nvSpPr>
            <p:spPr bwMode="auto">
              <a:xfrm>
                <a:off x="1305402" y="3094943"/>
                <a:ext cx="23345" cy="102720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0" y="1"/>
                      <a:pt x="1" y="8"/>
                      <a:pt x="2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6" name="Freeform 295"/>
              <p:cNvSpPr/>
              <p:nvPr/>
            </p:nvSpPr>
            <p:spPr bwMode="auto">
              <a:xfrm>
                <a:off x="1557533" y="2810129"/>
                <a:ext cx="88713" cy="9338"/>
              </a:xfrm>
              <a:custGeom>
                <a:avLst/>
                <a:gdLst>
                  <a:gd name="T0" fmla="*/ 8 w 8"/>
                  <a:gd name="T1" fmla="*/ 1 h 1"/>
                  <a:gd name="T2" fmla="*/ 0 w 8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7" name="Freeform 296"/>
              <p:cNvSpPr/>
              <p:nvPr/>
            </p:nvSpPr>
            <p:spPr bwMode="auto">
              <a:xfrm>
                <a:off x="894522" y="2828805"/>
                <a:ext cx="130734" cy="23345"/>
              </a:xfrm>
              <a:custGeom>
                <a:avLst/>
                <a:gdLst>
                  <a:gd name="T0" fmla="*/ 12 w 12"/>
                  <a:gd name="T1" fmla="*/ 1 h 2"/>
                  <a:gd name="T2" fmla="*/ 0 w 12"/>
                  <a:gd name="T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0" y="0"/>
                      <a:pt x="2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8" name="Line 297"/>
              <p:cNvSpPr>
                <a:spLocks noChangeShapeType="1"/>
              </p:cNvSpPr>
              <p:nvPr/>
            </p:nvSpPr>
            <p:spPr bwMode="auto">
              <a:xfrm flipV="1">
                <a:off x="1417460" y="2520645"/>
                <a:ext cx="9338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9" name="Line 298"/>
              <p:cNvSpPr>
                <a:spLocks noChangeShapeType="1"/>
              </p:cNvSpPr>
              <p:nvPr/>
            </p:nvSpPr>
            <p:spPr bwMode="auto">
              <a:xfrm>
                <a:off x="1524849" y="2665387"/>
                <a:ext cx="32684" cy="0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0" name="Line 299"/>
              <p:cNvSpPr>
                <a:spLocks noChangeShapeType="1"/>
              </p:cNvSpPr>
              <p:nvPr/>
            </p:nvSpPr>
            <p:spPr bwMode="auto">
              <a:xfrm>
                <a:off x="1571540" y="2950202"/>
                <a:ext cx="32684" cy="23345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1" name="Line 300"/>
              <p:cNvSpPr>
                <a:spLocks noChangeShapeType="1"/>
              </p:cNvSpPr>
              <p:nvPr/>
            </p:nvSpPr>
            <p:spPr bwMode="auto">
              <a:xfrm>
                <a:off x="1459482" y="3062260"/>
                <a:ext cx="0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2" name="Line 301"/>
              <p:cNvSpPr>
                <a:spLocks noChangeShapeType="1"/>
              </p:cNvSpPr>
              <p:nvPr/>
            </p:nvSpPr>
            <p:spPr bwMode="auto">
              <a:xfrm flipH="1">
                <a:off x="1127976" y="3108951"/>
                <a:ext cx="18676" cy="18676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3" name="Line 302"/>
              <p:cNvSpPr>
                <a:spLocks noChangeShapeType="1"/>
              </p:cNvSpPr>
              <p:nvPr/>
            </p:nvSpPr>
            <p:spPr bwMode="auto">
              <a:xfrm flipH="1">
                <a:off x="992573" y="2987554"/>
                <a:ext cx="32684" cy="9338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4" name="Line 303"/>
              <p:cNvSpPr>
                <a:spLocks noChangeShapeType="1"/>
              </p:cNvSpPr>
              <p:nvPr/>
            </p:nvSpPr>
            <p:spPr bwMode="auto">
              <a:xfrm flipH="1" flipV="1">
                <a:off x="969227" y="2684063"/>
                <a:ext cx="37353" cy="14007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5" name="Line 304"/>
              <p:cNvSpPr>
                <a:spLocks noChangeShapeType="1"/>
              </p:cNvSpPr>
              <p:nvPr/>
            </p:nvSpPr>
            <p:spPr bwMode="auto">
              <a:xfrm flipH="1" flipV="1">
                <a:off x="1081285" y="2553329"/>
                <a:ext cx="23345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6" name="Freeform 305"/>
              <p:cNvSpPr/>
              <p:nvPr/>
            </p:nvSpPr>
            <p:spPr bwMode="auto">
              <a:xfrm>
                <a:off x="1235365" y="2772776"/>
                <a:ext cx="79375" cy="79375"/>
              </a:xfrm>
              <a:custGeom>
                <a:avLst/>
                <a:gdLst>
                  <a:gd name="T0" fmla="*/ 3 w 7"/>
                  <a:gd name="T1" fmla="*/ 1 h 7"/>
                  <a:gd name="T2" fmla="*/ 6 w 7"/>
                  <a:gd name="T3" fmla="*/ 5 h 7"/>
                  <a:gd name="T4" fmla="*/ 1 w 7"/>
                  <a:gd name="T5" fmla="*/ 5 h 7"/>
                  <a:gd name="T6" fmla="*/ 3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5" y="0"/>
                      <a:pt x="7" y="3"/>
                      <a:pt x="6" y="5"/>
                    </a:cubicBezTo>
                    <a:cubicBezTo>
                      <a:pt x="6" y="7"/>
                      <a:pt x="2" y="7"/>
                      <a:pt x="1" y="5"/>
                    </a:cubicBezTo>
                    <a:cubicBezTo>
                      <a:pt x="0" y="4"/>
                      <a:pt x="1" y="1"/>
                      <a:pt x="3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7" name="Freeform 306"/>
              <p:cNvSpPr/>
              <p:nvPr/>
            </p:nvSpPr>
            <p:spPr bwMode="auto">
              <a:xfrm>
                <a:off x="1258711" y="2497300"/>
                <a:ext cx="112058" cy="289484"/>
              </a:xfrm>
              <a:custGeom>
                <a:avLst/>
                <a:gdLst>
                  <a:gd name="T0" fmla="*/ 0 w 10"/>
                  <a:gd name="T1" fmla="*/ 26 h 26"/>
                  <a:gd name="T2" fmla="*/ 8 w 10"/>
                  <a:gd name="T3" fmla="*/ 0 h 26"/>
                  <a:gd name="T4" fmla="*/ 3 w 10"/>
                  <a:gd name="T5" fmla="*/ 26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cubicBezTo>
                      <a:pt x="0" y="21"/>
                      <a:pt x="5" y="0"/>
                      <a:pt x="8" y="0"/>
                    </a:cubicBezTo>
                    <a:cubicBezTo>
                      <a:pt x="10" y="1"/>
                      <a:pt x="6" y="19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8" name="Freeform 307"/>
              <p:cNvSpPr/>
              <p:nvPr/>
            </p:nvSpPr>
            <p:spPr bwMode="auto">
              <a:xfrm>
                <a:off x="1305402" y="2754100"/>
                <a:ext cx="210109" cy="74705"/>
              </a:xfrm>
              <a:custGeom>
                <a:avLst/>
                <a:gdLst>
                  <a:gd name="T0" fmla="*/ 0 w 19"/>
                  <a:gd name="T1" fmla="*/ 4 h 7"/>
                  <a:gd name="T2" fmla="*/ 19 w 19"/>
                  <a:gd name="T3" fmla="*/ 2 h 7"/>
                  <a:gd name="T4" fmla="*/ 1 w 19"/>
                  <a:gd name="T5" fmla="*/ 7 h 7"/>
                  <a:gd name="T6" fmla="*/ 0 w 19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0" y="4"/>
                    </a:moveTo>
                    <a:cubicBezTo>
                      <a:pt x="3" y="3"/>
                      <a:pt x="19" y="0"/>
                      <a:pt x="19" y="2"/>
                    </a:cubicBezTo>
                    <a:cubicBezTo>
                      <a:pt x="19" y="4"/>
                      <a:pt x="6" y="7"/>
                      <a:pt x="1" y="7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0" name="Freeform 319"/>
              <p:cNvSpPr/>
              <p:nvPr/>
            </p:nvSpPr>
            <p:spPr bwMode="auto">
              <a:xfrm>
                <a:off x="469635" y="2562667"/>
                <a:ext cx="135404" cy="32684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2" y="1"/>
                      <a:pt x="9" y="3"/>
                      <a:pt x="12" y="3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1" name="Freeform 320"/>
              <p:cNvSpPr/>
              <p:nvPr/>
            </p:nvSpPr>
            <p:spPr bwMode="auto">
              <a:xfrm>
                <a:off x="549009" y="2431933"/>
                <a:ext cx="98051" cy="65367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2"/>
                      <a:pt x="5" y="5"/>
                      <a:pt x="9" y="6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2" name="Freeform 321"/>
              <p:cNvSpPr/>
              <p:nvPr/>
            </p:nvSpPr>
            <p:spPr bwMode="auto">
              <a:xfrm>
                <a:off x="670406" y="2277853"/>
                <a:ext cx="79375" cy="98051"/>
              </a:xfrm>
              <a:custGeom>
                <a:avLst/>
                <a:gdLst>
                  <a:gd name="T0" fmla="*/ 0 w 7"/>
                  <a:gd name="T1" fmla="*/ 0 h 9"/>
                  <a:gd name="T2" fmla="*/ 7 w 7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1" y="2"/>
                      <a:pt x="5" y="7"/>
                      <a:pt x="7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85" name="组合 1484"/>
          <p:cNvGrpSpPr/>
          <p:nvPr/>
        </p:nvGrpSpPr>
        <p:grpSpPr>
          <a:xfrm>
            <a:off x="1677334" y="1385612"/>
            <a:ext cx="485585" cy="728379"/>
            <a:chOff x="1571540" y="1689547"/>
            <a:chExt cx="485585" cy="728379"/>
          </a:xfrm>
        </p:grpSpPr>
        <p:sp>
          <p:nvSpPr>
            <p:cNvPr id="1386" name="Freeform 365"/>
            <p:cNvSpPr/>
            <p:nvPr/>
          </p:nvSpPr>
          <p:spPr bwMode="auto">
            <a:xfrm>
              <a:off x="1571540" y="1689547"/>
              <a:ext cx="485585" cy="532276"/>
            </a:xfrm>
            <a:custGeom>
              <a:avLst/>
              <a:gdLst>
                <a:gd name="T0" fmla="*/ 12 w 44"/>
                <a:gd name="T1" fmla="*/ 48 h 48"/>
                <a:gd name="T2" fmla="*/ 2 w 44"/>
                <a:gd name="T3" fmla="*/ 20 h 48"/>
                <a:gd name="T4" fmla="*/ 30 w 44"/>
                <a:gd name="T5" fmla="*/ 5 h 48"/>
                <a:gd name="T6" fmla="*/ 43 w 44"/>
                <a:gd name="T7" fmla="*/ 26 h 48"/>
                <a:gd name="T8" fmla="*/ 31 w 44"/>
                <a:gd name="T9" fmla="*/ 48 h 48"/>
                <a:gd name="T10" fmla="*/ 12 w 44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8">
                  <a:moveTo>
                    <a:pt x="12" y="48"/>
                  </a:moveTo>
                  <a:cubicBezTo>
                    <a:pt x="4" y="41"/>
                    <a:pt x="0" y="29"/>
                    <a:pt x="2" y="20"/>
                  </a:cubicBezTo>
                  <a:cubicBezTo>
                    <a:pt x="6" y="7"/>
                    <a:pt x="18" y="0"/>
                    <a:pt x="30" y="5"/>
                  </a:cubicBezTo>
                  <a:cubicBezTo>
                    <a:pt x="39" y="8"/>
                    <a:pt x="44" y="17"/>
                    <a:pt x="43" y="26"/>
                  </a:cubicBezTo>
                  <a:cubicBezTo>
                    <a:pt x="43" y="35"/>
                    <a:pt x="37" y="46"/>
                    <a:pt x="31" y="48"/>
                  </a:cubicBezTo>
                  <a:cubicBezTo>
                    <a:pt x="27" y="47"/>
                    <a:pt x="12" y="48"/>
                    <a:pt x="12" y="4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7" name="Freeform 366"/>
            <p:cNvSpPr/>
            <p:nvPr/>
          </p:nvSpPr>
          <p:spPr bwMode="auto">
            <a:xfrm>
              <a:off x="1702274" y="1899656"/>
              <a:ext cx="224116" cy="308160"/>
            </a:xfrm>
            <a:custGeom>
              <a:avLst/>
              <a:gdLst>
                <a:gd name="T0" fmla="*/ 5 w 20"/>
                <a:gd name="T1" fmla="*/ 28 h 28"/>
                <a:gd name="T2" fmla="*/ 0 w 20"/>
                <a:gd name="T3" fmla="*/ 11 h 28"/>
                <a:gd name="T4" fmla="*/ 2 w 20"/>
                <a:gd name="T5" fmla="*/ 3 h 28"/>
                <a:gd name="T6" fmla="*/ 4 w 20"/>
                <a:gd name="T7" fmla="*/ 5 h 28"/>
                <a:gd name="T8" fmla="*/ 8 w 20"/>
                <a:gd name="T9" fmla="*/ 2 h 28"/>
                <a:gd name="T10" fmla="*/ 9 w 20"/>
                <a:gd name="T11" fmla="*/ 5 h 28"/>
                <a:gd name="T12" fmla="*/ 14 w 20"/>
                <a:gd name="T13" fmla="*/ 1 h 28"/>
                <a:gd name="T14" fmla="*/ 14 w 20"/>
                <a:gd name="T15" fmla="*/ 5 h 28"/>
                <a:gd name="T16" fmla="*/ 19 w 20"/>
                <a:gd name="T17" fmla="*/ 2 h 28"/>
                <a:gd name="T18" fmla="*/ 18 w 20"/>
                <a:gd name="T19" fmla="*/ 10 h 28"/>
                <a:gd name="T20" fmla="*/ 13 w 20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8">
                  <a:moveTo>
                    <a:pt x="5" y="28"/>
                  </a:moveTo>
                  <a:cubicBezTo>
                    <a:pt x="2" y="23"/>
                    <a:pt x="1" y="16"/>
                    <a:pt x="0" y="11"/>
                  </a:cubicBezTo>
                  <a:cubicBezTo>
                    <a:pt x="0" y="9"/>
                    <a:pt x="0" y="4"/>
                    <a:pt x="2" y="3"/>
                  </a:cubicBezTo>
                  <a:cubicBezTo>
                    <a:pt x="6" y="0"/>
                    <a:pt x="7" y="8"/>
                    <a:pt x="4" y="5"/>
                  </a:cubicBezTo>
                  <a:cubicBezTo>
                    <a:pt x="1" y="2"/>
                    <a:pt x="7" y="1"/>
                    <a:pt x="8" y="2"/>
                  </a:cubicBezTo>
                  <a:cubicBezTo>
                    <a:pt x="13" y="3"/>
                    <a:pt x="11" y="7"/>
                    <a:pt x="9" y="5"/>
                  </a:cubicBezTo>
                  <a:cubicBezTo>
                    <a:pt x="7" y="2"/>
                    <a:pt x="12" y="0"/>
                    <a:pt x="14" y="1"/>
                  </a:cubicBezTo>
                  <a:cubicBezTo>
                    <a:pt x="18" y="3"/>
                    <a:pt x="16" y="7"/>
                    <a:pt x="14" y="5"/>
                  </a:cubicBezTo>
                  <a:cubicBezTo>
                    <a:pt x="12" y="2"/>
                    <a:pt x="17" y="0"/>
                    <a:pt x="19" y="2"/>
                  </a:cubicBezTo>
                  <a:cubicBezTo>
                    <a:pt x="20" y="4"/>
                    <a:pt x="19" y="8"/>
                    <a:pt x="18" y="10"/>
                  </a:cubicBezTo>
                  <a:cubicBezTo>
                    <a:pt x="16" y="16"/>
                    <a:pt x="14" y="22"/>
                    <a:pt x="13" y="2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8" name="Freeform 367"/>
            <p:cNvSpPr/>
            <p:nvPr/>
          </p:nvSpPr>
          <p:spPr bwMode="auto">
            <a:xfrm>
              <a:off x="1692936" y="2221824"/>
              <a:ext cx="275476" cy="42022"/>
            </a:xfrm>
            <a:custGeom>
              <a:avLst/>
              <a:gdLst>
                <a:gd name="T0" fmla="*/ 1 w 25"/>
                <a:gd name="T1" fmla="*/ 0 h 4"/>
                <a:gd name="T2" fmla="*/ 4 w 25"/>
                <a:gd name="T3" fmla="*/ 4 h 4"/>
                <a:gd name="T4" fmla="*/ 11 w 25"/>
                <a:gd name="T5" fmla="*/ 4 h 4"/>
                <a:gd name="T6" fmla="*/ 20 w 2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">
                  <a:moveTo>
                    <a:pt x="1" y="0"/>
                  </a:moveTo>
                  <a:cubicBezTo>
                    <a:pt x="0" y="3"/>
                    <a:pt x="1" y="3"/>
                    <a:pt x="4" y="4"/>
                  </a:cubicBezTo>
                  <a:cubicBezTo>
                    <a:pt x="6" y="4"/>
                    <a:pt x="9" y="4"/>
                    <a:pt x="11" y="4"/>
                  </a:cubicBezTo>
                  <a:cubicBezTo>
                    <a:pt x="13" y="4"/>
                    <a:pt x="25" y="4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9" name="Freeform 368"/>
            <p:cNvSpPr/>
            <p:nvPr/>
          </p:nvSpPr>
          <p:spPr bwMode="auto">
            <a:xfrm>
              <a:off x="1692936" y="2254507"/>
              <a:ext cx="275476" cy="65367"/>
            </a:xfrm>
            <a:custGeom>
              <a:avLst/>
              <a:gdLst>
                <a:gd name="T0" fmla="*/ 2 w 25"/>
                <a:gd name="T1" fmla="*/ 0 h 6"/>
                <a:gd name="T2" fmla="*/ 0 w 25"/>
                <a:gd name="T3" fmla="*/ 3 h 6"/>
                <a:gd name="T4" fmla="*/ 13 w 25"/>
                <a:gd name="T5" fmla="*/ 5 h 6"/>
                <a:gd name="T6" fmla="*/ 20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3" y="6"/>
                    <a:pt x="9" y="5"/>
                    <a:pt x="13" y="5"/>
                  </a:cubicBezTo>
                  <a:cubicBezTo>
                    <a:pt x="14" y="4"/>
                    <a:pt x="25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0" name="Freeform 369"/>
            <p:cNvSpPr/>
            <p:nvPr/>
          </p:nvSpPr>
          <p:spPr bwMode="auto">
            <a:xfrm>
              <a:off x="1646245" y="2287191"/>
              <a:ext cx="345513" cy="79375"/>
            </a:xfrm>
            <a:custGeom>
              <a:avLst/>
              <a:gdLst>
                <a:gd name="T0" fmla="*/ 7 w 31"/>
                <a:gd name="T1" fmla="*/ 2 h 7"/>
                <a:gd name="T2" fmla="*/ 24 w 3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7">
                  <a:moveTo>
                    <a:pt x="7" y="2"/>
                  </a:moveTo>
                  <a:cubicBezTo>
                    <a:pt x="0" y="7"/>
                    <a:pt x="31" y="6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1" name="Freeform 370"/>
            <p:cNvSpPr/>
            <p:nvPr/>
          </p:nvSpPr>
          <p:spPr bwMode="auto">
            <a:xfrm>
              <a:off x="1683598" y="2329213"/>
              <a:ext cx="266138" cy="70036"/>
            </a:xfrm>
            <a:custGeom>
              <a:avLst/>
              <a:gdLst>
                <a:gd name="T0" fmla="*/ 5 w 24"/>
                <a:gd name="T1" fmla="*/ 1 h 6"/>
                <a:gd name="T2" fmla="*/ 20 w 24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5" y="1"/>
                  </a:moveTo>
                  <a:cubicBezTo>
                    <a:pt x="0" y="6"/>
                    <a:pt x="24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2" name="Freeform 371"/>
            <p:cNvSpPr/>
            <p:nvPr/>
          </p:nvSpPr>
          <p:spPr bwMode="auto">
            <a:xfrm>
              <a:off x="1772311" y="2375904"/>
              <a:ext cx="98051" cy="42022"/>
            </a:xfrm>
            <a:custGeom>
              <a:avLst/>
              <a:gdLst>
                <a:gd name="T0" fmla="*/ 1 w 9"/>
                <a:gd name="T1" fmla="*/ 0 h 4"/>
                <a:gd name="T2" fmla="*/ 8 w 9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0" y="3"/>
                    <a:pt x="9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4" name="组合 1483"/>
          <p:cNvGrpSpPr/>
          <p:nvPr/>
        </p:nvGrpSpPr>
        <p:grpSpPr>
          <a:xfrm>
            <a:off x="6803874" y="351324"/>
            <a:ext cx="833309" cy="1022138"/>
            <a:chOff x="2057125" y="2175133"/>
            <a:chExt cx="947825" cy="1162603"/>
          </a:xfrm>
        </p:grpSpPr>
        <p:sp>
          <p:nvSpPr>
            <p:cNvPr id="1393" name="Freeform 372"/>
            <p:cNvSpPr/>
            <p:nvPr/>
          </p:nvSpPr>
          <p:spPr bwMode="auto">
            <a:xfrm>
              <a:off x="2057125" y="2207816"/>
              <a:ext cx="947825" cy="1129920"/>
            </a:xfrm>
            <a:custGeom>
              <a:avLst/>
              <a:gdLst>
                <a:gd name="T0" fmla="*/ 0 w 85"/>
                <a:gd name="T1" fmla="*/ 87 h 102"/>
                <a:gd name="T2" fmla="*/ 68 w 85"/>
                <a:gd name="T3" fmla="*/ 102 h 102"/>
                <a:gd name="T4" fmla="*/ 85 w 85"/>
                <a:gd name="T5" fmla="*/ 17 h 102"/>
                <a:gd name="T6" fmla="*/ 16 w 85"/>
                <a:gd name="T7" fmla="*/ 0 h 102"/>
                <a:gd name="T8" fmla="*/ 0 w 85"/>
                <a:gd name="T9" fmla="*/ 8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02">
                  <a:moveTo>
                    <a:pt x="0" y="87"/>
                  </a:moveTo>
                  <a:cubicBezTo>
                    <a:pt x="5" y="90"/>
                    <a:pt x="61" y="102"/>
                    <a:pt x="68" y="102"/>
                  </a:cubicBezTo>
                  <a:cubicBezTo>
                    <a:pt x="74" y="87"/>
                    <a:pt x="85" y="27"/>
                    <a:pt x="85" y="17"/>
                  </a:cubicBezTo>
                  <a:cubicBezTo>
                    <a:pt x="77" y="11"/>
                    <a:pt x="19" y="0"/>
                    <a:pt x="16" y="0"/>
                  </a:cubicBezTo>
                  <a:cubicBezTo>
                    <a:pt x="15" y="2"/>
                    <a:pt x="1" y="61"/>
                    <a:pt x="0" y="8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4" name="Freeform 373"/>
            <p:cNvSpPr/>
            <p:nvPr/>
          </p:nvSpPr>
          <p:spPr bwMode="auto">
            <a:xfrm>
              <a:off x="2136500" y="2287191"/>
              <a:ext cx="789076" cy="985178"/>
            </a:xfrm>
            <a:custGeom>
              <a:avLst/>
              <a:gdLst>
                <a:gd name="T0" fmla="*/ 0 w 71"/>
                <a:gd name="T1" fmla="*/ 77 h 89"/>
                <a:gd name="T2" fmla="*/ 56 w 71"/>
                <a:gd name="T3" fmla="*/ 89 h 89"/>
                <a:gd name="T4" fmla="*/ 71 w 71"/>
                <a:gd name="T5" fmla="*/ 13 h 89"/>
                <a:gd name="T6" fmla="*/ 14 w 71"/>
                <a:gd name="T7" fmla="*/ 0 h 89"/>
                <a:gd name="T8" fmla="*/ 0 w 71"/>
                <a:gd name="T9" fmla="*/ 7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89">
                  <a:moveTo>
                    <a:pt x="0" y="77"/>
                  </a:moveTo>
                  <a:cubicBezTo>
                    <a:pt x="4" y="79"/>
                    <a:pt x="50" y="89"/>
                    <a:pt x="56" y="89"/>
                  </a:cubicBezTo>
                  <a:cubicBezTo>
                    <a:pt x="61" y="75"/>
                    <a:pt x="71" y="23"/>
                    <a:pt x="71" y="13"/>
                  </a:cubicBezTo>
                  <a:cubicBezTo>
                    <a:pt x="65" y="8"/>
                    <a:pt x="17" y="0"/>
                    <a:pt x="14" y="0"/>
                  </a:cubicBezTo>
                  <a:cubicBezTo>
                    <a:pt x="13" y="2"/>
                    <a:pt x="1" y="53"/>
                    <a:pt x="0" y="7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5" name="Freeform 374"/>
            <p:cNvSpPr/>
            <p:nvPr/>
          </p:nvSpPr>
          <p:spPr bwMode="auto">
            <a:xfrm>
              <a:off x="2425983" y="2207816"/>
              <a:ext cx="364189" cy="200771"/>
            </a:xfrm>
            <a:custGeom>
              <a:avLst/>
              <a:gdLst>
                <a:gd name="T0" fmla="*/ 3 w 33"/>
                <a:gd name="T1" fmla="*/ 2 h 18"/>
                <a:gd name="T2" fmla="*/ 2 w 33"/>
                <a:gd name="T3" fmla="*/ 10 h 18"/>
                <a:gd name="T4" fmla="*/ 29 w 33"/>
                <a:gd name="T5" fmla="*/ 16 h 18"/>
                <a:gd name="T6" fmla="*/ 31 w 33"/>
                <a:gd name="T7" fmla="*/ 8 h 18"/>
                <a:gd name="T8" fmla="*/ 3 w 33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" y="2"/>
                  </a:moveTo>
                  <a:cubicBezTo>
                    <a:pt x="0" y="4"/>
                    <a:pt x="0" y="8"/>
                    <a:pt x="2" y="10"/>
                  </a:cubicBezTo>
                  <a:cubicBezTo>
                    <a:pt x="7" y="14"/>
                    <a:pt x="24" y="18"/>
                    <a:pt x="29" y="16"/>
                  </a:cubicBezTo>
                  <a:cubicBezTo>
                    <a:pt x="32" y="15"/>
                    <a:pt x="33" y="11"/>
                    <a:pt x="31" y="8"/>
                  </a:cubicBezTo>
                  <a:cubicBezTo>
                    <a:pt x="29" y="6"/>
                    <a:pt x="6" y="0"/>
                    <a:pt x="3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6" name="Freeform 375"/>
            <p:cNvSpPr/>
            <p:nvPr/>
          </p:nvSpPr>
          <p:spPr bwMode="auto">
            <a:xfrm>
              <a:off x="2547379" y="2175133"/>
              <a:ext cx="135404" cy="102720"/>
            </a:xfrm>
            <a:custGeom>
              <a:avLst/>
              <a:gdLst>
                <a:gd name="T0" fmla="*/ 0 w 12"/>
                <a:gd name="T1" fmla="*/ 6 h 9"/>
                <a:gd name="T2" fmla="*/ 7 w 12"/>
                <a:gd name="T3" fmla="*/ 1 h 9"/>
                <a:gd name="T4" fmla="*/ 11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0" y="6"/>
                  </a:moveTo>
                  <a:cubicBezTo>
                    <a:pt x="1" y="3"/>
                    <a:pt x="3" y="0"/>
                    <a:pt x="7" y="1"/>
                  </a:cubicBezTo>
                  <a:cubicBezTo>
                    <a:pt x="11" y="2"/>
                    <a:pt x="12" y="6"/>
                    <a:pt x="1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7" name="Freeform 376"/>
            <p:cNvSpPr/>
            <p:nvPr/>
          </p:nvSpPr>
          <p:spPr bwMode="auto">
            <a:xfrm>
              <a:off x="2337270" y="2455278"/>
              <a:ext cx="121396" cy="140073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11 h 13"/>
                <a:gd name="T4" fmla="*/ 8 w 11"/>
                <a:gd name="T5" fmla="*/ 12 h 13"/>
                <a:gd name="T6" fmla="*/ 10 w 11"/>
                <a:gd name="T7" fmla="*/ 2 h 13"/>
                <a:gd name="T8" fmla="*/ 2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1" y="2"/>
                    <a:pt x="0" y="7"/>
                    <a:pt x="0" y="11"/>
                  </a:cubicBezTo>
                  <a:cubicBezTo>
                    <a:pt x="2" y="12"/>
                    <a:pt x="5" y="13"/>
                    <a:pt x="8" y="12"/>
                  </a:cubicBezTo>
                  <a:cubicBezTo>
                    <a:pt x="9" y="10"/>
                    <a:pt x="11" y="4"/>
                    <a:pt x="10" y="2"/>
                  </a:cubicBezTo>
                  <a:cubicBezTo>
                    <a:pt x="8" y="1"/>
                    <a:pt x="5" y="1"/>
                    <a:pt x="2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8" name="Freeform 377"/>
            <p:cNvSpPr/>
            <p:nvPr/>
          </p:nvSpPr>
          <p:spPr bwMode="auto">
            <a:xfrm>
              <a:off x="2281241" y="2684063"/>
              <a:ext cx="121396" cy="135404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1 h 12"/>
                <a:gd name="T4" fmla="*/ 8 w 11"/>
                <a:gd name="T5" fmla="*/ 12 h 12"/>
                <a:gd name="T6" fmla="*/ 11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1" y="7"/>
                    <a:pt x="0" y="11"/>
                  </a:cubicBezTo>
                  <a:cubicBezTo>
                    <a:pt x="3" y="12"/>
                    <a:pt x="6" y="12"/>
                    <a:pt x="8" y="12"/>
                  </a:cubicBezTo>
                  <a:cubicBezTo>
                    <a:pt x="10" y="9"/>
                    <a:pt x="11" y="4"/>
                    <a:pt x="11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9" name="Freeform 378"/>
            <p:cNvSpPr/>
            <p:nvPr/>
          </p:nvSpPr>
          <p:spPr bwMode="auto">
            <a:xfrm>
              <a:off x="2248558" y="2908180"/>
              <a:ext cx="121396" cy="130735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0 h 12"/>
                <a:gd name="T4" fmla="*/ 8 w 11"/>
                <a:gd name="T5" fmla="*/ 12 h 12"/>
                <a:gd name="T6" fmla="*/ 10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0" y="7"/>
                    <a:pt x="0" y="10"/>
                  </a:cubicBezTo>
                  <a:cubicBezTo>
                    <a:pt x="2" y="11"/>
                    <a:pt x="5" y="12"/>
                    <a:pt x="8" y="12"/>
                  </a:cubicBezTo>
                  <a:cubicBezTo>
                    <a:pt x="9" y="9"/>
                    <a:pt x="11" y="4"/>
                    <a:pt x="10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0" name="Freeform 379"/>
            <p:cNvSpPr/>
            <p:nvPr/>
          </p:nvSpPr>
          <p:spPr bwMode="auto">
            <a:xfrm>
              <a:off x="2538041" y="2497300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1" name="Freeform 380"/>
            <p:cNvSpPr/>
            <p:nvPr/>
          </p:nvSpPr>
          <p:spPr bwMode="auto">
            <a:xfrm>
              <a:off x="2524034" y="2553329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2" name="Freeform 381"/>
            <p:cNvSpPr/>
            <p:nvPr/>
          </p:nvSpPr>
          <p:spPr bwMode="auto">
            <a:xfrm>
              <a:off x="2514696" y="2609358"/>
              <a:ext cx="275476" cy="56029"/>
            </a:xfrm>
            <a:custGeom>
              <a:avLst/>
              <a:gdLst>
                <a:gd name="T0" fmla="*/ 0 w 25"/>
                <a:gd name="T1" fmla="*/ 0 h 5"/>
                <a:gd name="T2" fmla="*/ 25 w 25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3" y="2"/>
                    <a:pt x="21" y="5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3" name="Freeform 382"/>
            <p:cNvSpPr/>
            <p:nvPr/>
          </p:nvSpPr>
          <p:spPr bwMode="auto">
            <a:xfrm>
              <a:off x="2491350" y="2721416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3" y="2"/>
                    <a:pt x="21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4" name="Freeform 383"/>
            <p:cNvSpPr/>
            <p:nvPr/>
          </p:nvSpPr>
          <p:spPr bwMode="auto">
            <a:xfrm>
              <a:off x="2482012" y="278678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1"/>
                    <a:pt x="20" y="4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5" name="Freeform 384"/>
            <p:cNvSpPr/>
            <p:nvPr/>
          </p:nvSpPr>
          <p:spPr bwMode="auto">
            <a:xfrm>
              <a:off x="2468005" y="284281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6" name="Freeform 385"/>
            <p:cNvSpPr/>
            <p:nvPr/>
          </p:nvSpPr>
          <p:spPr bwMode="auto">
            <a:xfrm>
              <a:off x="2449329" y="2950202"/>
              <a:ext cx="266138" cy="70036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7" name="Freeform 386"/>
            <p:cNvSpPr/>
            <p:nvPr/>
          </p:nvSpPr>
          <p:spPr bwMode="auto">
            <a:xfrm>
              <a:off x="2435321" y="3006231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8" name="Freeform 387"/>
            <p:cNvSpPr/>
            <p:nvPr/>
          </p:nvSpPr>
          <p:spPr bwMode="auto">
            <a:xfrm>
              <a:off x="2425983" y="3076267"/>
              <a:ext cx="266138" cy="51360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9" name="Freeform 388"/>
            <p:cNvSpPr/>
            <p:nvPr/>
          </p:nvSpPr>
          <p:spPr bwMode="auto">
            <a:xfrm>
              <a:off x="2271903" y="2665387"/>
              <a:ext cx="186764" cy="107389"/>
            </a:xfrm>
            <a:custGeom>
              <a:avLst/>
              <a:gdLst>
                <a:gd name="T0" fmla="*/ 0 w 17"/>
                <a:gd name="T1" fmla="*/ 3 h 10"/>
                <a:gd name="T2" fmla="*/ 5 w 17"/>
                <a:gd name="T3" fmla="*/ 10 h 10"/>
                <a:gd name="T4" fmla="*/ 17 w 1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0">
                  <a:moveTo>
                    <a:pt x="0" y="3"/>
                  </a:moveTo>
                  <a:cubicBezTo>
                    <a:pt x="1" y="5"/>
                    <a:pt x="3" y="9"/>
                    <a:pt x="5" y="10"/>
                  </a:cubicBezTo>
                  <a:cubicBezTo>
                    <a:pt x="9" y="8"/>
                    <a:pt x="14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5" name="组合 1494"/>
          <p:cNvGrpSpPr/>
          <p:nvPr/>
        </p:nvGrpSpPr>
        <p:grpSpPr>
          <a:xfrm>
            <a:off x="788072" y="4842308"/>
            <a:ext cx="691025" cy="1199956"/>
            <a:chOff x="236180" y="5023278"/>
            <a:chExt cx="691025" cy="1199956"/>
          </a:xfrm>
        </p:grpSpPr>
        <p:sp>
          <p:nvSpPr>
            <p:cNvPr id="1410" name="Freeform 389"/>
            <p:cNvSpPr/>
            <p:nvPr/>
          </p:nvSpPr>
          <p:spPr bwMode="auto">
            <a:xfrm>
              <a:off x="236180" y="5611583"/>
              <a:ext cx="457571" cy="611651"/>
            </a:xfrm>
            <a:custGeom>
              <a:avLst/>
              <a:gdLst>
                <a:gd name="T0" fmla="*/ 1 w 41"/>
                <a:gd name="T1" fmla="*/ 7 h 55"/>
                <a:gd name="T2" fmla="*/ 9 w 41"/>
                <a:gd name="T3" fmla="*/ 52 h 55"/>
                <a:gd name="T4" fmla="*/ 41 w 41"/>
                <a:gd name="T5" fmla="*/ 47 h 55"/>
                <a:gd name="T6" fmla="*/ 32 w 41"/>
                <a:gd name="T7" fmla="*/ 1 h 55"/>
                <a:gd name="T8" fmla="*/ 1 w 41"/>
                <a:gd name="T9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5">
                  <a:moveTo>
                    <a:pt x="1" y="7"/>
                  </a:moveTo>
                  <a:cubicBezTo>
                    <a:pt x="0" y="10"/>
                    <a:pt x="7" y="50"/>
                    <a:pt x="9" y="52"/>
                  </a:cubicBezTo>
                  <a:cubicBezTo>
                    <a:pt x="10" y="55"/>
                    <a:pt x="41" y="50"/>
                    <a:pt x="41" y="47"/>
                  </a:cubicBezTo>
                  <a:cubicBezTo>
                    <a:pt x="38" y="30"/>
                    <a:pt x="34" y="6"/>
                    <a:pt x="32" y="1"/>
                  </a:cubicBezTo>
                  <a:cubicBezTo>
                    <a:pt x="28" y="0"/>
                    <a:pt x="1" y="5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1" name="Freeform 390"/>
            <p:cNvSpPr/>
            <p:nvPr/>
          </p:nvSpPr>
          <p:spPr bwMode="auto">
            <a:xfrm>
              <a:off x="292209" y="5667612"/>
              <a:ext cx="345513" cy="443564"/>
            </a:xfrm>
            <a:custGeom>
              <a:avLst/>
              <a:gdLst>
                <a:gd name="T0" fmla="*/ 0 w 31"/>
                <a:gd name="T1" fmla="*/ 5 h 40"/>
                <a:gd name="T2" fmla="*/ 6 w 31"/>
                <a:gd name="T3" fmla="*/ 38 h 40"/>
                <a:gd name="T4" fmla="*/ 31 w 31"/>
                <a:gd name="T5" fmla="*/ 34 h 40"/>
                <a:gd name="T6" fmla="*/ 24 w 31"/>
                <a:gd name="T7" fmla="*/ 1 h 40"/>
                <a:gd name="T8" fmla="*/ 0 w 31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0">
                  <a:moveTo>
                    <a:pt x="0" y="5"/>
                  </a:moveTo>
                  <a:cubicBezTo>
                    <a:pt x="0" y="7"/>
                    <a:pt x="5" y="37"/>
                    <a:pt x="6" y="38"/>
                  </a:cubicBezTo>
                  <a:cubicBezTo>
                    <a:pt x="7" y="40"/>
                    <a:pt x="31" y="36"/>
                    <a:pt x="31" y="34"/>
                  </a:cubicBezTo>
                  <a:cubicBezTo>
                    <a:pt x="29" y="22"/>
                    <a:pt x="26" y="5"/>
                    <a:pt x="24" y="1"/>
                  </a:cubicBezTo>
                  <a:cubicBezTo>
                    <a:pt x="21" y="0"/>
                    <a:pt x="0" y="4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2" name="Freeform 391"/>
            <p:cNvSpPr/>
            <p:nvPr/>
          </p:nvSpPr>
          <p:spPr bwMode="auto">
            <a:xfrm>
              <a:off x="469635" y="6097168"/>
              <a:ext cx="112058" cy="70036"/>
            </a:xfrm>
            <a:custGeom>
              <a:avLst/>
              <a:gdLst>
                <a:gd name="T0" fmla="*/ 0 w 10"/>
                <a:gd name="T1" fmla="*/ 3 h 6"/>
                <a:gd name="T2" fmla="*/ 9 w 10"/>
                <a:gd name="T3" fmla="*/ 2 h 6"/>
                <a:gd name="T4" fmla="*/ 0 w 10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2"/>
                    <a:pt x="8" y="0"/>
                    <a:pt x="9" y="2"/>
                  </a:cubicBezTo>
                  <a:cubicBezTo>
                    <a:pt x="10" y="4"/>
                    <a:pt x="0" y="6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3" name="Freeform 392"/>
            <p:cNvSpPr/>
            <p:nvPr/>
          </p:nvSpPr>
          <p:spPr bwMode="auto">
            <a:xfrm>
              <a:off x="329562" y="5676950"/>
              <a:ext cx="219447" cy="233454"/>
            </a:xfrm>
            <a:custGeom>
              <a:avLst/>
              <a:gdLst>
                <a:gd name="T0" fmla="*/ 0 w 20"/>
                <a:gd name="T1" fmla="*/ 21 h 21"/>
                <a:gd name="T2" fmla="*/ 20 w 20"/>
                <a:gd name="T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2" y="21"/>
                    <a:pt x="17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4" name="Freeform 393"/>
            <p:cNvSpPr/>
            <p:nvPr/>
          </p:nvSpPr>
          <p:spPr bwMode="auto">
            <a:xfrm>
              <a:off x="338900" y="5756325"/>
              <a:ext cx="242793" cy="252131"/>
            </a:xfrm>
            <a:custGeom>
              <a:avLst/>
              <a:gdLst>
                <a:gd name="T0" fmla="*/ 0 w 22"/>
                <a:gd name="T1" fmla="*/ 23 h 23"/>
                <a:gd name="T2" fmla="*/ 22 w 22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3" y="21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5" name="Freeform 394"/>
            <p:cNvSpPr/>
            <p:nvPr/>
          </p:nvSpPr>
          <p:spPr bwMode="auto">
            <a:xfrm>
              <a:off x="450958" y="5919743"/>
              <a:ext cx="154080" cy="168087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2" y="12"/>
                    <a:pt x="12" y="2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9" name="组合 1488"/>
            <p:cNvGrpSpPr/>
            <p:nvPr/>
          </p:nvGrpSpPr>
          <p:grpSpPr>
            <a:xfrm>
              <a:off x="282871" y="5023278"/>
              <a:ext cx="644334" cy="508931"/>
              <a:chOff x="282871" y="5023278"/>
              <a:chExt cx="644334" cy="508931"/>
            </a:xfrm>
          </p:grpSpPr>
          <p:sp>
            <p:nvSpPr>
              <p:cNvPr id="1416" name="Freeform 395"/>
              <p:cNvSpPr/>
              <p:nvPr/>
            </p:nvSpPr>
            <p:spPr bwMode="auto">
              <a:xfrm>
                <a:off x="282871" y="5023278"/>
                <a:ext cx="644334" cy="508931"/>
              </a:xfrm>
              <a:custGeom>
                <a:avLst/>
                <a:gdLst>
                  <a:gd name="T0" fmla="*/ 17 w 58"/>
                  <a:gd name="T1" fmla="*/ 39 h 46"/>
                  <a:gd name="T2" fmla="*/ 2 w 58"/>
                  <a:gd name="T3" fmla="*/ 28 h 46"/>
                  <a:gd name="T4" fmla="*/ 13 w 58"/>
                  <a:gd name="T5" fmla="*/ 5 h 46"/>
                  <a:gd name="T6" fmla="*/ 43 w 58"/>
                  <a:gd name="T7" fmla="*/ 4 h 46"/>
                  <a:gd name="T8" fmla="*/ 49 w 58"/>
                  <a:gd name="T9" fmla="*/ 31 h 46"/>
                  <a:gd name="T10" fmla="*/ 24 w 58"/>
                  <a:gd name="T11" fmla="*/ 40 h 46"/>
                  <a:gd name="T12" fmla="*/ 22 w 58"/>
                  <a:gd name="T13" fmla="*/ 46 h 46"/>
                  <a:gd name="T14" fmla="*/ 17 w 58"/>
                  <a:gd name="T15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46">
                    <a:moveTo>
                      <a:pt x="17" y="39"/>
                    </a:moveTo>
                    <a:cubicBezTo>
                      <a:pt x="10" y="38"/>
                      <a:pt x="4" y="34"/>
                      <a:pt x="2" y="28"/>
                    </a:cubicBezTo>
                    <a:cubicBezTo>
                      <a:pt x="1" y="23"/>
                      <a:pt x="0" y="9"/>
                      <a:pt x="13" y="5"/>
                    </a:cubicBezTo>
                    <a:cubicBezTo>
                      <a:pt x="21" y="2"/>
                      <a:pt x="35" y="0"/>
                      <a:pt x="43" y="4"/>
                    </a:cubicBezTo>
                    <a:cubicBezTo>
                      <a:pt x="53" y="8"/>
                      <a:pt x="58" y="22"/>
                      <a:pt x="49" y="31"/>
                    </a:cubicBezTo>
                    <a:cubicBezTo>
                      <a:pt x="42" y="38"/>
                      <a:pt x="26" y="39"/>
                      <a:pt x="24" y="40"/>
                    </a:cubicBezTo>
                    <a:cubicBezTo>
                      <a:pt x="23" y="41"/>
                      <a:pt x="22" y="44"/>
                      <a:pt x="22" y="46"/>
                    </a:cubicBezTo>
                    <a:cubicBezTo>
                      <a:pt x="19" y="45"/>
                      <a:pt x="17" y="39"/>
                      <a:pt x="17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7" name="Freeform 396"/>
              <p:cNvSpPr/>
              <p:nvPr/>
            </p:nvSpPr>
            <p:spPr bwMode="auto">
              <a:xfrm>
                <a:off x="362246" y="5135336"/>
                <a:ext cx="364189" cy="112058"/>
              </a:xfrm>
              <a:custGeom>
                <a:avLst/>
                <a:gdLst>
                  <a:gd name="T0" fmla="*/ 0 w 33"/>
                  <a:gd name="T1" fmla="*/ 6 h 10"/>
                  <a:gd name="T2" fmla="*/ 5 w 33"/>
                  <a:gd name="T3" fmla="*/ 9 h 10"/>
                  <a:gd name="T4" fmla="*/ 8 w 33"/>
                  <a:gd name="T5" fmla="*/ 5 h 10"/>
                  <a:gd name="T6" fmla="*/ 11 w 33"/>
                  <a:gd name="T7" fmla="*/ 7 h 10"/>
                  <a:gd name="T8" fmla="*/ 14 w 33"/>
                  <a:gd name="T9" fmla="*/ 4 h 10"/>
                  <a:gd name="T10" fmla="*/ 18 w 33"/>
                  <a:gd name="T11" fmla="*/ 5 h 10"/>
                  <a:gd name="T12" fmla="*/ 20 w 33"/>
                  <a:gd name="T13" fmla="*/ 3 h 10"/>
                  <a:gd name="T14" fmla="*/ 23 w 33"/>
                  <a:gd name="T15" fmla="*/ 4 h 10"/>
                  <a:gd name="T16" fmla="*/ 26 w 33"/>
                  <a:gd name="T17" fmla="*/ 2 h 10"/>
                  <a:gd name="T18" fmla="*/ 33 w 33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0">
                    <a:moveTo>
                      <a:pt x="0" y="6"/>
                    </a:moveTo>
                    <a:cubicBezTo>
                      <a:pt x="2" y="7"/>
                      <a:pt x="3" y="10"/>
                      <a:pt x="5" y="9"/>
                    </a:cubicBezTo>
                    <a:cubicBezTo>
                      <a:pt x="6" y="9"/>
                      <a:pt x="7" y="6"/>
                      <a:pt x="8" y="5"/>
                    </a:cubicBezTo>
                    <a:cubicBezTo>
                      <a:pt x="8" y="6"/>
                      <a:pt x="11" y="7"/>
                      <a:pt x="11" y="7"/>
                    </a:cubicBezTo>
                    <a:cubicBezTo>
                      <a:pt x="13" y="7"/>
                      <a:pt x="13" y="5"/>
                      <a:pt x="14" y="4"/>
                    </a:cubicBezTo>
                    <a:cubicBezTo>
                      <a:pt x="16" y="4"/>
                      <a:pt x="16" y="5"/>
                      <a:pt x="18" y="5"/>
                    </a:cubicBezTo>
                    <a:cubicBezTo>
                      <a:pt x="19" y="4"/>
                      <a:pt x="18" y="3"/>
                      <a:pt x="20" y="3"/>
                    </a:cubicBezTo>
                    <a:cubicBezTo>
                      <a:pt x="20" y="3"/>
                      <a:pt x="22" y="4"/>
                      <a:pt x="23" y="4"/>
                    </a:cubicBezTo>
                    <a:cubicBezTo>
                      <a:pt x="24" y="4"/>
                      <a:pt x="25" y="3"/>
                      <a:pt x="26" y="2"/>
                    </a:cubicBezTo>
                    <a:cubicBezTo>
                      <a:pt x="28" y="1"/>
                      <a:pt x="31" y="1"/>
                      <a:pt x="33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8" name="Freeform 397"/>
              <p:cNvSpPr/>
              <p:nvPr/>
            </p:nvSpPr>
            <p:spPr bwMode="auto">
              <a:xfrm>
                <a:off x="404268" y="5200703"/>
                <a:ext cx="401542" cy="112058"/>
              </a:xfrm>
              <a:custGeom>
                <a:avLst/>
                <a:gdLst>
                  <a:gd name="T0" fmla="*/ 0 w 36"/>
                  <a:gd name="T1" fmla="*/ 10 h 10"/>
                  <a:gd name="T2" fmla="*/ 22 w 36"/>
                  <a:gd name="T3" fmla="*/ 5 h 10"/>
                  <a:gd name="T4" fmla="*/ 25 w 36"/>
                  <a:gd name="T5" fmla="*/ 2 h 10"/>
                  <a:gd name="T6" fmla="*/ 29 w 36"/>
                  <a:gd name="T7" fmla="*/ 3 h 10"/>
                  <a:gd name="T8" fmla="*/ 36 w 3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0">
                    <a:moveTo>
                      <a:pt x="0" y="10"/>
                    </a:moveTo>
                    <a:cubicBezTo>
                      <a:pt x="7" y="9"/>
                      <a:pt x="17" y="8"/>
                      <a:pt x="22" y="5"/>
                    </a:cubicBezTo>
                    <a:cubicBezTo>
                      <a:pt x="23" y="4"/>
                      <a:pt x="23" y="2"/>
                      <a:pt x="25" y="2"/>
                    </a:cubicBezTo>
                    <a:cubicBezTo>
                      <a:pt x="27" y="2"/>
                      <a:pt x="27" y="3"/>
                      <a:pt x="29" y="3"/>
                    </a:cubicBezTo>
                    <a:cubicBezTo>
                      <a:pt x="32" y="2"/>
                      <a:pt x="32" y="0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9" name="Freeform 398"/>
              <p:cNvSpPr/>
              <p:nvPr/>
            </p:nvSpPr>
            <p:spPr bwMode="auto">
              <a:xfrm>
                <a:off x="460297" y="5303423"/>
                <a:ext cx="298822" cy="74705"/>
              </a:xfrm>
              <a:custGeom>
                <a:avLst/>
                <a:gdLst>
                  <a:gd name="T0" fmla="*/ 0 w 27"/>
                  <a:gd name="T1" fmla="*/ 7 h 7"/>
                  <a:gd name="T2" fmla="*/ 9 w 27"/>
                  <a:gd name="T3" fmla="*/ 5 h 7"/>
                  <a:gd name="T4" fmla="*/ 14 w 27"/>
                  <a:gd name="T5" fmla="*/ 5 h 7"/>
                  <a:gd name="T6" fmla="*/ 19 w 27"/>
                  <a:gd name="T7" fmla="*/ 3 h 7"/>
                  <a:gd name="T8" fmla="*/ 27 w 2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0" y="7"/>
                    </a:moveTo>
                    <a:cubicBezTo>
                      <a:pt x="2" y="7"/>
                      <a:pt x="8" y="5"/>
                      <a:pt x="9" y="5"/>
                    </a:cubicBezTo>
                    <a:cubicBezTo>
                      <a:pt x="11" y="4"/>
                      <a:pt x="13" y="5"/>
                      <a:pt x="14" y="5"/>
                    </a:cubicBezTo>
                    <a:cubicBezTo>
                      <a:pt x="16" y="5"/>
                      <a:pt x="18" y="3"/>
                      <a:pt x="19" y="3"/>
                    </a:cubicBezTo>
                    <a:cubicBezTo>
                      <a:pt x="22" y="2"/>
                      <a:pt x="24" y="1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92" name="组合 1491"/>
          <p:cNvGrpSpPr/>
          <p:nvPr/>
        </p:nvGrpSpPr>
        <p:grpSpPr>
          <a:xfrm>
            <a:off x="3769285" y="5591049"/>
            <a:ext cx="1185949" cy="1031869"/>
            <a:chOff x="3481197" y="5709634"/>
            <a:chExt cx="1185949" cy="1031869"/>
          </a:xfrm>
        </p:grpSpPr>
        <p:sp>
          <p:nvSpPr>
            <p:cNvPr id="1420" name="Freeform 399"/>
            <p:cNvSpPr/>
            <p:nvPr/>
          </p:nvSpPr>
          <p:spPr bwMode="auto">
            <a:xfrm>
              <a:off x="3481197" y="5910405"/>
              <a:ext cx="896465" cy="831098"/>
            </a:xfrm>
            <a:custGeom>
              <a:avLst/>
              <a:gdLst>
                <a:gd name="T0" fmla="*/ 3 w 81"/>
                <a:gd name="T1" fmla="*/ 67 h 75"/>
                <a:gd name="T2" fmla="*/ 80 w 81"/>
                <a:gd name="T3" fmla="*/ 75 h 75"/>
                <a:gd name="T4" fmla="*/ 81 w 81"/>
                <a:gd name="T5" fmla="*/ 53 h 75"/>
                <a:gd name="T6" fmla="*/ 63 w 81"/>
                <a:gd name="T7" fmla="*/ 51 h 75"/>
                <a:gd name="T8" fmla="*/ 62 w 81"/>
                <a:gd name="T9" fmla="*/ 38 h 75"/>
                <a:gd name="T10" fmla="*/ 41 w 81"/>
                <a:gd name="T11" fmla="*/ 35 h 75"/>
                <a:gd name="T12" fmla="*/ 39 w 81"/>
                <a:gd name="T13" fmla="*/ 18 h 75"/>
                <a:gd name="T14" fmla="*/ 22 w 81"/>
                <a:gd name="T15" fmla="*/ 17 h 75"/>
                <a:gd name="T16" fmla="*/ 21 w 81"/>
                <a:gd name="T17" fmla="*/ 1 h 75"/>
                <a:gd name="T18" fmla="*/ 0 w 81"/>
                <a:gd name="T19" fmla="*/ 0 h 75"/>
                <a:gd name="T20" fmla="*/ 3 w 81"/>
                <a:gd name="T21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75">
                  <a:moveTo>
                    <a:pt x="3" y="67"/>
                  </a:moveTo>
                  <a:cubicBezTo>
                    <a:pt x="3" y="67"/>
                    <a:pt x="71" y="75"/>
                    <a:pt x="80" y="75"/>
                  </a:cubicBezTo>
                  <a:cubicBezTo>
                    <a:pt x="80" y="69"/>
                    <a:pt x="81" y="60"/>
                    <a:pt x="81" y="53"/>
                  </a:cubicBezTo>
                  <a:cubicBezTo>
                    <a:pt x="73" y="53"/>
                    <a:pt x="69" y="52"/>
                    <a:pt x="63" y="51"/>
                  </a:cubicBezTo>
                  <a:cubicBezTo>
                    <a:pt x="61" y="47"/>
                    <a:pt x="62" y="42"/>
                    <a:pt x="62" y="38"/>
                  </a:cubicBezTo>
                  <a:cubicBezTo>
                    <a:pt x="55" y="37"/>
                    <a:pt x="47" y="35"/>
                    <a:pt x="41" y="35"/>
                  </a:cubicBezTo>
                  <a:cubicBezTo>
                    <a:pt x="39" y="30"/>
                    <a:pt x="40" y="24"/>
                    <a:pt x="39" y="18"/>
                  </a:cubicBezTo>
                  <a:cubicBezTo>
                    <a:pt x="32" y="17"/>
                    <a:pt x="30" y="17"/>
                    <a:pt x="22" y="17"/>
                  </a:cubicBezTo>
                  <a:cubicBezTo>
                    <a:pt x="22" y="11"/>
                    <a:pt x="21" y="6"/>
                    <a:pt x="21" y="1"/>
                  </a:cubicBezTo>
                  <a:cubicBezTo>
                    <a:pt x="18" y="0"/>
                    <a:pt x="5" y="0"/>
                    <a:pt x="0" y="0"/>
                  </a:cubicBezTo>
                  <a:cubicBezTo>
                    <a:pt x="0" y="8"/>
                    <a:pt x="3" y="54"/>
                    <a:pt x="3" y="6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1" name="Freeform 400"/>
            <p:cNvSpPr/>
            <p:nvPr/>
          </p:nvSpPr>
          <p:spPr bwMode="auto">
            <a:xfrm>
              <a:off x="3555903" y="5989779"/>
              <a:ext cx="37353" cy="107389"/>
            </a:xfrm>
            <a:custGeom>
              <a:avLst/>
              <a:gdLst>
                <a:gd name="T0" fmla="*/ 0 w 3"/>
                <a:gd name="T1" fmla="*/ 1 h 10"/>
                <a:gd name="T2" fmla="*/ 3 w 3"/>
                <a:gd name="T3" fmla="*/ 0 h 10"/>
                <a:gd name="T4" fmla="*/ 3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3" y="3"/>
                    <a:pt x="3" y="7"/>
                    <a:pt x="3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2" name="Freeform 401"/>
            <p:cNvSpPr/>
            <p:nvPr/>
          </p:nvSpPr>
          <p:spPr bwMode="auto">
            <a:xfrm>
              <a:off x="3546565" y="6097168"/>
              <a:ext cx="79375" cy="14007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5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3" name="Freeform 402"/>
            <p:cNvSpPr/>
            <p:nvPr/>
          </p:nvSpPr>
          <p:spPr bwMode="auto">
            <a:xfrm>
              <a:off x="3733328" y="6143859"/>
              <a:ext cx="70036" cy="144742"/>
            </a:xfrm>
            <a:custGeom>
              <a:avLst/>
              <a:gdLst>
                <a:gd name="T0" fmla="*/ 1 w 6"/>
                <a:gd name="T1" fmla="*/ 5 h 13"/>
                <a:gd name="T2" fmla="*/ 6 w 6"/>
                <a:gd name="T3" fmla="*/ 5 h 13"/>
                <a:gd name="T4" fmla="*/ 1 w 6"/>
                <a:gd name="T5" fmla="*/ 12 h 13"/>
                <a:gd name="T6" fmla="*/ 6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1" y="5"/>
                  </a:moveTo>
                  <a:cubicBezTo>
                    <a:pt x="0" y="2"/>
                    <a:pt x="5" y="0"/>
                    <a:pt x="6" y="5"/>
                  </a:cubicBezTo>
                  <a:cubicBezTo>
                    <a:pt x="6" y="7"/>
                    <a:pt x="2" y="9"/>
                    <a:pt x="1" y="12"/>
                  </a:cubicBezTo>
                  <a:cubicBezTo>
                    <a:pt x="3" y="13"/>
                    <a:pt x="4" y="12"/>
                    <a:pt x="6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4" name="Freeform 403"/>
            <p:cNvSpPr/>
            <p:nvPr/>
          </p:nvSpPr>
          <p:spPr bwMode="auto">
            <a:xfrm>
              <a:off x="3957444" y="6330623"/>
              <a:ext cx="121396" cy="224116"/>
            </a:xfrm>
            <a:custGeom>
              <a:avLst/>
              <a:gdLst>
                <a:gd name="T0" fmla="*/ 3 w 11"/>
                <a:gd name="T1" fmla="*/ 4 h 20"/>
                <a:gd name="T2" fmla="*/ 3 w 11"/>
                <a:gd name="T3" fmla="*/ 9 h 20"/>
                <a:gd name="T4" fmla="*/ 0 w 11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3" y="4"/>
                  </a:moveTo>
                  <a:cubicBezTo>
                    <a:pt x="6" y="0"/>
                    <a:pt x="10" y="6"/>
                    <a:pt x="3" y="9"/>
                  </a:cubicBezTo>
                  <a:cubicBezTo>
                    <a:pt x="11" y="11"/>
                    <a:pt x="5" y="20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5" name="Freeform 404"/>
            <p:cNvSpPr/>
            <p:nvPr/>
          </p:nvSpPr>
          <p:spPr bwMode="auto">
            <a:xfrm>
              <a:off x="4190899" y="6554739"/>
              <a:ext cx="98051" cy="56029"/>
            </a:xfrm>
            <a:custGeom>
              <a:avLst/>
              <a:gdLst>
                <a:gd name="T0" fmla="*/ 5 w 9"/>
                <a:gd name="T1" fmla="*/ 0 h 5"/>
                <a:gd name="T2" fmla="*/ 0 w 9"/>
                <a:gd name="T3" fmla="*/ 4 h 5"/>
                <a:gd name="T4" fmla="*/ 9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3" y="5"/>
                    <a:pt x="6" y="5"/>
                    <a:pt x="9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6" name="Freeform 405"/>
            <p:cNvSpPr/>
            <p:nvPr/>
          </p:nvSpPr>
          <p:spPr bwMode="auto">
            <a:xfrm>
              <a:off x="4246928" y="6554739"/>
              <a:ext cx="9338" cy="98051"/>
            </a:xfrm>
            <a:custGeom>
              <a:avLst/>
              <a:gdLst>
                <a:gd name="T0" fmla="*/ 0 w 1"/>
                <a:gd name="T1" fmla="*/ 0 h 9"/>
                <a:gd name="T2" fmla="*/ 1 w 1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9">
                  <a:moveTo>
                    <a:pt x="0" y="0"/>
                  </a:moveTo>
                  <a:cubicBezTo>
                    <a:pt x="0" y="3"/>
                    <a:pt x="1" y="7"/>
                    <a:pt x="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7" name="Freeform 406"/>
            <p:cNvSpPr/>
            <p:nvPr/>
          </p:nvSpPr>
          <p:spPr bwMode="auto">
            <a:xfrm>
              <a:off x="3481197" y="5709634"/>
              <a:ext cx="564960" cy="210109"/>
            </a:xfrm>
            <a:custGeom>
              <a:avLst/>
              <a:gdLst>
                <a:gd name="T0" fmla="*/ 0 w 51"/>
                <a:gd name="T1" fmla="*/ 18 h 19"/>
                <a:gd name="T2" fmla="*/ 30 w 51"/>
                <a:gd name="T3" fmla="*/ 1 h 19"/>
                <a:gd name="T4" fmla="*/ 51 w 51"/>
                <a:gd name="T5" fmla="*/ 1 h 19"/>
                <a:gd name="T6" fmla="*/ 21 w 5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9">
                  <a:moveTo>
                    <a:pt x="0" y="18"/>
                  </a:moveTo>
                  <a:cubicBezTo>
                    <a:pt x="6" y="16"/>
                    <a:pt x="26" y="2"/>
                    <a:pt x="30" y="1"/>
                  </a:cubicBezTo>
                  <a:cubicBezTo>
                    <a:pt x="30" y="1"/>
                    <a:pt x="45" y="0"/>
                    <a:pt x="51" y="1"/>
                  </a:cubicBezTo>
                  <a:cubicBezTo>
                    <a:pt x="49" y="5"/>
                    <a:pt x="27" y="17"/>
                    <a:pt x="21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8" name="Freeform 407"/>
            <p:cNvSpPr/>
            <p:nvPr/>
          </p:nvSpPr>
          <p:spPr bwMode="auto">
            <a:xfrm>
              <a:off x="3733328" y="5887059"/>
              <a:ext cx="536945" cy="224116"/>
            </a:xfrm>
            <a:custGeom>
              <a:avLst/>
              <a:gdLst>
                <a:gd name="T0" fmla="*/ 0 w 48"/>
                <a:gd name="T1" fmla="*/ 18 h 20"/>
                <a:gd name="T2" fmla="*/ 29 w 48"/>
                <a:gd name="T3" fmla="*/ 1 h 20"/>
                <a:gd name="T4" fmla="*/ 48 w 48"/>
                <a:gd name="T5" fmla="*/ 1 h 20"/>
                <a:gd name="T6" fmla="*/ 16 w 4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0">
                  <a:moveTo>
                    <a:pt x="0" y="18"/>
                  </a:moveTo>
                  <a:cubicBezTo>
                    <a:pt x="6" y="15"/>
                    <a:pt x="24" y="3"/>
                    <a:pt x="29" y="1"/>
                  </a:cubicBezTo>
                  <a:cubicBezTo>
                    <a:pt x="29" y="1"/>
                    <a:pt x="42" y="0"/>
                    <a:pt x="48" y="1"/>
                  </a:cubicBezTo>
                  <a:cubicBezTo>
                    <a:pt x="46" y="4"/>
                    <a:pt x="22" y="18"/>
                    <a:pt x="16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9" name="Freeform 408"/>
            <p:cNvSpPr/>
            <p:nvPr/>
          </p:nvSpPr>
          <p:spPr bwMode="auto">
            <a:xfrm>
              <a:off x="4181561" y="6321285"/>
              <a:ext cx="485585" cy="177425"/>
            </a:xfrm>
            <a:custGeom>
              <a:avLst/>
              <a:gdLst>
                <a:gd name="T0" fmla="*/ 0 w 44"/>
                <a:gd name="T1" fmla="*/ 14 h 16"/>
                <a:gd name="T2" fmla="*/ 28 w 44"/>
                <a:gd name="T3" fmla="*/ 0 h 16"/>
                <a:gd name="T4" fmla="*/ 44 w 44"/>
                <a:gd name="T5" fmla="*/ 1 h 16"/>
                <a:gd name="T6" fmla="*/ 18 w 4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0" y="14"/>
                  </a:moveTo>
                  <a:cubicBezTo>
                    <a:pt x="6" y="11"/>
                    <a:pt x="23" y="2"/>
                    <a:pt x="28" y="0"/>
                  </a:cubicBezTo>
                  <a:cubicBezTo>
                    <a:pt x="28" y="0"/>
                    <a:pt x="37" y="0"/>
                    <a:pt x="44" y="1"/>
                  </a:cubicBezTo>
                  <a:cubicBezTo>
                    <a:pt x="42" y="4"/>
                    <a:pt x="24" y="14"/>
                    <a:pt x="18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0" name="Freeform 409"/>
            <p:cNvSpPr/>
            <p:nvPr/>
          </p:nvSpPr>
          <p:spPr bwMode="auto">
            <a:xfrm>
              <a:off x="3934099" y="6087830"/>
              <a:ext cx="546283" cy="242793"/>
            </a:xfrm>
            <a:custGeom>
              <a:avLst/>
              <a:gdLst>
                <a:gd name="T0" fmla="*/ 0 w 49"/>
                <a:gd name="T1" fmla="*/ 18 h 22"/>
                <a:gd name="T2" fmla="*/ 30 w 49"/>
                <a:gd name="T3" fmla="*/ 0 h 22"/>
                <a:gd name="T4" fmla="*/ 49 w 49"/>
                <a:gd name="T5" fmla="*/ 3 h 22"/>
                <a:gd name="T6" fmla="*/ 21 w 49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2">
                  <a:moveTo>
                    <a:pt x="0" y="18"/>
                  </a:moveTo>
                  <a:cubicBezTo>
                    <a:pt x="6" y="16"/>
                    <a:pt x="26" y="2"/>
                    <a:pt x="30" y="0"/>
                  </a:cubicBezTo>
                  <a:cubicBezTo>
                    <a:pt x="30" y="0"/>
                    <a:pt x="42" y="2"/>
                    <a:pt x="49" y="3"/>
                  </a:cubicBezTo>
                  <a:cubicBezTo>
                    <a:pt x="47" y="6"/>
                    <a:pt x="26" y="18"/>
                    <a:pt x="21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1" name="Freeform 410"/>
            <p:cNvSpPr/>
            <p:nvPr/>
          </p:nvSpPr>
          <p:spPr bwMode="auto">
            <a:xfrm>
              <a:off x="4368324" y="6330623"/>
              <a:ext cx="298822" cy="410880"/>
            </a:xfrm>
            <a:custGeom>
              <a:avLst/>
              <a:gdLst>
                <a:gd name="T0" fmla="*/ 27 w 27"/>
                <a:gd name="T1" fmla="*/ 0 h 37"/>
                <a:gd name="T2" fmla="*/ 27 w 27"/>
                <a:gd name="T3" fmla="*/ 21 h 37"/>
                <a:gd name="T4" fmla="*/ 0 w 27"/>
                <a:gd name="T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cubicBezTo>
                    <a:pt x="27" y="7"/>
                    <a:pt x="27" y="16"/>
                    <a:pt x="27" y="21"/>
                  </a:cubicBezTo>
                  <a:cubicBezTo>
                    <a:pt x="27" y="21"/>
                    <a:pt x="11" y="32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2" name="Freeform 411"/>
            <p:cNvSpPr/>
            <p:nvPr/>
          </p:nvSpPr>
          <p:spPr bwMode="auto">
            <a:xfrm>
              <a:off x="4046157" y="5723641"/>
              <a:ext cx="9338" cy="177425"/>
            </a:xfrm>
            <a:custGeom>
              <a:avLst/>
              <a:gdLst>
                <a:gd name="T0" fmla="*/ 0 w 1"/>
                <a:gd name="T1" fmla="*/ 0 h 16"/>
                <a:gd name="T2" fmla="*/ 1 w 1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0" y="12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3" name="Freeform 412"/>
            <p:cNvSpPr/>
            <p:nvPr/>
          </p:nvSpPr>
          <p:spPr bwMode="auto">
            <a:xfrm>
              <a:off x="4270273" y="5901066"/>
              <a:ext cx="0" cy="186764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4" name="Freeform 413"/>
            <p:cNvSpPr/>
            <p:nvPr/>
          </p:nvSpPr>
          <p:spPr bwMode="auto">
            <a:xfrm>
              <a:off x="4480382" y="6120514"/>
              <a:ext cx="0" cy="191433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5" name="Freeform 414"/>
            <p:cNvSpPr/>
            <p:nvPr/>
          </p:nvSpPr>
          <p:spPr bwMode="auto">
            <a:xfrm>
              <a:off x="3957444" y="5732979"/>
              <a:ext cx="88713" cy="224116"/>
            </a:xfrm>
            <a:custGeom>
              <a:avLst/>
              <a:gdLst>
                <a:gd name="T0" fmla="*/ 8 w 8"/>
                <a:gd name="T1" fmla="*/ 0 h 20"/>
                <a:gd name="T2" fmla="*/ 0 w 8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6" y="6"/>
                    <a:pt x="2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6" name="Freeform 415"/>
            <p:cNvSpPr/>
            <p:nvPr/>
          </p:nvSpPr>
          <p:spPr bwMode="auto">
            <a:xfrm>
              <a:off x="3868732" y="5798346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7" y="3"/>
                    <a:pt x="1" y="16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7" name="Freeform 416"/>
            <p:cNvSpPr/>
            <p:nvPr/>
          </p:nvSpPr>
          <p:spPr bwMode="auto">
            <a:xfrm>
              <a:off x="3789357" y="5845037"/>
              <a:ext cx="7937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8" name="Freeform 417"/>
            <p:cNvSpPr/>
            <p:nvPr/>
          </p:nvSpPr>
          <p:spPr bwMode="auto">
            <a:xfrm>
              <a:off x="3723990" y="5887059"/>
              <a:ext cx="56029" cy="200771"/>
            </a:xfrm>
            <a:custGeom>
              <a:avLst/>
              <a:gdLst>
                <a:gd name="T0" fmla="*/ 5 w 5"/>
                <a:gd name="T1" fmla="*/ 0 h 18"/>
                <a:gd name="T2" fmla="*/ 0 w 5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3" y="5"/>
                    <a:pt x="2" y="13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9" name="Freeform 418"/>
            <p:cNvSpPr/>
            <p:nvPr/>
          </p:nvSpPr>
          <p:spPr bwMode="auto">
            <a:xfrm>
              <a:off x="4167553" y="5933750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6" y="6"/>
                    <a:pt x="3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0" name="Freeform 419"/>
            <p:cNvSpPr/>
            <p:nvPr/>
          </p:nvSpPr>
          <p:spPr bwMode="auto">
            <a:xfrm>
              <a:off x="4092848" y="5975772"/>
              <a:ext cx="74705" cy="224116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3"/>
                    <a:pt x="1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1" name="Freeform 420"/>
            <p:cNvSpPr/>
            <p:nvPr/>
          </p:nvSpPr>
          <p:spPr bwMode="auto">
            <a:xfrm>
              <a:off x="4004135" y="6022463"/>
              <a:ext cx="74705" cy="219447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7" y="5"/>
                    <a:pt x="2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2" name="Freeform 421"/>
            <p:cNvSpPr/>
            <p:nvPr/>
          </p:nvSpPr>
          <p:spPr bwMode="auto">
            <a:xfrm>
              <a:off x="3934099" y="6087830"/>
              <a:ext cx="56029" cy="186764"/>
            </a:xfrm>
            <a:custGeom>
              <a:avLst/>
              <a:gdLst>
                <a:gd name="T0" fmla="*/ 5 w 5"/>
                <a:gd name="T1" fmla="*/ 0 h 17"/>
                <a:gd name="T2" fmla="*/ 0 w 5"/>
                <a:gd name="T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7">
                  <a:moveTo>
                    <a:pt x="5" y="0"/>
                  </a:moveTo>
                  <a:cubicBezTo>
                    <a:pt x="3" y="5"/>
                    <a:pt x="2" y="1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3" name="Freeform 422"/>
            <p:cNvSpPr/>
            <p:nvPr/>
          </p:nvSpPr>
          <p:spPr bwMode="auto">
            <a:xfrm>
              <a:off x="4401008" y="6134521"/>
              <a:ext cx="65367" cy="219447"/>
            </a:xfrm>
            <a:custGeom>
              <a:avLst/>
              <a:gdLst>
                <a:gd name="T0" fmla="*/ 6 w 6"/>
                <a:gd name="T1" fmla="*/ 0 h 20"/>
                <a:gd name="T2" fmla="*/ 0 w 6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4" y="6"/>
                    <a:pt x="3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4" name="Freeform 423"/>
            <p:cNvSpPr/>
            <p:nvPr/>
          </p:nvSpPr>
          <p:spPr bwMode="auto">
            <a:xfrm>
              <a:off x="4326302" y="6185881"/>
              <a:ext cx="7470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2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5" name="Freeform 424"/>
            <p:cNvSpPr/>
            <p:nvPr/>
          </p:nvSpPr>
          <p:spPr bwMode="auto">
            <a:xfrm>
              <a:off x="4256266" y="6232572"/>
              <a:ext cx="70036" cy="200771"/>
            </a:xfrm>
            <a:custGeom>
              <a:avLst/>
              <a:gdLst>
                <a:gd name="T0" fmla="*/ 6 w 6"/>
                <a:gd name="T1" fmla="*/ 0 h 18"/>
                <a:gd name="T2" fmla="*/ 0 w 6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5" y="4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6" name="Freeform 425"/>
            <p:cNvSpPr/>
            <p:nvPr/>
          </p:nvSpPr>
          <p:spPr bwMode="auto">
            <a:xfrm>
              <a:off x="4190899" y="6288601"/>
              <a:ext cx="42022" cy="177425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5"/>
                    <a:pt x="2" y="12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7" name="Freeform 426"/>
            <p:cNvSpPr/>
            <p:nvPr/>
          </p:nvSpPr>
          <p:spPr bwMode="auto">
            <a:xfrm>
              <a:off x="4601779" y="6353968"/>
              <a:ext cx="56029" cy="256800"/>
            </a:xfrm>
            <a:custGeom>
              <a:avLst/>
              <a:gdLst>
                <a:gd name="T0" fmla="*/ 5 w 5"/>
                <a:gd name="T1" fmla="*/ 0 h 23"/>
                <a:gd name="T2" fmla="*/ 0 w 5"/>
                <a:gd name="T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3" y="5"/>
                    <a:pt x="1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8" name="Freeform 427"/>
            <p:cNvSpPr/>
            <p:nvPr/>
          </p:nvSpPr>
          <p:spPr bwMode="auto">
            <a:xfrm>
              <a:off x="4513066" y="6400659"/>
              <a:ext cx="79375" cy="261469"/>
            </a:xfrm>
            <a:custGeom>
              <a:avLst/>
              <a:gdLst>
                <a:gd name="T0" fmla="*/ 7 w 7"/>
                <a:gd name="T1" fmla="*/ 0 h 24"/>
                <a:gd name="T2" fmla="*/ 0 w 7"/>
                <a:gd name="T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6" y="3"/>
                    <a:pt x="2" y="21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9" name="Freeform 428"/>
            <p:cNvSpPr/>
            <p:nvPr/>
          </p:nvSpPr>
          <p:spPr bwMode="auto">
            <a:xfrm>
              <a:off x="4447699" y="6433343"/>
              <a:ext cx="74705" cy="275476"/>
            </a:xfrm>
            <a:custGeom>
              <a:avLst/>
              <a:gdLst>
                <a:gd name="T0" fmla="*/ 7 w 7"/>
                <a:gd name="T1" fmla="*/ 0 h 25"/>
                <a:gd name="T2" fmla="*/ 0 w 7"/>
                <a:gd name="T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7" y="4"/>
                    <a:pt x="1" y="2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0" name="Freeform 429"/>
            <p:cNvSpPr/>
            <p:nvPr/>
          </p:nvSpPr>
          <p:spPr bwMode="auto">
            <a:xfrm>
              <a:off x="4377662" y="6475365"/>
              <a:ext cx="79375" cy="242793"/>
            </a:xfrm>
            <a:custGeom>
              <a:avLst/>
              <a:gdLst>
                <a:gd name="T0" fmla="*/ 7 w 7"/>
                <a:gd name="T1" fmla="*/ 0 h 22"/>
                <a:gd name="T2" fmla="*/ 0 w 7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6" y="4"/>
                    <a:pt x="1" y="18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6" name="组合 1495"/>
          <p:cNvGrpSpPr/>
          <p:nvPr/>
        </p:nvGrpSpPr>
        <p:grpSpPr>
          <a:xfrm>
            <a:off x="822449" y="3751099"/>
            <a:ext cx="499593" cy="373527"/>
            <a:chOff x="1361431" y="5069968"/>
            <a:chExt cx="499593" cy="373527"/>
          </a:xfrm>
        </p:grpSpPr>
        <p:sp>
          <p:nvSpPr>
            <p:cNvPr id="1451" name="Freeform 430"/>
            <p:cNvSpPr/>
            <p:nvPr/>
          </p:nvSpPr>
          <p:spPr bwMode="auto">
            <a:xfrm>
              <a:off x="1380107" y="5102652"/>
              <a:ext cx="233454" cy="219447"/>
            </a:xfrm>
            <a:custGeom>
              <a:avLst/>
              <a:gdLst>
                <a:gd name="T0" fmla="*/ 0 w 21"/>
                <a:gd name="T1" fmla="*/ 10 h 20"/>
                <a:gd name="T2" fmla="*/ 13 w 21"/>
                <a:gd name="T3" fmla="*/ 20 h 20"/>
                <a:gd name="T4" fmla="*/ 21 w 21"/>
                <a:gd name="T5" fmla="*/ 9 h 20"/>
                <a:gd name="T6" fmla="*/ 8 w 2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4" y="14"/>
                    <a:pt x="10" y="18"/>
                    <a:pt x="13" y="20"/>
                  </a:cubicBezTo>
                  <a:cubicBezTo>
                    <a:pt x="17" y="18"/>
                    <a:pt x="20" y="14"/>
                    <a:pt x="21" y="9"/>
                  </a:cubicBezTo>
                  <a:cubicBezTo>
                    <a:pt x="17" y="6"/>
                    <a:pt x="13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2" name="Freeform 431"/>
            <p:cNvSpPr/>
            <p:nvPr/>
          </p:nvSpPr>
          <p:spPr bwMode="auto">
            <a:xfrm>
              <a:off x="1361431" y="5069968"/>
              <a:ext cx="163418" cy="154080"/>
            </a:xfrm>
            <a:custGeom>
              <a:avLst/>
              <a:gdLst>
                <a:gd name="T0" fmla="*/ 8 w 15"/>
                <a:gd name="T1" fmla="*/ 3 h 14"/>
                <a:gd name="T2" fmla="*/ 2 w 15"/>
                <a:gd name="T3" fmla="*/ 14 h 14"/>
                <a:gd name="T4" fmla="*/ 8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8" y="3"/>
                  </a:moveTo>
                  <a:cubicBezTo>
                    <a:pt x="15" y="0"/>
                    <a:pt x="4" y="14"/>
                    <a:pt x="2" y="14"/>
                  </a:cubicBezTo>
                  <a:cubicBezTo>
                    <a:pt x="0" y="13"/>
                    <a:pt x="2" y="6"/>
                    <a:pt x="8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3" name="Freeform 432"/>
            <p:cNvSpPr/>
            <p:nvPr/>
          </p:nvSpPr>
          <p:spPr bwMode="auto">
            <a:xfrm>
              <a:off x="1482827" y="5144674"/>
              <a:ext cx="186764" cy="247462"/>
            </a:xfrm>
            <a:custGeom>
              <a:avLst/>
              <a:gdLst>
                <a:gd name="T0" fmla="*/ 3 w 17"/>
                <a:gd name="T1" fmla="*/ 15 h 22"/>
                <a:gd name="T2" fmla="*/ 4 w 17"/>
                <a:gd name="T3" fmla="*/ 21 h 22"/>
                <a:gd name="T4" fmla="*/ 17 w 17"/>
                <a:gd name="T5" fmla="*/ 4 h 22"/>
                <a:gd name="T6" fmla="*/ 12 w 17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3" y="15"/>
                  </a:moveTo>
                  <a:cubicBezTo>
                    <a:pt x="1" y="17"/>
                    <a:pt x="0" y="22"/>
                    <a:pt x="4" y="21"/>
                  </a:cubicBezTo>
                  <a:cubicBezTo>
                    <a:pt x="9" y="19"/>
                    <a:pt x="17" y="8"/>
                    <a:pt x="17" y="4"/>
                  </a:cubicBezTo>
                  <a:cubicBezTo>
                    <a:pt x="17" y="0"/>
                    <a:pt x="13" y="2"/>
                    <a:pt x="1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4" name="Freeform 433"/>
            <p:cNvSpPr/>
            <p:nvPr/>
          </p:nvSpPr>
          <p:spPr bwMode="auto">
            <a:xfrm>
              <a:off x="1613562" y="5280077"/>
              <a:ext cx="247462" cy="163418"/>
            </a:xfrm>
            <a:custGeom>
              <a:avLst/>
              <a:gdLst>
                <a:gd name="T0" fmla="*/ 0 w 22"/>
                <a:gd name="T1" fmla="*/ 2 h 15"/>
                <a:gd name="T2" fmla="*/ 16 w 22"/>
                <a:gd name="T3" fmla="*/ 13 h 15"/>
                <a:gd name="T4" fmla="*/ 22 w 22"/>
                <a:gd name="T5" fmla="*/ 15 h 15"/>
                <a:gd name="T6" fmla="*/ 18 w 22"/>
                <a:gd name="T7" fmla="*/ 10 h 15"/>
                <a:gd name="T8" fmla="*/ 2 w 2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0" y="2"/>
                  </a:moveTo>
                  <a:cubicBezTo>
                    <a:pt x="4" y="5"/>
                    <a:pt x="16" y="13"/>
                    <a:pt x="16" y="13"/>
                  </a:cubicBezTo>
                  <a:cubicBezTo>
                    <a:pt x="16" y="13"/>
                    <a:pt x="21" y="14"/>
                    <a:pt x="22" y="15"/>
                  </a:cubicBezTo>
                  <a:cubicBezTo>
                    <a:pt x="21" y="13"/>
                    <a:pt x="18" y="10"/>
                    <a:pt x="18" y="10"/>
                  </a:cubicBezTo>
                  <a:cubicBezTo>
                    <a:pt x="18" y="10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7" name="组合 1496"/>
          <p:cNvGrpSpPr/>
          <p:nvPr/>
        </p:nvGrpSpPr>
        <p:grpSpPr>
          <a:xfrm>
            <a:off x="1817406" y="2661842"/>
            <a:ext cx="345513" cy="630327"/>
            <a:chOff x="1580878" y="4570376"/>
            <a:chExt cx="345513" cy="630327"/>
          </a:xfrm>
        </p:grpSpPr>
        <p:sp>
          <p:nvSpPr>
            <p:cNvPr id="1455" name="Freeform 434"/>
            <p:cNvSpPr/>
            <p:nvPr/>
          </p:nvSpPr>
          <p:spPr bwMode="auto">
            <a:xfrm>
              <a:off x="1627569" y="4612398"/>
              <a:ext cx="210109" cy="247462"/>
            </a:xfrm>
            <a:custGeom>
              <a:avLst/>
              <a:gdLst>
                <a:gd name="T0" fmla="*/ 0 w 19"/>
                <a:gd name="T1" fmla="*/ 2 h 22"/>
                <a:gd name="T2" fmla="*/ 4 w 19"/>
                <a:gd name="T3" fmla="*/ 20 h 22"/>
                <a:gd name="T4" fmla="*/ 19 w 19"/>
                <a:gd name="T5" fmla="*/ 18 h 22"/>
                <a:gd name="T6" fmla="*/ 16 w 1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2">
                  <a:moveTo>
                    <a:pt x="0" y="2"/>
                  </a:moveTo>
                  <a:cubicBezTo>
                    <a:pt x="1" y="8"/>
                    <a:pt x="2" y="17"/>
                    <a:pt x="4" y="20"/>
                  </a:cubicBezTo>
                  <a:cubicBezTo>
                    <a:pt x="9" y="22"/>
                    <a:pt x="15" y="21"/>
                    <a:pt x="19" y="18"/>
                  </a:cubicBezTo>
                  <a:cubicBezTo>
                    <a:pt x="18" y="12"/>
                    <a:pt x="17" y="6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6" name="Freeform 435"/>
            <p:cNvSpPr/>
            <p:nvPr/>
          </p:nvSpPr>
          <p:spPr bwMode="auto">
            <a:xfrm>
              <a:off x="1613562" y="4570376"/>
              <a:ext cx="256800" cy="88713"/>
            </a:xfrm>
            <a:custGeom>
              <a:avLst/>
              <a:gdLst>
                <a:gd name="T0" fmla="*/ 15 w 23"/>
                <a:gd name="T1" fmla="*/ 3 h 8"/>
                <a:gd name="T2" fmla="*/ 2 w 23"/>
                <a:gd name="T3" fmla="*/ 6 h 8"/>
                <a:gd name="T4" fmla="*/ 15 w 23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8">
                  <a:moveTo>
                    <a:pt x="15" y="3"/>
                  </a:moveTo>
                  <a:cubicBezTo>
                    <a:pt x="23" y="5"/>
                    <a:pt x="3" y="8"/>
                    <a:pt x="2" y="6"/>
                  </a:cubicBezTo>
                  <a:cubicBezTo>
                    <a:pt x="0" y="5"/>
                    <a:pt x="8" y="0"/>
                    <a:pt x="15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7" name="Freeform 436"/>
            <p:cNvSpPr/>
            <p:nvPr/>
          </p:nvSpPr>
          <p:spPr bwMode="auto">
            <a:xfrm>
              <a:off x="1580878" y="4789823"/>
              <a:ext cx="345513" cy="121396"/>
            </a:xfrm>
            <a:custGeom>
              <a:avLst/>
              <a:gdLst>
                <a:gd name="T0" fmla="*/ 7 w 31"/>
                <a:gd name="T1" fmla="*/ 3 h 11"/>
                <a:gd name="T2" fmla="*/ 4 w 31"/>
                <a:gd name="T3" fmla="*/ 8 h 11"/>
                <a:gd name="T4" fmla="*/ 28 w 31"/>
                <a:gd name="T5" fmla="*/ 5 h 11"/>
                <a:gd name="T6" fmla="*/ 24 w 3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1">
                  <a:moveTo>
                    <a:pt x="7" y="3"/>
                  </a:moveTo>
                  <a:cubicBezTo>
                    <a:pt x="4" y="3"/>
                    <a:pt x="0" y="6"/>
                    <a:pt x="4" y="8"/>
                  </a:cubicBezTo>
                  <a:cubicBezTo>
                    <a:pt x="9" y="11"/>
                    <a:pt x="25" y="8"/>
                    <a:pt x="28" y="5"/>
                  </a:cubicBezTo>
                  <a:cubicBezTo>
                    <a:pt x="31" y="2"/>
                    <a:pt x="26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8" name="Freeform 437"/>
            <p:cNvSpPr/>
            <p:nvPr/>
          </p:nvSpPr>
          <p:spPr bwMode="auto">
            <a:xfrm>
              <a:off x="1748965" y="4892543"/>
              <a:ext cx="112058" cy="308160"/>
            </a:xfrm>
            <a:custGeom>
              <a:avLst/>
              <a:gdLst>
                <a:gd name="T0" fmla="*/ 0 w 10"/>
                <a:gd name="T1" fmla="*/ 0 h 28"/>
                <a:gd name="T2" fmla="*/ 5 w 10"/>
                <a:gd name="T3" fmla="*/ 22 h 28"/>
                <a:gd name="T4" fmla="*/ 9 w 10"/>
                <a:gd name="T5" fmla="*/ 28 h 28"/>
                <a:gd name="T6" fmla="*/ 9 w 10"/>
                <a:gd name="T7" fmla="*/ 20 h 28"/>
                <a:gd name="T8" fmla="*/ 3 w 10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2" y="6"/>
                    <a:pt x="5" y="22"/>
                    <a:pt x="5" y="22"/>
                  </a:cubicBezTo>
                  <a:cubicBezTo>
                    <a:pt x="5" y="22"/>
                    <a:pt x="8" y="26"/>
                    <a:pt x="9" y="28"/>
                  </a:cubicBezTo>
                  <a:cubicBezTo>
                    <a:pt x="10" y="25"/>
                    <a:pt x="9" y="20"/>
                    <a:pt x="9" y="20"/>
                  </a:cubicBezTo>
                  <a:cubicBezTo>
                    <a:pt x="9" y="20"/>
                    <a:pt x="4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1" name="组合 1500"/>
          <p:cNvGrpSpPr/>
          <p:nvPr/>
        </p:nvGrpSpPr>
        <p:grpSpPr>
          <a:xfrm>
            <a:off x="1705584" y="4177800"/>
            <a:ext cx="298822" cy="635628"/>
            <a:chOff x="3849774" y="4209465"/>
            <a:chExt cx="298822" cy="635628"/>
          </a:xfrm>
        </p:grpSpPr>
        <p:sp>
          <p:nvSpPr>
            <p:cNvPr id="1459" name="Freeform 438"/>
            <p:cNvSpPr/>
            <p:nvPr/>
          </p:nvSpPr>
          <p:spPr bwMode="auto">
            <a:xfrm>
              <a:off x="3849774" y="4209465"/>
              <a:ext cx="298822" cy="429556"/>
            </a:xfrm>
            <a:custGeom>
              <a:avLst/>
              <a:gdLst>
                <a:gd name="T0" fmla="*/ 4 w 27"/>
                <a:gd name="T1" fmla="*/ 6 h 39"/>
                <a:gd name="T2" fmla="*/ 20 w 27"/>
                <a:gd name="T3" fmla="*/ 5 h 39"/>
                <a:gd name="T4" fmla="*/ 17 w 27"/>
                <a:gd name="T5" fmla="*/ 23 h 39"/>
                <a:gd name="T6" fmla="*/ 13 w 27"/>
                <a:gd name="T7" fmla="*/ 37 h 39"/>
                <a:gd name="T8" fmla="*/ 11 w 27"/>
                <a:gd name="T9" fmla="*/ 22 h 39"/>
                <a:gd name="T10" fmla="*/ 17 w 27"/>
                <a:gd name="T11" fmla="*/ 13 h 39"/>
                <a:gd name="T12" fmla="*/ 10 w 27"/>
                <a:gd name="T13" fmla="*/ 11 h 39"/>
                <a:gd name="T14" fmla="*/ 4 w 27"/>
                <a:gd name="T1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9">
                  <a:moveTo>
                    <a:pt x="4" y="6"/>
                  </a:moveTo>
                  <a:cubicBezTo>
                    <a:pt x="8" y="0"/>
                    <a:pt x="16" y="1"/>
                    <a:pt x="20" y="5"/>
                  </a:cubicBezTo>
                  <a:cubicBezTo>
                    <a:pt x="27" y="11"/>
                    <a:pt x="22" y="18"/>
                    <a:pt x="17" y="23"/>
                  </a:cubicBezTo>
                  <a:cubicBezTo>
                    <a:pt x="11" y="29"/>
                    <a:pt x="18" y="35"/>
                    <a:pt x="13" y="37"/>
                  </a:cubicBezTo>
                  <a:cubicBezTo>
                    <a:pt x="7" y="39"/>
                    <a:pt x="7" y="27"/>
                    <a:pt x="11" y="22"/>
                  </a:cubicBezTo>
                  <a:cubicBezTo>
                    <a:pt x="13" y="20"/>
                    <a:pt x="17" y="17"/>
                    <a:pt x="17" y="13"/>
                  </a:cubicBezTo>
                  <a:cubicBezTo>
                    <a:pt x="16" y="9"/>
                    <a:pt x="12" y="8"/>
                    <a:pt x="10" y="11"/>
                  </a:cubicBezTo>
                  <a:cubicBezTo>
                    <a:pt x="7" y="14"/>
                    <a:pt x="0" y="12"/>
                    <a:pt x="4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0" name="Freeform 439"/>
            <p:cNvSpPr/>
            <p:nvPr/>
          </p:nvSpPr>
          <p:spPr bwMode="auto">
            <a:xfrm>
              <a:off x="3915555" y="4700351"/>
              <a:ext cx="154080" cy="144742"/>
            </a:xfrm>
            <a:custGeom>
              <a:avLst/>
              <a:gdLst>
                <a:gd name="T0" fmla="*/ 10 w 14"/>
                <a:gd name="T1" fmla="*/ 5 h 13"/>
                <a:gd name="T2" fmla="*/ 3 w 14"/>
                <a:gd name="T3" fmla="*/ 10 h 13"/>
                <a:gd name="T4" fmla="*/ 10 w 14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0" y="5"/>
                  </a:moveTo>
                  <a:cubicBezTo>
                    <a:pt x="14" y="10"/>
                    <a:pt x="7" y="13"/>
                    <a:pt x="3" y="10"/>
                  </a:cubicBezTo>
                  <a:cubicBezTo>
                    <a:pt x="0" y="6"/>
                    <a:pt x="6" y="0"/>
                    <a:pt x="1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1" name="组合 1490"/>
          <p:cNvGrpSpPr/>
          <p:nvPr/>
        </p:nvGrpSpPr>
        <p:grpSpPr>
          <a:xfrm>
            <a:off x="3214651" y="689219"/>
            <a:ext cx="345513" cy="387534"/>
            <a:chOff x="4489721" y="5644267"/>
            <a:chExt cx="345513" cy="387534"/>
          </a:xfrm>
        </p:grpSpPr>
        <p:sp>
          <p:nvSpPr>
            <p:cNvPr id="1461" name="Freeform 440"/>
            <p:cNvSpPr/>
            <p:nvPr/>
          </p:nvSpPr>
          <p:spPr bwMode="auto">
            <a:xfrm>
              <a:off x="4489721" y="5644267"/>
              <a:ext cx="345513" cy="387534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2" name="Freeform 441"/>
            <p:cNvSpPr/>
            <p:nvPr/>
          </p:nvSpPr>
          <p:spPr bwMode="auto">
            <a:xfrm>
              <a:off x="4634462" y="5812354"/>
              <a:ext cx="56029" cy="74705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8" name="组合 1487"/>
          <p:cNvGrpSpPr/>
          <p:nvPr/>
        </p:nvGrpSpPr>
        <p:grpSpPr>
          <a:xfrm>
            <a:off x="169961" y="3869295"/>
            <a:ext cx="522938" cy="709702"/>
            <a:chOff x="-352125" y="4336921"/>
            <a:chExt cx="522938" cy="709702"/>
          </a:xfrm>
        </p:grpSpPr>
        <p:sp>
          <p:nvSpPr>
            <p:cNvPr id="246" name="Freeform 446"/>
            <p:cNvSpPr/>
            <p:nvPr/>
          </p:nvSpPr>
          <p:spPr bwMode="auto">
            <a:xfrm>
              <a:off x="-352125" y="4336921"/>
              <a:ext cx="522938" cy="709702"/>
            </a:xfrm>
            <a:custGeom>
              <a:avLst/>
              <a:gdLst>
                <a:gd name="T0" fmla="*/ 47 w 47"/>
                <a:gd name="T1" fmla="*/ 8 h 64"/>
                <a:gd name="T2" fmla="*/ 32 w 47"/>
                <a:gd name="T3" fmla="*/ 0 h 64"/>
                <a:gd name="T4" fmla="*/ 0 w 47"/>
                <a:gd name="T5" fmla="*/ 55 h 64"/>
                <a:gd name="T6" fmla="*/ 17 w 47"/>
                <a:gd name="T7" fmla="*/ 64 h 64"/>
                <a:gd name="T8" fmla="*/ 47 w 47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4">
                  <a:moveTo>
                    <a:pt x="47" y="8"/>
                  </a:moveTo>
                  <a:cubicBezTo>
                    <a:pt x="42" y="5"/>
                    <a:pt x="38" y="3"/>
                    <a:pt x="32" y="0"/>
                  </a:cubicBezTo>
                  <a:cubicBezTo>
                    <a:pt x="21" y="18"/>
                    <a:pt x="12" y="38"/>
                    <a:pt x="0" y="55"/>
                  </a:cubicBezTo>
                  <a:cubicBezTo>
                    <a:pt x="5" y="58"/>
                    <a:pt x="13" y="63"/>
                    <a:pt x="17" y="64"/>
                  </a:cubicBezTo>
                  <a:cubicBezTo>
                    <a:pt x="21" y="60"/>
                    <a:pt x="40" y="19"/>
                    <a:pt x="47" y="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7" name="Freeform 447"/>
            <p:cNvSpPr/>
            <p:nvPr/>
          </p:nvSpPr>
          <p:spPr bwMode="auto">
            <a:xfrm>
              <a:off x="7395" y="4425634"/>
              <a:ext cx="65367" cy="88713"/>
            </a:xfrm>
            <a:custGeom>
              <a:avLst/>
              <a:gdLst>
                <a:gd name="T0" fmla="*/ 0 w 6"/>
                <a:gd name="T1" fmla="*/ 4 h 8"/>
                <a:gd name="T2" fmla="*/ 6 w 6"/>
                <a:gd name="T3" fmla="*/ 4 h 8"/>
                <a:gd name="T4" fmla="*/ 0 w 6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1"/>
                    <a:pt x="5" y="0"/>
                    <a:pt x="6" y="4"/>
                  </a:cubicBezTo>
                  <a:cubicBezTo>
                    <a:pt x="6" y="8"/>
                    <a:pt x="0" y="7"/>
                    <a:pt x="0" y="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8" name="Freeform 448"/>
            <p:cNvSpPr/>
            <p:nvPr/>
          </p:nvSpPr>
          <p:spPr bwMode="auto">
            <a:xfrm>
              <a:off x="-104663" y="4561038"/>
              <a:ext cx="74705" cy="32684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9" name="Freeform 449"/>
            <p:cNvSpPr/>
            <p:nvPr/>
          </p:nvSpPr>
          <p:spPr bwMode="auto">
            <a:xfrm>
              <a:off x="-151354" y="4635743"/>
              <a:ext cx="79375" cy="46691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0" name="Freeform 450"/>
            <p:cNvSpPr/>
            <p:nvPr/>
          </p:nvSpPr>
          <p:spPr bwMode="auto">
            <a:xfrm>
              <a:off x="-137347" y="4593721"/>
              <a:ext cx="65367" cy="32684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6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1" name="Freeform 451"/>
            <p:cNvSpPr/>
            <p:nvPr/>
          </p:nvSpPr>
          <p:spPr bwMode="auto">
            <a:xfrm>
              <a:off x="-207383" y="4724456"/>
              <a:ext cx="88713" cy="46691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2" name="Freeform 452"/>
            <p:cNvSpPr/>
            <p:nvPr/>
          </p:nvSpPr>
          <p:spPr bwMode="auto">
            <a:xfrm>
              <a:off x="-184038" y="4682434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3" name="Freeform 453"/>
            <p:cNvSpPr/>
            <p:nvPr/>
          </p:nvSpPr>
          <p:spPr bwMode="auto">
            <a:xfrm>
              <a:off x="-249405" y="4803830"/>
              <a:ext cx="88713" cy="42022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4" name="Freeform 454"/>
            <p:cNvSpPr/>
            <p:nvPr/>
          </p:nvSpPr>
          <p:spPr bwMode="auto">
            <a:xfrm>
              <a:off x="-226059" y="4771147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5" name="Freeform 455"/>
            <p:cNvSpPr/>
            <p:nvPr/>
          </p:nvSpPr>
          <p:spPr bwMode="auto">
            <a:xfrm>
              <a:off x="-296096" y="4892543"/>
              <a:ext cx="79375" cy="42022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6" name="Freeform 456"/>
            <p:cNvSpPr/>
            <p:nvPr/>
          </p:nvSpPr>
          <p:spPr bwMode="auto">
            <a:xfrm>
              <a:off x="-282089" y="4845852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0" name="组合 1489"/>
          <p:cNvGrpSpPr/>
          <p:nvPr/>
        </p:nvGrpSpPr>
        <p:grpSpPr>
          <a:xfrm>
            <a:off x="-43585" y="4584642"/>
            <a:ext cx="873120" cy="761062"/>
            <a:chOff x="-636939" y="4948572"/>
            <a:chExt cx="873120" cy="761062"/>
          </a:xfrm>
        </p:grpSpPr>
        <p:sp>
          <p:nvSpPr>
            <p:cNvPr id="1217" name="Freeform 457"/>
            <p:cNvSpPr/>
            <p:nvPr/>
          </p:nvSpPr>
          <p:spPr bwMode="auto">
            <a:xfrm>
              <a:off x="-636939" y="4948572"/>
              <a:ext cx="873120" cy="761062"/>
            </a:xfrm>
            <a:custGeom>
              <a:avLst/>
              <a:gdLst>
                <a:gd name="T0" fmla="*/ 0 w 79"/>
                <a:gd name="T1" fmla="*/ 41 h 69"/>
                <a:gd name="T2" fmla="*/ 79 w 79"/>
                <a:gd name="T3" fmla="*/ 0 h 69"/>
                <a:gd name="T4" fmla="*/ 47 w 79"/>
                <a:gd name="T5" fmla="*/ 69 h 69"/>
                <a:gd name="T6" fmla="*/ 0 w 79"/>
                <a:gd name="T7" fmla="*/ 4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69">
                  <a:moveTo>
                    <a:pt x="0" y="41"/>
                  </a:moveTo>
                  <a:cubicBezTo>
                    <a:pt x="7" y="38"/>
                    <a:pt x="65" y="9"/>
                    <a:pt x="79" y="0"/>
                  </a:cubicBezTo>
                  <a:cubicBezTo>
                    <a:pt x="74" y="11"/>
                    <a:pt x="51" y="59"/>
                    <a:pt x="47" y="69"/>
                  </a:cubicBezTo>
                  <a:cubicBezTo>
                    <a:pt x="34" y="61"/>
                    <a:pt x="0" y="41"/>
                    <a:pt x="0" y="4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8" name="Freeform 458"/>
            <p:cNvSpPr/>
            <p:nvPr/>
          </p:nvSpPr>
          <p:spPr bwMode="auto">
            <a:xfrm>
              <a:off x="-440838" y="5200703"/>
              <a:ext cx="401542" cy="331505"/>
            </a:xfrm>
            <a:custGeom>
              <a:avLst/>
              <a:gdLst>
                <a:gd name="T0" fmla="*/ 0 w 36"/>
                <a:gd name="T1" fmla="*/ 17 h 30"/>
                <a:gd name="T2" fmla="*/ 36 w 36"/>
                <a:gd name="T3" fmla="*/ 0 h 30"/>
                <a:gd name="T4" fmla="*/ 23 w 36"/>
                <a:gd name="T5" fmla="*/ 30 h 30"/>
                <a:gd name="T6" fmla="*/ 0 w 36"/>
                <a:gd name="T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0">
                  <a:moveTo>
                    <a:pt x="0" y="17"/>
                  </a:moveTo>
                  <a:cubicBezTo>
                    <a:pt x="2" y="17"/>
                    <a:pt x="27" y="6"/>
                    <a:pt x="36" y="0"/>
                  </a:cubicBezTo>
                  <a:cubicBezTo>
                    <a:pt x="33" y="9"/>
                    <a:pt x="25" y="25"/>
                    <a:pt x="23" y="30"/>
                  </a:cubicBezTo>
                  <a:cubicBezTo>
                    <a:pt x="16" y="26"/>
                    <a:pt x="0" y="17"/>
                    <a:pt x="0" y="1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9" name="Freeform 459"/>
            <p:cNvSpPr/>
            <p:nvPr/>
          </p:nvSpPr>
          <p:spPr bwMode="auto">
            <a:xfrm>
              <a:off x="96108" y="5111990"/>
              <a:ext cx="51360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0" name="Freeform 460"/>
            <p:cNvSpPr/>
            <p:nvPr/>
          </p:nvSpPr>
          <p:spPr bwMode="auto">
            <a:xfrm>
              <a:off x="40079" y="5233387"/>
              <a:ext cx="42022" cy="23345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1" name="Line 461"/>
            <p:cNvSpPr>
              <a:spLocks noChangeShapeType="1"/>
            </p:cNvSpPr>
            <p:nvPr/>
          </p:nvSpPr>
          <p:spPr bwMode="auto">
            <a:xfrm flipH="1" flipV="1">
              <a:off x="72762" y="5177358"/>
              <a:ext cx="42022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2" name="Freeform 462"/>
            <p:cNvSpPr/>
            <p:nvPr/>
          </p:nvSpPr>
          <p:spPr bwMode="auto">
            <a:xfrm>
              <a:off x="-15950" y="5345445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3" name="Line 463"/>
            <p:cNvSpPr>
              <a:spLocks noChangeShapeType="1"/>
            </p:cNvSpPr>
            <p:nvPr/>
          </p:nvSpPr>
          <p:spPr bwMode="auto">
            <a:xfrm flipH="1" flipV="1">
              <a:off x="26071" y="5303423"/>
              <a:ext cx="32684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4" name="Freeform 464"/>
            <p:cNvSpPr/>
            <p:nvPr/>
          </p:nvSpPr>
          <p:spPr bwMode="auto">
            <a:xfrm>
              <a:off x="-71980" y="5457503"/>
              <a:ext cx="56029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5" name="Line 465"/>
            <p:cNvSpPr>
              <a:spLocks noChangeShapeType="1"/>
            </p:cNvSpPr>
            <p:nvPr/>
          </p:nvSpPr>
          <p:spPr bwMode="auto">
            <a:xfrm flipH="1" flipV="1">
              <a:off x="-29958" y="5410812"/>
              <a:ext cx="37353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6" name="Freeform 466"/>
            <p:cNvSpPr/>
            <p:nvPr/>
          </p:nvSpPr>
          <p:spPr bwMode="auto">
            <a:xfrm>
              <a:off x="-118670" y="5569561"/>
              <a:ext cx="46691" cy="18676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7" name="Line 467"/>
            <p:cNvSpPr>
              <a:spLocks noChangeShapeType="1"/>
            </p:cNvSpPr>
            <p:nvPr/>
          </p:nvSpPr>
          <p:spPr bwMode="auto">
            <a:xfrm flipH="1" flipV="1">
              <a:off x="-81318" y="5522870"/>
              <a:ext cx="42022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3" name="组合 1492"/>
          <p:cNvGrpSpPr/>
          <p:nvPr/>
        </p:nvGrpSpPr>
        <p:grpSpPr>
          <a:xfrm>
            <a:off x="1278327" y="6093623"/>
            <a:ext cx="1055214" cy="798414"/>
            <a:chOff x="236180" y="6321285"/>
            <a:chExt cx="1055214" cy="798414"/>
          </a:xfrm>
        </p:grpSpPr>
        <p:sp>
          <p:nvSpPr>
            <p:cNvPr id="1228" name="Freeform 468"/>
            <p:cNvSpPr/>
            <p:nvPr/>
          </p:nvSpPr>
          <p:spPr bwMode="auto">
            <a:xfrm>
              <a:off x="236180" y="6564077"/>
              <a:ext cx="569629" cy="555622"/>
            </a:xfrm>
            <a:custGeom>
              <a:avLst/>
              <a:gdLst>
                <a:gd name="T0" fmla="*/ 2 w 51"/>
                <a:gd name="T1" fmla="*/ 0 h 50"/>
                <a:gd name="T2" fmla="*/ 0 w 51"/>
                <a:gd name="T3" fmla="*/ 5 h 50"/>
                <a:gd name="T4" fmla="*/ 7 w 51"/>
                <a:gd name="T5" fmla="*/ 50 h 50"/>
                <a:gd name="T6" fmla="*/ 30 w 51"/>
                <a:gd name="T7" fmla="*/ 36 h 50"/>
                <a:gd name="T8" fmla="*/ 51 w 51"/>
                <a:gd name="T9" fmla="*/ 44 h 50"/>
                <a:gd name="T10" fmla="*/ 51 w 51"/>
                <a:gd name="T1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0">
                  <a:moveTo>
                    <a:pt x="2" y="0"/>
                  </a:move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6" y="39"/>
                    <a:pt x="7" y="50"/>
                  </a:cubicBezTo>
                  <a:cubicBezTo>
                    <a:pt x="11" y="44"/>
                    <a:pt x="18" y="37"/>
                    <a:pt x="30" y="36"/>
                  </a:cubicBezTo>
                  <a:cubicBezTo>
                    <a:pt x="38" y="36"/>
                    <a:pt x="48" y="38"/>
                    <a:pt x="51" y="44"/>
                  </a:cubicBezTo>
                  <a:cubicBezTo>
                    <a:pt x="51" y="43"/>
                    <a:pt x="51" y="41"/>
                    <a:pt x="51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9" name="Freeform 469"/>
            <p:cNvSpPr/>
            <p:nvPr/>
          </p:nvSpPr>
          <p:spPr bwMode="auto">
            <a:xfrm>
              <a:off x="259526" y="6386652"/>
              <a:ext cx="546283" cy="644334"/>
            </a:xfrm>
            <a:custGeom>
              <a:avLst/>
              <a:gdLst>
                <a:gd name="T0" fmla="*/ 42 w 49"/>
                <a:gd name="T1" fmla="*/ 7 h 58"/>
                <a:gd name="T2" fmla="*/ 25 w 49"/>
                <a:gd name="T3" fmla="*/ 0 h 58"/>
                <a:gd name="T4" fmla="*/ 12 w 49"/>
                <a:gd name="T5" fmla="*/ 3 h 58"/>
                <a:gd name="T6" fmla="*/ 0 w 49"/>
                <a:gd name="T7" fmla="*/ 15 h 58"/>
                <a:gd name="T8" fmla="*/ 7 w 49"/>
                <a:gd name="T9" fmla="*/ 58 h 58"/>
                <a:gd name="T10" fmla="*/ 31 w 49"/>
                <a:gd name="T11" fmla="*/ 49 h 58"/>
                <a:gd name="T12" fmla="*/ 49 w 49"/>
                <a:gd name="T1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8">
                  <a:moveTo>
                    <a:pt x="42" y="7"/>
                  </a:moveTo>
                  <a:cubicBezTo>
                    <a:pt x="37" y="2"/>
                    <a:pt x="32" y="0"/>
                    <a:pt x="25" y="0"/>
                  </a:cubicBezTo>
                  <a:cubicBezTo>
                    <a:pt x="20" y="0"/>
                    <a:pt x="16" y="1"/>
                    <a:pt x="12" y="3"/>
                  </a:cubicBezTo>
                  <a:cubicBezTo>
                    <a:pt x="2" y="7"/>
                    <a:pt x="0" y="15"/>
                    <a:pt x="0" y="15"/>
                  </a:cubicBezTo>
                  <a:cubicBezTo>
                    <a:pt x="0" y="15"/>
                    <a:pt x="7" y="46"/>
                    <a:pt x="7" y="58"/>
                  </a:cubicBezTo>
                  <a:cubicBezTo>
                    <a:pt x="10" y="52"/>
                    <a:pt x="24" y="48"/>
                    <a:pt x="31" y="49"/>
                  </a:cubicBezTo>
                  <a:cubicBezTo>
                    <a:pt x="37" y="49"/>
                    <a:pt x="45" y="51"/>
                    <a:pt x="49" y="5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0" name="Freeform 470"/>
            <p:cNvSpPr/>
            <p:nvPr/>
          </p:nvSpPr>
          <p:spPr bwMode="auto">
            <a:xfrm>
              <a:off x="726435" y="6321285"/>
              <a:ext cx="522938" cy="686356"/>
            </a:xfrm>
            <a:custGeom>
              <a:avLst/>
              <a:gdLst>
                <a:gd name="T0" fmla="*/ 0 w 47"/>
                <a:gd name="T1" fmla="*/ 14 h 62"/>
                <a:gd name="T2" fmla="*/ 16 w 47"/>
                <a:gd name="T3" fmla="*/ 2 h 62"/>
                <a:gd name="T4" fmla="*/ 29 w 47"/>
                <a:gd name="T5" fmla="*/ 1 h 62"/>
                <a:gd name="T6" fmla="*/ 43 w 47"/>
                <a:gd name="T7" fmla="*/ 10 h 62"/>
                <a:gd name="T8" fmla="*/ 47 w 47"/>
                <a:gd name="T9" fmla="*/ 54 h 62"/>
                <a:gd name="T10" fmla="*/ 22 w 47"/>
                <a:gd name="T11" fmla="*/ 50 h 62"/>
                <a:gd name="T12" fmla="*/ 7 w 47"/>
                <a:gd name="T13" fmla="*/ 62 h 62"/>
                <a:gd name="T14" fmla="*/ 0 w 47"/>
                <a:gd name="T15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62">
                  <a:moveTo>
                    <a:pt x="0" y="14"/>
                  </a:moveTo>
                  <a:cubicBezTo>
                    <a:pt x="4" y="8"/>
                    <a:pt x="9" y="4"/>
                    <a:pt x="16" y="2"/>
                  </a:cubicBezTo>
                  <a:cubicBezTo>
                    <a:pt x="21" y="1"/>
                    <a:pt x="24" y="0"/>
                    <a:pt x="29" y="1"/>
                  </a:cubicBezTo>
                  <a:cubicBezTo>
                    <a:pt x="40" y="3"/>
                    <a:pt x="43" y="10"/>
                    <a:pt x="43" y="10"/>
                  </a:cubicBezTo>
                  <a:cubicBezTo>
                    <a:pt x="43" y="10"/>
                    <a:pt x="44" y="42"/>
                    <a:pt x="47" y="54"/>
                  </a:cubicBezTo>
                  <a:cubicBezTo>
                    <a:pt x="43" y="48"/>
                    <a:pt x="29" y="48"/>
                    <a:pt x="22" y="50"/>
                  </a:cubicBezTo>
                  <a:cubicBezTo>
                    <a:pt x="16" y="52"/>
                    <a:pt x="9" y="56"/>
                    <a:pt x="7" y="62"/>
                  </a:cubicBezTo>
                  <a:cubicBezTo>
                    <a:pt x="7" y="56"/>
                    <a:pt x="2" y="20"/>
                    <a:pt x="0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1" name="Freeform 471"/>
            <p:cNvSpPr/>
            <p:nvPr/>
          </p:nvSpPr>
          <p:spPr bwMode="auto">
            <a:xfrm>
              <a:off x="805809" y="6442681"/>
              <a:ext cx="485585" cy="611651"/>
            </a:xfrm>
            <a:custGeom>
              <a:avLst/>
              <a:gdLst>
                <a:gd name="T0" fmla="*/ 36 w 44"/>
                <a:gd name="T1" fmla="*/ 0 h 55"/>
                <a:gd name="T2" fmla="*/ 40 w 44"/>
                <a:gd name="T3" fmla="*/ 4 h 55"/>
                <a:gd name="T4" fmla="*/ 44 w 44"/>
                <a:gd name="T5" fmla="*/ 50 h 55"/>
                <a:gd name="T6" fmla="*/ 18 w 44"/>
                <a:gd name="T7" fmla="*/ 42 h 55"/>
                <a:gd name="T8" fmla="*/ 0 w 44"/>
                <a:gd name="T9" fmla="*/ 55 h 55"/>
                <a:gd name="T10" fmla="*/ 0 w 44"/>
                <a:gd name="T11" fmla="*/ 5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36" y="0"/>
                  </a:moveTo>
                  <a:cubicBezTo>
                    <a:pt x="39" y="2"/>
                    <a:pt x="40" y="4"/>
                    <a:pt x="40" y="4"/>
                  </a:cubicBezTo>
                  <a:cubicBezTo>
                    <a:pt x="40" y="4"/>
                    <a:pt x="42" y="38"/>
                    <a:pt x="44" y="50"/>
                  </a:cubicBezTo>
                  <a:cubicBezTo>
                    <a:pt x="39" y="45"/>
                    <a:pt x="31" y="40"/>
                    <a:pt x="18" y="42"/>
                  </a:cubicBezTo>
                  <a:cubicBezTo>
                    <a:pt x="11" y="44"/>
                    <a:pt x="2" y="48"/>
                    <a:pt x="0" y="55"/>
                  </a:cubicBezTo>
                  <a:cubicBezTo>
                    <a:pt x="0" y="54"/>
                    <a:pt x="0" y="52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2" name="Freeform 472"/>
            <p:cNvSpPr/>
            <p:nvPr/>
          </p:nvSpPr>
          <p:spPr bwMode="auto">
            <a:xfrm>
              <a:off x="348239" y="6508048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3" name="Freeform 473"/>
            <p:cNvSpPr/>
            <p:nvPr/>
          </p:nvSpPr>
          <p:spPr bwMode="auto">
            <a:xfrm>
              <a:off x="371584" y="6587423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2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2" y="1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4" name="Freeform 474"/>
            <p:cNvSpPr/>
            <p:nvPr/>
          </p:nvSpPr>
          <p:spPr bwMode="auto">
            <a:xfrm>
              <a:off x="371584" y="6676135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5" name="Freeform 475"/>
            <p:cNvSpPr/>
            <p:nvPr/>
          </p:nvSpPr>
          <p:spPr bwMode="auto">
            <a:xfrm>
              <a:off x="394929" y="6750841"/>
              <a:ext cx="308160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0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0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6" name="Freeform 476"/>
            <p:cNvSpPr/>
            <p:nvPr/>
          </p:nvSpPr>
          <p:spPr bwMode="auto">
            <a:xfrm>
              <a:off x="815147" y="6442681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7" name="Freeform 477"/>
            <p:cNvSpPr/>
            <p:nvPr/>
          </p:nvSpPr>
          <p:spPr bwMode="auto">
            <a:xfrm>
              <a:off x="838493" y="6522055"/>
              <a:ext cx="298822" cy="65367"/>
            </a:xfrm>
            <a:custGeom>
              <a:avLst/>
              <a:gdLst>
                <a:gd name="T0" fmla="*/ 0 w 27"/>
                <a:gd name="T1" fmla="*/ 6 h 6"/>
                <a:gd name="T2" fmla="*/ 12 w 27"/>
                <a:gd name="T3" fmla="*/ 0 h 6"/>
                <a:gd name="T4" fmla="*/ 27 w 2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6">
                  <a:moveTo>
                    <a:pt x="0" y="6"/>
                  </a:moveTo>
                  <a:cubicBezTo>
                    <a:pt x="2" y="2"/>
                    <a:pt x="9" y="1"/>
                    <a:pt x="12" y="0"/>
                  </a:cubicBezTo>
                  <a:cubicBezTo>
                    <a:pt x="18" y="0"/>
                    <a:pt x="23" y="0"/>
                    <a:pt x="2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8" name="Freeform 478"/>
            <p:cNvSpPr/>
            <p:nvPr/>
          </p:nvSpPr>
          <p:spPr bwMode="auto">
            <a:xfrm>
              <a:off x="838493" y="6610768"/>
              <a:ext cx="308160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9" name="Freeform 479"/>
            <p:cNvSpPr/>
            <p:nvPr/>
          </p:nvSpPr>
          <p:spPr bwMode="auto">
            <a:xfrm>
              <a:off x="847831" y="6685474"/>
              <a:ext cx="312829" cy="65367"/>
            </a:xfrm>
            <a:custGeom>
              <a:avLst/>
              <a:gdLst>
                <a:gd name="T0" fmla="*/ 0 w 28"/>
                <a:gd name="T1" fmla="*/ 6 h 6"/>
                <a:gd name="T2" fmla="*/ 13 w 28"/>
                <a:gd name="T3" fmla="*/ 0 h 6"/>
                <a:gd name="T4" fmla="*/ 28 w 28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cubicBezTo>
                    <a:pt x="2" y="2"/>
                    <a:pt x="9" y="1"/>
                    <a:pt x="13" y="0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240" name="Freeform 480"/>
          <p:cNvSpPr/>
          <p:nvPr/>
        </p:nvSpPr>
        <p:spPr bwMode="auto">
          <a:xfrm>
            <a:off x="1558472" y="3324853"/>
            <a:ext cx="308160" cy="322167"/>
          </a:xfrm>
          <a:custGeom>
            <a:avLst/>
            <a:gdLst>
              <a:gd name="T0" fmla="*/ 0 w 28"/>
              <a:gd name="T1" fmla="*/ 15 h 29"/>
              <a:gd name="T2" fmla="*/ 2 w 28"/>
              <a:gd name="T3" fmla="*/ 22 h 29"/>
              <a:gd name="T4" fmla="*/ 11 w 28"/>
              <a:gd name="T5" fmla="*/ 19 h 29"/>
              <a:gd name="T6" fmla="*/ 14 w 28"/>
              <a:gd name="T7" fmla="*/ 29 h 29"/>
              <a:gd name="T8" fmla="*/ 20 w 28"/>
              <a:gd name="T9" fmla="*/ 28 h 29"/>
              <a:gd name="T10" fmla="*/ 17 w 28"/>
              <a:gd name="T11" fmla="*/ 18 h 29"/>
              <a:gd name="T12" fmla="*/ 28 w 28"/>
              <a:gd name="T13" fmla="*/ 15 h 29"/>
              <a:gd name="T14" fmla="*/ 26 w 28"/>
              <a:gd name="T15" fmla="*/ 9 h 29"/>
              <a:gd name="T16" fmla="*/ 16 w 28"/>
              <a:gd name="T17" fmla="*/ 11 h 29"/>
              <a:gd name="T18" fmla="*/ 13 w 28"/>
              <a:gd name="T19" fmla="*/ 1 h 29"/>
              <a:gd name="T20" fmla="*/ 6 w 28"/>
              <a:gd name="T21" fmla="*/ 2 h 29"/>
              <a:gd name="T22" fmla="*/ 8 w 28"/>
              <a:gd name="T23" fmla="*/ 13 h 29"/>
              <a:gd name="T24" fmla="*/ 0 w 28"/>
              <a:gd name="T25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29">
                <a:moveTo>
                  <a:pt x="0" y="15"/>
                </a:moveTo>
                <a:cubicBezTo>
                  <a:pt x="0" y="18"/>
                  <a:pt x="0" y="19"/>
                  <a:pt x="2" y="22"/>
                </a:cubicBezTo>
                <a:cubicBezTo>
                  <a:pt x="5" y="21"/>
                  <a:pt x="8" y="20"/>
                  <a:pt x="11" y="19"/>
                </a:cubicBezTo>
                <a:cubicBezTo>
                  <a:pt x="12" y="23"/>
                  <a:pt x="13" y="26"/>
                  <a:pt x="14" y="29"/>
                </a:cubicBezTo>
                <a:cubicBezTo>
                  <a:pt x="16" y="29"/>
                  <a:pt x="18" y="29"/>
                  <a:pt x="20" y="28"/>
                </a:cubicBezTo>
                <a:cubicBezTo>
                  <a:pt x="20" y="25"/>
                  <a:pt x="18" y="22"/>
                  <a:pt x="17" y="18"/>
                </a:cubicBezTo>
                <a:cubicBezTo>
                  <a:pt x="22" y="18"/>
                  <a:pt x="28" y="15"/>
                  <a:pt x="28" y="15"/>
                </a:cubicBezTo>
                <a:cubicBezTo>
                  <a:pt x="28" y="15"/>
                  <a:pt x="26" y="10"/>
                  <a:pt x="26" y="9"/>
                </a:cubicBezTo>
                <a:cubicBezTo>
                  <a:pt x="23" y="8"/>
                  <a:pt x="19" y="10"/>
                  <a:pt x="16" y="11"/>
                </a:cubicBezTo>
                <a:cubicBezTo>
                  <a:pt x="15" y="8"/>
                  <a:pt x="14" y="4"/>
                  <a:pt x="13" y="1"/>
                </a:cubicBezTo>
                <a:cubicBezTo>
                  <a:pt x="11" y="0"/>
                  <a:pt x="8" y="1"/>
                  <a:pt x="6" y="2"/>
                </a:cubicBezTo>
                <a:cubicBezTo>
                  <a:pt x="6" y="5"/>
                  <a:pt x="7" y="11"/>
                  <a:pt x="8" y="13"/>
                </a:cubicBezTo>
                <a:cubicBezTo>
                  <a:pt x="6" y="13"/>
                  <a:pt x="0" y="15"/>
                  <a:pt x="0" y="15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99" name="组合 1498"/>
          <p:cNvGrpSpPr/>
          <p:nvPr/>
        </p:nvGrpSpPr>
        <p:grpSpPr>
          <a:xfrm>
            <a:off x="7193272" y="5945128"/>
            <a:ext cx="322167" cy="336174"/>
            <a:chOff x="1804994" y="6274594"/>
            <a:chExt cx="322167" cy="336174"/>
          </a:xfrm>
        </p:grpSpPr>
        <p:sp>
          <p:nvSpPr>
            <p:cNvPr id="1241" name="Freeform 481"/>
            <p:cNvSpPr/>
            <p:nvPr/>
          </p:nvSpPr>
          <p:spPr bwMode="auto">
            <a:xfrm>
              <a:off x="1903045" y="6377314"/>
              <a:ext cx="112058" cy="121396"/>
            </a:xfrm>
            <a:custGeom>
              <a:avLst/>
              <a:gdLst>
                <a:gd name="T0" fmla="*/ 9 w 10"/>
                <a:gd name="T1" fmla="*/ 3 h 11"/>
                <a:gd name="T2" fmla="*/ 10 w 10"/>
                <a:gd name="T3" fmla="*/ 5 h 11"/>
                <a:gd name="T4" fmla="*/ 2 w 10"/>
                <a:gd name="T5" fmla="*/ 9 h 11"/>
                <a:gd name="T6" fmla="*/ 3 w 10"/>
                <a:gd name="T7" fmla="*/ 1 h 11"/>
                <a:gd name="T8" fmla="*/ 8 w 10"/>
                <a:gd name="T9" fmla="*/ 2 h 11"/>
                <a:gd name="T10" fmla="*/ 9 w 10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9" y="3"/>
                  </a:moveTo>
                  <a:cubicBezTo>
                    <a:pt x="9" y="3"/>
                    <a:pt x="9" y="4"/>
                    <a:pt x="10" y="5"/>
                  </a:cubicBezTo>
                  <a:cubicBezTo>
                    <a:pt x="10" y="9"/>
                    <a:pt x="5" y="11"/>
                    <a:pt x="2" y="9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lnTo>
                    <a:pt x="9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42" name="Freeform 482"/>
            <p:cNvSpPr/>
            <p:nvPr/>
          </p:nvSpPr>
          <p:spPr bwMode="auto">
            <a:xfrm>
              <a:off x="1804994" y="6274594"/>
              <a:ext cx="322167" cy="336174"/>
            </a:xfrm>
            <a:custGeom>
              <a:avLst/>
              <a:gdLst>
                <a:gd name="T0" fmla="*/ 10 w 29"/>
                <a:gd name="T1" fmla="*/ 0 h 30"/>
                <a:gd name="T2" fmla="*/ 17 w 29"/>
                <a:gd name="T3" fmla="*/ 0 h 30"/>
                <a:gd name="T4" fmla="*/ 17 w 29"/>
                <a:gd name="T5" fmla="*/ 5 h 30"/>
                <a:gd name="T6" fmla="*/ 20 w 29"/>
                <a:gd name="T7" fmla="*/ 7 h 30"/>
                <a:gd name="T8" fmla="*/ 24 w 29"/>
                <a:gd name="T9" fmla="*/ 4 h 30"/>
                <a:gd name="T10" fmla="*/ 28 w 29"/>
                <a:gd name="T11" fmla="*/ 9 h 30"/>
                <a:gd name="T12" fmla="*/ 24 w 29"/>
                <a:gd name="T13" fmla="*/ 12 h 30"/>
                <a:gd name="T14" fmla="*/ 24 w 29"/>
                <a:gd name="T15" fmla="*/ 16 h 30"/>
                <a:gd name="T16" fmla="*/ 29 w 29"/>
                <a:gd name="T17" fmla="*/ 18 h 30"/>
                <a:gd name="T18" fmla="*/ 26 w 29"/>
                <a:gd name="T19" fmla="*/ 24 h 30"/>
                <a:gd name="T20" fmla="*/ 21 w 29"/>
                <a:gd name="T21" fmla="*/ 22 h 30"/>
                <a:gd name="T22" fmla="*/ 18 w 29"/>
                <a:gd name="T23" fmla="*/ 23 h 30"/>
                <a:gd name="T24" fmla="*/ 19 w 29"/>
                <a:gd name="T25" fmla="*/ 29 h 30"/>
                <a:gd name="T26" fmla="*/ 11 w 29"/>
                <a:gd name="T27" fmla="*/ 29 h 30"/>
                <a:gd name="T28" fmla="*/ 11 w 29"/>
                <a:gd name="T29" fmla="*/ 24 h 30"/>
                <a:gd name="T30" fmla="*/ 8 w 29"/>
                <a:gd name="T31" fmla="*/ 22 h 30"/>
                <a:gd name="T32" fmla="*/ 4 w 29"/>
                <a:gd name="T33" fmla="*/ 26 h 30"/>
                <a:gd name="T34" fmla="*/ 0 w 29"/>
                <a:gd name="T35" fmla="*/ 20 h 30"/>
                <a:gd name="T36" fmla="*/ 4 w 29"/>
                <a:gd name="T37" fmla="*/ 17 h 30"/>
                <a:gd name="T38" fmla="*/ 4 w 29"/>
                <a:gd name="T39" fmla="*/ 13 h 30"/>
                <a:gd name="T40" fmla="*/ 0 w 29"/>
                <a:gd name="T41" fmla="*/ 11 h 30"/>
                <a:gd name="T42" fmla="*/ 2 w 29"/>
                <a:gd name="T43" fmla="*/ 5 h 30"/>
                <a:gd name="T44" fmla="*/ 7 w 29"/>
                <a:gd name="T45" fmla="*/ 7 h 30"/>
                <a:gd name="T46" fmla="*/ 10 w 29"/>
                <a:gd name="T47" fmla="*/ 6 h 30"/>
                <a:gd name="T48" fmla="*/ 10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0" y="0"/>
                  </a:moveTo>
                  <a:cubicBezTo>
                    <a:pt x="12" y="0"/>
                    <a:pt x="14" y="0"/>
                    <a:pt x="17" y="0"/>
                  </a:cubicBezTo>
                  <a:cubicBezTo>
                    <a:pt x="17" y="1"/>
                    <a:pt x="17" y="4"/>
                    <a:pt x="17" y="5"/>
                  </a:cubicBezTo>
                  <a:cubicBezTo>
                    <a:pt x="18" y="5"/>
                    <a:pt x="19" y="6"/>
                    <a:pt x="20" y="7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6" y="5"/>
                    <a:pt x="27" y="7"/>
                    <a:pt x="28" y="9"/>
                  </a:cubicBezTo>
                  <a:cubicBezTo>
                    <a:pt x="27" y="10"/>
                    <a:pt x="25" y="11"/>
                    <a:pt x="24" y="12"/>
                  </a:cubicBezTo>
                  <a:cubicBezTo>
                    <a:pt x="24" y="13"/>
                    <a:pt x="24" y="15"/>
                    <a:pt x="24" y="16"/>
                  </a:cubicBezTo>
                  <a:cubicBezTo>
                    <a:pt x="25" y="16"/>
                    <a:pt x="27" y="18"/>
                    <a:pt x="29" y="18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4"/>
                    <a:pt x="22" y="22"/>
                    <a:pt x="21" y="22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8" y="25"/>
                    <a:pt x="18" y="28"/>
                    <a:pt x="19" y="29"/>
                  </a:cubicBezTo>
                  <a:cubicBezTo>
                    <a:pt x="16" y="29"/>
                    <a:pt x="14" y="30"/>
                    <a:pt x="11" y="29"/>
                  </a:cubicBezTo>
                  <a:cubicBezTo>
                    <a:pt x="11" y="28"/>
                    <a:pt x="11" y="26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7" y="23"/>
                    <a:pt x="5" y="25"/>
                    <a:pt x="4" y="26"/>
                  </a:cubicBezTo>
                  <a:cubicBezTo>
                    <a:pt x="2" y="24"/>
                    <a:pt x="1" y="22"/>
                    <a:pt x="0" y="20"/>
                  </a:cubicBezTo>
                  <a:cubicBezTo>
                    <a:pt x="1" y="19"/>
                    <a:pt x="3" y="18"/>
                    <a:pt x="4" y="17"/>
                  </a:cubicBezTo>
                  <a:cubicBezTo>
                    <a:pt x="4" y="16"/>
                    <a:pt x="4" y="13"/>
                    <a:pt x="4" y="13"/>
                  </a:cubicBezTo>
                  <a:cubicBezTo>
                    <a:pt x="3" y="13"/>
                    <a:pt x="1" y="12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5"/>
                    <a:pt x="6" y="7"/>
                    <a:pt x="7" y="7"/>
                  </a:cubicBezTo>
                  <a:cubicBezTo>
                    <a:pt x="7" y="7"/>
                    <a:pt x="9" y="6"/>
                    <a:pt x="10" y="6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4" name="组合 1493"/>
          <p:cNvGrpSpPr/>
          <p:nvPr/>
        </p:nvGrpSpPr>
        <p:grpSpPr>
          <a:xfrm>
            <a:off x="113374" y="5857834"/>
            <a:ext cx="578967" cy="854444"/>
            <a:chOff x="-296096" y="5798346"/>
            <a:chExt cx="578967" cy="854444"/>
          </a:xfrm>
        </p:grpSpPr>
        <p:sp>
          <p:nvSpPr>
            <p:cNvPr id="1258" name="Freeform 498"/>
            <p:cNvSpPr/>
            <p:nvPr/>
          </p:nvSpPr>
          <p:spPr bwMode="auto">
            <a:xfrm>
              <a:off x="-296096" y="5798346"/>
              <a:ext cx="312829" cy="322167"/>
            </a:xfrm>
            <a:custGeom>
              <a:avLst/>
              <a:gdLst>
                <a:gd name="T0" fmla="*/ 2 w 28"/>
                <a:gd name="T1" fmla="*/ 26 h 29"/>
                <a:gd name="T2" fmla="*/ 3 w 28"/>
                <a:gd name="T3" fmla="*/ 7 h 29"/>
                <a:gd name="T4" fmla="*/ 18 w 28"/>
                <a:gd name="T5" fmla="*/ 10 h 29"/>
                <a:gd name="T6" fmla="*/ 21 w 28"/>
                <a:gd name="T7" fmla="*/ 25 h 29"/>
                <a:gd name="T8" fmla="*/ 12 w 28"/>
                <a:gd name="T9" fmla="*/ 16 h 29"/>
                <a:gd name="T10" fmla="*/ 9 w 28"/>
                <a:gd name="T11" fmla="*/ 25 h 29"/>
                <a:gd name="T12" fmla="*/ 2 w 28"/>
                <a:gd name="T1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9">
                  <a:moveTo>
                    <a:pt x="2" y="26"/>
                  </a:moveTo>
                  <a:cubicBezTo>
                    <a:pt x="0" y="23"/>
                    <a:pt x="1" y="11"/>
                    <a:pt x="3" y="7"/>
                  </a:cubicBezTo>
                  <a:cubicBezTo>
                    <a:pt x="8" y="0"/>
                    <a:pt x="15" y="5"/>
                    <a:pt x="18" y="10"/>
                  </a:cubicBezTo>
                  <a:cubicBezTo>
                    <a:pt x="20" y="12"/>
                    <a:pt x="28" y="24"/>
                    <a:pt x="21" y="25"/>
                  </a:cubicBezTo>
                  <a:cubicBezTo>
                    <a:pt x="16" y="25"/>
                    <a:pt x="15" y="15"/>
                    <a:pt x="12" y="16"/>
                  </a:cubicBezTo>
                  <a:cubicBezTo>
                    <a:pt x="9" y="17"/>
                    <a:pt x="9" y="23"/>
                    <a:pt x="9" y="25"/>
                  </a:cubicBezTo>
                  <a:cubicBezTo>
                    <a:pt x="8" y="28"/>
                    <a:pt x="4" y="29"/>
                    <a:pt x="2" y="2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59" name="Freeform 499"/>
            <p:cNvSpPr/>
            <p:nvPr/>
          </p:nvSpPr>
          <p:spPr bwMode="auto">
            <a:xfrm>
              <a:off x="-226059" y="5854376"/>
              <a:ext cx="88713" cy="102720"/>
            </a:xfrm>
            <a:custGeom>
              <a:avLst/>
              <a:gdLst>
                <a:gd name="T0" fmla="*/ 2 w 8"/>
                <a:gd name="T1" fmla="*/ 7 h 9"/>
                <a:gd name="T2" fmla="*/ 5 w 8"/>
                <a:gd name="T3" fmla="*/ 3 h 9"/>
                <a:gd name="T4" fmla="*/ 2 w 8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7"/>
                  </a:moveTo>
                  <a:cubicBezTo>
                    <a:pt x="0" y="4"/>
                    <a:pt x="3" y="0"/>
                    <a:pt x="5" y="3"/>
                  </a:cubicBezTo>
                  <a:cubicBezTo>
                    <a:pt x="8" y="6"/>
                    <a:pt x="3" y="9"/>
                    <a:pt x="2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0" name="Freeform 500"/>
            <p:cNvSpPr/>
            <p:nvPr/>
          </p:nvSpPr>
          <p:spPr bwMode="auto">
            <a:xfrm>
              <a:off x="26071" y="6111175"/>
              <a:ext cx="256800" cy="322167"/>
            </a:xfrm>
            <a:custGeom>
              <a:avLst/>
              <a:gdLst>
                <a:gd name="T0" fmla="*/ 0 w 23"/>
                <a:gd name="T1" fmla="*/ 9 h 29"/>
                <a:gd name="T2" fmla="*/ 7 w 23"/>
                <a:gd name="T3" fmla="*/ 0 h 29"/>
                <a:gd name="T4" fmla="*/ 18 w 23"/>
                <a:gd name="T5" fmla="*/ 5 h 29"/>
                <a:gd name="T6" fmla="*/ 12 w 23"/>
                <a:gd name="T7" fmla="*/ 14 h 29"/>
                <a:gd name="T8" fmla="*/ 16 w 23"/>
                <a:gd name="T9" fmla="*/ 26 h 29"/>
                <a:gd name="T10" fmla="*/ 0 w 23"/>
                <a:gd name="T11" fmla="*/ 22 h 29"/>
                <a:gd name="T12" fmla="*/ 0 w 23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9">
                  <a:moveTo>
                    <a:pt x="0" y="9"/>
                  </a:moveTo>
                  <a:cubicBezTo>
                    <a:pt x="1" y="4"/>
                    <a:pt x="2" y="0"/>
                    <a:pt x="7" y="0"/>
                  </a:cubicBezTo>
                  <a:cubicBezTo>
                    <a:pt x="11" y="0"/>
                    <a:pt x="17" y="1"/>
                    <a:pt x="18" y="5"/>
                  </a:cubicBezTo>
                  <a:cubicBezTo>
                    <a:pt x="19" y="9"/>
                    <a:pt x="16" y="14"/>
                    <a:pt x="12" y="14"/>
                  </a:cubicBezTo>
                  <a:cubicBezTo>
                    <a:pt x="18" y="14"/>
                    <a:pt x="23" y="22"/>
                    <a:pt x="16" y="26"/>
                  </a:cubicBezTo>
                  <a:cubicBezTo>
                    <a:pt x="13" y="29"/>
                    <a:pt x="2" y="26"/>
                    <a:pt x="0" y="22"/>
                  </a:cubicBezTo>
                  <a:cubicBezTo>
                    <a:pt x="0" y="22"/>
                    <a:pt x="0" y="12"/>
                    <a:pt x="0" y="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1" name="Freeform 501"/>
            <p:cNvSpPr/>
            <p:nvPr/>
          </p:nvSpPr>
          <p:spPr bwMode="auto">
            <a:xfrm>
              <a:off x="105446" y="6143859"/>
              <a:ext cx="65367" cy="79375"/>
            </a:xfrm>
            <a:custGeom>
              <a:avLst/>
              <a:gdLst>
                <a:gd name="T0" fmla="*/ 0 w 6"/>
                <a:gd name="T1" fmla="*/ 5 h 7"/>
                <a:gd name="T2" fmla="*/ 5 w 6"/>
                <a:gd name="T3" fmla="*/ 3 h 7"/>
                <a:gd name="T4" fmla="*/ 0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0" y="3"/>
                    <a:pt x="4" y="0"/>
                    <a:pt x="5" y="3"/>
                  </a:cubicBezTo>
                  <a:cubicBezTo>
                    <a:pt x="6" y="7"/>
                    <a:pt x="1" y="7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2" name="Freeform 502"/>
            <p:cNvSpPr/>
            <p:nvPr/>
          </p:nvSpPr>
          <p:spPr bwMode="auto">
            <a:xfrm>
              <a:off x="114784" y="6288601"/>
              <a:ext cx="70036" cy="88713"/>
            </a:xfrm>
            <a:custGeom>
              <a:avLst/>
              <a:gdLst>
                <a:gd name="T0" fmla="*/ 0 w 6"/>
                <a:gd name="T1" fmla="*/ 6 h 8"/>
                <a:gd name="T2" fmla="*/ 5 w 6"/>
                <a:gd name="T3" fmla="*/ 4 h 8"/>
                <a:gd name="T4" fmla="*/ 0 w 6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0" y="3"/>
                    <a:pt x="4" y="0"/>
                    <a:pt x="5" y="4"/>
                  </a:cubicBezTo>
                  <a:cubicBezTo>
                    <a:pt x="6" y="8"/>
                    <a:pt x="0" y="8"/>
                    <a:pt x="0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3" name="Freeform 503"/>
            <p:cNvSpPr/>
            <p:nvPr/>
          </p:nvSpPr>
          <p:spPr bwMode="auto">
            <a:xfrm>
              <a:off x="-263412" y="6353968"/>
              <a:ext cx="312829" cy="298822"/>
            </a:xfrm>
            <a:custGeom>
              <a:avLst/>
              <a:gdLst>
                <a:gd name="T0" fmla="*/ 13 w 28"/>
                <a:gd name="T1" fmla="*/ 7 h 27"/>
                <a:gd name="T2" fmla="*/ 15 w 28"/>
                <a:gd name="T3" fmla="*/ 2 h 27"/>
                <a:gd name="T4" fmla="*/ 7 w 28"/>
                <a:gd name="T5" fmla="*/ 4 h 27"/>
                <a:gd name="T6" fmla="*/ 9 w 28"/>
                <a:gd name="T7" fmla="*/ 24 h 27"/>
                <a:gd name="T8" fmla="*/ 26 w 28"/>
                <a:gd name="T9" fmla="*/ 16 h 27"/>
                <a:gd name="T10" fmla="*/ 20 w 28"/>
                <a:gd name="T11" fmla="*/ 17 h 27"/>
                <a:gd name="T12" fmla="*/ 11 w 28"/>
                <a:gd name="T13" fmla="*/ 16 h 27"/>
                <a:gd name="T14" fmla="*/ 13 w 28"/>
                <a:gd name="T1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7">
                  <a:moveTo>
                    <a:pt x="13" y="7"/>
                  </a:moveTo>
                  <a:cubicBezTo>
                    <a:pt x="15" y="6"/>
                    <a:pt x="18" y="4"/>
                    <a:pt x="15" y="2"/>
                  </a:cubicBezTo>
                  <a:cubicBezTo>
                    <a:pt x="13" y="0"/>
                    <a:pt x="8" y="2"/>
                    <a:pt x="7" y="4"/>
                  </a:cubicBezTo>
                  <a:cubicBezTo>
                    <a:pt x="0" y="9"/>
                    <a:pt x="2" y="21"/>
                    <a:pt x="9" y="24"/>
                  </a:cubicBezTo>
                  <a:cubicBezTo>
                    <a:pt x="15" y="27"/>
                    <a:pt x="28" y="21"/>
                    <a:pt x="26" y="16"/>
                  </a:cubicBezTo>
                  <a:cubicBezTo>
                    <a:pt x="24" y="12"/>
                    <a:pt x="22" y="16"/>
                    <a:pt x="20" y="17"/>
                  </a:cubicBezTo>
                  <a:cubicBezTo>
                    <a:pt x="16" y="19"/>
                    <a:pt x="13" y="18"/>
                    <a:pt x="11" y="16"/>
                  </a:cubicBezTo>
                  <a:cubicBezTo>
                    <a:pt x="9" y="12"/>
                    <a:pt x="9" y="10"/>
                    <a:pt x="13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502" name="矩形 1501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7" name="任意多边形 546"/>
          <p:cNvSpPr/>
          <p:nvPr/>
        </p:nvSpPr>
        <p:spPr>
          <a:xfrm>
            <a:off x="-43584" y="-18950"/>
            <a:ext cx="12227407" cy="6914324"/>
          </a:xfrm>
          <a:custGeom>
            <a:avLst/>
            <a:gdLst>
              <a:gd name="connsiteX0" fmla="*/ 259241 w 12227407"/>
              <a:gd name="connsiteY0" fmla="*/ 210566 h 6914324"/>
              <a:gd name="connsiteX1" fmla="*/ 259241 w 12227407"/>
              <a:gd name="connsiteY1" fmla="*/ 6703758 h 6914324"/>
              <a:gd name="connsiteX2" fmla="*/ 12030985 w 12227407"/>
              <a:gd name="connsiteY2" fmla="*/ 6703758 h 6914324"/>
              <a:gd name="connsiteX3" fmla="*/ 12030985 w 12227407"/>
              <a:gd name="connsiteY3" fmla="*/ 210566 h 6914324"/>
              <a:gd name="connsiteX4" fmla="*/ 38733 w 12227407"/>
              <a:gd name="connsiteY4" fmla="*/ 0 h 6914324"/>
              <a:gd name="connsiteX5" fmla="*/ 12096694 w 12227407"/>
              <a:gd name="connsiteY5" fmla="*/ 0 h 6914324"/>
              <a:gd name="connsiteX6" fmla="*/ 12096694 w 12227407"/>
              <a:gd name="connsiteY6" fmla="*/ 17534 h 6914324"/>
              <a:gd name="connsiteX7" fmla="*/ 12227407 w 12227407"/>
              <a:gd name="connsiteY7" fmla="*/ 17534 h 6914324"/>
              <a:gd name="connsiteX8" fmla="*/ 12227407 w 12227407"/>
              <a:gd name="connsiteY8" fmla="*/ 6875534 h 6914324"/>
              <a:gd name="connsiteX9" fmla="*/ 12057960 w 12227407"/>
              <a:gd name="connsiteY9" fmla="*/ 6875534 h 6914324"/>
              <a:gd name="connsiteX10" fmla="*/ 12057960 w 12227407"/>
              <a:gd name="connsiteY10" fmla="*/ 6914324 h 6914324"/>
              <a:gd name="connsiteX11" fmla="*/ 0 w 12227407"/>
              <a:gd name="connsiteY11" fmla="*/ 6914324 h 6914324"/>
              <a:gd name="connsiteX12" fmla="*/ 0 w 12227407"/>
              <a:gd name="connsiteY12" fmla="*/ 6703758 h 6914324"/>
              <a:gd name="connsiteX13" fmla="*/ 43585 w 12227407"/>
              <a:gd name="connsiteY13" fmla="*/ 6703758 h 6914324"/>
              <a:gd name="connsiteX14" fmla="*/ 43585 w 12227407"/>
              <a:gd name="connsiteY14" fmla="*/ 210566 h 6914324"/>
              <a:gd name="connsiteX15" fmla="*/ 38733 w 12227407"/>
              <a:gd name="connsiteY15" fmla="*/ 210566 h 691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227407" h="6914324">
                <a:moveTo>
                  <a:pt x="259241" y="210566"/>
                </a:moveTo>
                <a:lnTo>
                  <a:pt x="259241" y="6703758"/>
                </a:lnTo>
                <a:lnTo>
                  <a:pt x="12030985" y="6703758"/>
                </a:lnTo>
                <a:lnTo>
                  <a:pt x="12030985" y="210566"/>
                </a:lnTo>
                <a:close/>
                <a:moveTo>
                  <a:pt x="38733" y="0"/>
                </a:moveTo>
                <a:lnTo>
                  <a:pt x="12096694" y="0"/>
                </a:lnTo>
                <a:lnTo>
                  <a:pt x="12096694" y="17534"/>
                </a:lnTo>
                <a:lnTo>
                  <a:pt x="12227407" y="17534"/>
                </a:lnTo>
                <a:lnTo>
                  <a:pt x="12227407" y="6875534"/>
                </a:lnTo>
                <a:lnTo>
                  <a:pt x="12057960" y="6875534"/>
                </a:lnTo>
                <a:lnTo>
                  <a:pt x="12057960" y="6914324"/>
                </a:lnTo>
                <a:lnTo>
                  <a:pt x="0" y="6914324"/>
                </a:lnTo>
                <a:lnTo>
                  <a:pt x="0" y="6703758"/>
                </a:lnTo>
                <a:lnTo>
                  <a:pt x="43585" y="6703758"/>
                </a:lnTo>
                <a:lnTo>
                  <a:pt x="43585" y="210566"/>
                </a:lnTo>
                <a:lnTo>
                  <a:pt x="38733" y="2105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8" name="文本框 547"/>
          <p:cNvSpPr txBox="1"/>
          <p:nvPr/>
        </p:nvSpPr>
        <p:spPr>
          <a:xfrm>
            <a:off x="4060718" y="1651630"/>
            <a:ext cx="407796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>
                <a:solidFill>
                  <a:srgbClr val="4D4D4D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01</a:t>
            </a:r>
            <a:endParaRPr lang="zh-CN" altLang="en-US" sz="8800" dirty="0">
              <a:solidFill>
                <a:srgbClr val="4D4D4D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549" name="文本框 548"/>
          <p:cNvSpPr txBox="1"/>
          <p:nvPr/>
        </p:nvSpPr>
        <p:spPr>
          <a:xfrm>
            <a:off x="2842189" y="3300653"/>
            <a:ext cx="646410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4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在此添加本章标题</a:t>
            </a:r>
            <a:endParaRPr lang="zh-CN" altLang="en-US" sz="4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50" name="Freeform 21"/>
          <p:cNvSpPr/>
          <p:nvPr/>
        </p:nvSpPr>
        <p:spPr bwMode="auto">
          <a:xfrm>
            <a:off x="4486030" y="2977206"/>
            <a:ext cx="3225427" cy="163290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D4D4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D4D4D"/>
              </a:solidFill>
            </a:endParaRPr>
          </a:p>
        </p:txBody>
      </p:sp>
      <p:grpSp>
        <p:nvGrpSpPr>
          <p:cNvPr id="333" name="组合 332"/>
          <p:cNvGrpSpPr/>
          <p:nvPr/>
        </p:nvGrpSpPr>
        <p:grpSpPr>
          <a:xfrm>
            <a:off x="4396670" y="4009612"/>
            <a:ext cx="1972088" cy="338071"/>
            <a:chOff x="3582484" y="4525175"/>
            <a:chExt cx="2513517" cy="430887"/>
          </a:xfrm>
        </p:grpSpPr>
        <p:sp>
          <p:nvSpPr>
            <p:cNvPr id="334" name="文本框 333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35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36" name="组合 335"/>
          <p:cNvGrpSpPr/>
          <p:nvPr/>
        </p:nvGrpSpPr>
        <p:grpSpPr>
          <a:xfrm>
            <a:off x="4396670" y="4487446"/>
            <a:ext cx="1972088" cy="338071"/>
            <a:chOff x="3582484" y="4525175"/>
            <a:chExt cx="2513517" cy="430887"/>
          </a:xfrm>
        </p:grpSpPr>
        <p:sp>
          <p:nvSpPr>
            <p:cNvPr id="337" name="文本框 336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38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39" name="组合 338"/>
          <p:cNvGrpSpPr/>
          <p:nvPr/>
        </p:nvGrpSpPr>
        <p:grpSpPr>
          <a:xfrm>
            <a:off x="6354107" y="4008937"/>
            <a:ext cx="1972088" cy="338071"/>
            <a:chOff x="3582484" y="4525175"/>
            <a:chExt cx="2513517" cy="430887"/>
          </a:xfrm>
        </p:grpSpPr>
        <p:sp>
          <p:nvSpPr>
            <p:cNvPr id="340" name="文本框 339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添加补充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41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42" name="组合 341"/>
          <p:cNvGrpSpPr/>
          <p:nvPr/>
        </p:nvGrpSpPr>
        <p:grpSpPr>
          <a:xfrm>
            <a:off x="6354107" y="4486771"/>
            <a:ext cx="1972088" cy="338071"/>
            <a:chOff x="3582484" y="4525175"/>
            <a:chExt cx="2513517" cy="430887"/>
          </a:xfrm>
        </p:grpSpPr>
        <p:sp>
          <p:nvSpPr>
            <p:cNvPr id="343" name="文本框 342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44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稻壳儿小白白(http://dwz.cn/Wu2UP)"/>
          <p:cNvSpPr txBox="1">
            <a:spLocks noChangeArrowheads="1"/>
          </p:cNvSpPr>
          <p:nvPr/>
        </p:nvSpPr>
        <p:spPr bwMode="auto">
          <a:xfrm>
            <a:off x="1840489" y="3530963"/>
            <a:ext cx="2612308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办公资源</a:t>
            </a:r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建议您在展示时采用新蒂下午茶基本版字体。建议您在展示时采用新蒂下午茶基本版字体。</a:t>
            </a:r>
            <a:endParaRPr lang="en-US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  <a:p>
            <a:pPr algn="ctr"/>
            <a:endParaRPr lang="en-US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</p:txBody>
      </p:sp>
      <p:sp>
        <p:nvSpPr>
          <p:cNvPr id="14" name="文本框 48"/>
          <p:cNvSpPr>
            <a:spLocks noChangeArrowheads="1"/>
          </p:cNvSpPr>
          <p:nvPr/>
        </p:nvSpPr>
        <p:spPr bwMode="auto">
          <a:xfrm>
            <a:off x="2372352" y="2683924"/>
            <a:ext cx="1754302" cy="35283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我是一个标题</a:t>
            </a:r>
            <a:endParaRPr lang="zh-CN" altLang="en-US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15" name="Freeform 30"/>
          <p:cNvSpPr>
            <a:spLocks noEditPoints="1"/>
          </p:cNvSpPr>
          <p:nvPr/>
        </p:nvSpPr>
        <p:spPr bwMode="auto">
          <a:xfrm>
            <a:off x="2140356" y="2673779"/>
            <a:ext cx="295850" cy="28642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9" name="稻壳儿小白白(http://dwz.cn/Wu2UP)"/>
          <p:cNvSpPr txBox="1">
            <a:spLocks noChangeArrowheads="1"/>
          </p:cNvSpPr>
          <p:nvPr/>
        </p:nvSpPr>
        <p:spPr bwMode="auto">
          <a:xfrm>
            <a:off x="7863286" y="3545588"/>
            <a:ext cx="2612308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办公资源</a:t>
            </a:r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建议您在展示时采用新蒂下午茶基本版字体。建议您在展示时采用新蒂下午茶基本版字体。</a:t>
            </a:r>
            <a:endParaRPr lang="en-US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  <a:p>
            <a:pPr algn="ctr"/>
            <a:endParaRPr lang="en-US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</p:txBody>
      </p:sp>
      <p:sp>
        <p:nvSpPr>
          <p:cNvPr id="20" name="文本框 48"/>
          <p:cNvSpPr>
            <a:spLocks noChangeArrowheads="1"/>
          </p:cNvSpPr>
          <p:nvPr/>
        </p:nvSpPr>
        <p:spPr bwMode="auto">
          <a:xfrm>
            <a:off x="8395149" y="2698549"/>
            <a:ext cx="1754302" cy="35283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我是一个标题</a:t>
            </a:r>
            <a:endParaRPr lang="zh-CN" altLang="en-US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21" name="Freeform 30"/>
          <p:cNvSpPr>
            <a:spLocks noEditPoints="1"/>
          </p:cNvSpPr>
          <p:nvPr/>
        </p:nvSpPr>
        <p:spPr bwMode="auto">
          <a:xfrm>
            <a:off x="8163153" y="2688404"/>
            <a:ext cx="295850" cy="286428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6" name="任意多边形 15"/>
          <p:cNvSpPr/>
          <p:nvPr/>
        </p:nvSpPr>
        <p:spPr>
          <a:xfrm rot="10800000">
            <a:off x="1586490" y="1914358"/>
            <a:ext cx="2983197" cy="3746482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7" name="任意多边形 16"/>
          <p:cNvSpPr/>
          <p:nvPr/>
        </p:nvSpPr>
        <p:spPr>
          <a:xfrm rot="10800000" flipH="1">
            <a:off x="7615267" y="1914358"/>
            <a:ext cx="2983198" cy="3746483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23" name="组合 22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25" name="任意多边形 24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6" name="任意多边形 25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7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8" name="任意多边形 27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29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0" name="任意多边形 29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1" name="任意多边形 30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2" name="任意多边形 31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24" name="文本框 23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4928438" y="4772886"/>
            <a:ext cx="2207916" cy="2125836"/>
            <a:chOff x="10567554" y="3266864"/>
            <a:chExt cx="1205484" cy="1160670"/>
          </a:xfrm>
        </p:grpSpPr>
        <p:sp>
          <p:nvSpPr>
            <p:cNvPr id="34" name="Freeform 177"/>
            <p:cNvSpPr/>
            <p:nvPr/>
          </p:nvSpPr>
          <p:spPr bwMode="auto">
            <a:xfrm>
              <a:off x="10751289" y="3423711"/>
              <a:ext cx="842494" cy="811124"/>
            </a:xfrm>
            <a:custGeom>
              <a:avLst/>
              <a:gdLst>
                <a:gd name="T0" fmla="*/ 66 w 79"/>
                <a:gd name="T1" fmla="*/ 19 h 76"/>
                <a:gd name="T2" fmla="*/ 73 w 79"/>
                <a:gd name="T3" fmla="*/ 35 h 76"/>
                <a:gd name="T4" fmla="*/ 19 w 79"/>
                <a:gd name="T5" fmla="*/ 62 h 76"/>
                <a:gd name="T6" fmla="*/ 23 w 79"/>
                <a:gd name="T7" fmla="*/ 8 h 76"/>
                <a:gd name="T8" fmla="*/ 63 w 79"/>
                <a:gd name="T9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6">
                  <a:moveTo>
                    <a:pt x="66" y="19"/>
                  </a:moveTo>
                  <a:cubicBezTo>
                    <a:pt x="69" y="23"/>
                    <a:pt x="71" y="29"/>
                    <a:pt x="73" y="35"/>
                  </a:cubicBezTo>
                  <a:cubicBezTo>
                    <a:pt x="79" y="64"/>
                    <a:pt x="37" y="76"/>
                    <a:pt x="19" y="62"/>
                  </a:cubicBezTo>
                  <a:cubicBezTo>
                    <a:pt x="6" y="52"/>
                    <a:pt x="0" y="21"/>
                    <a:pt x="23" y="8"/>
                  </a:cubicBezTo>
                  <a:cubicBezTo>
                    <a:pt x="38" y="0"/>
                    <a:pt x="53" y="5"/>
                    <a:pt x="6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5" name="Freeform 178"/>
            <p:cNvSpPr/>
            <p:nvPr/>
          </p:nvSpPr>
          <p:spPr bwMode="auto">
            <a:xfrm>
              <a:off x="11006726" y="3661222"/>
              <a:ext cx="349546" cy="327139"/>
            </a:xfrm>
            <a:custGeom>
              <a:avLst/>
              <a:gdLst>
                <a:gd name="T0" fmla="*/ 27 w 33"/>
                <a:gd name="T1" fmla="*/ 7 h 31"/>
                <a:gd name="T2" fmla="*/ 30 w 33"/>
                <a:gd name="T3" fmla="*/ 14 h 31"/>
                <a:gd name="T4" fmla="*/ 7 w 33"/>
                <a:gd name="T5" fmla="*/ 25 h 31"/>
                <a:gd name="T6" fmla="*/ 9 w 33"/>
                <a:gd name="T7" fmla="*/ 3 h 31"/>
                <a:gd name="T8" fmla="*/ 24 w 33"/>
                <a:gd name="T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1">
                  <a:moveTo>
                    <a:pt x="27" y="7"/>
                  </a:moveTo>
                  <a:cubicBezTo>
                    <a:pt x="28" y="9"/>
                    <a:pt x="29" y="11"/>
                    <a:pt x="30" y="14"/>
                  </a:cubicBezTo>
                  <a:cubicBezTo>
                    <a:pt x="33" y="26"/>
                    <a:pt x="15" y="31"/>
                    <a:pt x="7" y="25"/>
                  </a:cubicBezTo>
                  <a:cubicBezTo>
                    <a:pt x="2" y="21"/>
                    <a:pt x="0" y="8"/>
                    <a:pt x="9" y="3"/>
                  </a:cubicBezTo>
                  <a:cubicBezTo>
                    <a:pt x="15" y="0"/>
                    <a:pt x="20" y="1"/>
                    <a:pt x="24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6" name="Freeform 179"/>
            <p:cNvSpPr/>
            <p:nvPr/>
          </p:nvSpPr>
          <p:spPr bwMode="auto">
            <a:xfrm>
              <a:off x="10858841" y="3522300"/>
              <a:ext cx="636352" cy="618426"/>
            </a:xfrm>
            <a:custGeom>
              <a:avLst/>
              <a:gdLst>
                <a:gd name="T0" fmla="*/ 48 w 60"/>
                <a:gd name="T1" fmla="*/ 26 h 58"/>
                <a:gd name="T2" fmla="*/ 19 w 60"/>
                <a:gd name="T3" fmla="*/ 41 h 58"/>
                <a:gd name="T4" fmla="*/ 21 w 60"/>
                <a:gd name="T5" fmla="*/ 12 h 58"/>
                <a:gd name="T6" fmla="*/ 42 w 60"/>
                <a:gd name="T7" fmla="*/ 15 h 58"/>
                <a:gd name="T8" fmla="*/ 47 w 60"/>
                <a:gd name="T9" fmla="*/ 11 h 58"/>
                <a:gd name="T10" fmla="*/ 17 w 60"/>
                <a:gd name="T11" fmla="*/ 6 h 58"/>
                <a:gd name="T12" fmla="*/ 14 w 60"/>
                <a:gd name="T13" fmla="*/ 47 h 58"/>
                <a:gd name="T14" fmla="*/ 55 w 60"/>
                <a:gd name="T15" fmla="*/ 26 h 58"/>
                <a:gd name="T16" fmla="*/ 49 w 60"/>
                <a:gd name="T17" fmla="*/ 13 h 58"/>
                <a:gd name="T18" fmla="*/ 44 w 60"/>
                <a:gd name="T19" fmla="*/ 17 h 58"/>
                <a:gd name="T20" fmla="*/ 48 w 60"/>
                <a:gd name="T21" fmla="*/ 2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8">
                  <a:moveTo>
                    <a:pt x="48" y="26"/>
                  </a:moveTo>
                  <a:cubicBezTo>
                    <a:pt x="52" y="42"/>
                    <a:pt x="29" y="49"/>
                    <a:pt x="19" y="41"/>
                  </a:cubicBezTo>
                  <a:cubicBezTo>
                    <a:pt x="12" y="36"/>
                    <a:pt x="9" y="19"/>
                    <a:pt x="21" y="12"/>
                  </a:cubicBezTo>
                  <a:cubicBezTo>
                    <a:pt x="29" y="8"/>
                    <a:pt x="37" y="10"/>
                    <a:pt x="42" y="15"/>
                  </a:cubicBezTo>
                  <a:cubicBezTo>
                    <a:pt x="44" y="14"/>
                    <a:pt x="46" y="12"/>
                    <a:pt x="47" y="11"/>
                  </a:cubicBezTo>
                  <a:cubicBezTo>
                    <a:pt x="40" y="3"/>
                    <a:pt x="28" y="0"/>
                    <a:pt x="17" y="6"/>
                  </a:cubicBezTo>
                  <a:cubicBezTo>
                    <a:pt x="0" y="15"/>
                    <a:pt x="4" y="40"/>
                    <a:pt x="14" y="47"/>
                  </a:cubicBezTo>
                  <a:cubicBezTo>
                    <a:pt x="28" y="58"/>
                    <a:pt x="60" y="49"/>
                    <a:pt x="55" y="26"/>
                  </a:cubicBezTo>
                  <a:cubicBezTo>
                    <a:pt x="54" y="21"/>
                    <a:pt x="52" y="17"/>
                    <a:pt x="49" y="13"/>
                  </a:cubicBezTo>
                  <a:cubicBezTo>
                    <a:pt x="48" y="14"/>
                    <a:pt x="46" y="16"/>
                    <a:pt x="44" y="17"/>
                  </a:cubicBezTo>
                  <a:cubicBezTo>
                    <a:pt x="46" y="20"/>
                    <a:pt x="47" y="23"/>
                    <a:pt x="48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7" name="Freeform 180"/>
            <p:cNvSpPr/>
            <p:nvPr/>
          </p:nvSpPr>
          <p:spPr bwMode="auto">
            <a:xfrm>
              <a:off x="10567554" y="3266864"/>
              <a:ext cx="1205484" cy="1160670"/>
            </a:xfrm>
            <a:custGeom>
              <a:avLst/>
              <a:gdLst>
                <a:gd name="T0" fmla="*/ 97 w 113"/>
                <a:gd name="T1" fmla="*/ 49 h 109"/>
                <a:gd name="T2" fmla="*/ 31 w 113"/>
                <a:gd name="T3" fmla="*/ 82 h 109"/>
                <a:gd name="T4" fmla="*/ 37 w 113"/>
                <a:gd name="T5" fmla="*/ 17 h 109"/>
                <a:gd name="T6" fmla="*/ 85 w 113"/>
                <a:gd name="T7" fmla="*/ 26 h 109"/>
                <a:gd name="T8" fmla="*/ 90 w 113"/>
                <a:gd name="T9" fmla="*/ 22 h 109"/>
                <a:gd name="T10" fmla="*/ 33 w 113"/>
                <a:gd name="T11" fmla="*/ 11 h 109"/>
                <a:gd name="T12" fmla="*/ 26 w 113"/>
                <a:gd name="T13" fmla="*/ 88 h 109"/>
                <a:gd name="T14" fmla="*/ 104 w 113"/>
                <a:gd name="T15" fmla="*/ 49 h 109"/>
                <a:gd name="T16" fmla="*/ 93 w 113"/>
                <a:gd name="T17" fmla="*/ 25 h 109"/>
                <a:gd name="T18" fmla="*/ 87 w 113"/>
                <a:gd name="T19" fmla="*/ 29 h 109"/>
                <a:gd name="T20" fmla="*/ 97 w 113"/>
                <a:gd name="T21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09">
                  <a:moveTo>
                    <a:pt x="97" y="49"/>
                  </a:moveTo>
                  <a:cubicBezTo>
                    <a:pt x="105" y="85"/>
                    <a:pt x="54" y="100"/>
                    <a:pt x="31" y="82"/>
                  </a:cubicBezTo>
                  <a:cubicBezTo>
                    <a:pt x="16" y="71"/>
                    <a:pt x="9" y="33"/>
                    <a:pt x="37" y="17"/>
                  </a:cubicBezTo>
                  <a:cubicBezTo>
                    <a:pt x="55" y="8"/>
                    <a:pt x="73" y="13"/>
                    <a:pt x="85" y="26"/>
                  </a:cubicBezTo>
                  <a:cubicBezTo>
                    <a:pt x="87" y="25"/>
                    <a:pt x="89" y="24"/>
                    <a:pt x="90" y="22"/>
                  </a:cubicBezTo>
                  <a:cubicBezTo>
                    <a:pt x="76" y="6"/>
                    <a:pt x="54" y="0"/>
                    <a:pt x="33" y="11"/>
                  </a:cubicBezTo>
                  <a:cubicBezTo>
                    <a:pt x="0" y="29"/>
                    <a:pt x="8" y="74"/>
                    <a:pt x="26" y="88"/>
                  </a:cubicBezTo>
                  <a:cubicBezTo>
                    <a:pt x="53" y="109"/>
                    <a:pt x="113" y="91"/>
                    <a:pt x="104" y="49"/>
                  </a:cubicBezTo>
                  <a:cubicBezTo>
                    <a:pt x="102" y="40"/>
                    <a:pt x="98" y="32"/>
                    <a:pt x="93" y="25"/>
                  </a:cubicBezTo>
                  <a:cubicBezTo>
                    <a:pt x="91" y="26"/>
                    <a:pt x="89" y="28"/>
                    <a:pt x="87" y="29"/>
                  </a:cubicBezTo>
                  <a:cubicBezTo>
                    <a:pt x="92" y="35"/>
                    <a:pt x="95" y="42"/>
                    <a:pt x="97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8" name="Freeform 181"/>
            <p:cNvSpPr/>
            <p:nvPr/>
          </p:nvSpPr>
          <p:spPr bwMode="auto">
            <a:xfrm>
              <a:off x="11091872" y="3732924"/>
              <a:ext cx="179254" cy="170291"/>
            </a:xfrm>
            <a:custGeom>
              <a:avLst/>
              <a:gdLst>
                <a:gd name="T0" fmla="*/ 5 w 17"/>
                <a:gd name="T1" fmla="*/ 1 h 16"/>
                <a:gd name="T2" fmla="*/ 12 w 17"/>
                <a:gd name="T3" fmla="*/ 1 h 16"/>
                <a:gd name="T4" fmla="*/ 10 w 17"/>
                <a:gd name="T5" fmla="*/ 6 h 16"/>
                <a:gd name="T6" fmla="*/ 15 w 17"/>
                <a:gd name="T7" fmla="*/ 4 h 16"/>
                <a:gd name="T8" fmla="*/ 16 w 17"/>
                <a:gd name="T9" fmla="*/ 7 h 16"/>
                <a:gd name="T10" fmla="*/ 4 w 17"/>
                <a:gd name="T11" fmla="*/ 13 h 16"/>
                <a:gd name="T12" fmla="*/ 5 w 17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5" y="1"/>
                  </a:moveTo>
                  <a:cubicBezTo>
                    <a:pt x="7" y="0"/>
                    <a:pt x="10" y="0"/>
                    <a:pt x="12" y="1"/>
                  </a:cubicBezTo>
                  <a:cubicBezTo>
                    <a:pt x="12" y="1"/>
                    <a:pt x="9" y="5"/>
                    <a:pt x="10" y="6"/>
                  </a:cubicBezTo>
                  <a:cubicBezTo>
                    <a:pt x="11" y="7"/>
                    <a:pt x="14" y="3"/>
                    <a:pt x="15" y="4"/>
                  </a:cubicBezTo>
                  <a:cubicBezTo>
                    <a:pt x="15" y="5"/>
                    <a:pt x="16" y="6"/>
                    <a:pt x="16" y="7"/>
                  </a:cubicBezTo>
                  <a:cubicBezTo>
                    <a:pt x="17" y="13"/>
                    <a:pt x="8" y="16"/>
                    <a:pt x="4" y="13"/>
                  </a:cubicBezTo>
                  <a:cubicBezTo>
                    <a:pt x="1" y="11"/>
                    <a:pt x="0" y="4"/>
                    <a:pt x="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9" name="Freeform 182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0" name="Freeform 183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1" name="Freeform 184"/>
            <p:cNvSpPr/>
            <p:nvPr/>
          </p:nvSpPr>
          <p:spPr bwMode="auto">
            <a:xfrm>
              <a:off x="11580339" y="3338565"/>
              <a:ext cx="98590" cy="120996"/>
            </a:xfrm>
            <a:custGeom>
              <a:avLst/>
              <a:gdLst>
                <a:gd name="T0" fmla="*/ 0 w 9"/>
                <a:gd name="T1" fmla="*/ 11 h 11"/>
                <a:gd name="T2" fmla="*/ 1 w 9"/>
                <a:gd name="T3" fmla="*/ 3 h 11"/>
                <a:gd name="T4" fmla="*/ 9 w 9"/>
                <a:gd name="T5" fmla="*/ 0 h 11"/>
                <a:gd name="T6" fmla="*/ 8 w 9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10"/>
                    <a:pt x="1" y="4"/>
                    <a:pt x="1" y="3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9" y="2"/>
                    <a:pt x="8" y="5"/>
                    <a:pt x="8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2" name="Freeform 185"/>
            <p:cNvSpPr/>
            <p:nvPr/>
          </p:nvSpPr>
          <p:spPr bwMode="auto">
            <a:xfrm>
              <a:off x="11593784" y="3459562"/>
              <a:ext cx="147885" cy="85146"/>
            </a:xfrm>
            <a:custGeom>
              <a:avLst/>
              <a:gdLst>
                <a:gd name="T0" fmla="*/ 0 w 14"/>
                <a:gd name="T1" fmla="*/ 5 h 8"/>
                <a:gd name="T2" fmla="*/ 8 w 14"/>
                <a:gd name="T3" fmla="*/ 8 h 8"/>
                <a:gd name="T4" fmla="*/ 14 w 14"/>
                <a:gd name="T5" fmla="*/ 3 h 8"/>
                <a:gd name="T6" fmla="*/ 7 w 1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5"/>
                  </a:moveTo>
                  <a:cubicBezTo>
                    <a:pt x="1" y="5"/>
                    <a:pt x="7" y="8"/>
                    <a:pt x="8" y="8"/>
                  </a:cubicBezTo>
                  <a:cubicBezTo>
                    <a:pt x="9" y="8"/>
                    <a:pt x="13" y="5"/>
                    <a:pt x="14" y="3"/>
                  </a:cubicBezTo>
                  <a:cubicBezTo>
                    <a:pt x="12" y="2"/>
                    <a:pt x="10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3" name="Freeform 186"/>
            <p:cNvSpPr/>
            <p:nvPr/>
          </p:nvSpPr>
          <p:spPr bwMode="auto">
            <a:xfrm>
              <a:off x="11625153" y="3352009"/>
              <a:ext cx="0" cy="85146"/>
            </a:xfrm>
            <a:custGeom>
              <a:avLst/>
              <a:gdLst>
                <a:gd name="T0" fmla="*/ 0 h 8"/>
                <a:gd name="T1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3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4" name="Freeform 187"/>
            <p:cNvSpPr/>
            <p:nvPr/>
          </p:nvSpPr>
          <p:spPr bwMode="auto">
            <a:xfrm>
              <a:off x="11634116" y="3477487"/>
              <a:ext cx="76183" cy="31369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6295989" y="4544900"/>
            <a:ext cx="412285" cy="416766"/>
            <a:chOff x="9729540" y="573572"/>
            <a:chExt cx="412285" cy="416766"/>
          </a:xfrm>
        </p:grpSpPr>
        <p:sp>
          <p:nvSpPr>
            <p:cNvPr id="46" name="Freeform 55"/>
            <p:cNvSpPr/>
            <p:nvPr/>
          </p:nvSpPr>
          <p:spPr bwMode="auto">
            <a:xfrm>
              <a:off x="9729540" y="573572"/>
              <a:ext cx="403322" cy="277844"/>
            </a:xfrm>
            <a:custGeom>
              <a:avLst/>
              <a:gdLst>
                <a:gd name="T0" fmla="*/ 38 w 38"/>
                <a:gd name="T1" fmla="*/ 0 h 26"/>
                <a:gd name="T2" fmla="*/ 9 w 38"/>
                <a:gd name="T3" fmla="*/ 26 h 26"/>
                <a:gd name="T4" fmla="*/ 0 w 38"/>
                <a:gd name="T5" fmla="*/ 19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3" y="8"/>
                    <a:pt x="15" y="20"/>
                    <a:pt x="9" y="26"/>
                  </a:cubicBezTo>
                  <a:cubicBezTo>
                    <a:pt x="9" y="26"/>
                    <a:pt x="2" y="22"/>
                    <a:pt x="0" y="19"/>
                  </a:cubicBezTo>
                  <a:cubicBezTo>
                    <a:pt x="0" y="19"/>
                    <a:pt x="29" y="4"/>
                    <a:pt x="3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7" name="Freeform 56"/>
            <p:cNvSpPr/>
            <p:nvPr/>
          </p:nvSpPr>
          <p:spPr bwMode="auto">
            <a:xfrm>
              <a:off x="9877425" y="573572"/>
              <a:ext cx="264400" cy="362989"/>
            </a:xfrm>
            <a:custGeom>
              <a:avLst/>
              <a:gdLst>
                <a:gd name="T0" fmla="*/ 25 w 25"/>
                <a:gd name="T1" fmla="*/ 0 h 34"/>
                <a:gd name="T2" fmla="*/ 12 w 25"/>
                <a:gd name="T3" fmla="*/ 34 h 34"/>
                <a:gd name="T4" fmla="*/ 0 w 25"/>
                <a:gd name="T5" fmla="*/ 28 h 34"/>
                <a:gd name="T6" fmla="*/ 25 w 25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cubicBezTo>
                    <a:pt x="22" y="9"/>
                    <a:pt x="15" y="26"/>
                    <a:pt x="12" y="34"/>
                  </a:cubicBezTo>
                  <a:cubicBezTo>
                    <a:pt x="12" y="34"/>
                    <a:pt x="3" y="29"/>
                    <a:pt x="0" y="28"/>
                  </a:cubicBezTo>
                  <a:cubicBezTo>
                    <a:pt x="0" y="28"/>
                    <a:pt x="18" y="8"/>
                    <a:pt x="25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8" name="Freeform 57"/>
            <p:cNvSpPr/>
            <p:nvPr/>
          </p:nvSpPr>
          <p:spPr bwMode="auto">
            <a:xfrm>
              <a:off x="9823649" y="851416"/>
              <a:ext cx="53776" cy="138922"/>
            </a:xfrm>
            <a:custGeom>
              <a:avLst/>
              <a:gdLst>
                <a:gd name="T0" fmla="*/ 5 w 5"/>
                <a:gd name="T1" fmla="*/ 2 h 13"/>
                <a:gd name="T2" fmla="*/ 2 w 5"/>
                <a:gd name="T3" fmla="*/ 13 h 13"/>
                <a:gd name="T4" fmla="*/ 0 w 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2"/>
                    <a:pt x="3" y="12"/>
                    <a:pt x="2" y="13"/>
                  </a:cubicBezTo>
                  <a:cubicBezTo>
                    <a:pt x="2" y="13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9" name="Freeform 58"/>
            <p:cNvSpPr/>
            <p:nvPr/>
          </p:nvSpPr>
          <p:spPr bwMode="auto">
            <a:xfrm>
              <a:off x="9846056" y="914155"/>
              <a:ext cx="116515" cy="76183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5"/>
                    <a:pt x="9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50" name="Freeform 190"/>
          <p:cNvSpPr/>
          <p:nvPr/>
        </p:nvSpPr>
        <p:spPr bwMode="auto">
          <a:xfrm>
            <a:off x="5157319" y="3002415"/>
            <a:ext cx="694610" cy="596020"/>
          </a:xfrm>
          <a:custGeom>
            <a:avLst/>
            <a:gdLst>
              <a:gd name="T0" fmla="*/ 47 w 65"/>
              <a:gd name="T1" fmla="*/ 17 h 56"/>
              <a:gd name="T2" fmla="*/ 43 w 65"/>
              <a:gd name="T3" fmla="*/ 3 h 56"/>
              <a:gd name="T4" fmla="*/ 29 w 65"/>
              <a:gd name="T5" fmla="*/ 12 h 56"/>
              <a:gd name="T6" fmla="*/ 18 w 65"/>
              <a:gd name="T7" fmla="*/ 4 h 56"/>
              <a:gd name="T8" fmla="*/ 13 w 65"/>
              <a:gd name="T9" fmla="*/ 15 h 56"/>
              <a:gd name="T10" fmla="*/ 13 w 65"/>
              <a:gd name="T11" fmla="*/ 29 h 56"/>
              <a:gd name="T12" fmla="*/ 29 w 65"/>
              <a:gd name="T13" fmla="*/ 36 h 56"/>
              <a:gd name="T14" fmla="*/ 51 w 65"/>
              <a:gd name="T15" fmla="*/ 38 h 56"/>
              <a:gd name="T16" fmla="*/ 53 w 65"/>
              <a:gd name="T17" fmla="*/ 26 h 56"/>
              <a:gd name="T18" fmla="*/ 47 w 65"/>
              <a:gd name="T19" fmla="*/ 1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5" h="56">
                <a:moveTo>
                  <a:pt x="47" y="17"/>
                </a:moveTo>
                <a:cubicBezTo>
                  <a:pt x="50" y="12"/>
                  <a:pt x="48" y="6"/>
                  <a:pt x="43" y="3"/>
                </a:cubicBezTo>
                <a:cubicBezTo>
                  <a:pt x="35" y="0"/>
                  <a:pt x="32" y="5"/>
                  <a:pt x="29" y="12"/>
                </a:cubicBezTo>
                <a:cubicBezTo>
                  <a:pt x="27" y="8"/>
                  <a:pt x="22" y="3"/>
                  <a:pt x="18" y="4"/>
                </a:cubicBezTo>
                <a:cubicBezTo>
                  <a:pt x="13" y="5"/>
                  <a:pt x="10" y="11"/>
                  <a:pt x="13" y="15"/>
                </a:cubicBezTo>
                <a:cubicBezTo>
                  <a:pt x="2" y="13"/>
                  <a:pt x="0" y="30"/>
                  <a:pt x="13" y="29"/>
                </a:cubicBezTo>
                <a:cubicBezTo>
                  <a:pt x="11" y="39"/>
                  <a:pt x="23" y="44"/>
                  <a:pt x="29" y="36"/>
                </a:cubicBezTo>
                <a:cubicBezTo>
                  <a:pt x="27" y="49"/>
                  <a:pt x="46" y="56"/>
                  <a:pt x="51" y="38"/>
                </a:cubicBezTo>
                <a:cubicBezTo>
                  <a:pt x="65" y="40"/>
                  <a:pt x="64" y="28"/>
                  <a:pt x="53" y="26"/>
                </a:cubicBezTo>
                <a:cubicBezTo>
                  <a:pt x="61" y="20"/>
                  <a:pt x="53" y="10"/>
                  <a:pt x="47" y="1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1" name="Freeform 191"/>
          <p:cNvSpPr/>
          <p:nvPr/>
        </p:nvSpPr>
        <p:spPr bwMode="auto">
          <a:xfrm>
            <a:off x="5999261" y="2391938"/>
            <a:ext cx="479505" cy="354027"/>
          </a:xfrm>
          <a:custGeom>
            <a:avLst/>
            <a:gdLst>
              <a:gd name="T0" fmla="*/ 16 w 45"/>
              <a:gd name="T1" fmla="*/ 8 h 33"/>
              <a:gd name="T2" fmla="*/ 21 w 45"/>
              <a:gd name="T3" fmla="*/ 0 h 33"/>
              <a:gd name="T4" fmla="*/ 28 w 45"/>
              <a:gd name="T5" fmla="*/ 9 h 33"/>
              <a:gd name="T6" fmla="*/ 37 w 45"/>
              <a:gd name="T7" fmla="*/ 6 h 33"/>
              <a:gd name="T8" fmla="*/ 37 w 45"/>
              <a:gd name="T9" fmla="*/ 14 h 33"/>
              <a:gd name="T10" fmla="*/ 35 w 45"/>
              <a:gd name="T11" fmla="*/ 23 h 33"/>
              <a:gd name="T12" fmla="*/ 24 w 45"/>
              <a:gd name="T13" fmla="*/ 24 h 33"/>
              <a:gd name="T14" fmla="*/ 9 w 45"/>
              <a:gd name="T15" fmla="*/ 21 h 33"/>
              <a:gd name="T16" fmla="*/ 10 w 45"/>
              <a:gd name="T17" fmla="*/ 13 h 33"/>
              <a:gd name="T18" fmla="*/ 16 w 45"/>
              <a:gd name="T1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33">
                <a:moveTo>
                  <a:pt x="16" y="8"/>
                </a:moveTo>
                <a:cubicBezTo>
                  <a:pt x="14" y="5"/>
                  <a:pt x="17" y="1"/>
                  <a:pt x="21" y="0"/>
                </a:cubicBezTo>
                <a:cubicBezTo>
                  <a:pt x="26" y="0"/>
                  <a:pt x="28" y="4"/>
                  <a:pt x="28" y="9"/>
                </a:cubicBezTo>
                <a:cubicBezTo>
                  <a:pt x="30" y="7"/>
                  <a:pt x="34" y="4"/>
                  <a:pt x="37" y="6"/>
                </a:cubicBezTo>
                <a:cubicBezTo>
                  <a:pt x="39" y="7"/>
                  <a:pt x="40" y="12"/>
                  <a:pt x="37" y="14"/>
                </a:cubicBezTo>
                <a:cubicBezTo>
                  <a:pt x="45" y="14"/>
                  <a:pt x="43" y="26"/>
                  <a:pt x="35" y="23"/>
                </a:cubicBezTo>
                <a:cubicBezTo>
                  <a:pt x="34" y="29"/>
                  <a:pt x="25" y="30"/>
                  <a:pt x="24" y="24"/>
                </a:cubicBezTo>
                <a:cubicBezTo>
                  <a:pt x="22" y="32"/>
                  <a:pt x="9" y="33"/>
                  <a:pt x="9" y="21"/>
                </a:cubicBezTo>
                <a:cubicBezTo>
                  <a:pt x="0" y="20"/>
                  <a:pt x="3" y="12"/>
                  <a:pt x="10" y="13"/>
                </a:cubicBezTo>
                <a:cubicBezTo>
                  <a:pt x="6" y="7"/>
                  <a:pt x="13" y="3"/>
                  <a:pt x="16" y="8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2" name="Freeform 192"/>
          <p:cNvSpPr/>
          <p:nvPr/>
        </p:nvSpPr>
        <p:spPr bwMode="auto">
          <a:xfrm>
            <a:off x="5627652" y="3688720"/>
            <a:ext cx="362990" cy="277844"/>
          </a:xfrm>
          <a:custGeom>
            <a:avLst/>
            <a:gdLst>
              <a:gd name="T0" fmla="*/ 12 w 34"/>
              <a:gd name="T1" fmla="*/ 7 h 26"/>
              <a:gd name="T2" fmla="*/ 16 w 34"/>
              <a:gd name="T3" fmla="*/ 1 h 26"/>
              <a:gd name="T4" fmla="*/ 21 w 34"/>
              <a:gd name="T5" fmla="*/ 7 h 26"/>
              <a:gd name="T6" fmla="*/ 28 w 34"/>
              <a:gd name="T7" fmla="*/ 5 h 26"/>
              <a:gd name="T8" fmla="*/ 28 w 34"/>
              <a:gd name="T9" fmla="*/ 11 h 26"/>
              <a:gd name="T10" fmla="*/ 26 w 34"/>
              <a:gd name="T11" fmla="*/ 18 h 26"/>
              <a:gd name="T12" fmla="*/ 18 w 34"/>
              <a:gd name="T13" fmla="*/ 19 h 26"/>
              <a:gd name="T14" fmla="*/ 7 w 34"/>
              <a:gd name="T15" fmla="*/ 17 h 26"/>
              <a:gd name="T16" fmla="*/ 7 w 34"/>
              <a:gd name="T17" fmla="*/ 10 h 26"/>
              <a:gd name="T18" fmla="*/ 12 w 34"/>
              <a:gd name="T1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26">
                <a:moveTo>
                  <a:pt x="12" y="7"/>
                </a:moveTo>
                <a:cubicBezTo>
                  <a:pt x="11" y="4"/>
                  <a:pt x="13" y="1"/>
                  <a:pt x="16" y="1"/>
                </a:cubicBezTo>
                <a:cubicBezTo>
                  <a:pt x="20" y="0"/>
                  <a:pt x="21" y="4"/>
                  <a:pt x="21" y="7"/>
                </a:cubicBezTo>
                <a:cubicBezTo>
                  <a:pt x="23" y="6"/>
                  <a:pt x="26" y="4"/>
                  <a:pt x="28" y="5"/>
                </a:cubicBezTo>
                <a:cubicBezTo>
                  <a:pt x="30" y="6"/>
                  <a:pt x="31" y="10"/>
                  <a:pt x="28" y="11"/>
                </a:cubicBezTo>
                <a:cubicBezTo>
                  <a:pt x="34" y="12"/>
                  <a:pt x="32" y="20"/>
                  <a:pt x="26" y="18"/>
                </a:cubicBezTo>
                <a:cubicBezTo>
                  <a:pt x="26" y="23"/>
                  <a:pt x="19" y="24"/>
                  <a:pt x="18" y="19"/>
                </a:cubicBezTo>
                <a:cubicBezTo>
                  <a:pt x="17" y="25"/>
                  <a:pt x="6" y="26"/>
                  <a:pt x="7" y="17"/>
                </a:cubicBezTo>
                <a:cubicBezTo>
                  <a:pt x="0" y="16"/>
                  <a:pt x="2" y="10"/>
                  <a:pt x="7" y="10"/>
                </a:cubicBezTo>
                <a:cubicBezTo>
                  <a:pt x="4" y="6"/>
                  <a:pt x="10" y="3"/>
                  <a:pt x="12" y="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53" name="组合 52"/>
          <p:cNvGrpSpPr/>
          <p:nvPr/>
        </p:nvGrpSpPr>
        <p:grpSpPr>
          <a:xfrm>
            <a:off x="6022780" y="3172011"/>
            <a:ext cx="1057600" cy="587057"/>
            <a:chOff x="9523398" y="-53817"/>
            <a:chExt cx="1057600" cy="587057"/>
          </a:xfrm>
        </p:grpSpPr>
        <p:sp>
          <p:nvSpPr>
            <p:cNvPr id="54" name="Freeform 51"/>
            <p:cNvSpPr/>
            <p:nvPr/>
          </p:nvSpPr>
          <p:spPr bwMode="auto">
            <a:xfrm>
              <a:off x="9949127" y="-53817"/>
              <a:ext cx="631871" cy="309213"/>
            </a:xfrm>
            <a:custGeom>
              <a:avLst/>
              <a:gdLst>
                <a:gd name="T0" fmla="*/ 59 w 59"/>
                <a:gd name="T1" fmla="*/ 0 h 29"/>
                <a:gd name="T2" fmla="*/ 11 w 59"/>
                <a:gd name="T3" fmla="*/ 29 h 29"/>
                <a:gd name="T4" fmla="*/ 0 w 59"/>
                <a:gd name="T5" fmla="*/ 18 h 29"/>
                <a:gd name="T6" fmla="*/ 59 w 5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cubicBezTo>
                    <a:pt x="49" y="9"/>
                    <a:pt x="22" y="22"/>
                    <a:pt x="11" y="29"/>
                  </a:cubicBezTo>
                  <a:cubicBezTo>
                    <a:pt x="11" y="29"/>
                    <a:pt x="2" y="22"/>
                    <a:pt x="0" y="18"/>
                  </a:cubicBezTo>
                  <a:cubicBezTo>
                    <a:pt x="0" y="18"/>
                    <a:pt x="44" y="3"/>
                    <a:pt x="59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5" name="Freeform 52"/>
            <p:cNvSpPr/>
            <p:nvPr/>
          </p:nvSpPr>
          <p:spPr bwMode="auto">
            <a:xfrm>
              <a:off x="10141825" y="-53817"/>
              <a:ext cx="439173" cy="470542"/>
            </a:xfrm>
            <a:custGeom>
              <a:avLst/>
              <a:gdLst>
                <a:gd name="T0" fmla="*/ 41 w 41"/>
                <a:gd name="T1" fmla="*/ 0 h 44"/>
                <a:gd name="T2" fmla="*/ 15 w 41"/>
                <a:gd name="T3" fmla="*/ 44 h 44"/>
                <a:gd name="T4" fmla="*/ 0 w 41"/>
                <a:gd name="T5" fmla="*/ 33 h 44"/>
                <a:gd name="T6" fmla="*/ 41 w 41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4">
                  <a:moveTo>
                    <a:pt x="41" y="0"/>
                  </a:moveTo>
                  <a:cubicBezTo>
                    <a:pt x="36" y="13"/>
                    <a:pt x="21" y="34"/>
                    <a:pt x="15" y="44"/>
                  </a:cubicBezTo>
                  <a:cubicBezTo>
                    <a:pt x="15" y="44"/>
                    <a:pt x="3" y="36"/>
                    <a:pt x="0" y="33"/>
                  </a:cubicBezTo>
                  <a:cubicBezTo>
                    <a:pt x="0" y="33"/>
                    <a:pt x="30" y="9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6" name="Freeform 53"/>
            <p:cNvSpPr/>
            <p:nvPr/>
          </p:nvSpPr>
          <p:spPr bwMode="auto">
            <a:xfrm>
              <a:off x="10056679" y="255396"/>
              <a:ext cx="85146" cy="201661"/>
            </a:xfrm>
            <a:custGeom>
              <a:avLst/>
              <a:gdLst>
                <a:gd name="T0" fmla="*/ 8 w 8"/>
                <a:gd name="T1" fmla="*/ 4 h 19"/>
                <a:gd name="T2" fmla="*/ 0 w 8"/>
                <a:gd name="T3" fmla="*/ 19 h 19"/>
                <a:gd name="T4" fmla="*/ 1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8" y="4"/>
                  </a:moveTo>
                  <a:cubicBezTo>
                    <a:pt x="8" y="4"/>
                    <a:pt x="2" y="18"/>
                    <a:pt x="0" y="19"/>
                  </a:cubicBezTo>
                  <a:cubicBezTo>
                    <a:pt x="0" y="19"/>
                    <a:pt x="0" y="6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7" name="Freeform 54"/>
            <p:cNvSpPr/>
            <p:nvPr/>
          </p:nvSpPr>
          <p:spPr bwMode="auto">
            <a:xfrm>
              <a:off x="10056679" y="380874"/>
              <a:ext cx="183736" cy="76183"/>
            </a:xfrm>
            <a:custGeom>
              <a:avLst/>
              <a:gdLst>
                <a:gd name="T0" fmla="*/ 0 w 17"/>
                <a:gd name="T1" fmla="*/ 7 h 7"/>
                <a:gd name="T2" fmla="*/ 17 w 17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6"/>
                    <a:pt x="15" y="1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8" name="Freeform 193"/>
            <p:cNvSpPr/>
            <p:nvPr/>
          </p:nvSpPr>
          <p:spPr bwMode="auto">
            <a:xfrm>
              <a:off x="9523398" y="277803"/>
              <a:ext cx="340583" cy="255437"/>
            </a:xfrm>
            <a:custGeom>
              <a:avLst/>
              <a:gdLst>
                <a:gd name="T0" fmla="*/ 11 w 32"/>
                <a:gd name="T1" fmla="*/ 24 h 24"/>
                <a:gd name="T2" fmla="*/ 26 w 32"/>
                <a:gd name="T3" fmla="*/ 14 h 24"/>
                <a:gd name="T4" fmla="*/ 20 w 32"/>
                <a:gd name="T5" fmla="*/ 14 h 24"/>
                <a:gd name="T6" fmla="*/ 32 w 32"/>
                <a:gd name="T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11" y="24"/>
                  </a:moveTo>
                  <a:cubicBezTo>
                    <a:pt x="0" y="19"/>
                    <a:pt x="24" y="0"/>
                    <a:pt x="26" y="14"/>
                  </a:cubicBezTo>
                  <a:cubicBezTo>
                    <a:pt x="27" y="20"/>
                    <a:pt x="20" y="20"/>
                    <a:pt x="20" y="14"/>
                  </a:cubicBezTo>
                  <a:cubicBezTo>
                    <a:pt x="19" y="8"/>
                    <a:pt x="27" y="4"/>
                    <a:pt x="3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5570490" y="4190403"/>
            <a:ext cx="556867" cy="566809"/>
            <a:chOff x="11920922" y="1554988"/>
            <a:chExt cx="501912" cy="510873"/>
          </a:xfrm>
        </p:grpSpPr>
        <p:sp>
          <p:nvSpPr>
            <p:cNvPr id="60" name="Freeform 229"/>
            <p:cNvSpPr/>
            <p:nvPr/>
          </p:nvSpPr>
          <p:spPr bwMode="auto">
            <a:xfrm>
              <a:off x="11920922" y="1563950"/>
              <a:ext cx="501912" cy="501911"/>
            </a:xfrm>
            <a:custGeom>
              <a:avLst/>
              <a:gdLst>
                <a:gd name="T0" fmla="*/ 12 w 47"/>
                <a:gd name="T1" fmla="*/ 5 h 47"/>
                <a:gd name="T2" fmla="*/ 0 w 47"/>
                <a:gd name="T3" fmla="*/ 10 h 47"/>
                <a:gd name="T4" fmla="*/ 2 w 47"/>
                <a:gd name="T5" fmla="*/ 47 h 47"/>
                <a:gd name="T6" fmla="*/ 47 w 47"/>
                <a:gd name="T7" fmla="*/ 40 h 47"/>
                <a:gd name="T8" fmla="*/ 33 w 47"/>
                <a:gd name="T9" fmla="*/ 0 h 47"/>
                <a:gd name="T10" fmla="*/ 17 w 47"/>
                <a:gd name="T11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7">
                  <a:moveTo>
                    <a:pt x="12" y="5"/>
                  </a:moveTo>
                  <a:cubicBezTo>
                    <a:pt x="5" y="7"/>
                    <a:pt x="0" y="9"/>
                    <a:pt x="0" y="10"/>
                  </a:cubicBezTo>
                  <a:cubicBezTo>
                    <a:pt x="1" y="13"/>
                    <a:pt x="2" y="41"/>
                    <a:pt x="2" y="47"/>
                  </a:cubicBezTo>
                  <a:cubicBezTo>
                    <a:pt x="15" y="46"/>
                    <a:pt x="47" y="40"/>
                    <a:pt x="47" y="40"/>
                  </a:cubicBezTo>
                  <a:cubicBezTo>
                    <a:pt x="41" y="29"/>
                    <a:pt x="34" y="4"/>
                    <a:pt x="33" y="0"/>
                  </a:cubicBezTo>
                  <a:cubicBezTo>
                    <a:pt x="31" y="1"/>
                    <a:pt x="24" y="2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1" name="Freeform 230"/>
            <p:cNvSpPr/>
            <p:nvPr/>
          </p:nvSpPr>
          <p:spPr bwMode="auto">
            <a:xfrm>
              <a:off x="12041919" y="1554988"/>
              <a:ext cx="71702" cy="116515"/>
            </a:xfrm>
            <a:custGeom>
              <a:avLst/>
              <a:gdLst>
                <a:gd name="T0" fmla="*/ 2 w 7"/>
                <a:gd name="T1" fmla="*/ 11 h 11"/>
                <a:gd name="T2" fmla="*/ 7 w 7"/>
                <a:gd name="T3" fmla="*/ 9 h 11"/>
                <a:gd name="T4" fmla="*/ 4 w 7"/>
                <a:gd name="T5" fmla="*/ 0 h 11"/>
                <a:gd name="T6" fmla="*/ 0 w 7"/>
                <a:gd name="T7" fmla="*/ 1 h 11"/>
                <a:gd name="T8" fmla="*/ 2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3" y="11"/>
                    <a:pt x="5" y="10"/>
                    <a:pt x="7" y="9"/>
                  </a:cubicBezTo>
                  <a:cubicBezTo>
                    <a:pt x="6" y="6"/>
                    <a:pt x="5" y="3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1" y="9"/>
                    <a:pt x="2" y="1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2" name="Freeform 231"/>
            <p:cNvSpPr/>
            <p:nvPr/>
          </p:nvSpPr>
          <p:spPr bwMode="auto">
            <a:xfrm>
              <a:off x="11988143" y="1702872"/>
              <a:ext cx="241993" cy="62739"/>
            </a:xfrm>
            <a:custGeom>
              <a:avLst/>
              <a:gdLst>
                <a:gd name="T0" fmla="*/ 0 w 23"/>
                <a:gd name="T1" fmla="*/ 6 h 6"/>
                <a:gd name="T2" fmla="*/ 13 w 23"/>
                <a:gd name="T3" fmla="*/ 3 h 6"/>
                <a:gd name="T4" fmla="*/ 19 w 23"/>
                <a:gd name="T5" fmla="*/ 1 h 6"/>
                <a:gd name="T6" fmla="*/ 21 w 23"/>
                <a:gd name="T7" fmla="*/ 1 h 6"/>
                <a:gd name="T8" fmla="*/ 22 w 2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3" y="4"/>
                    <a:pt x="9" y="4"/>
                    <a:pt x="13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0"/>
                    <a:pt x="2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3" name="Freeform 232"/>
            <p:cNvSpPr/>
            <p:nvPr/>
          </p:nvSpPr>
          <p:spPr bwMode="auto">
            <a:xfrm>
              <a:off x="11988143" y="1756648"/>
              <a:ext cx="255437" cy="85146"/>
            </a:xfrm>
            <a:custGeom>
              <a:avLst/>
              <a:gdLst>
                <a:gd name="T0" fmla="*/ 0 w 24"/>
                <a:gd name="T1" fmla="*/ 8 h 8"/>
                <a:gd name="T2" fmla="*/ 24 w 24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8">
                  <a:moveTo>
                    <a:pt x="0" y="8"/>
                  </a:moveTo>
                  <a:cubicBezTo>
                    <a:pt x="7" y="5"/>
                    <a:pt x="18" y="3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4" name="Freeform 233"/>
            <p:cNvSpPr/>
            <p:nvPr/>
          </p:nvSpPr>
          <p:spPr bwMode="auto">
            <a:xfrm>
              <a:off x="12019512" y="1819387"/>
              <a:ext cx="233030" cy="76183"/>
            </a:xfrm>
            <a:custGeom>
              <a:avLst/>
              <a:gdLst>
                <a:gd name="T0" fmla="*/ 0 w 22"/>
                <a:gd name="T1" fmla="*/ 7 h 7"/>
                <a:gd name="T2" fmla="*/ 14 w 22"/>
                <a:gd name="T3" fmla="*/ 2 h 7"/>
                <a:gd name="T4" fmla="*/ 22 w 2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4" y="6"/>
                    <a:pt x="10" y="4"/>
                    <a:pt x="14" y="2"/>
                  </a:cubicBezTo>
                  <a:cubicBezTo>
                    <a:pt x="16" y="2"/>
                    <a:pt x="20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5" name="Freeform 234"/>
            <p:cNvSpPr/>
            <p:nvPr/>
          </p:nvSpPr>
          <p:spPr bwMode="auto">
            <a:xfrm>
              <a:off x="12050882" y="1926940"/>
              <a:ext cx="94108" cy="31369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3"/>
                    <a:pt x="7" y="1"/>
                    <a:pt x="9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5696060" y="1646495"/>
            <a:ext cx="385396" cy="730461"/>
            <a:chOff x="12050882" y="2151007"/>
            <a:chExt cx="385396" cy="730461"/>
          </a:xfrm>
        </p:grpSpPr>
        <p:sp>
          <p:nvSpPr>
            <p:cNvPr id="67" name="Freeform 125"/>
            <p:cNvSpPr/>
            <p:nvPr/>
          </p:nvSpPr>
          <p:spPr bwMode="auto">
            <a:xfrm>
              <a:off x="12059844" y="2151007"/>
              <a:ext cx="354027" cy="676684"/>
            </a:xfrm>
            <a:custGeom>
              <a:avLst/>
              <a:gdLst>
                <a:gd name="T0" fmla="*/ 16 w 33"/>
                <a:gd name="T1" fmla="*/ 34 h 64"/>
                <a:gd name="T2" fmla="*/ 19 w 33"/>
                <a:gd name="T3" fmla="*/ 16 h 64"/>
                <a:gd name="T4" fmla="*/ 10 w 33"/>
                <a:gd name="T5" fmla="*/ 14 h 64"/>
                <a:gd name="T6" fmla="*/ 23 w 33"/>
                <a:gd name="T7" fmla="*/ 0 h 64"/>
                <a:gd name="T8" fmla="*/ 33 w 33"/>
                <a:gd name="T9" fmla="*/ 16 h 64"/>
                <a:gd name="T10" fmla="*/ 26 w 33"/>
                <a:gd name="T11" fmla="*/ 17 h 64"/>
                <a:gd name="T12" fmla="*/ 26 w 33"/>
                <a:gd name="T13" fmla="*/ 42 h 64"/>
                <a:gd name="T14" fmla="*/ 9 w 33"/>
                <a:gd name="T15" fmla="*/ 64 h 64"/>
                <a:gd name="T16" fmla="*/ 0 w 33"/>
                <a:gd name="T17" fmla="*/ 51 h 64"/>
                <a:gd name="T18" fmla="*/ 16 w 33"/>
                <a:gd name="T19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64">
                  <a:moveTo>
                    <a:pt x="16" y="34"/>
                  </a:moveTo>
                  <a:cubicBezTo>
                    <a:pt x="18" y="30"/>
                    <a:pt x="19" y="21"/>
                    <a:pt x="19" y="16"/>
                  </a:cubicBezTo>
                  <a:cubicBezTo>
                    <a:pt x="17" y="15"/>
                    <a:pt x="13" y="15"/>
                    <a:pt x="10" y="14"/>
                  </a:cubicBezTo>
                  <a:cubicBezTo>
                    <a:pt x="14" y="10"/>
                    <a:pt x="19" y="4"/>
                    <a:pt x="23" y="0"/>
                  </a:cubicBezTo>
                  <a:cubicBezTo>
                    <a:pt x="26" y="5"/>
                    <a:pt x="30" y="11"/>
                    <a:pt x="33" y="16"/>
                  </a:cubicBezTo>
                  <a:cubicBezTo>
                    <a:pt x="31" y="16"/>
                    <a:pt x="29" y="16"/>
                    <a:pt x="26" y="17"/>
                  </a:cubicBezTo>
                  <a:cubicBezTo>
                    <a:pt x="28" y="22"/>
                    <a:pt x="28" y="37"/>
                    <a:pt x="26" y="42"/>
                  </a:cubicBezTo>
                  <a:cubicBezTo>
                    <a:pt x="24" y="52"/>
                    <a:pt x="18" y="59"/>
                    <a:pt x="9" y="64"/>
                  </a:cubicBezTo>
                  <a:cubicBezTo>
                    <a:pt x="6" y="61"/>
                    <a:pt x="2" y="55"/>
                    <a:pt x="0" y="51"/>
                  </a:cubicBezTo>
                  <a:cubicBezTo>
                    <a:pt x="0" y="51"/>
                    <a:pt x="10" y="46"/>
                    <a:pt x="16" y="3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8" name="Freeform 126"/>
            <p:cNvSpPr/>
            <p:nvPr/>
          </p:nvSpPr>
          <p:spPr bwMode="auto">
            <a:xfrm>
              <a:off x="12050882" y="2693251"/>
              <a:ext cx="107552" cy="188217"/>
            </a:xfrm>
            <a:custGeom>
              <a:avLst/>
              <a:gdLst>
                <a:gd name="T0" fmla="*/ 1 w 10"/>
                <a:gd name="T1" fmla="*/ 0 h 18"/>
                <a:gd name="T2" fmla="*/ 0 w 10"/>
                <a:gd name="T3" fmla="*/ 6 h 18"/>
                <a:gd name="T4" fmla="*/ 10 w 10"/>
                <a:gd name="T5" fmla="*/ 18 h 18"/>
                <a:gd name="T6" fmla="*/ 10 w 10"/>
                <a:gd name="T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9"/>
                    <a:pt x="7" y="18"/>
                    <a:pt x="10" y="18"/>
                  </a:cubicBezTo>
                  <a:cubicBezTo>
                    <a:pt x="10" y="17"/>
                    <a:pt x="10" y="13"/>
                    <a:pt x="1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9" name="Freeform 127"/>
            <p:cNvSpPr/>
            <p:nvPr/>
          </p:nvSpPr>
          <p:spPr bwMode="auto">
            <a:xfrm>
              <a:off x="12158434" y="2321299"/>
              <a:ext cx="277844" cy="560169"/>
            </a:xfrm>
            <a:custGeom>
              <a:avLst/>
              <a:gdLst>
                <a:gd name="T0" fmla="*/ 0 w 26"/>
                <a:gd name="T1" fmla="*/ 53 h 53"/>
                <a:gd name="T2" fmla="*/ 20 w 26"/>
                <a:gd name="T3" fmla="*/ 32 h 53"/>
                <a:gd name="T4" fmla="*/ 21 w 26"/>
                <a:gd name="T5" fmla="*/ 5 h 53"/>
                <a:gd name="T6" fmla="*/ 26 w 26"/>
                <a:gd name="T7" fmla="*/ 4 h 53"/>
                <a:gd name="T8" fmla="*/ 24 w 2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3">
                  <a:moveTo>
                    <a:pt x="0" y="53"/>
                  </a:moveTo>
                  <a:cubicBezTo>
                    <a:pt x="2" y="53"/>
                    <a:pt x="17" y="42"/>
                    <a:pt x="20" y="32"/>
                  </a:cubicBezTo>
                  <a:cubicBezTo>
                    <a:pt x="23" y="21"/>
                    <a:pt x="21" y="6"/>
                    <a:pt x="21" y="5"/>
                  </a:cubicBezTo>
                  <a:cubicBezTo>
                    <a:pt x="23" y="4"/>
                    <a:pt x="25" y="4"/>
                    <a:pt x="26" y="4"/>
                  </a:cubicBezTo>
                  <a:cubicBezTo>
                    <a:pt x="25" y="2"/>
                    <a:pt x="24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0" name="Freeform 128"/>
            <p:cNvSpPr/>
            <p:nvPr/>
          </p:nvSpPr>
          <p:spPr bwMode="auto">
            <a:xfrm>
              <a:off x="12167397" y="2298892"/>
              <a:ext cx="85146" cy="62739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5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1"/>
                    <a:pt x="0" y="4"/>
                    <a:pt x="0" y="5"/>
                  </a:cubicBezTo>
                  <a:cubicBezTo>
                    <a:pt x="3" y="5"/>
                    <a:pt x="6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1" name="Freeform 129"/>
            <p:cNvSpPr/>
            <p:nvPr/>
          </p:nvSpPr>
          <p:spPr bwMode="auto">
            <a:xfrm>
              <a:off x="12050882" y="2702213"/>
              <a:ext cx="107552" cy="179254"/>
            </a:xfrm>
            <a:custGeom>
              <a:avLst/>
              <a:gdLst>
                <a:gd name="T0" fmla="*/ 0 w 24"/>
                <a:gd name="T1" fmla="*/ 12 h 40"/>
                <a:gd name="T2" fmla="*/ 2 w 24"/>
                <a:gd name="T3" fmla="*/ 0 h 40"/>
                <a:gd name="T4" fmla="*/ 24 w 24"/>
                <a:gd name="T5" fmla="*/ 28 h 40"/>
                <a:gd name="T6" fmla="*/ 21 w 24"/>
                <a:gd name="T7" fmla="*/ 40 h 40"/>
                <a:gd name="T8" fmla="*/ 0 w 24"/>
                <a:gd name="T9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0" y="12"/>
                  </a:moveTo>
                  <a:lnTo>
                    <a:pt x="2" y="0"/>
                  </a:lnTo>
                  <a:lnTo>
                    <a:pt x="24" y="28"/>
                  </a:lnTo>
                  <a:lnTo>
                    <a:pt x="21" y="4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4927872" y="4188382"/>
            <a:ext cx="354027" cy="340583"/>
            <a:chOff x="11773038" y="3638816"/>
            <a:chExt cx="354027" cy="340583"/>
          </a:xfrm>
        </p:grpSpPr>
        <p:sp>
          <p:nvSpPr>
            <p:cNvPr id="73" name="Freeform 227"/>
            <p:cNvSpPr/>
            <p:nvPr/>
          </p:nvSpPr>
          <p:spPr bwMode="auto">
            <a:xfrm>
              <a:off x="11889553" y="3755331"/>
              <a:ext cx="116515" cy="116515"/>
            </a:xfrm>
            <a:custGeom>
              <a:avLst/>
              <a:gdLst>
                <a:gd name="T0" fmla="*/ 11 w 11"/>
                <a:gd name="T1" fmla="*/ 4 h 11"/>
                <a:gd name="T2" fmla="*/ 11 w 11"/>
                <a:gd name="T3" fmla="*/ 7 h 11"/>
                <a:gd name="T4" fmla="*/ 2 w 11"/>
                <a:gd name="T5" fmla="*/ 7 h 11"/>
                <a:gd name="T6" fmla="*/ 6 w 11"/>
                <a:gd name="T7" fmla="*/ 0 h 11"/>
                <a:gd name="T8" fmla="*/ 10 w 11"/>
                <a:gd name="T9" fmla="*/ 3 h 11"/>
                <a:gd name="T10" fmla="*/ 11 w 11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4"/>
                  </a:moveTo>
                  <a:cubicBezTo>
                    <a:pt x="11" y="5"/>
                    <a:pt x="11" y="6"/>
                    <a:pt x="11" y="7"/>
                  </a:cubicBezTo>
                  <a:cubicBezTo>
                    <a:pt x="10" y="11"/>
                    <a:pt x="3" y="10"/>
                    <a:pt x="2" y="7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8" y="0"/>
                    <a:pt x="10" y="1"/>
                    <a:pt x="10" y="3"/>
                  </a:cubicBezTo>
                  <a:lnTo>
                    <a:pt x="11" y="4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4" name="Freeform 228"/>
            <p:cNvSpPr/>
            <p:nvPr/>
          </p:nvSpPr>
          <p:spPr bwMode="auto">
            <a:xfrm>
              <a:off x="11773038" y="3638816"/>
              <a:ext cx="354027" cy="340583"/>
            </a:xfrm>
            <a:custGeom>
              <a:avLst/>
              <a:gdLst>
                <a:gd name="T0" fmla="*/ 19 w 33"/>
                <a:gd name="T1" fmla="*/ 0 h 32"/>
                <a:gd name="T2" fmla="*/ 26 w 33"/>
                <a:gd name="T3" fmla="*/ 3 h 32"/>
                <a:gd name="T4" fmla="*/ 24 w 33"/>
                <a:gd name="T5" fmla="*/ 8 h 32"/>
                <a:gd name="T6" fmla="*/ 26 w 33"/>
                <a:gd name="T7" fmla="*/ 11 h 32"/>
                <a:gd name="T8" fmla="*/ 32 w 33"/>
                <a:gd name="T9" fmla="*/ 10 h 32"/>
                <a:gd name="T10" fmla="*/ 33 w 33"/>
                <a:gd name="T11" fmla="*/ 18 h 32"/>
                <a:gd name="T12" fmla="*/ 28 w 33"/>
                <a:gd name="T13" fmla="*/ 18 h 32"/>
                <a:gd name="T14" fmla="*/ 26 w 33"/>
                <a:gd name="T15" fmla="*/ 22 h 32"/>
                <a:gd name="T16" fmla="*/ 30 w 33"/>
                <a:gd name="T17" fmla="*/ 26 h 32"/>
                <a:gd name="T18" fmla="*/ 24 w 33"/>
                <a:gd name="T19" fmla="*/ 31 h 32"/>
                <a:gd name="T20" fmla="*/ 21 w 33"/>
                <a:gd name="T21" fmla="*/ 27 h 32"/>
                <a:gd name="T22" fmla="*/ 16 w 33"/>
                <a:gd name="T23" fmla="*/ 27 h 32"/>
                <a:gd name="T24" fmla="*/ 15 w 33"/>
                <a:gd name="T25" fmla="*/ 32 h 32"/>
                <a:gd name="T26" fmla="*/ 7 w 33"/>
                <a:gd name="T27" fmla="*/ 30 h 32"/>
                <a:gd name="T28" fmla="*/ 9 w 33"/>
                <a:gd name="T29" fmla="*/ 25 h 32"/>
                <a:gd name="T30" fmla="*/ 8 w 33"/>
                <a:gd name="T31" fmla="*/ 21 h 32"/>
                <a:gd name="T32" fmla="*/ 2 w 33"/>
                <a:gd name="T33" fmla="*/ 22 h 32"/>
                <a:gd name="T34" fmla="*/ 0 w 33"/>
                <a:gd name="T35" fmla="*/ 15 h 32"/>
                <a:gd name="T36" fmla="*/ 6 w 33"/>
                <a:gd name="T37" fmla="*/ 14 h 32"/>
                <a:gd name="T38" fmla="*/ 8 w 33"/>
                <a:gd name="T39" fmla="*/ 10 h 32"/>
                <a:gd name="T40" fmla="*/ 4 w 33"/>
                <a:gd name="T41" fmla="*/ 6 h 32"/>
                <a:gd name="T42" fmla="*/ 10 w 33"/>
                <a:gd name="T43" fmla="*/ 1 h 32"/>
                <a:gd name="T44" fmla="*/ 13 w 33"/>
                <a:gd name="T45" fmla="*/ 6 h 32"/>
                <a:gd name="T46" fmla="*/ 17 w 33"/>
                <a:gd name="T47" fmla="*/ 6 h 32"/>
                <a:gd name="T48" fmla="*/ 19 w 33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32">
                  <a:moveTo>
                    <a:pt x="19" y="0"/>
                  </a:moveTo>
                  <a:cubicBezTo>
                    <a:pt x="22" y="1"/>
                    <a:pt x="24" y="2"/>
                    <a:pt x="26" y="3"/>
                  </a:cubicBezTo>
                  <a:cubicBezTo>
                    <a:pt x="26" y="4"/>
                    <a:pt x="25" y="7"/>
                    <a:pt x="24" y="8"/>
                  </a:cubicBezTo>
                  <a:cubicBezTo>
                    <a:pt x="25" y="8"/>
                    <a:pt x="25" y="10"/>
                    <a:pt x="26" y="11"/>
                  </a:cubicBezTo>
                  <a:cubicBezTo>
                    <a:pt x="28" y="11"/>
                    <a:pt x="31" y="11"/>
                    <a:pt x="32" y="10"/>
                  </a:cubicBezTo>
                  <a:cubicBezTo>
                    <a:pt x="33" y="13"/>
                    <a:pt x="33" y="15"/>
                    <a:pt x="33" y="18"/>
                  </a:cubicBezTo>
                  <a:cubicBezTo>
                    <a:pt x="32" y="18"/>
                    <a:pt x="29" y="18"/>
                    <a:pt x="28" y="18"/>
                  </a:cubicBezTo>
                  <a:cubicBezTo>
                    <a:pt x="27" y="19"/>
                    <a:pt x="27" y="21"/>
                    <a:pt x="26" y="22"/>
                  </a:cubicBezTo>
                  <a:cubicBezTo>
                    <a:pt x="27" y="23"/>
                    <a:pt x="28" y="25"/>
                    <a:pt x="30" y="26"/>
                  </a:cubicBezTo>
                  <a:cubicBezTo>
                    <a:pt x="28" y="28"/>
                    <a:pt x="26" y="30"/>
                    <a:pt x="24" y="31"/>
                  </a:cubicBezTo>
                  <a:cubicBezTo>
                    <a:pt x="23" y="30"/>
                    <a:pt x="21" y="28"/>
                    <a:pt x="21" y="27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6" y="28"/>
                    <a:pt x="15" y="31"/>
                    <a:pt x="15" y="32"/>
                  </a:cubicBezTo>
                  <a:cubicBezTo>
                    <a:pt x="12" y="32"/>
                    <a:pt x="10" y="31"/>
                    <a:pt x="7" y="30"/>
                  </a:cubicBezTo>
                  <a:cubicBezTo>
                    <a:pt x="8" y="29"/>
                    <a:pt x="9" y="26"/>
                    <a:pt x="9" y="25"/>
                  </a:cubicBezTo>
                  <a:cubicBezTo>
                    <a:pt x="9" y="24"/>
                    <a:pt x="8" y="22"/>
                    <a:pt x="8" y="21"/>
                  </a:cubicBezTo>
                  <a:cubicBezTo>
                    <a:pt x="6" y="21"/>
                    <a:pt x="3" y="22"/>
                    <a:pt x="2" y="22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2" y="14"/>
                    <a:pt x="5" y="14"/>
                    <a:pt x="6" y="14"/>
                  </a:cubicBezTo>
                  <a:cubicBezTo>
                    <a:pt x="6" y="13"/>
                    <a:pt x="8" y="10"/>
                    <a:pt x="8" y="10"/>
                  </a:cubicBezTo>
                  <a:cubicBezTo>
                    <a:pt x="7" y="9"/>
                    <a:pt x="5" y="7"/>
                    <a:pt x="4" y="6"/>
                  </a:cubicBezTo>
                  <a:cubicBezTo>
                    <a:pt x="6" y="4"/>
                    <a:pt x="8" y="3"/>
                    <a:pt x="10" y="1"/>
                  </a:cubicBezTo>
                  <a:cubicBezTo>
                    <a:pt x="11" y="2"/>
                    <a:pt x="12" y="5"/>
                    <a:pt x="13" y="6"/>
                  </a:cubicBezTo>
                  <a:cubicBezTo>
                    <a:pt x="14" y="6"/>
                    <a:pt x="16" y="6"/>
                    <a:pt x="17" y="6"/>
                  </a:cubicBezTo>
                  <a:lnTo>
                    <a:pt x="19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75" name="组合 74"/>
          <p:cNvGrpSpPr/>
          <p:nvPr/>
        </p:nvGrpSpPr>
        <p:grpSpPr>
          <a:xfrm>
            <a:off x="5741814" y="2828051"/>
            <a:ext cx="342111" cy="324105"/>
            <a:chOff x="11880590" y="3266864"/>
            <a:chExt cx="255437" cy="241993"/>
          </a:xfrm>
        </p:grpSpPr>
        <p:sp>
          <p:nvSpPr>
            <p:cNvPr id="76" name="Freeform 235"/>
            <p:cNvSpPr/>
            <p:nvPr/>
          </p:nvSpPr>
          <p:spPr bwMode="auto">
            <a:xfrm>
              <a:off x="11880590" y="3266864"/>
              <a:ext cx="192698" cy="138922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1" y="12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3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77" name="Freeform 236"/>
            <p:cNvSpPr/>
            <p:nvPr/>
          </p:nvSpPr>
          <p:spPr bwMode="auto">
            <a:xfrm>
              <a:off x="11943329" y="3374416"/>
              <a:ext cx="192698" cy="134441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2" y="13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4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6277149" y="3922614"/>
            <a:ext cx="725979" cy="300251"/>
            <a:chOff x="10504815" y="295728"/>
            <a:chExt cx="725979" cy="300251"/>
          </a:xfrm>
        </p:grpSpPr>
        <p:sp>
          <p:nvSpPr>
            <p:cNvPr id="79" name="Freeform 194"/>
            <p:cNvSpPr/>
            <p:nvPr/>
          </p:nvSpPr>
          <p:spPr bwMode="auto">
            <a:xfrm>
              <a:off x="10504815" y="371911"/>
              <a:ext cx="233030" cy="224068"/>
            </a:xfrm>
            <a:custGeom>
              <a:avLst/>
              <a:gdLst>
                <a:gd name="T0" fmla="*/ 3 w 22"/>
                <a:gd name="T1" fmla="*/ 20 h 21"/>
                <a:gd name="T2" fmla="*/ 22 w 22"/>
                <a:gd name="T3" fmla="*/ 18 h 21"/>
                <a:gd name="T4" fmla="*/ 20 w 22"/>
                <a:gd name="T5" fmla="*/ 2 h 21"/>
                <a:gd name="T6" fmla="*/ 2 w 22"/>
                <a:gd name="T7" fmla="*/ 2 h 21"/>
                <a:gd name="T8" fmla="*/ 3 w 22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3" y="20"/>
                  </a:moveTo>
                  <a:cubicBezTo>
                    <a:pt x="7" y="21"/>
                    <a:pt x="17" y="18"/>
                    <a:pt x="22" y="18"/>
                  </a:cubicBezTo>
                  <a:cubicBezTo>
                    <a:pt x="21" y="13"/>
                    <a:pt x="21" y="7"/>
                    <a:pt x="20" y="2"/>
                  </a:cubicBezTo>
                  <a:cubicBezTo>
                    <a:pt x="14" y="0"/>
                    <a:pt x="7" y="1"/>
                    <a:pt x="2" y="2"/>
                  </a:cubicBezTo>
                  <a:cubicBezTo>
                    <a:pt x="1" y="2"/>
                    <a:pt x="0" y="16"/>
                    <a:pt x="3" y="2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0" name="Freeform 195"/>
            <p:cNvSpPr/>
            <p:nvPr/>
          </p:nvSpPr>
          <p:spPr bwMode="auto">
            <a:xfrm>
              <a:off x="10845397" y="362948"/>
              <a:ext cx="237512" cy="210623"/>
            </a:xfrm>
            <a:custGeom>
              <a:avLst/>
              <a:gdLst>
                <a:gd name="T0" fmla="*/ 3 w 22"/>
                <a:gd name="T1" fmla="*/ 19 h 20"/>
                <a:gd name="T2" fmla="*/ 22 w 22"/>
                <a:gd name="T3" fmla="*/ 17 h 20"/>
                <a:gd name="T4" fmla="*/ 20 w 22"/>
                <a:gd name="T5" fmla="*/ 1 h 20"/>
                <a:gd name="T6" fmla="*/ 2 w 22"/>
                <a:gd name="T7" fmla="*/ 1 h 20"/>
                <a:gd name="T8" fmla="*/ 3 w 22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3" y="19"/>
                  </a:moveTo>
                  <a:cubicBezTo>
                    <a:pt x="7" y="20"/>
                    <a:pt x="17" y="17"/>
                    <a:pt x="22" y="17"/>
                  </a:cubicBezTo>
                  <a:cubicBezTo>
                    <a:pt x="21" y="12"/>
                    <a:pt x="21" y="6"/>
                    <a:pt x="20" y="1"/>
                  </a:cubicBezTo>
                  <a:cubicBezTo>
                    <a:pt x="14" y="0"/>
                    <a:pt x="6" y="0"/>
                    <a:pt x="2" y="1"/>
                  </a:cubicBezTo>
                  <a:cubicBezTo>
                    <a:pt x="1" y="2"/>
                    <a:pt x="0" y="15"/>
                    <a:pt x="3" y="1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1" name="Freeform 196"/>
            <p:cNvSpPr/>
            <p:nvPr/>
          </p:nvSpPr>
          <p:spPr bwMode="auto">
            <a:xfrm>
              <a:off x="10728882" y="457057"/>
              <a:ext cx="116515" cy="8963"/>
            </a:xfrm>
            <a:custGeom>
              <a:avLst/>
              <a:gdLst>
                <a:gd name="T0" fmla="*/ 0 w 11"/>
                <a:gd name="T1" fmla="*/ 1 h 1"/>
                <a:gd name="T2" fmla="*/ 11 w 1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2" name="Freeform 197"/>
            <p:cNvSpPr/>
            <p:nvPr/>
          </p:nvSpPr>
          <p:spPr bwMode="auto">
            <a:xfrm>
              <a:off x="11069465" y="295728"/>
              <a:ext cx="161329" cy="120996"/>
            </a:xfrm>
            <a:custGeom>
              <a:avLst/>
              <a:gdLst>
                <a:gd name="T0" fmla="*/ 0 w 15"/>
                <a:gd name="T1" fmla="*/ 11 h 11"/>
                <a:gd name="T2" fmla="*/ 8 w 15"/>
                <a:gd name="T3" fmla="*/ 3 h 11"/>
                <a:gd name="T4" fmla="*/ 15 w 1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2" y="8"/>
                    <a:pt x="5" y="6"/>
                    <a:pt x="8" y="3"/>
                  </a:cubicBezTo>
                  <a:cubicBezTo>
                    <a:pt x="11" y="1"/>
                    <a:pt x="11" y="0"/>
                    <a:pt x="15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3" name="Freeform 198"/>
            <p:cNvSpPr/>
            <p:nvPr/>
          </p:nvSpPr>
          <p:spPr bwMode="auto">
            <a:xfrm>
              <a:off x="10580998" y="295728"/>
              <a:ext cx="147885" cy="85146"/>
            </a:xfrm>
            <a:custGeom>
              <a:avLst/>
              <a:gdLst>
                <a:gd name="T0" fmla="*/ 0 w 14"/>
                <a:gd name="T1" fmla="*/ 8 h 8"/>
                <a:gd name="T2" fmla="*/ 7 w 14"/>
                <a:gd name="T3" fmla="*/ 2 h 8"/>
                <a:gd name="T4" fmla="*/ 14 w 14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2" y="5"/>
                    <a:pt x="4" y="4"/>
                    <a:pt x="7" y="2"/>
                  </a:cubicBezTo>
                  <a:cubicBezTo>
                    <a:pt x="10" y="0"/>
                    <a:pt x="11" y="0"/>
                    <a:pt x="1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4" name="Freeform 199"/>
            <p:cNvSpPr/>
            <p:nvPr/>
          </p:nvSpPr>
          <p:spPr bwMode="auto">
            <a:xfrm>
              <a:off x="10527221" y="394318"/>
              <a:ext cx="179254" cy="107552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4" y="7"/>
                    <a:pt x="13" y="2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5" name="Freeform 200"/>
            <p:cNvSpPr/>
            <p:nvPr/>
          </p:nvSpPr>
          <p:spPr bwMode="auto">
            <a:xfrm>
              <a:off x="10536184" y="448094"/>
              <a:ext cx="183736" cy="125478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8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6" name="Freeform 201"/>
            <p:cNvSpPr/>
            <p:nvPr/>
          </p:nvSpPr>
          <p:spPr bwMode="auto">
            <a:xfrm>
              <a:off x="10867804" y="371911"/>
              <a:ext cx="179254" cy="116515"/>
            </a:xfrm>
            <a:custGeom>
              <a:avLst/>
              <a:gdLst>
                <a:gd name="T0" fmla="*/ 0 w 17"/>
                <a:gd name="T1" fmla="*/ 11 h 11"/>
                <a:gd name="T2" fmla="*/ 17 w 17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4" y="8"/>
                    <a:pt x="13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7" name="Freeform 202"/>
            <p:cNvSpPr/>
            <p:nvPr/>
          </p:nvSpPr>
          <p:spPr bwMode="auto">
            <a:xfrm>
              <a:off x="10876767" y="434650"/>
              <a:ext cx="183736" cy="129959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7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 rot="19728588">
            <a:off x="4751605" y="2477562"/>
            <a:ext cx="2159936" cy="2363135"/>
          </a:xfrm>
          <a:custGeom>
            <a:avLst/>
            <a:gdLst>
              <a:gd name="connsiteX0" fmla="*/ 1621800 w 2167466"/>
              <a:gd name="connsiteY0" fmla="*/ 548964 h 2167466"/>
              <a:gd name="connsiteX1" fmla="*/ 1941574 w 2167466"/>
              <a:gd name="connsiteY1" fmla="*/ 452590 h 2167466"/>
              <a:gd name="connsiteX2" fmla="*/ 2059240 w 2167466"/>
              <a:gd name="connsiteY2" fmla="*/ 656392 h 2167466"/>
              <a:gd name="connsiteX3" fmla="*/ 1815890 w 2167466"/>
              <a:gd name="connsiteY3" fmla="*/ 885138 h 2167466"/>
              <a:gd name="connsiteX4" fmla="*/ 1815890 w 2167466"/>
              <a:gd name="connsiteY4" fmla="*/ 1282328 h 2167466"/>
              <a:gd name="connsiteX5" fmla="*/ 2059240 w 2167466"/>
              <a:gd name="connsiteY5" fmla="*/ 1511074 h 2167466"/>
              <a:gd name="connsiteX6" fmla="*/ 1941574 w 2167466"/>
              <a:gd name="connsiteY6" fmla="*/ 1714876 h 2167466"/>
              <a:gd name="connsiteX7" fmla="*/ 1621800 w 2167466"/>
              <a:gd name="connsiteY7" fmla="*/ 1618502 h 2167466"/>
              <a:gd name="connsiteX8" fmla="*/ 1277823 w 2167466"/>
              <a:gd name="connsiteY8" fmla="*/ 1817097 h 2167466"/>
              <a:gd name="connsiteX9" fmla="*/ 1201398 w 2167466"/>
              <a:gd name="connsiteY9" fmla="*/ 2142217 h 2167466"/>
              <a:gd name="connsiteX10" fmla="*/ 966068 w 2167466"/>
              <a:gd name="connsiteY10" fmla="*/ 2142217 h 2167466"/>
              <a:gd name="connsiteX11" fmla="*/ 889643 w 2167466"/>
              <a:gd name="connsiteY11" fmla="*/ 1817097 h 2167466"/>
              <a:gd name="connsiteX12" fmla="*/ 545666 w 2167466"/>
              <a:gd name="connsiteY12" fmla="*/ 1618502 h 2167466"/>
              <a:gd name="connsiteX13" fmla="*/ 225892 w 2167466"/>
              <a:gd name="connsiteY13" fmla="*/ 1714876 h 2167466"/>
              <a:gd name="connsiteX14" fmla="*/ 108226 w 2167466"/>
              <a:gd name="connsiteY14" fmla="*/ 1511074 h 2167466"/>
              <a:gd name="connsiteX15" fmla="*/ 351576 w 2167466"/>
              <a:gd name="connsiteY15" fmla="*/ 1282328 h 2167466"/>
              <a:gd name="connsiteX16" fmla="*/ 351576 w 2167466"/>
              <a:gd name="connsiteY16" fmla="*/ 885138 h 2167466"/>
              <a:gd name="connsiteX17" fmla="*/ 108226 w 2167466"/>
              <a:gd name="connsiteY17" fmla="*/ 656392 h 2167466"/>
              <a:gd name="connsiteX18" fmla="*/ 225892 w 2167466"/>
              <a:gd name="connsiteY18" fmla="*/ 452590 h 2167466"/>
              <a:gd name="connsiteX19" fmla="*/ 545666 w 2167466"/>
              <a:gd name="connsiteY19" fmla="*/ 548964 h 2167466"/>
              <a:gd name="connsiteX20" fmla="*/ 889643 w 2167466"/>
              <a:gd name="connsiteY20" fmla="*/ 350369 h 2167466"/>
              <a:gd name="connsiteX21" fmla="*/ 966068 w 2167466"/>
              <a:gd name="connsiteY21" fmla="*/ 25249 h 2167466"/>
              <a:gd name="connsiteX22" fmla="*/ 1201398 w 2167466"/>
              <a:gd name="connsiteY22" fmla="*/ 25249 h 2167466"/>
              <a:gd name="connsiteX23" fmla="*/ 1277823 w 2167466"/>
              <a:gd name="connsiteY23" fmla="*/ 350369 h 2167466"/>
              <a:gd name="connsiteX24" fmla="*/ 1621800 w 2167466"/>
              <a:gd name="connsiteY24" fmla="*/ 548964 h 2167466"/>
              <a:gd name="connsiteX0-1" fmla="*/ 1517526 w 1954966"/>
              <a:gd name="connsiteY0-2" fmla="*/ 523716 h 2116969"/>
              <a:gd name="connsiteX1-3" fmla="*/ 1837300 w 1954966"/>
              <a:gd name="connsiteY1-4" fmla="*/ 427342 h 2116969"/>
              <a:gd name="connsiteX2-5" fmla="*/ 1954966 w 1954966"/>
              <a:gd name="connsiteY2-6" fmla="*/ 631144 h 2116969"/>
              <a:gd name="connsiteX3-7" fmla="*/ 1711616 w 1954966"/>
              <a:gd name="connsiteY3-8" fmla="*/ 859890 h 2116969"/>
              <a:gd name="connsiteX4-9" fmla="*/ 1711616 w 1954966"/>
              <a:gd name="connsiteY4-10" fmla="*/ 1257080 h 2116969"/>
              <a:gd name="connsiteX5-11" fmla="*/ 1954966 w 1954966"/>
              <a:gd name="connsiteY5-12" fmla="*/ 1485826 h 2116969"/>
              <a:gd name="connsiteX6-13" fmla="*/ 1837300 w 1954966"/>
              <a:gd name="connsiteY6-14" fmla="*/ 1689628 h 2116969"/>
              <a:gd name="connsiteX7-15" fmla="*/ 1517526 w 1954966"/>
              <a:gd name="connsiteY7-16" fmla="*/ 1593254 h 2116969"/>
              <a:gd name="connsiteX8-17" fmla="*/ 1173549 w 1954966"/>
              <a:gd name="connsiteY8-18" fmla="*/ 1791849 h 2116969"/>
              <a:gd name="connsiteX9-19" fmla="*/ 1097124 w 1954966"/>
              <a:gd name="connsiteY9-20" fmla="*/ 2116969 h 2116969"/>
              <a:gd name="connsiteX10-21" fmla="*/ 861794 w 1954966"/>
              <a:gd name="connsiteY10-22" fmla="*/ 2116969 h 2116969"/>
              <a:gd name="connsiteX11-23" fmla="*/ 785369 w 1954966"/>
              <a:gd name="connsiteY11-24" fmla="*/ 1791849 h 2116969"/>
              <a:gd name="connsiteX12-25" fmla="*/ 441392 w 1954966"/>
              <a:gd name="connsiteY12-26" fmla="*/ 1593254 h 2116969"/>
              <a:gd name="connsiteX13-27" fmla="*/ 121618 w 1954966"/>
              <a:gd name="connsiteY13-28" fmla="*/ 1689628 h 2116969"/>
              <a:gd name="connsiteX14-29" fmla="*/ 3952 w 1954966"/>
              <a:gd name="connsiteY14-30" fmla="*/ 1485826 h 2116969"/>
              <a:gd name="connsiteX15-31" fmla="*/ 247302 w 1954966"/>
              <a:gd name="connsiteY15-32" fmla="*/ 1257080 h 2116969"/>
              <a:gd name="connsiteX16-33" fmla="*/ 247302 w 1954966"/>
              <a:gd name="connsiteY16-34" fmla="*/ 859890 h 2116969"/>
              <a:gd name="connsiteX17-35" fmla="*/ 3952 w 1954966"/>
              <a:gd name="connsiteY17-36" fmla="*/ 631144 h 2116969"/>
              <a:gd name="connsiteX18-37" fmla="*/ 121618 w 1954966"/>
              <a:gd name="connsiteY18-38" fmla="*/ 427342 h 2116969"/>
              <a:gd name="connsiteX19-39" fmla="*/ 441392 w 1954966"/>
              <a:gd name="connsiteY19-40" fmla="*/ 523716 h 2116969"/>
              <a:gd name="connsiteX20-41" fmla="*/ 785369 w 1954966"/>
              <a:gd name="connsiteY20-42" fmla="*/ 325121 h 2116969"/>
              <a:gd name="connsiteX21-43" fmla="*/ 861794 w 1954966"/>
              <a:gd name="connsiteY21-44" fmla="*/ 1 h 2116969"/>
              <a:gd name="connsiteX22-45" fmla="*/ 1097124 w 1954966"/>
              <a:gd name="connsiteY22-46" fmla="*/ 1 h 2116969"/>
              <a:gd name="connsiteX23-47" fmla="*/ 1173549 w 1954966"/>
              <a:gd name="connsiteY23-48" fmla="*/ 325121 h 2116969"/>
              <a:gd name="connsiteX24-49" fmla="*/ 1517526 w 1954966"/>
              <a:gd name="connsiteY24-50" fmla="*/ 523716 h 2116969"/>
              <a:gd name="connsiteX0-51" fmla="*/ 1539857 w 1977297"/>
              <a:gd name="connsiteY0-52" fmla="*/ 523714 h 2116967"/>
              <a:gd name="connsiteX1-53" fmla="*/ 1859631 w 1977297"/>
              <a:gd name="connsiteY1-54" fmla="*/ 427340 h 2116967"/>
              <a:gd name="connsiteX2-55" fmla="*/ 1977297 w 1977297"/>
              <a:gd name="connsiteY2-56" fmla="*/ 631142 h 2116967"/>
              <a:gd name="connsiteX3-57" fmla="*/ 1733947 w 1977297"/>
              <a:gd name="connsiteY3-58" fmla="*/ 859888 h 2116967"/>
              <a:gd name="connsiteX4-59" fmla="*/ 1733947 w 1977297"/>
              <a:gd name="connsiteY4-60" fmla="*/ 1257078 h 2116967"/>
              <a:gd name="connsiteX5-61" fmla="*/ 1977297 w 1977297"/>
              <a:gd name="connsiteY5-62" fmla="*/ 1485824 h 2116967"/>
              <a:gd name="connsiteX6-63" fmla="*/ 1859631 w 1977297"/>
              <a:gd name="connsiteY6-64" fmla="*/ 1689626 h 2116967"/>
              <a:gd name="connsiteX7-65" fmla="*/ 1539857 w 1977297"/>
              <a:gd name="connsiteY7-66" fmla="*/ 1593252 h 2116967"/>
              <a:gd name="connsiteX8-67" fmla="*/ 1195880 w 1977297"/>
              <a:gd name="connsiteY8-68" fmla="*/ 1791847 h 2116967"/>
              <a:gd name="connsiteX9-69" fmla="*/ 1119455 w 1977297"/>
              <a:gd name="connsiteY9-70" fmla="*/ 2116967 h 2116967"/>
              <a:gd name="connsiteX10-71" fmla="*/ 884125 w 1977297"/>
              <a:gd name="connsiteY10-72" fmla="*/ 2116967 h 2116967"/>
              <a:gd name="connsiteX11-73" fmla="*/ 807700 w 1977297"/>
              <a:gd name="connsiteY11-74" fmla="*/ 1791847 h 2116967"/>
              <a:gd name="connsiteX12-75" fmla="*/ 463723 w 1977297"/>
              <a:gd name="connsiteY12-76" fmla="*/ 1593252 h 2116967"/>
              <a:gd name="connsiteX13-77" fmla="*/ 143949 w 1977297"/>
              <a:gd name="connsiteY13-78" fmla="*/ 1689626 h 2116967"/>
              <a:gd name="connsiteX14-79" fmla="*/ 26283 w 1977297"/>
              <a:gd name="connsiteY14-80" fmla="*/ 1485824 h 2116967"/>
              <a:gd name="connsiteX15-81" fmla="*/ 269633 w 1977297"/>
              <a:gd name="connsiteY15-82" fmla="*/ 1257078 h 2116967"/>
              <a:gd name="connsiteX16-83" fmla="*/ 269633 w 1977297"/>
              <a:gd name="connsiteY16-84" fmla="*/ 859888 h 2116967"/>
              <a:gd name="connsiteX17-85" fmla="*/ 26283 w 1977297"/>
              <a:gd name="connsiteY17-86" fmla="*/ 631142 h 2116967"/>
              <a:gd name="connsiteX18-87" fmla="*/ 143949 w 1977297"/>
              <a:gd name="connsiteY18-88" fmla="*/ 427340 h 2116967"/>
              <a:gd name="connsiteX19-89" fmla="*/ 463723 w 1977297"/>
              <a:gd name="connsiteY19-90" fmla="*/ 523714 h 2116967"/>
              <a:gd name="connsiteX20-91" fmla="*/ 807700 w 1977297"/>
              <a:gd name="connsiteY20-92" fmla="*/ 325119 h 2116967"/>
              <a:gd name="connsiteX21-93" fmla="*/ 884125 w 1977297"/>
              <a:gd name="connsiteY21-94" fmla="*/ -1 h 2116967"/>
              <a:gd name="connsiteX22-95" fmla="*/ 1119455 w 1977297"/>
              <a:gd name="connsiteY22-96" fmla="*/ -1 h 2116967"/>
              <a:gd name="connsiteX23-97" fmla="*/ 1195880 w 1977297"/>
              <a:gd name="connsiteY23-98" fmla="*/ 325119 h 2116967"/>
              <a:gd name="connsiteX24-99" fmla="*/ 1539857 w 1977297"/>
              <a:gd name="connsiteY24-100" fmla="*/ 523714 h 2116967"/>
              <a:gd name="connsiteX0-101" fmla="*/ 1539859 w 1977299"/>
              <a:gd name="connsiteY0-102" fmla="*/ 523716 h 2116969"/>
              <a:gd name="connsiteX1-103" fmla="*/ 1859633 w 1977299"/>
              <a:gd name="connsiteY1-104" fmla="*/ 427342 h 2116969"/>
              <a:gd name="connsiteX2-105" fmla="*/ 1977299 w 1977299"/>
              <a:gd name="connsiteY2-106" fmla="*/ 631144 h 2116969"/>
              <a:gd name="connsiteX3-107" fmla="*/ 1733949 w 1977299"/>
              <a:gd name="connsiteY3-108" fmla="*/ 859890 h 2116969"/>
              <a:gd name="connsiteX4-109" fmla="*/ 1733949 w 1977299"/>
              <a:gd name="connsiteY4-110" fmla="*/ 1257080 h 2116969"/>
              <a:gd name="connsiteX5-111" fmla="*/ 1977299 w 1977299"/>
              <a:gd name="connsiteY5-112" fmla="*/ 1485826 h 2116969"/>
              <a:gd name="connsiteX6-113" fmla="*/ 1859633 w 1977299"/>
              <a:gd name="connsiteY6-114" fmla="*/ 1689628 h 2116969"/>
              <a:gd name="connsiteX7-115" fmla="*/ 1539859 w 1977299"/>
              <a:gd name="connsiteY7-116" fmla="*/ 1593254 h 2116969"/>
              <a:gd name="connsiteX8-117" fmla="*/ 1195882 w 1977299"/>
              <a:gd name="connsiteY8-118" fmla="*/ 1791849 h 2116969"/>
              <a:gd name="connsiteX9-119" fmla="*/ 1119457 w 1977299"/>
              <a:gd name="connsiteY9-120" fmla="*/ 2116969 h 2116969"/>
              <a:gd name="connsiteX10-121" fmla="*/ 884127 w 1977299"/>
              <a:gd name="connsiteY10-122" fmla="*/ 2116969 h 2116969"/>
              <a:gd name="connsiteX11-123" fmla="*/ 807702 w 1977299"/>
              <a:gd name="connsiteY11-124" fmla="*/ 1791849 h 2116969"/>
              <a:gd name="connsiteX12-125" fmla="*/ 463725 w 1977299"/>
              <a:gd name="connsiteY12-126" fmla="*/ 1593254 h 2116969"/>
              <a:gd name="connsiteX13-127" fmla="*/ 143951 w 1977299"/>
              <a:gd name="connsiteY13-128" fmla="*/ 1689628 h 2116969"/>
              <a:gd name="connsiteX14-129" fmla="*/ 26285 w 1977299"/>
              <a:gd name="connsiteY14-130" fmla="*/ 1485826 h 2116969"/>
              <a:gd name="connsiteX15-131" fmla="*/ 269635 w 1977299"/>
              <a:gd name="connsiteY15-132" fmla="*/ 1257080 h 2116969"/>
              <a:gd name="connsiteX16-133" fmla="*/ 269635 w 1977299"/>
              <a:gd name="connsiteY16-134" fmla="*/ 859890 h 2116969"/>
              <a:gd name="connsiteX17-135" fmla="*/ 26285 w 1977299"/>
              <a:gd name="connsiteY17-136" fmla="*/ 631144 h 2116969"/>
              <a:gd name="connsiteX18-137" fmla="*/ 143951 w 1977299"/>
              <a:gd name="connsiteY18-138" fmla="*/ 427342 h 2116969"/>
              <a:gd name="connsiteX19-139" fmla="*/ 463725 w 1977299"/>
              <a:gd name="connsiteY19-140" fmla="*/ 523716 h 2116969"/>
              <a:gd name="connsiteX20-141" fmla="*/ 807702 w 1977299"/>
              <a:gd name="connsiteY20-142" fmla="*/ 325121 h 2116969"/>
              <a:gd name="connsiteX21-143" fmla="*/ 884127 w 1977299"/>
              <a:gd name="connsiteY21-144" fmla="*/ 1 h 2116969"/>
              <a:gd name="connsiteX22-145" fmla="*/ 1119457 w 1977299"/>
              <a:gd name="connsiteY22-146" fmla="*/ 1 h 2116969"/>
              <a:gd name="connsiteX23-147" fmla="*/ 1195882 w 1977299"/>
              <a:gd name="connsiteY23-148" fmla="*/ 325121 h 2116969"/>
              <a:gd name="connsiteX24-149" fmla="*/ 1539859 w 1977299"/>
              <a:gd name="connsiteY24-150" fmla="*/ 523716 h 2116969"/>
              <a:gd name="connsiteX0-151" fmla="*/ 1539859 w 1977299"/>
              <a:gd name="connsiteY0-152" fmla="*/ 523714 h 2116967"/>
              <a:gd name="connsiteX1-153" fmla="*/ 1859633 w 1977299"/>
              <a:gd name="connsiteY1-154" fmla="*/ 427340 h 2116967"/>
              <a:gd name="connsiteX2-155" fmla="*/ 1977299 w 1977299"/>
              <a:gd name="connsiteY2-156" fmla="*/ 631142 h 2116967"/>
              <a:gd name="connsiteX3-157" fmla="*/ 1733949 w 1977299"/>
              <a:gd name="connsiteY3-158" fmla="*/ 859888 h 2116967"/>
              <a:gd name="connsiteX4-159" fmla="*/ 1733949 w 1977299"/>
              <a:gd name="connsiteY4-160" fmla="*/ 1257078 h 2116967"/>
              <a:gd name="connsiteX5-161" fmla="*/ 1977299 w 1977299"/>
              <a:gd name="connsiteY5-162" fmla="*/ 1485824 h 2116967"/>
              <a:gd name="connsiteX6-163" fmla="*/ 1859633 w 1977299"/>
              <a:gd name="connsiteY6-164" fmla="*/ 1689626 h 2116967"/>
              <a:gd name="connsiteX7-165" fmla="*/ 1539859 w 1977299"/>
              <a:gd name="connsiteY7-166" fmla="*/ 1593252 h 2116967"/>
              <a:gd name="connsiteX8-167" fmla="*/ 1195882 w 1977299"/>
              <a:gd name="connsiteY8-168" fmla="*/ 1791847 h 2116967"/>
              <a:gd name="connsiteX9-169" fmla="*/ 1119457 w 1977299"/>
              <a:gd name="connsiteY9-170" fmla="*/ 2116967 h 2116967"/>
              <a:gd name="connsiteX10-171" fmla="*/ 884127 w 1977299"/>
              <a:gd name="connsiteY10-172" fmla="*/ 2116967 h 2116967"/>
              <a:gd name="connsiteX11-173" fmla="*/ 807702 w 1977299"/>
              <a:gd name="connsiteY11-174" fmla="*/ 1791847 h 2116967"/>
              <a:gd name="connsiteX12-175" fmla="*/ 463725 w 1977299"/>
              <a:gd name="connsiteY12-176" fmla="*/ 1593252 h 2116967"/>
              <a:gd name="connsiteX13-177" fmla="*/ 143951 w 1977299"/>
              <a:gd name="connsiteY13-178" fmla="*/ 1689626 h 2116967"/>
              <a:gd name="connsiteX14-179" fmla="*/ 26285 w 1977299"/>
              <a:gd name="connsiteY14-180" fmla="*/ 1485824 h 2116967"/>
              <a:gd name="connsiteX15-181" fmla="*/ 269635 w 1977299"/>
              <a:gd name="connsiteY15-182" fmla="*/ 1257078 h 2116967"/>
              <a:gd name="connsiteX16-183" fmla="*/ 269635 w 1977299"/>
              <a:gd name="connsiteY16-184" fmla="*/ 859888 h 2116967"/>
              <a:gd name="connsiteX17-185" fmla="*/ 26285 w 1977299"/>
              <a:gd name="connsiteY17-186" fmla="*/ 631142 h 2116967"/>
              <a:gd name="connsiteX18-187" fmla="*/ 143951 w 1977299"/>
              <a:gd name="connsiteY18-188" fmla="*/ 427340 h 2116967"/>
              <a:gd name="connsiteX19-189" fmla="*/ 463725 w 1977299"/>
              <a:gd name="connsiteY19-190" fmla="*/ 523714 h 2116967"/>
              <a:gd name="connsiteX20-191" fmla="*/ 807702 w 1977299"/>
              <a:gd name="connsiteY20-192" fmla="*/ 325119 h 2116967"/>
              <a:gd name="connsiteX21-193" fmla="*/ 884127 w 1977299"/>
              <a:gd name="connsiteY21-194" fmla="*/ -1 h 2116967"/>
              <a:gd name="connsiteX22-195" fmla="*/ 1119457 w 1977299"/>
              <a:gd name="connsiteY22-196" fmla="*/ -1 h 2116967"/>
              <a:gd name="connsiteX23-197" fmla="*/ 1195882 w 1977299"/>
              <a:gd name="connsiteY23-198" fmla="*/ 325119 h 2116967"/>
              <a:gd name="connsiteX24-199" fmla="*/ 1539859 w 1977299"/>
              <a:gd name="connsiteY24-200" fmla="*/ 523714 h 2116967"/>
              <a:gd name="connsiteX0-201" fmla="*/ 1539859 w 1977299"/>
              <a:gd name="connsiteY0-202" fmla="*/ 523716 h 2157608"/>
              <a:gd name="connsiteX1-203" fmla="*/ 1859633 w 1977299"/>
              <a:gd name="connsiteY1-204" fmla="*/ 427342 h 2157608"/>
              <a:gd name="connsiteX2-205" fmla="*/ 1977299 w 1977299"/>
              <a:gd name="connsiteY2-206" fmla="*/ 631144 h 2157608"/>
              <a:gd name="connsiteX3-207" fmla="*/ 1733949 w 1977299"/>
              <a:gd name="connsiteY3-208" fmla="*/ 859890 h 2157608"/>
              <a:gd name="connsiteX4-209" fmla="*/ 1733949 w 1977299"/>
              <a:gd name="connsiteY4-210" fmla="*/ 1257080 h 2157608"/>
              <a:gd name="connsiteX5-211" fmla="*/ 1977299 w 1977299"/>
              <a:gd name="connsiteY5-212" fmla="*/ 1485826 h 2157608"/>
              <a:gd name="connsiteX6-213" fmla="*/ 1859633 w 1977299"/>
              <a:gd name="connsiteY6-214" fmla="*/ 1689628 h 2157608"/>
              <a:gd name="connsiteX7-215" fmla="*/ 1539859 w 1977299"/>
              <a:gd name="connsiteY7-216" fmla="*/ 1593254 h 2157608"/>
              <a:gd name="connsiteX8-217" fmla="*/ 1195882 w 1977299"/>
              <a:gd name="connsiteY8-218" fmla="*/ 1791849 h 2157608"/>
              <a:gd name="connsiteX9-219" fmla="*/ 1119457 w 1977299"/>
              <a:gd name="connsiteY9-220" fmla="*/ 2116969 h 2157608"/>
              <a:gd name="connsiteX10-221" fmla="*/ 884127 w 1977299"/>
              <a:gd name="connsiteY10-222" fmla="*/ 2116969 h 2157608"/>
              <a:gd name="connsiteX11-223" fmla="*/ 807702 w 1977299"/>
              <a:gd name="connsiteY11-224" fmla="*/ 1791849 h 2157608"/>
              <a:gd name="connsiteX12-225" fmla="*/ 463725 w 1977299"/>
              <a:gd name="connsiteY12-226" fmla="*/ 1593254 h 2157608"/>
              <a:gd name="connsiteX13-227" fmla="*/ 143951 w 1977299"/>
              <a:gd name="connsiteY13-228" fmla="*/ 1689628 h 2157608"/>
              <a:gd name="connsiteX14-229" fmla="*/ 26285 w 1977299"/>
              <a:gd name="connsiteY14-230" fmla="*/ 1485826 h 2157608"/>
              <a:gd name="connsiteX15-231" fmla="*/ 269635 w 1977299"/>
              <a:gd name="connsiteY15-232" fmla="*/ 1257080 h 2157608"/>
              <a:gd name="connsiteX16-233" fmla="*/ 269635 w 1977299"/>
              <a:gd name="connsiteY16-234" fmla="*/ 859890 h 2157608"/>
              <a:gd name="connsiteX17-235" fmla="*/ 26285 w 1977299"/>
              <a:gd name="connsiteY17-236" fmla="*/ 631144 h 2157608"/>
              <a:gd name="connsiteX18-237" fmla="*/ 143951 w 1977299"/>
              <a:gd name="connsiteY18-238" fmla="*/ 427342 h 2157608"/>
              <a:gd name="connsiteX19-239" fmla="*/ 463725 w 1977299"/>
              <a:gd name="connsiteY19-240" fmla="*/ 523716 h 2157608"/>
              <a:gd name="connsiteX20-241" fmla="*/ 807702 w 1977299"/>
              <a:gd name="connsiteY20-242" fmla="*/ 325121 h 2157608"/>
              <a:gd name="connsiteX21-243" fmla="*/ 884127 w 1977299"/>
              <a:gd name="connsiteY21-244" fmla="*/ 1 h 2157608"/>
              <a:gd name="connsiteX22-245" fmla="*/ 1119457 w 1977299"/>
              <a:gd name="connsiteY22-246" fmla="*/ 1 h 2157608"/>
              <a:gd name="connsiteX23-247" fmla="*/ 1195882 w 1977299"/>
              <a:gd name="connsiteY23-248" fmla="*/ 325121 h 2157608"/>
              <a:gd name="connsiteX24-249" fmla="*/ 1539859 w 1977299"/>
              <a:gd name="connsiteY24-250" fmla="*/ 523716 h 2157608"/>
              <a:gd name="connsiteX0-251" fmla="*/ 1539859 w 1977299"/>
              <a:gd name="connsiteY0-252" fmla="*/ 523714 h 2179536"/>
              <a:gd name="connsiteX1-253" fmla="*/ 1859633 w 1977299"/>
              <a:gd name="connsiteY1-254" fmla="*/ 427340 h 2179536"/>
              <a:gd name="connsiteX2-255" fmla="*/ 1977299 w 1977299"/>
              <a:gd name="connsiteY2-256" fmla="*/ 631142 h 2179536"/>
              <a:gd name="connsiteX3-257" fmla="*/ 1733949 w 1977299"/>
              <a:gd name="connsiteY3-258" fmla="*/ 859888 h 2179536"/>
              <a:gd name="connsiteX4-259" fmla="*/ 1733949 w 1977299"/>
              <a:gd name="connsiteY4-260" fmla="*/ 1257078 h 2179536"/>
              <a:gd name="connsiteX5-261" fmla="*/ 1977299 w 1977299"/>
              <a:gd name="connsiteY5-262" fmla="*/ 1485824 h 2179536"/>
              <a:gd name="connsiteX6-263" fmla="*/ 1859633 w 1977299"/>
              <a:gd name="connsiteY6-264" fmla="*/ 1689626 h 2179536"/>
              <a:gd name="connsiteX7-265" fmla="*/ 1539859 w 1977299"/>
              <a:gd name="connsiteY7-266" fmla="*/ 1593252 h 2179536"/>
              <a:gd name="connsiteX8-267" fmla="*/ 1195882 w 1977299"/>
              <a:gd name="connsiteY8-268" fmla="*/ 1791847 h 2179536"/>
              <a:gd name="connsiteX9-269" fmla="*/ 1119457 w 1977299"/>
              <a:gd name="connsiteY9-270" fmla="*/ 2116967 h 2179536"/>
              <a:gd name="connsiteX10-271" fmla="*/ 884127 w 1977299"/>
              <a:gd name="connsiteY10-272" fmla="*/ 2116967 h 2179536"/>
              <a:gd name="connsiteX11-273" fmla="*/ 807702 w 1977299"/>
              <a:gd name="connsiteY11-274" fmla="*/ 1791847 h 2179536"/>
              <a:gd name="connsiteX12-275" fmla="*/ 463725 w 1977299"/>
              <a:gd name="connsiteY12-276" fmla="*/ 1593252 h 2179536"/>
              <a:gd name="connsiteX13-277" fmla="*/ 143951 w 1977299"/>
              <a:gd name="connsiteY13-278" fmla="*/ 1689626 h 2179536"/>
              <a:gd name="connsiteX14-279" fmla="*/ 26285 w 1977299"/>
              <a:gd name="connsiteY14-280" fmla="*/ 1485824 h 2179536"/>
              <a:gd name="connsiteX15-281" fmla="*/ 269635 w 1977299"/>
              <a:gd name="connsiteY15-282" fmla="*/ 1257078 h 2179536"/>
              <a:gd name="connsiteX16-283" fmla="*/ 269635 w 1977299"/>
              <a:gd name="connsiteY16-284" fmla="*/ 859888 h 2179536"/>
              <a:gd name="connsiteX17-285" fmla="*/ 26285 w 1977299"/>
              <a:gd name="connsiteY17-286" fmla="*/ 631142 h 2179536"/>
              <a:gd name="connsiteX18-287" fmla="*/ 143951 w 1977299"/>
              <a:gd name="connsiteY18-288" fmla="*/ 427340 h 2179536"/>
              <a:gd name="connsiteX19-289" fmla="*/ 463725 w 1977299"/>
              <a:gd name="connsiteY19-290" fmla="*/ 523714 h 2179536"/>
              <a:gd name="connsiteX20-291" fmla="*/ 807702 w 1977299"/>
              <a:gd name="connsiteY20-292" fmla="*/ 325119 h 2179536"/>
              <a:gd name="connsiteX21-293" fmla="*/ 884127 w 1977299"/>
              <a:gd name="connsiteY21-294" fmla="*/ -1 h 2179536"/>
              <a:gd name="connsiteX22-295" fmla="*/ 1119457 w 1977299"/>
              <a:gd name="connsiteY22-296" fmla="*/ -1 h 2179536"/>
              <a:gd name="connsiteX23-297" fmla="*/ 1195882 w 1977299"/>
              <a:gd name="connsiteY23-298" fmla="*/ 325119 h 2179536"/>
              <a:gd name="connsiteX24-299" fmla="*/ 1539859 w 1977299"/>
              <a:gd name="connsiteY24-300" fmla="*/ 523714 h 2179536"/>
              <a:gd name="connsiteX0-301" fmla="*/ 1539859 w 1981249"/>
              <a:gd name="connsiteY0-302" fmla="*/ 523716 h 2179538"/>
              <a:gd name="connsiteX1-303" fmla="*/ 1859633 w 1981249"/>
              <a:gd name="connsiteY1-304" fmla="*/ 427342 h 2179538"/>
              <a:gd name="connsiteX2-305" fmla="*/ 1977299 w 1981249"/>
              <a:gd name="connsiteY2-306" fmla="*/ 631144 h 2179538"/>
              <a:gd name="connsiteX3-307" fmla="*/ 1733949 w 1981249"/>
              <a:gd name="connsiteY3-308" fmla="*/ 859890 h 2179538"/>
              <a:gd name="connsiteX4-309" fmla="*/ 1733949 w 1981249"/>
              <a:gd name="connsiteY4-310" fmla="*/ 1257080 h 2179538"/>
              <a:gd name="connsiteX5-311" fmla="*/ 1977299 w 1981249"/>
              <a:gd name="connsiteY5-312" fmla="*/ 1485826 h 2179538"/>
              <a:gd name="connsiteX6-313" fmla="*/ 1859633 w 1981249"/>
              <a:gd name="connsiteY6-314" fmla="*/ 1689628 h 2179538"/>
              <a:gd name="connsiteX7-315" fmla="*/ 1539859 w 1981249"/>
              <a:gd name="connsiteY7-316" fmla="*/ 1593254 h 2179538"/>
              <a:gd name="connsiteX8-317" fmla="*/ 1195882 w 1981249"/>
              <a:gd name="connsiteY8-318" fmla="*/ 1791849 h 2179538"/>
              <a:gd name="connsiteX9-319" fmla="*/ 1119457 w 1981249"/>
              <a:gd name="connsiteY9-320" fmla="*/ 2116969 h 2179538"/>
              <a:gd name="connsiteX10-321" fmla="*/ 884127 w 1981249"/>
              <a:gd name="connsiteY10-322" fmla="*/ 2116969 h 2179538"/>
              <a:gd name="connsiteX11-323" fmla="*/ 807702 w 1981249"/>
              <a:gd name="connsiteY11-324" fmla="*/ 1791849 h 2179538"/>
              <a:gd name="connsiteX12-325" fmla="*/ 463725 w 1981249"/>
              <a:gd name="connsiteY12-326" fmla="*/ 1593254 h 2179538"/>
              <a:gd name="connsiteX13-327" fmla="*/ 143951 w 1981249"/>
              <a:gd name="connsiteY13-328" fmla="*/ 1689628 h 2179538"/>
              <a:gd name="connsiteX14-329" fmla="*/ 26285 w 1981249"/>
              <a:gd name="connsiteY14-330" fmla="*/ 1485826 h 2179538"/>
              <a:gd name="connsiteX15-331" fmla="*/ 269635 w 1981249"/>
              <a:gd name="connsiteY15-332" fmla="*/ 1257080 h 2179538"/>
              <a:gd name="connsiteX16-333" fmla="*/ 269635 w 1981249"/>
              <a:gd name="connsiteY16-334" fmla="*/ 859890 h 2179538"/>
              <a:gd name="connsiteX17-335" fmla="*/ 26285 w 1981249"/>
              <a:gd name="connsiteY17-336" fmla="*/ 631144 h 2179538"/>
              <a:gd name="connsiteX18-337" fmla="*/ 143951 w 1981249"/>
              <a:gd name="connsiteY18-338" fmla="*/ 427342 h 2179538"/>
              <a:gd name="connsiteX19-339" fmla="*/ 463725 w 1981249"/>
              <a:gd name="connsiteY19-340" fmla="*/ 523716 h 2179538"/>
              <a:gd name="connsiteX20-341" fmla="*/ 807702 w 1981249"/>
              <a:gd name="connsiteY20-342" fmla="*/ 325121 h 2179538"/>
              <a:gd name="connsiteX21-343" fmla="*/ 884127 w 1981249"/>
              <a:gd name="connsiteY21-344" fmla="*/ 1 h 2179538"/>
              <a:gd name="connsiteX22-345" fmla="*/ 1119457 w 1981249"/>
              <a:gd name="connsiteY22-346" fmla="*/ 1 h 2179538"/>
              <a:gd name="connsiteX23-347" fmla="*/ 1195882 w 1981249"/>
              <a:gd name="connsiteY23-348" fmla="*/ 325121 h 2179538"/>
              <a:gd name="connsiteX24-349" fmla="*/ 1539859 w 1981249"/>
              <a:gd name="connsiteY24-350" fmla="*/ 523716 h 2179538"/>
              <a:gd name="connsiteX0-351" fmla="*/ 1539859 w 2003583"/>
              <a:gd name="connsiteY0-352" fmla="*/ 523714 h 2179536"/>
              <a:gd name="connsiteX1-353" fmla="*/ 1859633 w 2003583"/>
              <a:gd name="connsiteY1-354" fmla="*/ 427340 h 2179536"/>
              <a:gd name="connsiteX2-355" fmla="*/ 1977299 w 2003583"/>
              <a:gd name="connsiteY2-356" fmla="*/ 631142 h 2179536"/>
              <a:gd name="connsiteX3-357" fmla="*/ 1733949 w 2003583"/>
              <a:gd name="connsiteY3-358" fmla="*/ 859888 h 2179536"/>
              <a:gd name="connsiteX4-359" fmla="*/ 1733949 w 2003583"/>
              <a:gd name="connsiteY4-360" fmla="*/ 1257078 h 2179536"/>
              <a:gd name="connsiteX5-361" fmla="*/ 1977299 w 2003583"/>
              <a:gd name="connsiteY5-362" fmla="*/ 1485824 h 2179536"/>
              <a:gd name="connsiteX6-363" fmla="*/ 1859633 w 2003583"/>
              <a:gd name="connsiteY6-364" fmla="*/ 1689626 h 2179536"/>
              <a:gd name="connsiteX7-365" fmla="*/ 1539859 w 2003583"/>
              <a:gd name="connsiteY7-366" fmla="*/ 1593252 h 2179536"/>
              <a:gd name="connsiteX8-367" fmla="*/ 1195882 w 2003583"/>
              <a:gd name="connsiteY8-368" fmla="*/ 1791847 h 2179536"/>
              <a:gd name="connsiteX9-369" fmla="*/ 1119457 w 2003583"/>
              <a:gd name="connsiteY9-370" fmla="*/ 2116967 h 2179536"/>
              <a:gd name="connsiteX10-371" fmla="*/ 884127 w 2003583"/>
              <a:gd name="connsiteY10-372" fmla="*/ 2116967 h 2179536"/>
              <a:gd name="connsiteX11-373" fmla="*/ 807702 w 2003583"/>
              <a:gd name="connsiteY11-374" fmla="*/ 1791847 h 2179536"/>
              <a:gd name="connsiteX12-375" fmla="*/ 463725 w 2003583"/>
              <a:gd name="connsiteY12-376" fmla="*/ 1593252 h 2179536"/>
              <a:gd name="connsiteX13-377" fmla="*/ 143951 w 2003583"/>
              <a:gd name="connsiteY13-378" fmla="*/ 1689626 h 2179536"/>
              <a:gd name="connsiteX14-379" fmla="*/ 26285 w 2003583"/>
              <a:gd name="connsiteY14-380" fmla="*/ 1485824 h 2179536"/>
              <a:gd name="connsiteX15-381" fmla="*/ 269635 w 2003583"/>
              <a:gd name="connsiteY15-382" fmla="*/ 1257078 h 2179536"/>
              <a:gd name="connsiteX16-383" fmla="*/ 269635 w 2003583"/>
              <a:gd name="connsiteY16-384" fmla="*/ 859888 h 2179536"/>
              <a:gd name="connsiteX17-385" fmla="*/ 26285 w 2003583"/>
              <a:gd name="connsiteY17-386" fmla="*/ 631142 h 2179536"/>
              <a:gd name="connsiteX18-387" fmla="*/ 143951 w 2003583"/>
              <a:gd name="connsiteY18-388" fmla="*/ 427340 h 2179536"/>
              <a:gd name="connsiteX19-389" fmla="*/ 463725 w 2003583"/>
              <a:gd name="connsiteY19-390" fmla="*/ 523714 h 2179536"/>
              <a:gd name="connsiteX20-391" fmla="*/ 807702 w 2003583"/>
              <a:gd name="connsiteY20-392" fmla="*/ 325119 h 2179536"/>
              <a:gd name="connsiteX21-393" fmla="*/ 884127 w 2003583"/>
              <a:gd name="connsiteY21-394" fmla="*/ -1 h 2179536"/>
              <a:gd name="connsiteX22-395" fmla="*/ 1119457 w 2003583"/>
              <a:gd name="connsiteY22-396" fmla="*/ -1 h 2179536"/>
              <a:gd name="connsiteX23-397" fmla="*/ 1195882 w 2003583"/>
              <a:gd name="connsiteY23-398" fmla="*/ 325119 h 2179536"/>
              <a:gd name="connsiteX24-399" fmla="*/ 1539859 w 2003583"/>
              <a:gd name="connsiteY24-400" fmla="*/ 523714 h 2179536"/>
              <a:gd name="connsiteX0-401" fmla="*/ 1539859 w 2003583"/>
              <a:gd name="connsiteY0-402" fmla="*/ 523716 h 2179538"/>
              <a:gd name="connsiteX1-403" fmla="*/ 1859633 w 2003583"/>
              <a:gd name="connsiteY1-404" fmla="*/ 427342 h 2179538"/>
              <a:gd name="connsiteX2-405" fmla="*/ 1977299 w 2003583"/>
              <a:gd name="connsiteY2-406" fmla="*/ 631144 h 2179538"/>
              <a:gd name="connsiteX3-407" fmla="*/ 1733949 w 2003583"/>
              <a:gd name="connsiteY3-408" fmla="*/ 859890 h 2179538"/>
              <a:gd name="connsiteX4-409" fmla="*/ 1733949 w 2003583"/>
              <a:gd name="connsiteY4-410" fmla="*/ 1257080 h 2179538"/>
              <a:gd name="connsiteX5-411" fmla="*/ 1977299 w 2003583"/>
              <a:gd name="connsiteY5-412" fmla="*/ 1485826 h 2179538"/>
              <a:gd name="connsiteX6-413" fmla="*/ 1859633 w 2003583"/>
              <a:gd name="connsiteY6-414" fmla="*/ 1689628 h 2179538"/>
              <a:gd name="connsiteX7-415" fmla="*/ 1539859 w 2003583"/>
              <a:gd name="connsiteY7-416" fmla="*/ 1593254 h 2179538"/>
              <a:gd name="connsiteX8-417" fmla="*/ 1195882 w 2003583"/>
              <a:gd name="connsiteY8-418" fmla="*/ 1791849 h 2179538"/>
              <a:gd name="connsiteX9-419" fmla="*/ 1119457 w 2003583"/>
              <a:gd name="connsiteY9-420" fmla="*/ 2116969 h 2179538"/>
              <a:gd name="connsiteX10-421" fmla="*/ 884127 w 2003583"/>
              <a:gd name="connsiteY10-422" fmla="*/ 2116969 h 2179538"/>
              <a:gd name="connsiteX11-423" fmla="*/ 807702 w 2003583"/>
              <a:gd name="connsiteY11-424" fmla="*/ 1791849 h 2179538"/>
              <a:gd name="connsiteX12-425" fmla="*/ 463725 w 2003583"/>
              <a:gd name="connsiteY12-426" fmla="*/ 1593254 h 2179538"/>
              <a:gd name="connsiteX13-427" fmla="*/ 143951 w 2003583"/>
              <a:gd name="connsiteY13-428" fmla="*/ 1689628 h 2179538"/>
              <a:gd name="connsiteX14-429" fmla="*/ 26285 w 2003583"/>
              <a:gd name="connsiteY14-430" fmla="*/ 1485826 h 2179538"/>
              <a:gd name="connsiteX15-431" fmla="*/ 269635 w 2003583"/>
              <a:gd name="connsiteY15-432" fmla="*/ 1257080 h 2179538"/>
              <a:gd name="connsiteX16-433" fmla="*/ 269635 w 2003583"/>
              <a:gd name="connsiteY16-434" fmla="*/ 859890 h 2179538"/>
              <a:gd name="connsiteX17-435" fmla="*/ 26285 w 2003583"/>
              <a:gd name="connsiteY17-436" fmla="*/ 631144 h 2179538"/>
              <a:gd name="connsiteX18-437" fmla="*/ 143951 w 2003583"/>
              <a:gd name="connsiteY18-438" fmla="*/ 427342 h 2179538"/>
              <a:gd name="connsiteX19-439" fmla="*/ 463725 w 2003583"/>
              <a:gd name="connsiteY19-440" fmla="*/ 523716 h 2179538"/>
              <a:gd name="connsiteX20-441" fmla="*/ 807702 w 2003583"/>
              <a:gd name="connsiteY20-442" fmla="*/ 325121 h 2179538"/>
              <a:gd name="connsiteX21-443" fmla="*/ 884127 w 2003583"/>
              <a:gd name="connsiteY21-444" fmla="*/ 1 h 2179538"/>
              <a:gd name="connsiteX22-445" fmla="*/ 1119457 w 2003583"/>
              <a:gd name="connsiteY22-446" fmla="*/ 1 h 2179538"/>
              <a:gd name="connsiteX23-447" fmla="*/ 1195882 w 2003583"/>
              <a:gd name="connsiteY23-448" fmla="*/ 325121 h 2179538"/>
              <a:gd name="connsiteX24-449" fmla="*/ 1539859 w 2003583"/>
              <a:gd name="connsiteY24-450" fmla="*/ 523716 h 2179538"/>
              <a:gd name="connsiteX0-451" fmla="*/ 1539859 w 2003583"/>
              <a:gd name="connsiteY0-452" fmla="*/ 523714 h 2179536"/>
              <a:gd name="connsiteX1-453" fmla="*/ 1859633 w 2003583"/>
              <a:gd name="connsiteY1-454" fmla="*/ 427340 h 2179536"/>
              <a:gd name="connsiteX2-455" fmla="*/ 1977299 w 2003583"/>
              <a:gd name="connsiteY2-456" fmla="*/ 631142 h 2179536"/>
              <a:gd name="connsiteX3-457" fmla="*/ 1733949 w 2003583"/>
              <a:gd name="connsiteY3-458" fmla="*/ 859888 h 2179536"/>
              <a:gd name="connsiteX4-459" fmla="*/ 1733949 w 2003583"/>
              <a:gd name="connsiteY4-460" fmla="*/ 1257078 h 2179536"/>
              <a:gd name="connsiteX5-461" fmla="*/ 1977299 w 2003583"/>
              <a:gd name="connsiteY5-462" fmla="*/ 1485824 h 2179536"/>
              <a:gd name="connsiteX6-463" fmla="*/ 1859633 w 2003583"/>
              <a:gd name="connsiteY6-464" fmla="*/ 1689626 h 2179536"/>
              <a:gd name="connsiteX7-465" fmla="*/ 1539859 w 2003583"/>
              <a:gd name="connsiteY7-466" fmla="*/ 1593252 h 2179536"/>
              <a:gd name="connsiteX8-467" fmla="*/ 1195882 w 2003583"/>
              <a:gd name="connsiteY8-468" fmla="*/ 1791847 h 2179536"/>
              <a:gd name="connsiteX9-469" fmla="*/ 1119457 w 2003583"/>
              <a:gd name="connsiteY9-470" fmla="*/ 2116967 h 2179536"/>
              <a:gd name="connsiteX10-471" fmla="*/ 884127 w 2003583"/>
              <a:gd name="connsiteY10-472" fmla="*/ 2116967 h 2179536"/>
              <a:gd name="connsiteX11-473" fmla="*/ 807702 w 2003583"/>
              <a:gd name="connsiteY11-474" fmla="*/ 1791847 h 2179536"/>
              <a:gd name="connsiteX12-475" fmla="*/ 463725 w 2003583"/>
              <a:gd name="connsiteY12-476" fmla="*/ 1593252 h 2179536"/>
              <a:gd name="connsiteX13-477" fmla="*/ 143951 w 2003583"/>
              <a:gd name="connsiteY13-478" fmla="*/ 1689626 h 2179536"/>
              <a:gd name="connsiteX14-479" fmla="*/ 26285 w 2003583"/>
              <a:gd name="connsiteY14-480" fmla="*/ 1485824 h 2179536"/>
              <a:gd name="connsiteX15-481" fmla="*/ 269635 w 2003583"/>
              <a:gd name="connsiteY15-482" fmla="*/ 1257078 h 2179536"/>
              <a:gd name="connsiteX16-483" fmla="*/ 269635 w 2003583"/>
              <a:gd name="connsiteY16-484" fmla="*/ 859888 h 2179536"/>
              <a:gd name="connsiteX17-485" fmla="*/ 26285 w 2003583"/>
              <a:gd name="connsiteY17-486" fmla="*/ 631142 h 2179536"/>
              <a:gd name="connsiteX18-487" fmla="*/ 143951 w 2003583"/>
              <a:gd name="connsiteY18-488" fmla="*/ 427340 h 2179536"/>
              <a:gd name="connsiteX19-489" fmla="*/ 463725 w 2003583"/>
              <a:gd name="connsiteY19-490" fmla="*/ 523714 h 2179536"/>
              <a:gd name="connsiteX20-491" fmla="*/ 807702 w 2003583"/>
              <a:gd name="connsiteY20-492" fmla="*/ 325119 h 2179536"/>
              <a:gd name="connsiteX21-493" fmla="*/ 884127 w 2003583"/>
              <a:gd name="connsiteY21-494" fmla="*/ -1 h 2179536"/>
              <a:gd name="connsiteX22-495" fmla="*/ 1119457 w 2003583"/>
              <a:gd name="connsiteY22-496" fmla="*/ -1 h 2179536"/>
              <a:gd name="connsiteX23-497" fmla="*/ 1195882 w 2003583"/>
              <a:gd name="connsiteY23-498" fmla="*/ 325119 h 2179536"/>
              <a:gd name="connsiteX24-499" fmla="*/ 1539859 w 2003583"/>
              <a:gd name="connsiteY24-500" fmla="*/ 523714 h 2179536"/>
              <a:gd name="connsiteX0-501" fmla="*/ 1539859 w 2003583"/>
              <a:gd name="connsiteY0-502" fmla="*/ 564355 h 2220177"/>
              <a:gd name="connsiteX1-503" fmla="*/ 1859633 w 2003583"/>
              <a:gd name="connsiteY1-504" fmla="*/ 467981 h 2220177"/>
              <a:gd name="connsiteX2-505" fmla="*/ 1977299 w 2003583"/>
              <a:gd name="connsiteY2-506" fmla="*/ 671783 h 2220177"/>
              <a:gd name="connsiteX3-507" fmla="*/ 1733949 w 2003583"/>
              <a:gd name="connsiteY3-508" fmla="*/ 900529 h 2220177"/>
              <a:gd name="connsiteX4-509" fmla="*/ 1733949 w 2003583"/>
              <a:gd name="connsiteY4-510" fmla="*/ 1297719 h 2220177"/>
              <a:gd name="connsiteX5-511" fmla="*/ 1977299 w 2003583"/>
              <a:gd name="connsiteY5-512" fmla="*/ 1526465 h 2220177"/>
              <a:gd name="connsiteX6-513" fmla="*/ 1859633 w 2003583"/>
              <a:gd name="connsiteY6-514" fmla="*/ 1730267 h 2220177"/>
              <a:gd name="connsiteX7-515" fmla="*/ 1539859 w 2003583"/>
              <a:gd name="connsiteY7-516" fmla="*/ 1633893 h 2220177"/>
              <a:gd name="connsiteX8-517" fmla="*/ 1195882 w 2003583"/>
              <a:gd name="connsiteY8-518" fmla="*/ 1832488 h 2220177"/>
              <a:gd name="connsiteX9-519" fmla="*/ 1119457 w 2003583"/>
              <a:gd name="connsiteY9-520" fmla="*/ 2157608 h 2220177"/>
              <a:gd name="connsiteX10-521" fmla="*/ 884127 w 2003583"/>
              <a:gd name="connsiteY10-522" fmla="*/ 2157608 h 2220177"/>
              <a:gd name="connsiteX11-523" fmla="*/ 807702 w 2003583"/>
              <a:gd name="connsiteY11-524" fmla="*/ 1832488 h 2220177"/>
              <a:gd name="connsiteX12-525" fmla="*/ 463725 w 2003583"/>
              <a:gd name="connsiteY12-526" fmla="*/ 1633893 h 2220177"/>
              <a:gd name="connsiteX13-527" fmla="*/ 143951 w 2003583"/>
              <a:gd name="connsiteY13-528" fmla="*/ 1730267 h 2220177"/>
              <a:gd name="connsiteX14-529" fmla="*/ 26285 w 2003583"/>
              <a:gd name="connsiteY14-530" fmla="*/ 1526465 h 2220177"/>
              <a:gd name="connsiteX15-531" fmla="*/ 269635 w 2003583"/>
              <a:gd name="connsiteY15-532" fmla="*/ 1297719 h 2220177"/>
              <a:gd name="connsiteX16-533" fmla="*/ 269635 w 2003583"/>
              <a:gd name="connsiteY16-534" fmla="*/ 900529 h 2220177"/>
              <a:gd name="connsiteX17-535" fmla="*/ 26285 w 2003583"/>
              <a:gd name="connsiteY17-536" fmla="*/ 671783 h 2220177"/>
              <a:gd name="connsiteX18-537" fmla="*/ 143951 w 2003583"/>
              <a:gd name="connsiteY18-538" fmla="*/ 467981 h 2220177"/>
              <a:gd name="connsiteX19-539" fmla="*/ 463725 w 2003583"/>
              <a:gd name="connsiteY19-540" fmla="*/ 564355 h 2220177"/>
              <a:gd name="connsiteX20-541" fmla="*/ 807702 w 2003583"/>
              <a:gd name="connsiteY20-542" fmla="*/ 365760 h 2220177"/>
              <a:gd name="connsiteX21-543" fmla="*/ 884127 w 2003583"/>
              <a:gd name="connsiteY21-544" fmla="*/ 40640 h 2220177"/>
              <a:gd name="connsiteX22-545" fmla="*/ 1119457 w 2003583"/>
              <a:gd name="connsiteY22-546" fmla="*/ 40640 h 2220177"/>
              <a:gd name="connsiteX23-547" fmla="*/ 1195882 w 2003583"/>
              <a:gd name="connsiteY23-548" fmla="*/ 365760 h 2220177"/>
              <a:gd name="connsiteX24-549" fmla="*/ 1539859 w 2003583"/>
              <a:gd name="connsiteY24-550" fmla="*/ 564355 h 2220177"/>
              <a:gd name="connsiteX0-551" fmla="*/ 1539859 w 2003583"/>
              <a:gd name="connsiteY0-552" fmla="*/ 586285 h 2242107"/>
              <a:gd name="connsiteX1-553" fmla="*/ 1859633 w 2003583"/>
              <a:gd name="connsiteY1-554" fmla="*/ 489911 h 2242107"/>
              <a:gd name="connsiteX2-555" fmla="*/ 1977299 w 2003583"/>
              <a:gd name="connsiteY2-556" fmla="*/ 693713 h 2242107"/>
              <a:gd name="connsiteX3-557" fmla="*/ 1733949 w 2003583"/>
              <a:gd name="connsiteY3-558" fmla="*/ 922459 h 2242107"/>
              <a:gd name="connsiteX4-559" fmla="*/ 1733949 w 2003583"/>
              <a:gd name="connsiteY4-560" fmla="*/ 1319649 h 2242107"/>
              <a:gd name="connsiteX5-561" fmla="*/ 1977299 w 2003583"/>
              <a:gd name="connsiteY5-562" fmla="*/ 1548395 h 2242107"/>
              <a:gd name="connsiteX6-563" fmla="*/ 1859633 w 2003583"/>
              <a:gd name="connsiteY6-564" fmla="*/ 1752197 h 2242107"/>
              <a:gd name="connsiteX7-565" fmla="*/ 1539859 w 2003583"/>
              <a:gd name="connsiteY7-566" fmla="*/ 1655823 h 2242107"/>
              <a:gd name="connsiteX8-567" fmla="*/ 1195882 w 2003583"/>
              <a:gd name="connsiteY8-568" fmla="*/ 1854418 h 2242107"/>
              <a:gd name="connsiteX9-569" fmla="*/ 1119457 w 2003583"/>
              <a:gd name="connsiteY9-570" fmla="*/ 2179538 h 2242107"/>
              <a:gd name="connsiteX10-571" fmla="*/ 884127 w 2003583"/>
              <a:gd name="connsiteY10-572" fmla="*/ 2179538 h 2242107"/>
              <a:gd name="connsiteX11-573" fmla="*/ 807702 w 2003583"/>
              <a:gd name="connsiteY11-574" fmla="*/ 1854418 h 2242107"/>
              <a:gd name="connsiteX12-575" fmla="*/ 463725 w 2003583"/>
              <a:gd name="connsiteY12-576" fmla="*/ 1655823 h 2242107"/>
              <a:gd name="connsiteX13-577" fmla="*/ 143951 w 2003583"/>
              <a:gd name="connsiteY13-578" fmla="*/ 1752197 h 2242107"/>
              <a:gd name="connsiteX14-579" fmla="*/ 26285 w 2003583"/>
              <a:gd name="connsiteY14-580" fmla="*/ 1548395 h 2242107"/>
              <a:gd name="connsiteX15-581" fmla="*/ 269635 w 2003583"/>
              <a:gd name="connsiteY15-582" fmla="*/ 1319649 h 2242107"/>
              <a:gd name="connsiteX16-583" fmla="*/ 269635 w 2003583"/>
              <a:gd name="connsiteY16-584" fmla="*/ 922459 h 2242107"/>
              <a:gd name="connsiteX17-585" fmla="*/ 26285 w 2003583"/>
              <a:gd name="connsiteY17-586" fmla="*/ 693713 h 2242107"/>
              <a:gd name="connsiteX18-587" fmla="*/ 143951 w 2003583"/>
              <a:gd name="connsiteY18-588" fmla="*/ 489911 h 2242107"/>
              <a:gd name="connsiteX19-589" fmla="*/ 463725 w 2003583"/>
              <a:gd name="connsiteY19-590" fmla="*/ 586285 h 2242107"/>
              <a:gd name="connsiteX20-591" fmla="*/ 807702 w 2003583"/>
              <a:gd name="connsiteY20-592" fmla="*/ 387690 h 2242107"/>
              <a:gd name="connsiteX21-593" fmla="*/ 884127 w 2003583"/>
              <a:gd name="connsiteY21-594" fmla="*/ 62570 h 2242107"/>
              <a:gd name="connsiteX22-595" fmla="*/ 1119457 w 2003583"/>
              <a:gd name="connsiteY22-596" fmla="*/ 62570 h 2242107"/>
              <a:gd name="connsiteX23-597" fmla="*/ 1195882 w 2003583"/>
              <a:gd name="connsiteY23-598" fmla="*/ 387690 h 2242107"/>
              <a:gd name="connsiteX24-599" fmla="*/ 1539859 w 2003583"/>
              <a:gd name="connsiteY24-600" fmla="*/ 586285 h 2242107"/>
              <a:gd name="connsiteX0-601" fmla="*/ 1539859 w 2003583"/>
              <a:gd name="connsiteY0-602" fmla="*/ 586285 h 2242107"/>
              <a:gd name="connsiteX1-603" fmla="*/ 1859633 w 2003583"/>
              <a:gd name="connsiteY1-604" fmla="*/ 489911 h 2242107"/>
              <a:gd name="connsiteX2-605" fmla="*/ 1977299 w 2003583"/>
              <a:gd name="connsiteY2-606" fmla="*/ 693713 h 2242107"/>
              <a:gd name="connsiteX3-607" fmla="*/ 1733949 w 2003583"/>
              <a:gd name="connsiteY3-608" fmla="*/ 922459 h 2242107"/>
              <a:gd name="connsiteX4-609" fmla="*/ 1733949 w 2003583"/>
              <a:gd name="connsiteY4-610" fmla="*/ 1319649 h 2242107"/>
              <a:gd name="connsiteX5-611" fmla="*/ 1977299 w 2003583"/>
              <a:gd name="connsiteY5-612" fmla="*/ 1548395 h 2242107"/>
              <a:gd name="connsiteX6-613" fmla="*/ 1859633 w 2003583"/>
              <a:gd name="connsiteY6-614" fmla="*/ 1752197 h 2242107"/>
              <a:gd name="connsiteX7-615" fmla="*/ 1539859 w 2003583"/>
              <a:gd name="connsiteY7-616" fmla="*/ 1655823 h 2242107"/>
              <a:gd name="connsiteX8-617" fmla="*/ 1195882 w 2003583"/>
              <a:gd name="connsiteY8-618" fmla="*/ 1854418 h 2242107"/>
              <a:gd name="connsiteX9-619" fmla="*/ 1119457 w 2003583"/>
              <a:gd name="connsiteY9-620" fmla="*/ 2179538 h 2242107"/>
              <a:gd name="connsiteX10-621" fmla="*/ 884127 w 2003583"/>
              <a:gd name="connsiteY10-622" fmla="*/ 2179538 h 2242107"/>
              <a:gd name="connsiteX11-623" fmla="*/ 807702 w 2003583"/>
              <a:gd name="connsiteY11-624" fmla="*/ 1854418 h 2242107"/>
              <a:gd name="connsiteX12-625" fmla="*/ 463725 w 2003583"/>
              <a:gd name="connsiteY12-626" fmla="*/ 1655823 h 2242107"/>
              <a:gd name="connsiteX13-627" fmla="*/ 143951 w 2003583"/>
              <a:gd name="connsiteY13-628" fmla="*/ 1752197 h 2242107"/>
              <a:gd name="connsiteX14-629" fmla="*/ 26285 w 2003583"/>
              <a:gd name="connsiteY14-630" fmla="*/ 1548395 h 2242107"/>
              <a:gd name="connsiteX15-631" fmla="*/ 269635 w 2003583"/>
              <a:gd name="connsiteY15-632" fmla="*/ 1319649 h 2242107"/>
              <a:gd name="connsiteX16-633" fmla="*/ 269635 w 2003583"/>
              <a:gd name="connsiteY16-634" fmla="*/ 922459 h 2242107"/>
              <a:gd name="connsiteX17-635" fmla="*/ 26285 w 2003583"/>
              <a:gd name="connsiteY17-636" fmla="*/ 693713 h 2242107"/>
              <a:gd name="connsiteX18-637" fmla="*/ 143951 w 2003583"/>
              <a:gd name="connsiteY18-638" fmla="*/ 489911 h 2242107"/>
              <a:gd name="connsiteX19-639" fmla="*/ 463725 w 2003583"/>
              <a:gd name="connsiteY19-640" fmla="*/ 586285 h 2242107"/>
              <a:gd name="connsiteX20-641" fmla="*/ 807702 w 2003583"/>
              <a:gd name="connsiteY20-642" fmla="*/ 387690 h 2242107"/>
              <a:gd name="connsiteX21-643" fmla="*/ 884127 w 2003583"/>
              <a:gd name="connsiteY21-644" fmla="*/ 62570 h 2242107"/>
              <a:gd name="connsiteX22-645" fmla="*/ 1119457 w 2003583"/>
              <a:gd name="connsiteY22-646" fmla="*/ 62570 h 2242107"/>
              <a:gd name="connsiteX23-647" fmla="*/ 1195882 w 2003583"/>
              <a:gd name="connsiteY23-648" fmla="*/ 387690 h 2242107"/>
              <a:gd name="connsiteX24-649" fmla="*/ 1539859 w 2003583"/>
              <a:gd name="connsiteY24-650" fmla="*/ 586285 h 2242107"/>
              <a:gd name="connsiteX0-651" fmla="*/ 1539859 w 2003583"/>
              <a:gd name="connsiteY0-652" fmla="*/ 586285 h 2242107"/>
              <a:gd name="connsiteX1-653" fmla="*/ 1859633 w 2003583"/>
              <a:gd name="connsiteY1-654" fmla="*/ 489911 h 2242107"/>
              <a:gd name="connsiteX2-655" fmla="*/ 1977299 w 2003583"/>
              <a:gd name="connsiteY2-656" fmla="*/ 693713 h 2242107"/>
              <a:gd name="connsiteX3-657" fmla="*/ 1733949 w 2003583"/>
              <a:gd name="connsiteY3-658" fmla="*/ 922459 h 2242107"/>
              <a:gd name="connsiteX4-659" fmla="*/ 1733949 w 2003583"/>
              <a:gd name="connsiteY4-660" fmla="*/ 1319649 h 2242107"/>
              <a:gd name="connsiteX5-661" fmla="*/ 1977299 w 2003583"/>
              <a:gd name="connsiteY5-662" fmla="*/ 1548395 h 2242107"/>
              <a:gd name="connsiteX6-663" fmla="*/ 1859633 w 2003583"/>
              <a:gd name="connsiteY6-664" fmla="*/ 1752197 h 2242107"/>
              <a:gd name="connsiteX7-665" fmla="*/ 1539859 w 2003583"/>
              <a:gd name="connsiteY7-666" fmla="*/ 1655823 h 2242107"/>
              <a:gd name="connsiteX8-667" fmla="*/ 1195882 w 2003583"/>
              <a:gd name="connsiteY8-668" fmla="*/ 1854418 h 2242107"/>
              <a:gd name="connsiteX9-669" fmla="*/ 1119457 w 2003583"/>
              <a:gd name="connsiteY9-670" fmla="*/ 2179538 h 2242107"/>
              <a:gd name="connsiteX10-671" fmla="*/ 884127 w 2003583"/>
              <a:gd name="connsiteY10-672" fmla="*/ 2179538 h 2242107"/>
              <a:gd name="connsiteX11-673" fmla="*/ 807702 w 2003583"/>
              <a:gd name="connsiteY11-674" fmla="*/ 1854418 h 2242107"/>
              <a:gd name="connsiteX12-675" fmla="*/ 463725 w 2003583"/>
              <a:gd name="connsiteY12-676" fmla="*/ 1655823 h 2242107"/>
              <a:gd name="connsiteX13-677" fmla="*/ 143951 w 2003583"/>
              <a:gd name="connsiteY13-678" fmla="*/ 1752197 h 2242107"/>
              <a:gd name="connsiteX14-679" fmla="*/ 26285 w 2003583"/>
              <a:gd name="connsiteY14-680" fmla="*/ 1548395 h 2242107"/>
              <a:gd name="connsiteX15-681" fmla="*/ 269635 w 2003583"/>
              <a:gd name="connsiteY15-682" fmla="*/ 1319649 h 2242107"/>
              <a:gd name="connsiteX16-683" fmla="*/ 269635 w 2003583"/>
              <a:gd name="connsiteY16-684" fmla="*/ 922459 h 2242107"/>
              <a:gd name="connsiteX17-685" fmla="*/ 26285 w 2003583"/>
              <a:gd name="connsiteY17-686" fmla="*/ 693713 h 2242107"/>
              <a:gd name="connsiteX18-687" fmla="*/ 143951 w 2003583"/>
              <a:gd name="connsiteY18-688" fmla="*/ 489911 h 2242107"/>
              <a:gd name="connsiteX19-689" fmla="*/ 463725 w 2003583"/>
              <a:gd name="connsiteY19-690" fmla="*/ 586285 h 2242107"/>
              <a:gd name="connsiteX20-691" fmla="*/ 807702 w 2003583"/>
              <a:gd name="connsiteY20-692" fmla="*/ 387690 h 2242107"/>
              <a:gd name="connsiteX21-693" fmla="*/ 884127 w 2003583"/>
              <a:gd name="connsiteY21-694" fmla="*/ 62570 h 2242107"/>
              <a:gd name="connsiteX22-695" fmla="*/ 1119457 w 2003583"/>
              <a:gd name="connsiteY22-696" fmla="*/ 62570 h 2242107"/>
              <a:gd name="connsiteX23-697" fmla="*/ 1195882 w 2003583"/>
              <a:gd name="connsiteY23-698" fmla="*/ 387690 h 2242107"/>
              <a:gd name="connsiteX24-699" fmla="*/ 1539859 w 2003583"/>
              <a:gd name="connsiteY24-700" fmla="*/ 586285 h 2242107"/>
              <a:gd name="connsiteX0-701" fmla="*/ 1539859 w 2003583"/>
              <a:gd name="connsiteY0-702" fmla="*/ 586285 h 2242107"/>
              <a:gd name="connsiteX1-703" fmla="*/ 1859633 w 2003583"/>
              <a:gd name="connsiteY1-704" fmla="*/ 489911 h 2242107"/>
              <a:gd name="connsiteX2-705" fmla="*/ 1977299 w 2003583"/>
              <a:gd name="connsiteY2-706" fmla="*/ 693713 h 2242107"/>
              <a:gd name="connsiteX3-707" fmla="*/ 1733949 w 2003583"/>
              <a:gd name="connsiteY3-708" fmla="*/ 922459 h 2242107"/>
              <a:gd name="connsiteX4-709" fmla="*/ 1733949 w 2003583"/>
              <a:gd name="connsiteY4-710" fmla="*/ 1319649 h 2242107"/>
              <a:gd name="connsiteX5-711" fmla="*/ 1977299 w 2003583"/>
              <a:gd name="connsiteY5-712" fmla="*/ 1548395 h 2242107"/>
              <a:gd name="connsiteX6-713" fmla="*/ 1859633 w 2003583"/>
              <a:gd name="connsiteY6-714" fmla="*/ 1752197 h 2242107"/>
              <a:gd name="connsiteX7-715" fmla="*/ 1539859 w 2003583"/>
              <a:gd name="connsiteY7-716" fmla="*/ 1655823 h 2242107"/>
              <a:gd name="connsiteX8-717" fmla="*/ 1195882 w 2003583"/>
              <a:gd name="connsiteY8-718" fmla="*/ 1854418 h 2242107"/>
              <a:gd name="connsiteX9-719" fmla="*/ 1119457 w 2003583"/>
              <a:gd name="connsiteY9-720" fmla="*/ 2179538 h 2242107"/>
              <a:gd name="connsiteX10-721" fmla="*/ 884127 w 2003583"/>
              <a:gd name="connsiteY10-722" fmla="*/ 2179538 h 2242107"/>
              <a:gd name="connsiteX11-723" fmla="*/ 807702 w 2003583"/>
              <a:gd name="connsiteY11-724" fmla="*/ 1854418 h 2242107"/>
              <a:gd name="connsiteX12-725" fmla="*/ 463725 w 2003583"/>
              <a:gd name="connsiteY12-726" fmla="*/ 1655823 h 2242107"/>
              <a:gd name="connsiteX13-727" fmla="*/ 143951 w 2003583"/>
              <a:gd name="connsiteY13-728" fmla="*/ 1752197 h 2242107"/>
              <a:gd name="connsiteX14-729" fmla="*/ 26285 w 2003583"/>
              <a:gd name="connsiteY14-730" fmla="*/ 1548395 h 2242107"/>
              <a:gd name="connsiteX15-731" fmla="*/ 269635 w 2003583"/>
              <a:gd name="connsiteY15-732" fmla="*/ 1319649 h 2242107"/>
              <a:gd name="connsiteX16-733" fmla="*/ 269635 w 2003583"/>
              <a:gd name="connsiteY16-734" fmla="*/ 922459 h 2242107"/>
              <a:gd name="connsiteX17-735" fmla="*/ 26285 w 2003583"/>
              <a:gd name="connsiteY17-736" fmla="*/ 693713 h 2242107"/>
              <a:gd name="connsiteX18-737" fmla="*/ 143951 w 2003583"/>
              <a:gd name="connsiteY18-738" fmla="*/ 489911 h 2242107"/>
              <a:gd name="connsiteX19-739" fmla="*/ 463725 w 2003583"/>
              <a:gd name="connsiteY19-740" fmla="*/ 586285 h 2242107"/>
              <a:gd name="connsiteX20-741" fmla="*/ 807702 w 2003583"/>
              <a:gd name="connsiteY20-742" fmla="*/ 387690 h 2242107"/>
              <a:gd name="connsiteX21-743" fmla="*/ 884127 w 2003583"/>
              <a:gd name="connsiteY21-744" fmla="*/ 62570 h 2242107"/>
              <a:gd name="connsiteX22-745" fmla="*/ 1119457 w 2003583"/>
              <a:gd name="connsiteY22-746" fmla="*/ 62570 h 2242107"/>
              <a:gd name="connsiteX23-747" fmla="*/ 1195882 w 2003583"/>
              <a:gd name="connsiteY23-748" fmla="*/ 387690 h 2242107"/>
              <a:gd name="connsiteX24-749" fmla="*/ 1539859 w 2003583"/>
              <a:gd name="connsiteY24-750" fmla="*/ 586285 h 2242107"/>
              <a:gd name="connsiteX0-751" fmla="*/ 1539859 w 2003583"/>
              <a:gd name="connsiteY0-752" fmla="*/ 586285 h 2242107"/>
              <a:gd name="connsiteX1-753" fmla="*/ 1859633 w 2003583"/>
              <a:gd name="connsiteY1-754" fmla="*/ 489911 h 2242107"/>
              <a:gd name="connsiteX2-755" fmla="*/ 1977299 w 2003583"/>
              <a:gd name="connsiteY2-756" fmla="*/ 693713 h 2242107"/>
              <a:gd name="connsiteX3-757" fmla="*/ 1733949 w 2003583"/>
              <a:gd name="connsiteY3-758" fmla="*/ 922459 h 2242107"/>
              <a:gd name="connsiteX4-759" fmla="*/ 1733949 w 2003583"/>
              <a:gd name="connsiteY4-760" fmla="*/ 1319649 h 2242107"/>
              <a:gd name="connsiteX5-761" fmla="*/ 1977299 w 2003583"/>
              <a:gd name="connsiteY5-762" fmla="*/ 1548395 h 2242107"/>
              <a:gd name="connsiteX6-763" fmla="*/ 1859633 w 2003583"/>
              <a:gd name="connsiteY6-764" fmla="*/ 1752197 h 2242107"/>
              <a:gd name="connsiteX7-765" fmla="*/ 1539859 w 2003583"/>
              <a:gd name="connsiteY7-766" fmla="*/ 1655823 h 2242107"/>
              <a:gd name="connsiteX8-767" fmla="*/ 1195882 w 2003583"/>
              <a:gd name="connsiteY8-768" fmla="*/ 1854418 h 2242107"/>
              <a:gd name="connsiteX9-769" fmla="*/ 1119457 w 2003583"/>
              <a:gd name="connsiteY9-770" fmla="*/ 2179538 h 2242107"/>
              <a:gd name="connsiteX10-771" fmla="*/ 884127 w 2003583"/>
              <a:gd name="connsiteY10-772" fmla="*/ 2179538 h 2242107"/>
              <a:gd name="connsiteX11-773" fmla="*/ 807702 w 2003583"/>
              <a:gd name="connsiteY11-774" fmla="*/ 1854418 h 2242107"/>
              <a:gd name="connsiteX12-775" fmla="*/ 463725 w 2003583"/>
              <a:gd name="connsiteY12-776" fmla="*/ 1655823 h 2242107"/>
              <a:gd name="connsiteX13-777" fmla="*/ 143951 w 2003583"/>
              <a:gd name="connsiteY13-778" fmla="*/ 1752197 h 2242107"/>
              <a:gd name="connsiteX14-779" fmla="*/ 26285 w 2003583"/>
              <a:gd name="connsiteY14-780" fmla="*/ 1548395 h 2242107"/>
              <a:gd name="connsiteX15-781" fmla="*/ 269635 w 2003583"/>
              <a:gd name="connsiteY15-782" fmla="*/ 1319649 h 2242107"/>
              <a:gd name="connsiteX16-783" fmla="*/ 269635 w 2003583"/>
              <a:gd name="connsiteY16-784" fmla="*/ 922459 h 2242107"/>
              <a:gd name="connsiteX17-785" fmla="*/ 26285 w 2003583"/>
              <a:gd name="connsiteY17-786" fmla="*/ 693713 h 2242107"/>
              <a:gd name="connsiteX18-787" fmla="*/ 143951 w 2003583"/>
              <a:gd name="connsiteY18-788" fmla="*/ 489911 h 2242107"/>
              <a:gd name="connsiteX19-789" fmla="*/ 463725 w 2003583"/>
              <a:gd name="connsiteY19-790" fmla="*/ 586285 h 2242107"/>
              <a:gd name="connsiteX20-791" fmla="*/ 807702 w 2003583"/>
              <a:gd name="connsiteY20-792" fmla="*/ 387690 h 2242107"/>
              <a:gd name="connsiteX21-793" fmla="*/ 884127 w 2003583"/>
              <a:gd name="connsiteY21-794" fmla="*/ 62570 h 2242107"/>
              <a:gd name="connsiteX22-795" fmla="*/ 1119457 w 2003583"/>
              <a:gd name="connsiteY22-796" fmla="*/ 62570 h 2242107"/>
              <a:gd name="connsiteX23-797" fmla="*/ 1195882 w 2003583"/>
              <a:gd name="connsiteY23-798" fmla="*/ 387690 h 2242107"/>
              <a:gd name="connsiteX24-799" fmla="*/ 1539859 w 2003583"/>
              <a:gd name="connsiteY24-800" fmla="*/ 586285 h 2242107"/>
              <a:gd name="connsiteX0-801" fmla="*/ 1539859 w 2003583"/>
              <a:gd name="connsiteY0-802" fmla="*/ 586285 h 2242107"/>
              <a:gd name="connsiteX1-803" fmla="*/ 1859633 w 2003583"/>
              <a:gd name="connsiteY1-804" fmla="*/ 489911 h 2242107"/>
              <a:gd name="connsiteX2-805" fmla="*/ 1977299 w 2003583"/>
              <a:gd name="connsiteY2-806" fmla="*/ 693713 h 2242107"/>
              <a:gd name="connsiteX3-807" fmla="*/ 1733949 w 2003583"/>
              <a:gd name="connsiteY3-808" fmla="*/ 922459 h 2242107"/>
              <a:gd name="connsiteX4-809" fmla="*/ 1733949 w 2003583"/>
              <a:gd name="connsiteY4-810" fmla="*/ 1319649 h 2242107"/>
              <a:gd name="connsiteX5-811" fmla="*/ 1977299 w 2003583"/>
              <a:gd name="connsiteY5-812" fmla="*/ 1548395 h 2242107"/>
              <a:gd name="connsiteX6-813" fmla="*/ 1859633 w 2003583"/>
              <a:gd name="connsiteY6-814" fmla="*/ 1752197 h 2242107"/>
              <a:gd name="connsiteX7-815" fmla="*/ 1539859 w 2003583"/>
              <a:gd name="connsiteY7-816" fmla="*/ 1655823 h 2242107"/>
              <a:gd name="connsiteX8-817" fmla="*/ 1195882 w 2003583"/>
              <a:gd name="connsiteY8-818" fmla="*/ 1854418 h 2242107"/>
              <a:gd name="connsiteX9-819" fmla="*/ 1119457 w 2003583"/>
              <a:gd name="connsiteY9-820" fmla="*/ 2179538 h 2242107"/>
              <a:gd name="connsiteX10-821" fmla="*/ 884127 w 2003583"/>
              <a:gd name="connsiteY10-822" fmla="*/ 2179538 h 2242107"/>
              <a:gd name="connsiteX11-823" fmla="*/ 807702 w 2003583"/>
              <a:gd name="connsiteY11-824" fmla="*/ 1854418 h 2242107"/>
              <a:gd name="connsiteX12-825" fmla="*/ 463725 w 2003583"/>
              <a:gd name="connsiteY12-826" fmla="*/ 1655823 h 2242107"/>
              <a:gd name="connsiteX13-827" fmla="*/ 143951 w 2003583"/>
              <a:gd name="connsiteY13-828" fmla="*/ 1752197 h 2242107"/>
              <a:gd name="connsiteX14-829" fmla="*/ 26285 w 2003583"/>
              <a:gd name="connsiteY14-830" fmla="*/ 1548395 h 2242107"/>
              <a:gd name="connsiteX15-831" fmla="*/ 269635 w 2003583"/>
              <a:gd name="connsiteY15-832" fmla="*/ 1319649 h 2242107"/>
              <a:gd name="connsiteX16-833" fmla="*/ 269635 w 2003583"/>
              <a:gd name="connsiteY16-834" fmla="*/ 922459 h 2242107"/>
              <a:gd name="connsiteX17-835" fmla="*/ 26285 w 2003583"/>
              <a:gd name="connsiteY17-836" fmla="*/ 693713 h 2242107"/>
              <a:gd name="connsiteX18-837" fmla="*/ 143951 w 2003583"/>
              <a:gd name="connsiteY18-838" fmla="*/ 489911 h 2242107"/>
              <a:gd name="connsiteX19-839" fmla="*/ 463725 w 2003583"/>
              <a:gd name="connsiteY19-840" fmla="*/ 586285 h 2242107"/>
              <a:gd name="connsiteX20-841" fmla="*/ 807702 w 2003583"/>
              <a:gd name="connsiteY20-842" fmla="*/ 387690 h 2242107"/>
              <a:gd name="connsiteX21-843" fmla="*/ 884127 w 2003583"/>
              <a:gd name="connsiteY21-844" fmla="*/ 62570 h 2242107"/>
              <a:gd name="connsiteX22-845" fmla="*/ 1119457 w 2003583"/>
              <a:gd name="connsiteY22-846" fmla="*/ 62570 h 2242107"/>
              <a:gd name="connsiteX23-847" fmla="*/ 1195882 w 2003583"/>
              <a:gd name="connsiteY23-848" fmla="*/ 387690 h 2242107"/>
              <a:gd name="connsiteX24-849" fmla="*/ 1539859 w 2003583"/>
              <a:gd name="connsiteY24-850" fmla="*/ 586285 h 2242107"/>
              <a:gd name="connsiteX0-851" fmla="*/ 1539859 w 2003583"/>
              <a:gd name="connsiteY0-852" fmla="*/ 586285 h 2242107"/>
              <a:gd name="connsiteX1-853" fmla="*/ 1859633 w 2003583"/>
              <a:gd name="connsiteY1-854" fmla="*/ 489911 h 2242107"/>
              <a:gd name="connsiteX2-855" fmla="*/ 1977299 w 2003583"/>
              <a:gd name="connsiteY2-856" fmla="*/ 693713 h 2242107"/>
              <a:gd name="connsiteX3-857" fmla="*/ 1733949 w 2003583"/>
              <a:gd name="connsiteY3-858" fmla="*/ 922459 h 2242107"/>
              <a:gd name="connsiteX4-859" fmla="*/ 1733949 w 2003583"/>
              <a:gd name="connsiteY4-860" fmla="*/ 1319649 h 2242107"/>
              <a:gd name="connsiteX5-861" fmla="*/ 1977299 w 2003583"/>
              <a:gd name="connsiteY5-862" fmla="*/ 1548395 h 2242107"/>
              <a:gd name="connsiteX6-863" fmla="*/ 1859633 w 2003583"/>
              <a:gd name="connsiteY6-864" fmla="*/ 1752197 h 2242107"/>
              <a:gd name="connsiteX7-865" fmla="*/ 1539859 w 2003583"/>
              <a:gd name="connsiteY7-866" fmla="*/ 1655823 h 2242107"/>
              <a:gd name="connsiteX8-867" fmla="*/ 1195882 w 2003583"/>
              <a:gd name="connsiteY8-868" fmla="*/ 1854418 h 2242107"/>
              <a:gd name="connsiteX9-869" fmla="*/ 1119457 w 2003583"/>
              <a:gd name="connsiteY9-870" fmla="*/ 2179538 h 2242107"/>
              <a:gd name="connsiteX10-871" fmla="*/ 884127 w 2003583"/>
              <a:gd name="connsiteY10-872" fmla="*/ 2179538 h 2242107"/>
              <a:gd name="connsiteX11-873" fmla="*/ 807702 w 2003583"/>
              <a:gd name="connsiteY11-874" fmla="*/ 1854418 h 2242107"/>
              <a:gd name="connsiteX12-875" fmla="*/ 463725 w 2003583"/>
              <a:gd name="connsiteY12-876" fmla="*/ 1655823 h 2242107"/>
              <a:gd name="connsiteX13-877" fmla="*/ 143951 w 2003583"/>
              <a:gd name="connsiteY13-878" fmla="*/ 1752197 h 2242107"/>
              <a:gd name="connsiteX14-879" fmla="*/ 26285 w 2003583"/>
              <a:gd name="connsiteY14-880" fmla="*/ 1548395 h 2242107"/>
              <a:gd name="connsiteX15-881" fmla="*/ 269635 w 2003583"/>
              <a:gd name="connsiteY15-882" fmla="*/ 1319649 h 2242107"/>
              <a:gd name="connsiteX16-883" fmla="*/ 269635 w 2003583"/>
              <a:gd name="connsiteY16-884" fmla="*/ 922459 h 2242107"/>
              <a:gd name="connsiteX17-885" fmla="*/ 26285 w 2003583"/>
              <a:gd name="connsiteY17-886" fmla="*/ 693713 h 2242107"/>
              <a:gd name="connsiteX18-887" fmla="*/ 143951 w 2003583"/>
              <a:gd name="connsiteY18-888" fmla="*/ 489911 h 2242107"/>
              <a:gd name="connsiteX19-889" fmla="*/ 463725 w 2003583"/>
              <a:gd name="connsiteY19-890" fmla="*/ 586285 h 2242107"/>
              <a:gd name="connsiteX20-891" fmla="*/ 807702 w 2003583"/>
              <a:gd name="connsiteY20-892" fmla="*/ 387690 h 2242107"/>
              <a:gd name="connsiteX21-893" fmla="*/ 884127 w 2003583"/>
              <a:gd name="connsiteY21-894" fmla="*/ 62570 h 2242107"/>
              <a:gd name="connsiteX22-895" fmla="*/ 1119457 w 2003583"/>
              <a:gd name="connsiteY22-896" fmla="*/ 62570 h 2242107"/>
              <a:gd name="connsiteX23-897" fmla="*/ 1195882 w 2003583"/>
              <a:gd name="connsiteY23-898" fmla="*/ 387690 h 2242107"/>
              <a:gd name="connsiteX24-899" fmla="*/ 1539859 w 2003583"/>
              <a:gd name="connsiteY24-900" fmla="*/ 586285 h 2242107"/>
              <a:gd name="connsiteX0-901" fmla="*/ 1539859 w 2003583"/>
              <a:gd name="connsiteY0-902" fmla="*/ 586285 h 2242107"/>
              <a:gd name="connsiteX1-903" fmla="*/ 1859633 w 2003583"/>
              <a:gd name="connsiteY1-904" fmla="*/ 489911 h 2242107"/>
              <a:gd name="connsiteX2-905" fmla="*/ 1977299 w 2003583"/>
              <a:gd name="connsiteY2-906" fmla="*/ 693713 h 2242107"/>
              <a:gd name="connsiteX3-907" fmla="*/ 1733949 w 2003583"/>
              <a:gd name="connsiteY3-908" fmla="*/ 922459 h 2242107"/>
              <a:gd name="connsiteX4-909" fmla="*/ 1733949 w 2003583"/>
              <a:gd name="connsiteY4-910" fmla="*/ 1319649 h 2242107"/>
              <a:gd name="connsiteX5-911" fmla="*/ 1977299 w 2003583"/>
              <a:gd name="connsiteY5-912" fmla="*/ 1548395 h 2242107"/>
              <a:gd name="connsiteX6-913" fmla="*/ 1859633 w 2003583"/>
              <a:gd name="connsiteY6-914" fmla="*/ 1752197 h 2242107"/>
              <a:gd name="connsiteX7-915" fmla="*/ 1539859 w 2003583"/>
              <a:gd name="connsiteY7-916" fmla="*/ 1655823 h 2242107"/>
              <a:gd name="connsiteX8-917" fmla="*/ 1195882 w 2003583"/>
              <a:gd name="connsiteY8-918" fmla="*/ 1854418 h 2242107"/>
              <a:gd name="connsiteX9-919" fmla="*/ 1119457 w 2003583"/>
              <a:gd name="connsiteY9-920" fmla="*/ 2179538 h 2242107"/>
              <a:gd name="connsiteX10-921" fmla="*/ 884127 w 2003583"/>
              <a:gd name="connsiteY10-922" fmla="*/ 2179538 h 2242107"/>
              <a:gd name="connsiteX11-923" fmla="*/ 807702 w 2003583"/>
              <a:gd name="connsiteY11-924" fmla="*/ 1854418 h 2242107"/>
              <a:gd name="connsiteX12-925" fmla="*/ 463725 w 2003583"/>
              <a:gd name="connsiteY12-926" fmla="*/ 1655823 h 2242107"/>
              <a:gd name="connsiteX13-927" fmla="*/ 143951 w 2003583"/>
              <a:gd name="connsiteY13-928" fmla="*/ 1752197 h 2242107"/>
              <a:gd name="connsiteX14-929" fmla="*/ 26285 w 2003583"/>
              <a:gd name="connsiteY14-930" fmla="*/ 1548395 h 2242107"/>
              <a:gd name="connsiteX15-931" fmla="*/ 269635 w 2003583"/>
              <a:gd name="connsiteY15-932" fmla="*/ 1319649 h 2242107"/>
              <a:gd name="connsiteX16-933" fmla="*/ 269635 w 2003583"/>
              <a:gd name="connsiteY16-934" fmla="*/ 922459 h 2242107"/>
              <a:gd name="connsiteX17-935" fmla="*/ 26285 w 2003583"/>
              <a:gd name="connsiteY17-936" fmla="*/ 693713 h 2242107"/>
              <a:gd name="connsiteX18-937" fmla="*/ 143951 w 2003583"/>
              <a:gd name="connsiteY18-938" fmla="*/ 489911 h 2242107"/>
              <a:gd name="connsiteX19-939" fmla="*/ 463725 w 2003583"/>
              <a:gd name="connsiteY19-940" fmla="*/ 586285 h 2242107"/>
              <a:gd name="connsiteX20-941" fmla="*/ 807702 w 2003583"/>
              <a:gd name="connsiteY20-942" fmla="*/ 387690 h 2242107"/>
              <a:gd name="connsiteX21-943" fmla="*/ 884127 w 2003583"/>
              <a:gd name="connsiteY21-944" fmla="*/ 62570 h 2242107"/>
              <a:gd name="connsiteX22-945" fmla="*/ 1119457 w 2003583"/>
              <a:gd name="connsiteY22-946" fmla="*/ 62570 h 2242107"/>
              <a:gd name="connsiteX23-947" fmla="*/ 1195882 w 2003583"/>
              <a:gd name="connsiteY23-948" fmla="*/ 387690 h 2242107"/>
              <a:gd name="connsiteX24-949" fmla="*/ 1539859 w 2003583"/>
              <a:gd name="connsiteY24-950" fmla="*/ 586285 h 2242107"/>
              <a:gd name="connsiteX0-951" fmla="*/ 1539859 w 2003583"/>
              <a:gd name="connsiteY0-952" fmla="*/ 586285 h 2242107"/>
              <a:gd name="connsiteX1-953" fmla="*/ 1859633 w 2003583"/>
              <a:gd name="connsiteY1-954" fmla="*/ 489911 h 2242107"/>
              <a:gd name="connsiteX2-955" fmla="*/ 1977299 w 2003583"/>
              <a:gd name="connsiteY2-956" fmla="*/ 693713 h 2242107"/>
              <a:gd name="connsiteX3-957" fmla="*/ 1733949 w 2003583"/>
              <a:gd name="connsiteY3-958" fmla="*/ 922459 h 2242107"/>
              <a:gd name="connsiteX4-959" fmla="*/ 1733949 w 2003583"/>
              <a:gd name="connsiteY4-960" fmla="*/ 1319649 h 2242107"/>
              <a:gd name="connsiteX5-961" fmla="*/ 1977299 w 2003583"/>
              <a:gd name="connsiteY5-962" fmla="*/ 1548395 h 2242107"/>
              <a:gd name="connsiteX6-963" fmla="*/ 1859633 w 2003583"/>
              <a:gd name="connsiteY6-964" fmla="*/ 1752197 h 2242107"/>
              <a:gd name="connsiteX7-965" fmla="*/ 1539859 w 2003583"/>
              <a:gd name="connsiteY7-966" fmla="*/ 1655823 h 2242107"/>
              <a:gd name="connsiteX8-967" fmla="*/ 1195882 w 2003583"/>
              <a:gd name="connsiteY8-968" fmla="*/ 1854418 h 2242107"/>
              <a:gd name="connsiteX9-969" fmla="*/ 1119457 w 2003583"/>
              <a:gd name="connsiteY9-970" fmla="*/ 2179538 h 2242107"/>
              <a:gd name="connsiteX10-971" fmla="*/ 884127 w 2003583"/>
              <a:gd name="connsiteY10-972" fmla="*/ 2179538 h 2242107"/>
              <a:gd name="connsiteX11-973" fmla="*/ 807702 w 2003583"/>
              <a:gd name="connsiteY11-974" fmla="*/ 1854418 h 2242107"/>
              <a:gd name="connsiteX12-975" fmla="*/ 463725 w 2003583"/>
              <a:gd name="connsiteY12-976" fmla="*/ 1655823 h 2242107"/>
              <a:gd name="connsiteX13-977" fmla="*/ 143951 w 2003583"/>
              <a:gd name="connsiteY13-978" fmla="*/ 1752197 h 2242107"/>
              <a:gd name="connsiteX14-979" fmla="*/ 26285 w 2003583"/>
              <a:gd name="connsiteY14-980" fmla="*/ 1548395 h 2242107"/>
              <a:gd name="connsiteX15-981" fmla="*/ 269635 w 2003583"/>
              <a:gd name="connsiteY15-982" fmla="*/ 1319649 h 2242107"/>
              <a:gd name="connsiteX16-983" fmla="*/ 269635 w 2003583"/>
              <a:gd name="connsiteY16-984" fmla="*/ 922459 h 2242107"/>
              <a:gd name="connsiteX17-985" fmla="*/ 26285 w 2003583"/>
              <a:gd name="connsiteY17-986" fmla="*/ 693713 h 2242107"/>
              <a:gd name="connsiteX18-987" fmla="*/ 143951 w 2003583"/>
              <a:gd name="connsiteY18-988" fmla="*/ 489911 h 2242107"/>
              <a:gd name="connsiteX19-989" fmla="*/ 463725 w 2003583"/>
              <a:gd name="connsiteY19-990" fmla="*/ 586285 h 2242107"/>
              <a:gd name="connsiteX20-991" fmla="*/ 807702 w 2003583"/>
              <a:gd name="connsiteY20-992" fmla="*/ 387690 h 2242107"/>
              <a:gd name="connsiteX21-993" fmla="*/ 884127 w 2003583"/>
              <a:gd name="connsiteY21-994" fmla="*/ 62570 h 2242107"/>
              <a:gd name="connsiteX22-995" fmla="*/ 1119457 w 2003583"/>
              <a:gd name="connsiteY22-996" fmla="*/ 62570 h 2242107"/>
              <a:gd name="connsiteX23-997" fmla="*/ 1195882 w 2003583"/>
              <a:gd name="connsiteY23-998" fmla="*/ 387690 h 2242107"/>
              <a:gd name="connsiteX24-999" fmla="*/ 1539859 w 2003583"/>
              <a:gd name="connsiteY24-1000" fmla="*/ 586285 h 2242107"/>
              <a:gd name="connsiteX0-1001" fmla="*/ 1539859 w 2003583"/>
              <a:gd name="connsiteY0-1002" fmla="*/ 586285 h 2242107"/>
              <a:gd name="connsiteX1-1003" fmla="*/ 1859633 w 2003583"/>
              <a:gd name="connsiteY1-1004" fmla="*/ 489911 h 2242107"/>
              <a:gd name="connsiteX2-1005" fmla="*/ 1977299 w 2003583"/>
              <a:gd name="connsiteY2-1006" fmla="*/ 693713 h 2242107"/>
              <a:gd name="connsiteX3-1007" fmla="*/ 1733949 w 2003583"/>
              <a:gd name="connsiteY3-1008" fmla="*/ 922459 h 2242107"/>
              <a:gd name="connsiteX4-1009" fmla="*/ 1733949 w 2003583"/>
              <a:gd name="connsiteY4-1010" fmla="*/ 1319649 h 2242107"/>
              <a:gd name="connsiteX5-1011" fmla="*/ 1977299 w 2003583"/>
              <a:gd name="connsiteY5-1012" fmla="*/ 1548395 h 2242107"/>
              <a:gd name="connsiteX6-1013" fmla="*/ 1859633 w 2003583"/>
              <a:gd name="connsiteY6-1014" fmla="*/ 1752197 h 2242107"/>
              <a:gd name="connsiteX7-1015" fmla="*/ 1539859 w 2003583"/>
              <a:gd name="connsiteY7-1016" fmla="*/ 1655823 h 2242107"/>
              <a:gd name="connsiteX8-1017" fmla="*/ 1195882 w 2003583"/>
              <a:gd name="connsiteY8-1018" fmla="*/ 1854418 h 2242107"/>
              <a:gd name="connsiteX9-1019" fmla="*/ 1119457 w 2003583"/>
              <a:gd name="connsiteY9-1020" fmla="*/ 2179538 h 2242107"/>
              <a:gd name="connsiteX10-1021" fmla="*/ 884127 w 2003583"/>
              <a:gd name="connsiteY10-1022" fmla="*/ 2179538 h 2242107"/>
              <a:gd name="connsiteX11-1023" fmla="*/ 807702 w 2003583"/>
              <a:gd name="connsiteY11-1024" fmla="*/ 1854418 h 2242107"/>
              <a:gd name="connsiteX12-1025" fmla="*/ 463725 w 2003583"/>
              <a:gd name="connsiteY12-1026" fmla="*/ 1655823 h 2242107"/>
              <a:gd name="connsiteX13-1027" fmla="*/ 143951 w 2003583"/>
              <a:gd name="connsiteY13-1028" fmla="*/ 1752197 h 2242107"/>
              <a:gd name="connsiteX14-1029" fmla="*/ 26285 w 2003583"/>
              <a:gd name="connsiteY14-1030" fmla="*/ 1548395 h 2242107"/>
              <a:gd name="connsiteX15-1031" fmla="*/ 269635 w 2003583"/>
              <a:gd name="connsiteY15-1032" fmla="*/ 1319649 h 2242107"/>
              <a:gd name="connsiteX16-1033" fmla="*/ 269635 w 2003583"/>
              <a:gd name="connsiteY16-1034" fmla="*/ 922459 h 2242107"/>
              <a:gd name="connsiteX17-1035" fmla="*/ 26285 w 2003583"/>
              <a:gd name="connsiteY17-1036" fmla="*/ 693713 h 2242107"/>
              <a:gd name="connsiteX18-1037" fmla="*/ 143951 w 2003583"/>
              <a:gd name="connsiteY18-1038" fmla="*/ 489911 h 2242107"/>
              <a:gd name="connsiteX19-1039" fmla="*/ 463725 w 2003583"/>
              <a:gd name="connsiteY19-1040" fmla="*/ 586285 h 2242107"/>
              <a:gd name="connsiteX20-1041" fmla="*/ 807702 w 2003583"/>
              <a:gd name="connsiteY20-1042" fmla="*/ 387690 h 2242107"/>
              <a:gd name="connsiteX21-1043" fmla="*/ 884127 w 2003583"/>
              <a:gd name="connsiteY21-1044" fmla="*/ 62570 h 2242107"/>
              <a:gd name="connsiteX22-1045" fmla="*/ 1119457 w 2003583"/>
              <a:gd name="connsiteY22-1046" fmla="*/ 62570 h 2242107"/>
              <a:gd name="connsiteX23-1047" fmla="*/ 1195882 w 2003583"/>
              <a:gd name="connsiteY23-1048" fmla="*/ 387690 h 2242107"/>
              <a:gd name="connsiteX24-1049" fmla="*/ 1539859 w 2003583"/>
              <a:gd name="connsiteY24-1050" fmla="*/ 586285 h 2242107"/>
              <a:gd name="connsiteX0-1051" fmla="*/ 1539859 w 2003583"/>
              <a:gd name="connsiteY0-1052" fmla="*/ 586285 h 2242107"/>
              <a:gd name="connsiteX1-1053" fmla="*/ 1815989 w 2003583"/>
              <a:gd name="connsiteY1-1054" fmla="*/ 481182 h 2242107"/>
              <a:gd name="connsiteX2-1055" fmla="*/ 1977299 w 2003583"/>
              <a:gd name="connsiteY2-1056" fmla="*/ 693713 h 2242107"/>
              <a:gd name="connsiteX3-1057" fmla="*/ 1733949 w 2003583"/>
              <a:gd name="connsiteY3-1058" fmla="*/ 922459 h 2242107"/>
              <a:gd name="connsiteX4-1059" fmla="*/ 1733949 w 2003583"/>
              <a:gd name="connsiteY4-1060" fmla="*/ 1319649 h 2242107"/>
              <a:gd name="connsiteX5-1061" fmla="*/ 1977299 w 2003583"/>
              <a:gd name="connsiteY5-1062" fmla="*/ 1548395 h 2242107"/>
              <a:gd name="connsiteX6-1063" fmla="*/ 1859633 w 2003583"/>
              <a:gd name="connsiteY6-1064" fmla="*/ 1752197 h 2242107"/>
              <a:gd name="connsiteX7-1065" fmla="*/ 1539859 w 2003583"/>
              <a:gd name="connsiteY7-1066" fmla="*/ 1655823 h 2242107"/>
              <a:gd name="connsiteX8-1067" fmla="*/ 1195882 w 2003583"/>
              <a:gd name="connsiteY8-1068" fmla="*/ 1854418 h 2242107"/>
              <a:gd name="connsiteX9-1069" fmla="*/ 1119457 w 2003583"/>
              <a:gd name="connsiteY9-1070" fmla="*/ 2179538 h 2242107"/>
              <a:gd name="connsiteX10-1071" fmla="*/ 884127 w 2003583"/>
              <a:gd name="connsiteY10-1072" fmla="*/ 2179538 h 2242107"/>
              <a:gd name="connsiteX11-1073" fmla="*/ 807702 w 2003583"/>
              <a:gd name="connsiteY11-1074" fmla="*/ 1854418 h 2242107"/>
              <a:gd name="connsiteX12-1075" fmla="*/ 463725 w 2003583"/>
              <a:gd name="connsiteY12-1076" fmla="*/ 1655823 h 2242107"/>
              <a:gd name="connsiteX13-1077" fmla="*/ 143951 w 2003583"/>
              <a:gd name="connsiteY13-1078" fmla="*/ 1752197 h 2242107"/>
              <a:gd name="connsiteX14-1079" fmla="*/ 26285 w 2003583"/>
              <a:gd name="connsiteY14-1080" fmla="*/ 1548395 h 2242107"/>
              <a:gd name="connsiteX15-1081" fmla="*/ 269635 w 2003583"/>
              <a:gd name="connsiteY15-1082" fmla="*/ 1319649 h 2242107"/>
              <a:gd name="connsiteX16-1083" fmla="*/ 269635 w 2003583"/>
              <a:gd name="connsiteY16-1084" fmla="*/ 922459 h 2242107"/>
              <a:gd name="connsiteX17-1085" fmla="*/ 26285 w 2003583"/>
              <a:gd name="connsiteY17-1086" fmla="*/ 693713 h 2242107"/>
              <a:gd name="connsiteX18-1087" fmla="*/ 143951 w 2003583"/>
              <a:gd name="connsiteY18-1088" fmla="*/ 489911 h 2242107"/>
              <a:gd name="connsiteX19-1089" fmla="*/ 463725 w 2003583"/>
              <a:gd name="connsiteY19-1090" fmla="*/ 586285 h 2242107"/>
              <a:gd name="connsiteX20-1091" fmla="*/ 807702 w 2003583"/>
              <a:gd name="connsiteY20-1092" fmla="*/ 387690 h 2242107"/>
              <a:gd name="connsiteX21-1093" fmla="*/ 884127 w 2003583"/>
              <a:gd name="connsiteY21-1094" fmla="*/ 62570 h 2242107"/>
              <a:gd name="connsiteX22-1095" fmla="*/ 1119457 w 2003583"/>
              <a:gd name="connsiteY22-1096" fmla="*/ 62570 h 2242107"/>
              <a:gd name="connsiteX23-1097" fmla="*/ 1195882 w 2003583"/>
              <a:gd name="connsiteY23-1098" fmla="*/ 387690 h 2242107"/>
              <a:gd name="connsiteX24-1099" fmla="*/ 1539859 w 2003583"/>
              <a:gd name="connsiteY24-1100" fmla="*/ 586285 h 2242107"/>
              <a:gd name="connsiteX0-1101" fmla="*/ 1539859 w 2003583"/>
              <a:gd name="connsiteY0-1102" fmla="*/ 586285 h 2225306"/>
              <a:gd name="connsiteX1-1103" fmla="*/ 1815989 w 2003583"/>
              <a:gd name="connsiteY1-1104" fmla="*/ 481182 h 2225306"/>
              <a:gd name="connsiteX2-1105" fmla="*/ 1977299 w 2003583"/>
              <a:gd name="connsiteY2-1106" fmla="*/ 693713 h 2225306"/>
              <a:gd name="connsiteX3-1107" fmla="*/ 1733949 w 2003583"/>
              <a:gd name="connsiteY3-1108" fmla="*/ 922459 h 2225306"/>
              <a:gd name="connsiteX4-1109" fmla="*/ 1733949 w 2003583"/>
              <a:gd name="connsiteY4-1110" fmla="*/ 1319649 h 2225306"/>
              <a:gd name="connsiteX5-1111" fmla="*/ 1977299 w 2003583"/>
              <a:gd name="connsiteY5-1112" fmla="*/ 1548395 h 2225306"/>
              <a:gd name="connsiteX6-1113" fmla="*/ 1859633 w 2003583"/>
              <a:gd name="connsiteY6-1114" fmla="*/ 1752197 h 2225306"/>
              <a:gd name="connsiteX7-1115" fmla="*/ 1539859 w 2003583"/>
              <a:gd name="connsiteY7-1116" fmla="*/ 1655823 h 2225306"/>
              <a:gd name="connsiteX8-1117" fmla="*/ 1195882 w 2003583"/>
              <a:gd name="connsiteY8-1118" fmla="*/ 1854418 h 2225306"/>
              <a:gd name="connsiteX9-1119" fmla="*/ 1119457 w 2003583"/>
              <a:gd name="connsiteY9-1120" fmla="*/ 2179538 h 2225306"/>
              <a:gd name="connsiteX10-1121" fmla="*/ 849212 w 2003583"/>
              <a:gd name="connsiteY10-1122" fmla="*/ 2188266 h 2225306"/>
              <a:gd name="connsiteX11-1123" fmla="*/ 807702 w 2003583"/>
              <a:gd name="connsiteY11-1124" fmla="*/ 1854418 h 2225306"/>
              <a:gd name="connsiteX12-1125" fmla="*/ 463725 w 2003583"/>
              <a:gd name="connsiteY12-1126" fmla="*/ 1655823 h 2225306"/>
              <a:gd name="connsiteX13-1127" fmla="*/ 143951 w 2003583"/>
              <a:gd name="connsiteY13-1128" fmla="*/ 1752197 h 2225306"/>
              <a:gd name="connsiteX14-1129" fmla="*/ 26285 w 2003583"/>
              <a:gd name="connsiteY14-1130" fmla="*/ 1548395 h 2225306"/>
              <a:gd name="connsiteX15-1131" fmla="*/ 269635 w 2003583"/>
              <a:gd name="connsiteY15-1132" fmla="*/ 1319649 h 2225306"/>
              <a:gd name="connsiteX16-1133" fmla="*/ 269635 w 2003583"/>
              <a:gd name="connsiteY16-1134" fmla="*/ 922459 h 2225306"/>
              <a:gd name="connsiteX17-1135" fmla="*/ 26285 w 2003583"/>
              <a:gd name="connsiteY17-1136" fmla="*/ 693713 h 2225306"/>
              <a:gd name="connsiteX18-1137" fmla="*/ 143951 w 2003583"/>
              <a:gd name="connsiteY18-1138" fmla="*/ 489911 h 2225306"/>
              <a:gd name="connsiteX19-1139" fmla="*/ 463725 w 2003583"/>
              <a:gd name="connsiteY19-1140" fmla="*/ 586285 h 2225306"/>
              <a:gd name="connsiteX20-1141" fmla="*/ 807702 w 2003583"/>
              <a:gd name="connsiteY20-1142" fmla="*/ 387690 h 2225306"/>
              <a:gd name="connsiteX21-1143" fmla="*/ 884127 w 2003583"/>
              <a:gd name="connsiteY21-1144" fmla="*/ 62570 h 2225306"/>
              <a:gd name="connsiteX22-1145" fmla="*/ 1119457 w 2003583"/>
              <a:gd name="connsiteY22-1146" fmla="*/ 62570 h 2225306"/>
              <a:gd name="connsiteX23-1147" fmla="*/ 1195882 w 2003583"/>
              <a:gd name="connsiteY23-1148" fmla="*/ 387690 h 2225306"/>
              <a:gd name="connsiteX24-1149" fmla="*/ 1539859 w 2003583"/>
              <a:gd name="connsiteY24-1150" fmla="*/ 586285 h 2225306"/>
              <a:gd name="connsiteX0-1151" fmla="*/ 1551437 w 2015161"/>
              <a:gd name="connsiteY0-1152" fmla="*/ 586285 h 2225304"/>
              <a:gd name="connsiteX1-1153" fmla="*/ 1827567 w 2015161"/>
              <a:gd name="connsiteY1-1154" fmla="*/ 481182 h 2225304"/>
              <a:gd name="connsiteX2-1155" fmla="*/ 1988877 w 2015161"/>
              <a:gd name="connsiteY2-1156" fmla="*/ 693713 h 2225304"/>
              <a:gd name="connsiteX3-1157" fmla="*/ 1745527 w 2015161"/>
              <a:gd name="connsiteY3-1158" fmla="*/ 922459 h 2225304"/>
              <a:gd name="connsiteX4-1159" fmla="*/ 1745527 w 2015161"/>
              <a:gd name="connsiteY4-1160" fmla="*/ 1319649 h 2225304"/>
              <a:gd name="connsiteX5-1161" fmla="*/ 1988877 w 2015161"/>
              <a:gd name="connsiteY5-1162" fmla="*/ 1548395 h 2225304"/>
              <a:gd name="connsiteX6-1163" fmla="*/ 1871211 w 2015161"/>
              <a:gd name="connsiteY6-1164" fmla="*/ 1752197 h 2225304"/>
              <a:gd name="connsiteX7-1165" fmla="*/ 1551437 w 2015161"/>
              <a:gd name="connsiteY7-1166" fmla="*/ 1655823 h 2225304"/>
              <a:gd name="connsiteX8-1167" fmla="*/ 1207460 w 2015161"/>
              <a:gd name="connsiteY8-1168" fmla="*/ 1854418 h 2225304"/>
              <a:gd name="connsiteX9-1169" fmla="*/ 1131035 w 2015161"/>
              <a:gd name="connsiteY9-1170" fmla="*/ 2179538 h 2225304"/>
              <a:gd name="connsiteX10-1171" fmla="*/ 860790 w 2015161"/>
              <a:gd name="connsiteY10-1172" fmla="*/ 2188266 h 2225304"/>
              <a:gd name="connsiteX11-1173" fmla="*/ 819280 w 2015161"/>
              <a:gd name="connsiteY11-1174" fmla="*/ 1854418 h 2225304"/>
              <a:gd name="connsiteX12-1175" fmla="*/ 475303 w 2015161"/>
              <a:gd name="connsiteY12-1176" fmla="*/ 1655823 h 2225304"/>
              <a:gd name="connsiteX13-1177" fmla="*/ 155529 w 2015161"/>
              <a:gd name="connsiteY13-1178" fmla="*/ 1752197 h 2225304"/>
              <a:gd name="connsiteX14-1179" fmla="*/ 2948 w 2015161"/>
              <a:gd name="connsiteY14-1180" fmla="*/ 1522210 h 2225304"/>
              <a:gd name="connsiteX15-1181" fmla="*/ 281213 w 2015161"/>
              <a:gd name="connsiteY15-1182" fmla="*/ 1319649 h 2225304"/>
              <a:gd name="connsiteX16-1183" fmla="*/ 281213 w 2015161"/>
              <a:gd name="connsiteY16-1184" fmla="*/ 922459 h 2225304"/>
              <a:gd name="connsiteX17-1185" fmla="*/ 37863 w 2015161"/>
              <a:gd name="connsiteY17-1186" fmla="*/ 693713 h 2225304"/>
              <a:gd name="connsiteX18-1187" fmla="*/ 155529 w 2015161"/>
              <a:gd name="connsiteY18-1188" fmla="*/ 489911 h 2225304"/>
              <a:gd name="connsiteX19-1189" fmla="*/ 475303 w 2015161"/>
              <a:gd name="connsiteY19-1190" fmla="*/ 586285 h 2225304"/>
              <a:gd name="connsiteX20-1191" fmla="*/ 819280 w 2015161"/>
              <a:gd name="connsiteY20-1192" fmla="*/ 387690 h 2225304"/>
              <a:gd name="connsiteX21-1193" fmla="*/ 895705 w 2015161"/>
              <a:gd name="connsiteY21-1194" fmla="*/ 62570 h 2225304"/>
              <a:gd name="connsiteX22-1195" fmla="*/ 1131035 w 2015161"/>
              <a:gd name="connsiteY22-1196" fmla="*/ 62570 h 2225304"/>
              <a:gd name="connsiteX23-1197" fmla="*/ 1207460 w 2015161"/>
              <a:gd name="connsiteY23-1198" fmla="*/ 387690 h 2225304"/>
              <a:gd name="connsiteX24-1199" fmla="*/ 1551437 w 2015161"/>
              <a:gd name="connsiteY24-1200" fmla="*/ 586285 h 2225304"/>
              <a:gd name="connsiteX0-1201" fmla="*/ 1551439 w 2015163"/>
              <a:gd name="connsiteY0-1202" fmla="*/ 586285 h 2225306"/>
              <a:gd name="connsiteX1-1203" fmla="*/ 1827569 w 2015163"/>
              <a:gd name="connsiteY1-1204" fmla="*/ 481182 h 2225306"/>
              <a:gd name="connsiteX2-1205" fmla="*/ 1988879 w 2015163"/>
              <a:gd name="connsiteY2-1206" fmla="*/ 693713 h 2225306"/>
              <a:gd name="connsiteX3-1207" fmla="*/ 1745529 w 2015163"/>
              <a:gd name="connsiteY3-1208" fmla="*/ 922459 h 2225306"/>
              <a:gd name="connsiteX4-1209" fmla="*/ 1745529 w 2015163"/>
              <a:gd name="connsiteY4-1210" fmla="*/ 1319649 h 2225306"/>
              <a:gd name="connsiteX5-1211" fmla="*/ 1988879 w 2015163"/>
              <a:gd name="connsiteY5-1212" fmla="*/ 1548395 h 2225306"/>
              <a:gd name="connsiteX6-1213" fmla="*/ 1871213 w 2015163"/>
              <a:gd name="connsiteY6-1214" fmla="*/ 1752197 h 2225306"/>
              <a:gd name="connsiteX7-1215" fmla="*/ 1551439 w 2015163"/>
              <a:gd name="connsiteY7-1216" fmla="*/ 1655823 h 2225306"/>
              <a:gd name="connsiteX8-1217" fmla="*/ 1207462 w 2015163"/>
              <a:gd name="connsiteY8-1218" fmla="*/ 1854418 h 2225306"/>
              <a:gd name="connsiteX9-1219" fmla="*/ 1131037 w 2015163"/>
              <a:gd name="connsiteY9-1220" fmla="*/ 2179538 h 2225306"/>
              <a:gd name="connsiteX10-1221" fmla="*/ 860792 w 2015163"/>
              <a:gd name="connsiteY10-1222" fmla="*/ 2188266 h 2225306"/>
              <a:gd name="connsiteX11-1223" fmla="*/ 819282 w 2015163"/>
              <a:gd name="connsiteY11-1224" fmla="*/ 1854418 h 2225306"/>
              <a:gd name="connsiteX12-1225" fmla="*/ 475305 w 2015163"/>
              <a:gd name="connsiteY12-1226" fmla="*/ 1655823 h 2225306"/>
              <a:gd name="connsiteX13-1227" fmla="*/ 155531 w 2015163"/>
              <a:gd name="connsiteY13-1228" fmla="*/ 1752197 h 2225306"/>
              <a:gd name="connsiteX14-1229" fmla="*/ 2950 w 2015163"/>
              <a:gd name="connsiteY14-1230" fmla="*/ 1522210 h 2225306"/>
              <a:gd name="connsiteX15-1231" fmla="*/ 281215 w 2015163"/>
              <a:gd name="connsiteY15-1232" fmla="*/ 1319649 h 2225306"/>
              <a:gd name="connsiteX16-1233" fmla="*/ 281215 w 2015163"/>
              <a:gd name="connsiteY16-1234" fmla="*/ 922459 h 2225306"/>
              <a:gd name="connsiteX17-1235" fmla="*/ 37865 w 2015163"/>
              <a:gd name="connsiteY17-1236" fmla="*/ 693713 h 2225306"/>
              <a:gd name="connsiteX18-1237" fmla="*/ 155531 w 2015163"/>
              <a:gd name="connsiteY18-1238" fmla="*/ 463725 h 2225306"/>
              <a:gd name="connsiteX19-1239" fmla="*/ 475305 w 2015163"/>
              <a:gd name="connsiteY19-1240" fmla="*/ 586285 h 2225306"/>
              <a:gd name="connsiteX20-1241" fmla="*/ 819282 w 2015163"/>
              <a:gd name="connsiteY20-1242" fmla="*/ 387690 h 2225306"/>
              <a:gd name="connsiteX21-1243" fmla="*/ 895707 w 2015163"/>
              <a:gd name="connsiteY21-1244" fmla="*/ 62570 h 2225306"/>
              <a:gd name="connsiteX22-1245" fmla="*/ 1131037 w 2015163"/>
              <a:gd name="connsiteY22-1246" fmla="*/ 62570 h 2225306"/>
              <a:gd name="connsiteX23-1247" fmla="*/ 1207462 w 2015163"/>
              <a:gd name="connsiteY23-1248" fmla="*/ 387690 h 2225306"/>
              <a:gd name="connsiteX24-1249" fmla="*/ 1551439 w 2015163"/>
              <a:gd name="connsiteY24-1250" fmla="*/ 586285 h 2225306"/>
              <a:gd name="connsiteX0-1251" fmla="*/ 1551439 w 2015163"/>
              <a:gd name="connsiteY0-1252" fmla="*/ 575030 h 2214049"/>
              <a:gd name="connsiteX1-1253" fmla="*/ 1827569 w 2015163"/>
              <a:gd name="connsiteY1-1254" fmla="*/ 469927 h 2214049"/>
              <a:gd name="connsiteX2-1255" fmla="*/ 1988879 w 2015163"/>
              <a:gd name="connsiteY2-1256" fmla="*/ 682458 h 2214049"/>
              <a:gd name="connsiteX3-1257" fmla="*/ 1745529 w 2015163"/>
              <a:gd name="connsiteY3-1258" fmla="*/ 911204 h 2214049"/>
              <a:gd name="connsiteX4-1259" fmla="*/ 1745529 w 2015163"/>
              <a:gd name="connsiteY4-1260" fmla="*/ 1308394 h 2214049"/>
              <a:gd name="connsiteX5-1261" fmla="*/ 1988879 w 2015163"/>
              <a:gd name="connsiteY5-1262" fmla="*/ 1537140 h 2214049"/>
              <a:gd name="connsiteX6-1263" fmla="*/ 1871213 w 2015163"/>
              <a:gd name="connsiteY6-1264" fmla="*/ 1740942 h 2214049"/>
              <a:gd name="connsiteX7-1265" fmla="*/ 1551439 w 2015163"/>
              <a:gd name="connsiteY7-1266" fmla="*/ 1644568 h 2214049"/>
              <a:gd name="connsiteX8-1267" fmla="*/ 1207462 w 2015163"/>
              <a:gd name="connsiteY8-1268" fmla="*/ 1843163 h 2214049"/>
              <a:gd name="connsiteX9-1269" fmla="*/ 1131037 w 2015163"/>
              <a:gd name="connsiteY9-1270" fmla="*/ 2168283 h 2214049"/>
              <a:gd name="connsiteX10-1271" fmla="*/ 860792 w 2015163"/>
              <a:gd name="connsiteY10-1272" fmla="*/ 2177011 h 2214049"/>
              <a:gd name="connsiteX11-1273" fmla="*/ 819282 w 2015163"/>
              <a:gd name="connsiteY11-1274" fmla="*/ 1843163 h 2214049"/>
              <a:gd name="connsiteX12-1275" fmla="*/ 475305 w 2015163"/>
              <a:gd name="connsiteY12-1276" fmla="*/ 1644568 h 2214049"/>
              <a:gd name="connsiteX13-1277" fmla="*/ 155531 w 2015163"/>
              <a:gd name="connsiteY13-1278" fmla="*/ 1740942 h 2214049"/>
              <a:gd name="connsiteX14-1279" fmla="*/ 2950 w 2015163"/>
              <a:gd name="connsiteY14-1280" fmla="*/ 1510955 h 2214049"/>
              <a:gd name="connsiteX15-1281" fmla="*/ 281215 w 2015163"/>
              <a:gd name="connsiteY15-1282" fmla="*/ 1308394 h 2214049"/>
              <a:gd name="connsiteX16-1283" fmla="*/ 281215 w 2015163"/>
              <a:gd name="connsiteY16-1284" fmla="*/ 911204 h 2214049"/>
              <a:gd name="connsiteX17-1285" fmla="*/ 37865 w 2015163"/>
              <a:gd name="connsiteY17-1286" fmla="*/ 682458 h 2214049"/>
              <a:gd name="connsiteX18-1287" fmla="*/ 155531 w 2015163"/>
              <a:gd name="connsiteY18-1288" fmla="*/ 452470 h 2214049"/>
              <a:gd name="connsiteX19-1289" fmla="*/ 475305 w 2015163"/>
              <a:gd name="connsiteY19-1290" fmla="*/ 575030 h 2214049"/>
              <a:gd name="connsiteX20-1291" fmla="*/ 819282 w 2015163"/>
              <a:gd name="connsiteY20-1292" fmla="*/ 376435 h 2214049"/>
              <a:gd name="connsiteX21-1293" fmla="*/ 895707 w 2015163"/>
              <a:gd name="connsiteY21-1294" fmla="*/ 51315 h 2214049"/>
              <a:gd name="connsiteX22-1295" fmla="*/ 1165952 w 2015163"/>
              <a:gd name="connsiteY22-1296" fmla="*/ 33857 h 2214049"/>
              <a:gd name="connsiteX23-1297" fmla="*/ 1207462 w 2015163"/>
              <a:gd name="connsiteY23-1298" fmla="*/ 376435 h 2214049"/>
              <a:gd name="connsiteX24-1299" fmla="*/ 1551439 w 2015163"/>
              <a:gd name="connsiteY24-1300" fmla="*/ 575030 h 2214049"/>
              <a:gd name="connsiteX0-1301" fmla="*/ 1551439 w 2015163"/>
              <a:gd name="connsiteY0-1302" fmla="*/ 575028 h 2214049"/>
              <a:gd name="connsiteX1-1303" fmla="*/ 1810111 w 2015163"/>
              <a:gd name="connsiteY1-1304" fmla="*/ 443740 h 2214049"/>
              <a:gd name="connsiteX2-1305" fmla="*/ 1988879 w 2015163"/>
              <a:gd name="connsiteY2-1306" fmla="*/ 682456 h 2214049"/>
              <a:gd name="connsiteX3-1307" fmla="*/ 1745529 w 2015163"/>
              <a:gd name="connsiteY3-1308" fmla="*/ 911202 h 2214049"/>
              <a:gd name="connsiteX4-1309" fmla="*/ 1745529 w 2015163"/>
              <a:gd name="connsiteY4-1310" fmla="*/ 1308392 h 2214049"/>
              <a:gd name="connsiteX5-1311" fmla="*/ 1988879 w 2015163"/>
              <a:gd name="connsiteY5-1312" fmla="*/ 1537138 h 2214049"/>
              <a:gd name="connsiteX6-1313" fmla="*/ 1871213 w 2015163"/>
              <a:gd name="connsiteY6-1314" fmla="*/ 1740940 h 2214049"/>
              <a:gd name="connsiteX7-1315" fmla="*/ 1551439 w 2015163"/>
              <a:gd name="connsiteY7-1316" fmla="*/ 1644566 h 2214049"/>
              <a:gd name="connsiteX8-1317" fmla="*/ 1207462 w 2015163"/>
              <a:gd name="connsiteY8-1318" fmla="*/ 1843161 h 2214049"/>
              <a:gd name="connsiteX9-1319" fmla="*/ 1131037 w 2015163"/>
              <a:gd name="connsiteY9-1320" fmla="*/ 2168281 h 2214049"/>
              <a:gd name="connsiteX10-1321" fmla="*/ 860792 w 2015163"/>
              <a:gd name="connsiteY10-1322" fmla="*/ 2177009 h 2214049"/>
              <a:gd name="connsiteX11-1323" fmla="*/ 819282 w 2015163"/>
              <a:gd name="connsiteY11-1324" fmla="*/ 1843161 h 2214049"/>
              <a:gd name="connsiteX12-1325" fmla="*/ 475305 w 2015163"/>
              <a:gd name="connsiteY12-1326" fmla="*/ 1644566 h 2214049"/>
              <a:gd name="connsiteX13-1327" fmla="*/ 155531 w 2015163"/>
              <a:gd name="connsiteY13-1328" fmla="*/ 1740940 h 2214049"/>
              <a:gd name="connsiteX14-1329" fmla="*/ 2950 w 2015163"/>
              <a:gd name="connsiteY14-1330" fmla="*/ 1510953 h 2214049"/>
              <a:gd name="connsiteX15-1331" fmla="*/ 281215 w 2015163"/>
              <a:gd name="connsiteY15-1332" fmla="*/ 1308392 h 2214049"/>
              <a:gd name="connsiteX16-1333" fmla="*/ 281215 w 2015163"/>
              <a:gd name="connsiteY16-1334" fmla="*/ 911202 h 2214049"/>
              <a:gd name="connsiteX17-1335" fmla="*/ 37865 w 2015163"/>
              <a:gd name="connsiteY17-1336" fmla="*/ 682456 h 2214049"/>
              <a:gd name="connsiteX18-1337" fmla="*/ 155531 w 2015163"/>
              <a:gd name="connsiteY18-1338" fmla="*/ 452468 h 2214049"/>
              <a:gd name="connsiteX19-1339" fmla="*/ 475305 w 2015163"/>
              <a:gd name="connsiteY19-1340" fmla="*/ 575028 h 2214049"/>
              <a:gd name="connsiteX20-1341" fmla="*/ 819282 w 2015163"/>
              <a:gd name="connsiteY20-1342" fmla="*/ 376433 h 2214049"/>
              <a:gd name="connsiteX21-1343" fmla="*/ 895707 w 2015163"/>
              <a:gd name="connsiteY21-1344" fmla="*/ 51313 h 2214049"/>
              <a:gd name="connsiteX22-1345" fmla="*/ 1165952 w 2015163"/>
              <a:gd name="connsiteY22-1346" fmla="*/ 33855 h 2214049"/>
              <a:gd name="connsiteX23-1347" fmla="*/ 1207462 w 2015163"/>
              <a:gd name="connsiteY23-1348" fmla="*/ 376433 h 2214049"/>
              <a:gd name="connsiteX24-1349" fmla="*/ 1551439 w 2015163"/>
              <a:gd name="connsiteY24-1350" fmla="*/ 575028 h 2214049"/>
              <a:gd name="connsiteX0-1351" fmla="*/ 1551439 w 1990924"/>
              <a:gd name="connsiteY0-1352" fmla="*/ 575028 h 2214047"/>
              <a:gd name="connsiteX1-1353" fmla="*/ 1810111 w 1990924"/>
              <a:gd name="connsiteY1-1354" fmla="*/ 443740 h 2214047"/>
              <a:gd name="connsiteX2-1355" fmla="*/ 1988879 w 1990924"/>
              <a:gd name="connsiteY2-1356" fmla="*/ 682456 h 2214047"/>
              <a:gd name="connsiteX3-1357" fmla="*/ 1745529 w 1990924"/>
              <a:gd name="connsiteY3-1358" fmla="*/ 911202 h 2214047"/>
              <a:gd name="connsiteX4-1359" fmla="*/ 1745529 w 1990924"/>
              <a:gd name="connsiteY4-1360" fmla="*/ 1308392 h 2214047"/>
              <a:gd name="connsiteX5-1361" fmla="*/ 1988879 w 1990924"/>
              <a:gd name="connsiteY5-1362" fmla="*/ 1537138 h 2214047"/>
              <a:gd name="connsiteX6-1363" fmla="*/ 1845026 w 1990924"/>
              <a:gd name="connsiteY6-1364" fmla="*/ 1775854 h 2214047"/>
              <a:gd name="connsiteX7-1365" fmla="*/ 1551439 w 1990924"/>
              <a:gd name="connsiteY7-1366" fmla="*/ 1644566 h 2214047"/>
              <a:gd name="connsiteX8-1367" fmla="*/ 1207462 w 1990924"/>
              <a:gd name="connsiteY8-1368" fmla="*/ 1843161 h 2214047"/>
              <a:gd name="connsiteX9-1369" fmla="*/ 1131037 w 1990924"/>
              <a:gd name="connsiteY9-1370" fmla="*/ 2168281 h 2214047"/>
              <a:gd name="connsiteX10-1371" fmla="*/ 860792 w 1990924"/>
              <a:gd name="connsiteY10-1372" fmla="*/ 2177009 h 2214047"/>
              <a:gd name="connsiteX11-1373" fmla="*/ 819282 w 1990924"/>
              <a:gd name="connsiteY11-1374" fmla="*/ 1843161 h 2214047"/>
              <a:gd name="connsiteX12-1375" fmla="*/ 475305 w 1990924"/>
              <a:gd name="connsiteY12-1376" fmla="*/ 1644566 h 2214047"/>
              <a:gd name="connsiteX13-1377" fmla="*/ 155531 w 1990924"/>
              <a:gd name="connsiteY13-1378" fmla="*/ 1740940 h 2214047"/>
              <a:gd name="connsiteX14-1379" fmla="*/ 2950 w 1990924"/>
              <a:gd name="connsiteY14-1380" fmla="*/ 1510953 h 2214047"/>
              <a:gd name="connsiteX15-1381" fmla="*/ 281215 w 1990924"/>
              <a:gd name="connsiteY15-1382" fmla="*/ 1308392 h 2214047"/>
              <a:gd name="connsiteX16-1383" fmla="*/ 281215 w 1990924"/>
              <a:gd name="connsiteY16-1384" fmla="*/ 911202 h 2214047"/>
              <a:gd name="connsiteX17-1385" fmla="*/ 37865 w 1990924"/>
              <a:gd name="connsiteY17-1386" fmla="*/ 682456 h 2214047"/>
              <a:gd name="connsiteX18-1387" fmla="*/ 155531 w 1990924"/>
              <a:gd name="connsiteY18-1388" fmla="*/ 452468 h 2214047"/>
              <a:gd name="connsiteX19-1389" fmla="*/ 475305 w 1990924"/>
              <a:gd name="connsiteY19-1390" fmla="*/ 575028 h 2214047"/>
              <a:gd name="connsiteX20-1391" fmla="*/ 819282 w 1990924"/>
              <a:gd name="connsiteY20-1392" fmla="*/ 376433 h 2214047"/>
              <a:gd name="connsiteX21-1393" fmla="*/ 895707 w 1990924"/>
              <a:gd name="connsiteY21-1394" fmla="*/ 51313 h 2214047"/>
              <a:gd name="connsiteX22-1395" fmla="*/ 1165952 w 1990924"/>
              <a:gd name="connsiteY22-1396" fmla="*/ 33855 h 2214047"/>
              <a:gd name="connsiteX23-1397" fmla="*/ 1207462 w 1990924"/>
              <a:gd name="connsiteY23-1398" fmla="*/ 376433 h 2214047"/>
              <a:gd name="connsiteX24-1399" fmla="*/ 1551439 w 1990924"/>
              <a:gd name="connsiteY24-1400" fmla="*/ 575028 h 221404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990924" h="2214047">
                <a:moveTo>
                  <a:pt x="1551439" y="575028"/>
                </a:moveTo>
                <a:lnTo>
                  <a:pt x="1810111" y="443740"/>
                </a:lnTo>
                <a:cubicBezTo>
                  <a:pt x="1916702" y="411615"/>
                  <a:pt x="1999643" y="604546"/>
                  <a:pt x="1988879" y="682456"/>
                </a:cubicBezTo>
                <a:cubicBezTo>
                  <a:pt x="1978115" y="760366"/>
                  <a:pt x="1855917" y="833066"/>
                  <a:pt x="1745529" y="911202"/>
                </a:cubicBezTo>
                <a:cubicBezTo>
                  <a:pt x="1780804" y="1041249"/>
                  <a:pt x="1780804" y="1178345"/>
                  <a:pt x="1745529" y="1308392"/>
                </a:cubicBezTo>
                <a:cubicBezTo>
                  <a:pt x="1826646" y="1384641"/>
                  <a:pt x="1972296" y="1459228"/>
                  <a:pt x="1988879" y="1537138"/>
                </a:cubicBezTo>
                <a:cubicBezTo>
                  <a:pt x="2005462" y="1615048"/>
                  <a:pt x="1917933" y="1757949"/>
                  <a:pt x="1845026" y="1775854"/>
                </a:cubicBezTo>
                <a:cubicBezTo>
                  <a:pt x="1772119" y="1793759"/>
                  <a:pt x="1679522" y="1697359"/>
                  <a:pt x="1551439" y="1644566"/>
                </a:cubicBezTo>
                <a:cubicBezTo>
                  <a:pt x="1456452" y="1740139"/>
                  <a:pt x="1337724" y="1808687"/>
                  <a:pt x="1207462" y="1843161"/>
                </a:cubicBezTo>
                <a:cubicBezTo>
                  <a:pt x="1181987" y="1951534"/>
                  <a:pt x="1188815" y="2112640"/>
                  <a:pt x="1131037" y="2168281"/>
                </a:cubicBezTo>
                <a:cubicBezTo>
                  <a:pt x="1073259" y="2223922"/>
                  <a:pt x="912751" y="2231196"/>
                  <a:pt x="860792" y="2177009"/>
                </a:cubicBezTo>
                <a:cubicBezTo>
                  <a:pt x="808833" y="2122822"/>
                  <a:pt x="810792" y="1947903"/>
                  <a:pt x="819282" y="1843161"/>
                </a:cubicBezTo>
                <a:cubicBezTo>
                  <a:pt x="689020" y="1808686"/>
                  <a:pt x="570292" y="1740138"/>
                  <a:pt x="475305" y="1644566"/>
                </a:cubicBezTo>
                <a:cubicBezTo>
                  <a:pt x="368714" y="1676691"/>
                  <a:pt x="234257" y="1763209"/>
                  <a:pt x="155531" y="1740940"/>
                </a:cubicBezTo>
                <a:cubicBezTo>
                  <a:pt x="76805" y="1718671"/>
                  <a:pt x="-17997" y="1583044"/>
                  <a:pt x="2950" y="1510953"/>
                </a:cubicBezTo>
                <a:cubicBezTo>
                  <a:pt x="23897" y="1438862"/>
                  <a:pt x="223198" y="1360342"/>
                  <a:pt x="281215" y="1308392"/>
                </a:cubicBezTo>
                <a:cubicBezTo>
                  <a:pt x="245940" y="1178345"/>
                  <a:pt x="245940" y="1041249"/>
                  <a:pt x="281215" y="911202"/>
                </a:cubicBezTo>
                <a:cubicBezTo>
                  <a:pt x="200098" y="834953"/>
                  <a:pt x="58812" y="758912"/>
                  <a:pt x="37865" y="682456"/>
                </a:cubicBezTo>
                <a:cubicBezTo>
                  <a:pt x="16918" y="606000"/>
                  <a:pt x="82624" y="470373"/>
                  <a:pt x="155531" y="452468"/>
                </a:cubicBezTo>
                <a:cubicBezTo>
                  <a:pt x="228438" y="434563"/>
                  <a:pt x="364680" y="530965"/>
                  <a:pt x="475305" y="575028"/>
                </a:cubicBezTo>
                <a:cubicBezTo>
                  <a:pt x="570292" y="479455"/>
                  <a:pt x="689020" y="410907"/>
                  <a:pt x="819282" y="376433"/>
                </a:cubicBezTo>
                <a:cubicBezTo>
                  <a:pt x="844757" y="268060"/>
                  <a:pt x="837929" y="108409"/>
                  <a:pt x="895707" y="51313"/>
                </a:cubicBezTo>
                <a:cubicBezTo>
                  <a:pt x="953485" y="-5783"/>
                  <a:pt x="1113993" y="-20332"/>
                  <a:pt x="1165952" y="33855"/>
                </a:cubicBezTo>
                <a:cubicBezTo>
                  <a:pt x="1217911" y="88042"/>
                  <a:pt x="1198495" y="254233"/>
                  <a:pt x="1207462" y="376433"/>
                </a:cubicBezTo>
                <a:cubicBezTo>
                  <a:pt x="1337724" y="410908"/>
                  <a:pt x="1456452" y="479456"/>
                  <a:pt x="1551439" y="575028"/>
                </a:cubicBezTo>
                <a:close/>
              </a:path>
            </a:pathLst>
          </a:custGeom>
          <a:noFill/>
          <a:ln w="38100">
            <a:solidFill>
              <a:srgbClr val="4D4D4D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3766" tIns="587064" rIns="583766" bIns="587064" numCol="1" spcCol="1270" anchor="ctr" anchorCtr="0">
            <a:noAutofit/>
          </a:bodyPr>
          <a:lstStyle/>
          <a:p>
            <a:pPr lvl="0" algn="ctr" defTabSz="13335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3000" kern="1200">
              <a:solidFill>
                <a:srgbClr val="4D4D4D"/>
              </a:solidFill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5159896" y="3291371"/>
            <a:ext cx="129614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400" b="1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rPr>
              <a:t>85%</a:t>
            </a:r>
            <a:endParaRPr lang="zh-CN" altLang="en-US" sz="4400" b="1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29" name="文本框 328"/>
          <p:cNvSpPr txBox="1"/>
          <p:nvPr/>
        </p:nvSpPr>
        <p:spPr>
          <a:xfrm>
            <a:off x="2263198" y="213285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330" name="文本框 329"/>
          <p:cNvSpPr txBox="1"/>
          <p:nvPr/>
        </p:nvSpPr>
        <p:spPr>
          <a:xfrm>
            <a:off x="936913" y="2624480"/>
            <a:ext cx="27194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31" name="Freeform 30"/>
          <p:cNvSpPr>
            <a:spLocks noEditPoints="1"/>
          </p:cNvSpPr>
          <p:nvPr/>
        </p:nvSpPr>
        <p:spPr bwMode="auto">
          <a:xfrm>
            <a:off x="3266332" y="2149269"/>
            <a:ext cx="335491" cy="33336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</a:endParaRPr>
          </a:p>
        </p:txBody>
      </p:sp>
      <p:sp>
        <p:nvSpPr>
          <p:cNvPr id="324" name="文本框 323"/>
          <p:cNvSpPr txBox="1"/>
          <p:nvPr/>
        </p:nvSpPr>
        <p:spPr>
          <a:xfrm>
            <a:off x="9179230" y="3050367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335" name="文本框 334"/>
          <p:cNvSpPr txBox="1"/>
          <p:nvPr/>
        </p:nvSpPr>
        <p:spPr>
          <a:xfrm>
            <a:off x="8829829" y="3491476"/>
            <a:ext cx="23150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36" name="Freeform 30"/>
          <p:cNvSpPr>
            <a:spLocks noEditPoints="1"/>
          </p:cNvSpPr>
          <p:nvPr/>
        </p:nvSpPr>
        <p:spPr bwMode="auto">
          <a:xfrm>
            <a:off x="8901932" y="3060012"/>
            <a:ext cx="335491" cy="33336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</a:endParaRPr>
          </a:p>
        </p:txBody>
      </p:sp>
      <p:sp>
        <p:nvSpPr>
          <p:cNvPr id="337" name="文本框 336"/>
          <p:cNvSpPr txBox="1"/>
          <p:nvPr/>
        </p:nvSpPr>
        <p:spPr>
          <a:xfrm>
            <a:off x="4599396" y="509054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344" name="文本框 343"/>
          <p:cNvSpPr txBox="1"/>
          <p:nvPr/>
        </p:nvSpPr>
        <p:spPr>
          <a:xfrm>
            <a:off x="4245265" y="5589938"/>
            <a:ext cx="38153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</a:pP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45" name="Freeform 30"/>
          <p:cNvSpPr>
            <a:spLocks noEditPoints="1"/>
          </p:cNvSpPr>
          <p:nvPr/>
        </p:nvSpPr>
        <p:spPr bwMode="auto">
          <a:xfrm>
            <a:off x="4322098" y="5100191"/>
            <a:ext cx="335491" cy="333361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</a:endParaRPr>
          </a:p>
        </p:txBody>
      </p:sp>
      <p:sp>
        <p:nvSpPr>
          <p:cNvPr id="3" name="椭圆 2"/>
          <p:cNvSpPr/>
          <p:nvPr/>
        </p:nvSpPr>
        <p:spPr>
          <a:xfrm>
            <a:off x="5202000" y="2990496"/>
            <a:ext cx="1302600" cy="1302600"/>
          </a:xfrm>
          <a:prstGeom prst="ellipse">
            <a:avLst/>
          </a:prstGeom>
          <a:noFill/>
          <a:ln w="38100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601823" y="3517692"/>
            <a:ext cx="1191995" cy="1304134"/>
            <a:chOff x="4904005" y="2629962"/>
            <a:chExt cx="2159936" cy="2363135"/>
          </a:xfrm>
        </p:grpSpPr>
        <p:sp>
          <p:nvSpPr>
            <p:cNvPr id="346" name="任意多边形 345"/>
            <p:cNvSpPr/>
            <p:nvPr/>
          </p:nvSpPr>
          <p:spPr>
            <a:xfrm rot="19728588">
              <a:off x="4904005" y="2629962"/>
              <a:ext cx="2159936" cy="23631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8575">
              <a:solidFill>
                <a:srgbClr val="4D4D4D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D4D4D"/>
                </a:solidFill>
              </a:endParaRPr>
            </a:p>
          </p:txBody>
        </p:sp>
        <p:sp>
          <p:nvSpPr>
            <p:cNvPr id="347" name="文本框 346"/>
            <p:cNvSpPr txBox="1"/>
            <p:nvPr/>
          </p:nvSpPr>
          <p:spPr>
            <a:xfrm>
              <a:off x="5233882" y="3224476"/>
              <a:ext cx="1583207" cy="105963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b="1">
                  <a:solidFill>
                    <a:srgbClr val="4D4D4D"/>
                  </a:solidFill>
                  <a:latin typeface="方正静蕾简体" pitchFamily="2" charset="-122"/>
                  <a:ea typeface="方正静蕾简体" pitchFamily="2" charset="-122"/>
                </a:rPr>
                <a:t>35%</a:t>
              </a:r>
              <a:endParaRPr lang="zh-CN" altLang="en-US" sz="32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348" name="椭圆 347"/>
            <p:cNvSpPr/>
            <p:nvPr/>
          </p:nvSpPr>
          <p:spPr>
            <a:xfrm>
              <a:off x="5354400" y="3142896"/>
              <a:ext cx="1302600" cy="1302600"/>
            </a:xfrm>
            <a:prstGeom prst="ellipse">
              <a:avLst/>
            </a:prstGeom>
            <a:noFill/>
            <a:ln w="28575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349" name="组合 348"/>
          <p:cNvGrpSpPr/>
          <p:nvPr/>
        </p:nvGrpSpPr>
        <p:grpSpPr>
          <a:xfrm>
            <a:off x="6875936" y="3212977"/>
            <a:ext cx="1531282" cy="1675340"/>
            <a:chOff x="4904005" y="2629962"/>
            <a:chExt cx="2159936" cy="2363135"/>
          </a:xfrm>
        </p:grpSpPr>
        <p:sp>
          <p:nvSpPr>
            <p:cNvPr id="350" name="任意多边形 349"/>
            <p:cNvSpPr/>
            <p:nvPr/>
          </p:nvSpPr>
          <p:spPr>
            <a:xfrm rot="19728588">
              <a:off x="4904005" y="2629962"/>
              <a:ext cx="2159936" cy="23631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8575">
              <a:solidFill>
                <a:srgbClr val="4D4D4D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4D4D4D"/>
                </a:solidFill>
              </a:endParaRPr>
            </a:p>
          </p:txBody>
        </p:sp>
        <p:sp>
          <p:nvSpPr>
            <p:cNvPr id="351" name="文本框 350"/>
            <p:cNvSpPr txBox="1"/>
            <p:nvPr/>
          </p:nvSpPr>
          <p:spPr>
            <a:xfrm>
              <a:off x="5214096" y="3294946"/>
              <a:ext cx="1583207" cy="99850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4000" b="1">
                  <a:solidFill>
                    <a:srgbClr val="4D4D4D"/>
                  </a:solidFill>
                  <a:latin typeface="方正静蕾简体" pitchFamily="2" charset="-122"/>
                  <a:ea typeface="方正静蕾简体" pitchFamily="2" charset="-122"/>
                </a:rPr>
                <a:t>45%</a:t>
              </a:r>
              <a:endParaRPr lang="zh-CN" altLang="en-US" sz="4000" b="1" dirty="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352" name="椭圆 351"/>
            <p:cNvSpPr/>
            <p:nvPr/>
          </p:nvSpPr>
          <p:spPr>
            <a:xfrm>
              <a:off x="5354400" y="3142896"/>
              <a:ext cx="1302600" cy="1302600"/>
            </a:xfrm>
            <a:prstGeom prst="ellipse">
              <a:avLst/>
            </a:prstGeom>
            <a:noFill/>
            <a:ln w="28575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8" name="任意多边形 7"/>
          <p:cNvSpPr/>
          <p:nvPr/>
        </p:nvSpPr>
        <p:spPr>
          <a:xfrm>
            <a:off x="5152242" y="2267712"/>
            <a:ext cx="743712" cy="1213104"/>
          </a:xfrm>
          <a:custGeom>
            <a:avLst/>
            <a:gdLst>
              <a:gd name="connsiteX0" fmla="*/ 0 w 743712"/>
              <a:gd name="connsiteY0" fmla="*/ 0 h 1213104"/>
              <a:gd name="connsiteX1" fmla="*/ 0 w 743712"/>
              <a:gd name="connsiteY1" fmla="*/ 0 h 1213104"/>
              <a:gd name="connsiteX2" fmla="*/ 347472 w 743712"/>
              <a:gd name="connsiteY2" fmla="*/ 256032 h 1213104"/>
              <a:gd name="connsiteX3" fmla="*/ 609600 w 743712"/>
              <a:gd name="connsiteY3" fmla="*/ 652272 h 1213104"/>
              <a:gd name="connsiteX4" fmla="*/ 731520 w 743712"/>
              <a:gd name="connsiteY4" fmla="*/ 1005840 h 1213104"/>
              <a:gd name="connsiteX5" fmla="*/ 743712 w 743712"/>
              <a:gd name="connsiteY5" fmla="*/ 1213104 h 1213104"/>
              <a:gd name="connsiteX6" fmla="*/ 0 w 743712"/>
              <a:gd name="connsiteY6" fmla="*/ 0 h 1213104"/>
              <a:gd name="connsiteX0-1" fmla="*/ 0 w 743712"/>
              <a:gd name="connsiteY0-2" fmla="*/ 0 h 1213104"/>
              <a:gd name="connsiteX1-3" fmla="*/ 0 w 743712"/>
              <a:gd name="connsiteY1-4" fmla="*/ 0 h 1213104"/>
              <a:gd name="connsiteX2-5" fmla="*/ 347472 w 743712"/>
              <a:gd name="connsiteY2-6" fmla="*/ 256032 h 1213104"/>
              <a:gd name="connsiteX3-7" fmla="*/ 609600 w 743712"/>
              <a:gd name="connsiteY3-8" fmla="*/ 652272 h 1213104"/>
              <a:gd name="connsiteX4-9" fmla="*/ 731520 w 743712"/>
              <a:gd name="connsiteY4-10" fmla="*/ 1005840 h 1213104"/>
              <a:gd name="connsiteX5-11" fmla="*/ 743712 w 743712"/>
              <a:gd name="connsiteY5-12" fmla="*/ 1213104 h 1213104"/>
              <a:gd name="connsiteX6-13" fmla="*/ 91440 w 743712"/>
              <a:gd name="connsiteY6-14" fmla="*/ 91440 h 1213104"/>
              <a:gd name="connsiteX0-15" fmla="*/ 0 w 743712"/>
              <a:gd name="connsiteY0-16" fmla="*/ 0 h 1213104"/>
              <a:gd name="connsiteX1-17" fmla="*/ 0 w 743712"/>
              <a:gd name="connsiteY1-18" fmla="*/ 0 h 1213104"/>
              <a:gd name="connsiteX2-19" fmla="*/ 347472 w 743712"/>
              <a:gd name="connsiteY2-20" fmla="*/ 256032 h 1213104"/>
              <a:gd name="connsiteX3-21" fmla="*/ 609600 w 743712"/>
              <a:gd name="connsiteY3-22" fmla="*/ 652272 h 1213104"/>
              <a:gd name="connsiteX4-23" fmla="*/ 731520 w 743712"/>
              <a:gd name="connsiteY4-24" fmla="*/ 1005840 h 1213104"/>
              <a:gd name="connsiteX5-25" fmla="*/ 743712 w 743712"/>
              <a:gd name="connsiteY5-26" fmla="*/ 1213104 h 1213104"/>
              <a:gd name="connsiteX6-27" fmla="*/ 304800 w 743712"/>
              <a:gd name="connsiteY6-28" fmla="*/ 579120 h 1213104"/>
              <a:gd name="connsiteX0-29" fmla="*/ 0 w 743712"/>
              <a:gd name="connsiteY0-30" fmla="*/ 0 h 1213104"/>
              <a:gd name="connsiteX1-31" fmla="*/ 0 w 743712"/>
              <a:gd name="connsiteY1-32" fmla="*/ 0 h 1213104"/>
              <a:gd name="connsiteX2-33" fmla="*/ 347472 w 743712"/>
              <a:gd name="connsiteY2-34" fmla="*/ 256032 h 1213104"/>
              <a:gd name="connsiteX3-35" fmla="*/ 609600 w 743712"/>
              <a:gd name="connsiteY3-36" fmla="*/ 652272 h 1213104"/>
              <a:gd name="connsiteX4-37" fmla="*/ 731520 w 743712"/>
              <a:gd name="connsiteY4-38" fmla="*/ 1005840 h 1213104"/>
              <a:gd name="connsiteX5-39" fmla="*/ 743712 w 743712"/>
              <a:gd name="connsiteY5-40" fmla="*/ 1213104 h 1213104"/>
              <a:gd name="connsiteX0-41" fmla="*/ 0 w 743712"/>
              <a:gd name="connsiteY0-42" fmla="*/ 0 h 1213104"/>
              <a:gd name="connsiteX1-43" fmla="*/ 0 w 743712"/>
              <a:gd name="connsiteY1-44" fmla="*/ 0 h 1213104"/>
              <a:gd name="connsiteX2-45" fmla="*/ 347472 w 743712"/>
              <a:gd name="connsiteY2-46" fmla="*/ 256032 h 1213104"/>
              <a:gd name="connsiteX3-47" fmla="*/ 609600 w 743712"/>
              <a:gd name="connsiteY3-48" fmla="*/ 652272 h 1213104"/>
              <a:gd name="connsiteX4-49" fmla="*/ 731520 w 743712"/>
              <a:gd name="connsiteY4-50" fmla="*/ 1005840 h 1213104"/>
              <a:gd name="connsiteX5-51" fmla="*/ 743712 w 743712"/>
              <a:gd name="connsiteY5-52" fmla="*/ 1213104 h 1213104"/>
              <a:gd name="connsiteX0-53" fmla="*/ 0 w 743712"/>
              <a:gd name="connsiteY0-54" fmla="*/ 0 h 1213104"/>
              <a:gd name="connsiteX1-55" fmla="*/ 0 w 743712"/>
              <a:gd name="connsiteY1-56" fmla="*/ 0 h 1213104"/>
              <a:gd name="connsiteX2-57" fmla="*/ 362712 w 743712"/>
              <a:gd name="connsiteY2-58" fmla="*/ 267462 h 1213104"/>
              <a:gd name="connsiteX3-59" fmla="*/ 609600 w 743712"/>
              <a:gd name="connsiteY3-60" fmla="*/ 652272 h 1213104"/>
              <a:gd name="connsiteX4-61" fmla="*/ 731520 w 743712"/>
              <a:gd name="connsiteY4-62" fmla="*/ 1005840 h 1213104"/>
              <a:gd name="connsiteX5-63" fmla="*/ 743712 w 743712"/>
              <a:gd name="connsiteY5-64" fmla="*/ 1213104 h 1213104"/>
              <a:gd name="connsiteX0-65" fmla="*/ 0 w 743712"/>
              <a:gd name="connsiteY0-66" fmla="*/ 0 h 1213104"/>
              <a:gd name="connsiteX1-67" fmla="*/ 0 w 743712"/>
              <a:gd name="connsiteY1-68" fmla="*/ 0 h 1213104"/>
              <a:gd name="connsiteX2-69" fmla="*/ 362712 w 743712"/>
              <a:gd name="connsiteY2-70" fmla="*/ 267462 h 1213104"/>
              <a:gd name="connsiteX3-71" fmla="*/ 609600 w 743712"/>
              <a:gd name="connsiteY3-72" fmla="*/ 652272 h 1213104"/>
              <a:gd name="connsiteX4-73" fmla="*/ 731520 w 743712"/>
              <a:gd name="connsiteY4-74" fmla="*/ 1005840 h 1213104"/>
              <a:gd name="connsiteX5-75" fmla="*/ 743712 w 743712"/>
              <a:gd name="connsiteY5-76" fmla="*/ 1213104 h 1213104"/>
              <a:gd name="connsiteX0-77" fmla="*/ 0 w 743712"/>
              <a:gd name="connsiteY0-78" fmla="*/ 0 h 1213104"/>
              <a:gd name="connsiteX1-79" fmla="*/ 0 w 743712"/>
              <a:gd name="connsiteY1-80" fmla="*/ 0 h 1213104"/>
              <a:gd name="connsiteX2-81" fmla="*/ 362712 w 743712"/>
              <a:gd name="connsiteY2-82" fmla="*/ 267462 h 1213104"/>
              <a:gd name="connsiteX3-83" fmla="*/ 609600 w 743712"/>
              <a:gd name="connsiteY3-84" fmla="*/ 652272 h 1213104"/>
              <a:gd name="connsiteX4-85" fmla="*/ 731520 w 743712"/>
              <a:gd name="connsiteY4-86" fmla="*/ 1005840 h 1213104"/>
              <a:gd name="connsiteX5-87" fmla="*/ 743712 w 743712"/>
              <a:gd name="connsiteY5-88" fmla="*/ 1213104 h 1213104"/>
              <a:gd name="connsiteX0-89" fmla="*/ 0 w 743712"/>
              <a:gd name="connsiteY0-90" fmla="*/ 0 h 1213104"/>
              <a:gd name="connsiteX1-91" fmla="*/ 0 w 743712"/>
              <a:gd name="connsiteY1-92" fmla="*/ 0 h 1213104"/>
              <a:gd name="connsiteX2-93" fmla="*/ 362712 w 743712"/>
              <a:gd name="connsiteY2-94" fmla="*/ 267462 h 1213104"/>
              <a:gd name="connsiteX3-95" fmla="*/ 624840 w 743712"/>
              <a:gd name="connsiteY3-96" fmla="*/ 644652 h 1213104"/>
              <a:gd name="connsiteX4-97" fmla="*/ 731520 w 743712"/>
              <a:gd name="connsiteY4-98" fmla="*/ 1005840 h 1213104"/>
              <a:gd name="connsiteX5-99" fmla="*/ 743712 w 743712"/>
              <a:gd name="connsiteY5-100" fmla="*/ 1213104 h 1213104"/>
              <a:gd name="connsiteX0-101" fmla="*/ 0 w 743712"/>
              <a:gd name="connsiteY0-102" fmla="*/ 0 h 1213104"/>
              <a:gd name="connsiteX1-103" fmla="*/ 0 w 743712"/>
              <a:gd name="connsiteY1-104" fmla="*/ 0 h 1213104"/>
              <a:gd name="connsiteX2-105" fmla="*/ 362712 w 743712"/>
              <a:gd name="connsiteY2-106" fmla="*/ 267462 h 1213104"/>
              <a:gd name="connsiteX3-107" fmla="*/ 624840 w 743712"/>
              <a:gd name="connsiteY3-108" fmla="*/ 644652 h 1213104"/>
              <a:gd name="connsiteX4-109" fmla="*/ 731520 w 743712"/>
              <a:gd name="connsiteY4-110" fmla="*/ 1005840 h 1213104"/>
              <a:gd name="connsiteX5-111" fmla="*/ 743712 w 743712"/>
              <a:gd name="connsiteY5-112" fmla="*/ 1213104 h 1213104"/>
              <a:gd name="connsiteX0-113" fmla="*/ 0 w 743712"/>
              <a:gd name="connsiteY0-114" fmla="*/ 0 h 1213104"/>
              <a:gd name="connsiteX1-115" fmla="*/ 0 w 743712"/>
              <a:gd name="connsiteY1-116" fmla="*/ 0 h 1213104"/>
              <a:gd name="connsiteX2-117" fmla="*/ 362712 w 743712"/>
              <a:gd name="connsiteY2-118" fmla="*/ 267462 h 1213104"/>
              <a:gd name="connsiteX3-119" fmla="*/ 624840 w 743712"/>
              <a:gd name="connsiteY3-120" fmla="*/ 644652 h 1213104"/>
              <a:gd name="connsiteX4-121" fmla="*/ 731520 w 743712"/>
              <a:gd name="connsiteY4-122" fmla="*/ 1005840 h 1213104"/>
              <a:gd name="connsiteX5-123" fmla="*/ 743712 w 743712"/>
              <a:gd name="connsiteY5-124" fmla="*/ 1213104 h 1213104"/>
              <a:gd name="connsiteX0-125" fmla="*/ 0 w 746347"/>
              <a:gd name="connsiteY0-126" fmla="*/ 0 h 1213104"/>
              <a:gd name="connsiteX1-127" fmla="*/ 0 w 746347"/>
              <a:gd name="connsiteY1-128" fmla="*/ 0 h 1213104"/>
              <a:gd name="connsiteX2-129" fmla="*/ 362712 w 746347"/>
              <a:gd name="connsiteY2-130" fmla="*/ 267462 h 1213104"/>
              <a:gd name="connsiteX3-131" fmla="*/ 624840 w 746347"/>
              <a:gd name="connsiteY3-132" fmla="*/ 644652 h 1213104"/>
              <a:gd name="connsiteX4-133" fmla="*/ 731520 w 746347"/>
              <a:gd name="connsiteY4-134" fmla="*/ 1005840 h 1213104"/>
              <a:gd name="connsiteX5-135" fmla="*/ 743712 w 746347"/>
              <a:gd name="connsiteY5-136" fmla="*/ 1213104 h 1213104"/>
              <a:gd name="connsiteX0-137" fmla="*/ 0 w 743712"/>
              <a:gd name="connsiteY0-138" fmla="*/ 0 h 1213104"/>
              <a:gd name="connsiteX1-139" fmla="*/ 0 w 743712"/>
              <a:gd name="connsiteY1-140" fmla="*/ 0 h 1213104"/>
              <a:gd name="connsiteX2-141" fmla="*/ 362712 w 743712"/>
              <a:gd name="connsiteY2-142" fmla="*/ 267462 h 1213104"/>
              <a:gd name="connsiteX3-143" fmla="*/ 624840 w 743712"/>
              <a:gd name="connsiteY3-144" fmla="*/ 644652 h 1213104"/>
              <a:gd name="connsiteX4-145" fmla="*/ 720090 w 743712"/>
              <a:gd name="connsiteY4-146" fmla="*/ 914400 h 1213104"/>
              <a:gd name="connsiteX5-147" fmla="*/ 743712 w 743712"/>
              <a:gd name="connsiteY5-148" fmla="*/ 1213104 h 1213104"/>
              <a:gd name="connsiteX0-149" fmla="*/ 0 w 743712"/>
              <a:gd name="connsiteY0-150" fmla="*/ 0 h 1213104"/>
              <a:gd name="connsiteX1-151" fmla="*/ 0 w 743712"/>
              <a:gd name="connsiteY1-152" fmla="*/ 0 h 1213104"/>
              <a:gd name="connsiteX2-153" fmla="*/ 362712 w 743712"/>
              <a:gd name="connsiteY2-154" fmla="*/ 267462 h 1213104"/>
              <a:gd name="connsiteX3-155" fmla="*/ 624840 w 743712"/>
              <a:gd name="connsiteY3-156" fmla="*/ 644652 h 1213104"/>
              <a:gd name="connsiteX4-157" fmla="*/ 720090 w 743712"/>
              <a:gd name="connsiteY4-158" fmla="*/ 914400 h 1213104"/>
              <a:gd name="connsiteX5-159" fmla="*/ 743712 w 743712"/>
              <a:gd name="connsiteY5-160" fmla="*/ 1213104 h 1213104"/>
              <a:gd name="connsiteX0-161" fmla="*/ 0 w 743745"/>
              <a:gd name="connsiteY0-162" fmla="*/ 0 h 1213104"/>
              <a:gd name="connsiteX1-163" fmla="*/ 0 w 743745"/>
              <a:gd name="connsiteY1-164" fmla="*/ 0 h 1213104"/>
              <a:gd name="connsiteX2-165" fmla="*/ 362712 w 743745"/>
              <a:gd name="connsiteY2-166" fmla="*/ 267462 h 1213104"/>
              <a:gd name="connsiteX3-167" fmla="*/ 624840 w 743745"/>
              <a:gd name="connsiteY3-168" fmla="*/ 644652 h 1213104"/>
              <a:gd name="connsiteX4-169" fmla="*/ 720090 w 743745"/>
              <a:gd name="connsiteY4-170" fmla="*/ 914400 h 1213104"/>
              <a:gd name="connsiteX5-171" fmla="*/ 743712 w 743745"/>
              <a:gd name="connsiteY5-172" fmla="*/ 1213104 h 1213104"/>
              <a:gd name="connsiteX0-173" fmla="*/ 0 w 743745"/>
              <a:gd name="connsiteY0-174" fmla="*/ 0 h 1213104"/>
              <a:gd name="connsiteX1-175" fmla="*/ 0 w 743745"/>
              <a:gd name="connsiteY1-176" fmla="*/ 0 h 1213104"/>
              <a:gd name="connsiteX2-177" fmla="*/ 362712 w 743745"/>
              <a:gd name="connsiteY2-178" fmla="*/ 267462 h 1213104"/>
              <a:gd name="connsiteX3-179" fmla="*/ 624840 w 743745"/>
              <a:gd name="connsiteY3-180" fmla="*/ 644652 h 1213104"/>
              <a:gd name="connsiteX4-181" fmla="*/ 720090 w 743745"/>
              <a:gd name="connsiteY4-182" fmla="*/ 914400 h 1213104"/>
              <a:gd name="connsiteX5-183" fmla="*/ 743712 w 743745"/>
              <a:gd name="connsiteY5-184" fmla="*/ 1213104 h 1213104"/>
              <a:gd name="connsiteX0-185" fmla="*/ 0 w 743745"/>
              <a:gd name="connsiteY0-186" fmla="*/ 0 h 1213104"/>
              <a:gd name="connsiteX1-187" fmla="*/ 0 w 743745"/>
              <a:gd name="connsiteY1-188" fmla="*/ 0 h 1213104"/>
              <a:gd name="connsiteX2-189" fmla="*/ 362712 w 743745"/>
              <a:gd name="connsiteY2-190" fmla="*/ 267462 h 1213104"/>
              <a:gd name="connsiteX3-191" fmla="*/ 624840 w 743745"/>
              <a:gd name="connsiteY3-192" fmla="*/ 644652 h 1213104"/>
              <a:gd name="connsiteX4-193" fmla="*/ 720090 w 743745"/>
              <a:gd name="connsiteY4-194" fmla="*/ 914400 h 1213104"/>
              <a:gd name="connsiteX5-195" fmla="*/ 743712 w 743745"/>
              <a:gd name="connsiteY5-196" fmla="*/ 1213104 h 1213104"/>
              <a:gd name="connsiteX0-197" fmla="*/ 0 w 743745"/>
              <a:gd name="connsiteY0-198" fmla="*/ 0 h 1213104"/>
              <a:gd name="connsiteX1-199" fmla="*/ 362712 w 743745"/>
              <a:gd name="connsiteY1-200" fmla="*/ 267462 h 1213104"/>
              <a:gd name="connsiteX2-201" fmla="*/ 624840 w 743745"/>
              <a:gd name="connsiteY2-202" fmla="*/ 644652 h 1213104"/>
              <a:gd name="connsiteX3-203" fmla="*/ 720090 w 743745"/>
              <a:gd name="connsiteY3-204" fmla="*/ 914400 h 1213104"/>
              <a:gd name="connsiteX4-205" fmla="*/ 743712 w 743745"/>
              <a:gd name="connsiteY4-206" fmla="*/ 1213104 h 1213104"/>
              <a:gd name="connsiteX0-207" fmla="*/ 0 w 743745"/>
              <a:gd name="connsiteY0-208" fmla="*/ 0 h 1213104"/>
              <a:gd name="connsiteX1-209" fmla="*/ 362712 w 743745"/>
              <a:gd name="connsiteY1-210" fmla="*/ 267462 h 1213104"/>
              <a:gd name="connsiteX2-211" fmla="*/ 624840 w 743745"/>
              <a:gd name="connsiteY2-212" fmla="*/ 644652 h 1213104"/>
              <a:gd name="connsiteX3-213" fmla="*/ 720090 w 743745"/>
              <a:gd name="connsiteY3-214" fmla="*/ 914400 h 1213104"/>
              <a:gd name="connsiteX4-215" fmla="*/ 743712 w 743745"/>
              <a:gd name="connsiteY4-216" fmla="*/ 1213104 h 1213104"/>
              <a:gd name="connsiteX0-217" fmla="*/ 0 w 743745"/>
              <a:gd name="connsiteY0-218" fmla="*/ 0 h 1213104"/>
              <a:gd name="connsiteX1-219" fmla="*/ 362712 w 743745"/>
              <a:gd name="connsiteY1-220" fmla="*/ 267462 h 1213104"/>
              <a:gd name="connsiteX2-221" fmla="*/ 624840 w 743745"/>
              <a:gd name="connsiteY2-222" fmla="*/ 644652 h 1213104"/>
              <a:gd name="connsiteX3-223" fmla="*/ 720090 w 743745"/>
              <a:gd name="connsiteY3-224" fmla="*/ 914400 h 1213104"/>
              <a:gd name="connsiteX4-225" fmla="*/ 743712 w 743745"/>
              <a:gd name="connsiteY4-226" fmla="*/ 1213104 h 1213104"/>
              <a:gd name="connsiteX0-227" fmla="*/ 0 w 743745"/>
              <a:gd name="connsiteY0-228" fmla="*/ 0 h 1213104"/>
              <a:gd name="connsiteX1-229" fmla="*/ 362712 w 743745"/>
              <a:gd name="connsiteY1-230" fmla="*/ 267462 h 1213104"/>
              <a:gd name="connsiteX2-231" fmla="*/ 624840 w 743745"/>
              <a:gd name="connsiteY2-232" fmla="*/ 644652 h 1213104"/>
              <a:gd name="connsiteX3-233" fmla="*/ 720090 w 743745"/>
              <a:gd name="connsiteY3-234" fmla="*/ 914400 h 1213104"/>
              <a:gd name="connsiteX4-235" fmla="*/ 743712 w 743745"/>
              <a:gd name="connsiteY4-236" fmla="*/ 1213104 h 1213104"/>
              <a:gd name="connsiteX0-237" fmla="*/ 0 w 743745"/>
              <a:gd name="connsiteY0-238" fmla="*/ 0 h 1213104"/>
              <a:gd name="connsiteX1-239" fmla="*/ 362712 w 743745"/>
              <a:gd name="connsiteY1-240" fmla="*/ 267462 h 1213104"/>
              <a:gd name="connsiteX2-241" fmla="*/ 624840 w 743745"/>
              <a:gd name="connsiteY2-242" fmla="*/ 644652 h 1213104"/>
              <a:gd name="connsiteX3-243" fmla="*/ 720090 w 743745"/>
              <a:gd name="connsiteY3-244" fmla="*/ 914400 h 1213104"/>
              <a:gd name="connsiteX4-245" fmla="*/ 743712 w 743745"/>
              <a:gd name="connsiteY4-246" fmla="*/ 1213104 h 1213104"/>
              <a:gd name="connsiteX0-247" fmla="*/ 0 w 743745"/>
              <a:gd name="connsiteY0-248" fmla="*/ 0 h 1213104"/>
              <a:gd name="connsiteX1-249" fmla="*/ 362712 w 743745"/>
              <a:gd name="connsiteY1-250" fmla="*/ 267462 h 1213104"/>
              <a:gd name="connsiteX2-251" fmla="*/ 624840 w 743745"/>
              <a:gd name="connsiteY2-252" fmla="*/ 644652 h 1213104"/>
              <a:gd name="connsiteX3-253" fmla="*/ 720090 w 743745"/>
              <a:gd name="connsiteY3-254" fmla="*/ 914400 h 1213104"/>
              <a:gd name="connsiteX4-255" fmla="*/ 743712 w 743745"/>
              <a:gd name="connsiteY4-256" fmla="*/ 1213104 h 1213104"/>
              <a:gd name="connsiteX0-257" fmla="*/ 0 w 743712"/>
              <a:gd name="connsiteY0-258" fmla="*/ 0 h 1213104"/>
              <a:gd name="connsiteX1-259" fmla="*/ 362712 w 743712"/>
              <a:gd name="connsiteY1-260" fmla="*/ 267462 h 1213104"/>
              <a:gd name="connsiteX2-261" fmla="*/ 624840 w 743712"/>
              <a:gd name="connsiteY2-262" fmla="*/ 644652 h 1213104"/>
              <a:gd name="connsiteX3-263" fmla="*/ 720090 w 743712"/>
              <a:gd name="connsiteY3-264" fmla="*/ 914400 h 1213104"/>
              <a:gd name="connsiteX4-265" fmla="*/ 743712 w 743712"/>
              <a:gd name="connsiteY4-266" fmla="*/ 1213104 h 1213104"/>
              <a:gd name="connsiteX0-267" fmla="*/ 0 w 744030"/>
              <a:gd name="connsiteY0-268" fmla="*/ 0 h 1213104"/>
              <a:gd name="connsiteX1-269" fmla="*/ 362712 w 744030"/>
              <a:gd name="connsiteY1-270" fmla="*/ 267462 h 1213104"/>
              <a:gd name="connsiteX2-271" fmla="*/ 624840 w 744030"/>
              <a:gd name="connsiteY2-272" fmla="*/ 644652 h 1213104"/>
              <a:gd name="connsiteX3-273" fmla="*/ 735330 w 744030"/>
              <a:gd name="connsiteY3-274" fmla="*/ 925830 h 1213104"/>
              <a:gd name="connsiteX4-275" fmla="*/ 743712 w 744030"/>
              <a:gd name="connsiteY4-276" fmla="*/ 1213104 h 1213104"/>
              <a:gd name="connsiteX0-277" fmla="*/ 0 w 743712"/>
              <a:gd name="connsiteY0-278" fmla="*/ 0 h 1213104"/>
              <a:gd name="connsiteX1-279" fmla="*/ 362712 w 743712"/>
              <a:gd name="connsiteY1-280" fmla="*/ 267462 h 1213104"/>
              <a:gd name="connsiteX2-281" fmla="*/ 624840 w 743712"/>
              <a:gd name="connsiteY2-282" fmla="*/ 644652 h 1213104"/>
              <a:gd name="connsiteX3-283" fmla="*/ 727710 w 743712"/>
              <a:gd name="connsiteY3-284" fmla="*/ 931545 h 1213104"/>
              <a:gd name="connsiteX4-285" fmla="*/ 743712 w 743712"/>
              <a:gd name="connsiteY4-286" fmla="*/ 1213104 h 121310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743712" h="1213104">
                <a:moveTo>
                  <a:pt x="0" y="0"/>
                </a:moveTo>
                <a:cubicBezTo>
                  <a:pt x="132334" y="66294"/>
                  <a:pt x="258572" y="160020"/>
                  <a:pt x="362712" y="267462"/>
                </a:cubicBezTo>
                <a:cubicBezTo>
                  <a:pt x="466852" y="374904"/>
                  <a:pt x="564007" y="533971"/>
                  <a:pt x="624840" y="644652"/>
                </a:cubicBezTo>
                <a:cubicBezTo>
                  <a:pt x="685673" y="755333"/>
                  <a:pt x="716026" y="847217"/>
                  <a:pt x="727710" y="931545"/>
                </a:cubicBezTo>
                <a:cubicBezTo>
                  <a:pt x="739394" y="1015873"/>
                  <a:pt x="743458" y="1048766"/>
                  <a:pt x="743712" y="1213104"/>
                </a:cubicBezTo>
              </a:path>
            </a:pathLst>
          </a:custGeom>
          <a:noFill/>
          <a:ln w="19050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353" name="任意多边形 352"/>
          <p:cNvSpPr/>
          <p:nvPr/>
        </p:nvSpPr>
        <p:spPr>
          <a:xfrm>
            <a:off x="5230621" y="2218860"/>
            <a:ext cx="937387" cy="1197229"/>
          </a:xfrm>
          <a:custGeom>
            <a:avLst/>
            <a:gdLst>
              <a:gd name="connsiteX0" fmla="*/ 0 w 743712"/>
              <a:gd name="connsiteY0" fmla="*/ 0 h 1213104"/>
              <a:gd name="connsiteX1" fmla="*/ 0 w 743712"/>
              <a:gd name="connsiteY1" fmla="*/ 0 h 1213104"/>
              <a:gd name="connsiteX2" fmla="*/ 347472 w 743712"/>
              <a:gd name="connsiteY2" fmla="*/ 256032 h 1213104"/>
              <a:gd name="connsiteX3" fmla="*/ 609600 w 743712"/>
              <a:gd name="connsiteY3" fmla="*/ 652272 h 1213104"/>
              <a:gd name="connsiteX4" fmla="*/ 731520 w 743712"/>
              <a:gd name="connsiteY4" fmla="*/ 1005840 h 1213104"/>
              <a:gd name="connsiteX5" fmla="*/ 743712 w 743712"/>
              <a:gd name="connsiteY5" fmla="*/ 1213104 h 1213104"/>
              <a:gd name="connsiteX6" fmla="*/ 0 w 743712"/>
              <a:gd name="connsiteY6" fmla="*/ 0 h 1213104"/>
              <a:gd name="connsiteX0-1" fmla="*/ 0 w 743712"/>
              <a:gd name="connsiteY0-2" fmla="*/ 0 h 1213104"/>
              <a:gd name="connsiteX1-3" fmla="*/ 0 w 743712"/>
              <a:gd name="connsiteY1-4" fmla="*/ 0 h 1213104"/>
              <a:gd name="connsiteX2-5" fmla="*/ 347472 w 743712"/>
              <a:gd name="connsiteY2-6" fmla="*/ 256032 h 1213104"/>
              <a:gd name="connsiteX3-7" fmla="*/ 609600 w 743712"/>
              <a:gd name="connsiteY3-8" fmla="*/ 652272 h 1213104"/>
              <a:gd name="connsiteX4-9" fmla="*/ 731520 w 743712"/>
              <a:gd name="connsiteY4-10" fmla="*/ 1005840 h 1213104"/>
              <a:gd name="connsiteX5-11" fmla="*/ 743712 w 743712"/>
              <a:gd name="connsiteY5-12" fmla="*/ 1213104 h 1213104"/>
              <a:gd name="connsiteX6-13" fmla="*/ 91440 w 743712"/>
              <a:gd name="connsiteY6-14" fmla="*/ 91440 h 1213104"/>
              <a:gd name="connsiteX0-15" fmla="*/ 0 w 743712"/>
              <a:gd name="connsiteY0-16" fmla="*/ 0 h 1213104"/>
              <a:gd name="connsiteX1-17" fmla="*/ 0 w 743712"/>
              <a:gd name="connsiteY1-18" fmla="*/ 0 h 1213104"/>
              <a:gd name="connsiteX2-19" fmla="*/ 347472 w 743712"/>
              <a:gd name="connsiteY2-20" fmla="*/ 256032 h 1213104"/>
              <a:gd name="connsiteX3-21" fmla="*/ 609600 w 743712"/>
              <a:gd name="connsiteY3-22" fmla="*/ 652272 h 1213104"/>
              <a:gd name="connsiteX4-23" fmla="*/ 731520 w 743712"/>
              <a:gd name="connsiteY4-24" fmla="*/ 1005840 h 1213104"/>
              <a:gd name="connsiteX5-25" fmla="*/ 743712 w 743712"/>
              <a:gd name="connsiteY5-26" fmla="*/ 1213104 h 1213104"/>
              <a:gd name="connsiteX6-27" fmla="*/ 304800 w 743712"/>
              <a:gd name="connsiteY6-28" fmla="*/ 579120 h 1213104"/>
              <a:gd name="connsiteX0-29" fmla="*/ 0 w 743712"/>
              <a:gd name="connsiteY0-30" fmla="*/ 0 h 1213104"/>
              <a:gd name="connsiteX1-31" fmla="*/ 0 w 743712"/>
              <a:gd name="connsiteY1-32" fmla="*/ 0 h 1213104"/>
              <a:gd name="connsiteX2-33" fmla="*/ 347472 w 743712"/>
              <a:gd name="connsiteY2-34" fmla="*/ 256032 h 1213104"/>
              <a:gd name="connsiteX3-35" fmla="*/ 609600 w 743712"/>
              <a:gd name="connsiteY3-36" fmla="*/ 652272 h 1213104"/>
              <a:gd name="connsiteX4-37" fmla="*/ 731520 w 743712"/>
              <a:gd name="connsiteY4-38" fmla="*/ 1005840 h 1213104"/>
              <a:gd name="connsiteX5-39" fmla="*/ 743712 w 743712"/>
              <a:gd name="connsiteY5-40" fmla="*/ 1213104 h 1213104"/>
              <a:gd name="connsiteX0-41" fmla="*/ 0 w 743712"/>
              <a:gd name="connsiteY0-42" fmla="*/ 0 h 1213104"/>
              <a:gd name="connsiteX1-43" fmla="*/ 0 w 743712"/>
              <a:gd name="connsiteY1-44" fmla="*/ 0 h 1213104"/>
              <a:gd name="connsiteX2-45" fmla="*/ 347472 w 743712"/>
              <a:gd name="connsiteY2-46" fmla="*/ 256032 h 1213104"/>
              <a:gd name="connsiteX3-47" fmla="*/ 609600 w 743712"/>
              <a:gd name="connsiteY3-48" fmla="*/ 652272 h 1213104"/>
              <a:gd name="connsiteX4-49" fmla="*/ 731520 w 743712"/>
              <a:gd name="connsiteY4-50" fmla="*/ 1005840 h 1213104"/>
              <a:gd name="connsiteX5-51" fmla="*/ 743712 w 743712"/>
              <a:gd name="connsiteY5-52" fmla="*/ 1213104 h 1213104"/>
              <a:gd name="connsiteX0-53" fmla="*/ 0 w 743712"/>
              <a:gd name="connsiteY0-54" fmla="*/ 0 h 1213104"/>
              <a:gd name="connsiteX1-55" fmla="*/ 0 w 743712"/>
              <a:gd name="connsiteY1-56" fmla="*/ 0 h 1213104"/>
              <a:gd name="connsiteX2-57" fmla="*/ 362712 w 743712"/>
              <a:gd name="connsiteY2-58" fmla="*/ 267462 h 1213104"/>
              <a:gd name="connsiteX3-59" fmla="*/ 609600 w 743712"/>
              <a:gd name="connsiteY3-60" fmla="*/ 652272 h 1213104"/>
              <a:gd name="connsiteX4-61" fmla="*/ 731520 w 743712"/>
              <a:gd name="connsiteY4-62" fmla="*/ 1005840 h 1213104"/>
              <a:gd name="connsiteX5-63" fmla="*/ 743712 w 743712"/>
              <a:gd name="connsiteY5-64" fmla="*/ 1213104 h 1213104"/>
              <a:gd name="connsiteX0-65" fmla="*/ 0 w 743712"/>
              <a:gd name="connsiteY0-66" fmla="*/ 0 h 1213104"/>
              <a:gd name="connsiteX1-67" fmla="*/ 0 w 743712"/>
              <a:gd name="connsiteY1-68" fmla="*/ 0 h 1213104"/>
              <a:gd name="connsiteX2-69" fmla="*/ 362712 w 743712"/>
              <a:gd name="connsiteY2-70" fmla="*/ 267462 h 1213104"/>
              <a:gd name="connsiteX3-71" fmla="*/ 609600 w 743712"/>
              <a:gd name="connsiteY3-72" fmla="*/ 652272 h 1213104"/>
              <a:gd name="connsiteX4-73" fmla="*/ 731520 w 743712"/>
              <a:gd name="connsiteY4-74" fmla="*/ 1005840 h 1213104"/>
              <a:gd name="connsiteX5-75" fmla="*/ 743712 w 743712"/>
              <a:gd name="connsiteY5-76" fmla="*/ 1213104 h 1213104"/>
              <a:gd name="connsiteX0-77" fmla="*/ 0 w 743712"/>
              <a:gd name="connsiteY0-78" fmla="*/ 0 h 1213104"/>
              <a:gd name="connsiteX1-79" fmla="*/ 0 w 743712"/>
              <a:gd name="connsiteY1-80" fmla="*/ 0 h 1213104"/>
              <a:gd name="connsiteX2-81" fmla="*/ 362712 w 743712"/>
              <a:gd name="connsiteY2-82" fmla="*/ 267462 h 1213104"/>
              <a:gd name="connsiteX3-83" fmla="*/ 609600 w 743712"/>
              <a:gd name="connsiteY3-84" fmla="*/ 652272 h 1213104"/>
              <a:gd name="connsiteX4-85" fmla="*/ 731520 w 743712"/>
              <a:gd name="connsiteY4-86" fmla="*/ 1005840 h 1213104"/>
              <a:gd name="connsiteX5-87" fmla="*/ 743712 w 743712"/>
              <a:gd name="connsiteY5-88" fmla="*/ 1213104 h 1213104"/>
              <a:gd name="connsiteX0-89" fmla="*/ 0 w 743712"/>
              <a:gd name="connsiteY0-90" fmla="*/ 0 h 1213104"/>
              <a:gd name="connsiteX1-91" fmla="*/ 0 w 743712"/>
              <a:gd name="connsiteY1-92" fmla="*/ 0 h 1213104"/>
              <a:gd name="connsiteX2-93" fmla="*/ 362712 w 743712"/>
              <a:gd name="connsiteY2-94" fmla="*/ 267462 h 1213104"/>
              <a:gd name="connsiteX3-95" fmla="*/ 624840 w 743712"/>
              <a:gd name="connsiteY3-96" fmla="*/ 644652 h 1213104"/>
              <a:gd name="connsiteX4-97" fmla="*/ 731520 w 743712"/>
              <a:gd name="connsiteY4-98" fmla="*/ 1005840 h 1213104"/>
              <a:gd name="connsiteX5-99" fmla="*/ 743712 w 743712"/>
              <a:gd name="connsiteY5-100" fmla="*/ 1213104 h 1213104"/>
              <a:gd name="connsiteX0-101" fmla="*/ 0 w 743712"/>
              <a:gd name="connsiteY0-102" fmla="*/ 0 h 1213104"/>
              <a:gd name="connsiteX1-103" fmla="*/ 0 w 743712"/>
              <a:gd name="connsiteY1-104" fmla="*/ 0 h 1213104"/>
              <a:gd name="connsiteX2-105" fmla="*/ 362712 w 743712"/>
              <a:gd name="connsiteY2-106" fmla="*/ 267462 h 1213104"/>
              <a:gd name="connsiteX3-107" fmla="*/ 624840 w 743712"/>
              <a:gd name="connsiteY3-108" fmla="*/ 644652 h 1213104"/>
              <a:gd name="connsiteX4-109" fmla="*/ 731520 w 743712"/>
              <a:gd name="connsiteY4-110" fmla="*/ 1005840 h 1213104"/>
              <a:gd name="connsiteX5-111" fmla="*/ 743712 w 743712"/>
              <a:gd name="connsiteY5-112" fmla="*/ 1213104 h 1213104"/>
              <a:gd name="connsiteX0-113" fmla="*/ 0 w 743712"/>
              <a:gd name="connsiteY0-114" fmla="*/ 0 h 1213104"/>
              <a:gd name="connsiteX1-115" fmla="*/ 0 w 743712"/>
              <a:gd name="connsiteY1-116" fmla="*/ 0 h 1213104"/>
              <a:gd name="connsiteX2-117" fmla="*/ 362712 w 743712"/>
              <a:gd name="connsiteY2-118" fmla="*/ 267462 h 1213104"/>
              <a:gd name="connsiteX3-119" fmla="*/ 624840 w 743712"/>
              <a:gd name="connsiteY3-120" fmla="*/ 644652 h 1213104"/>
              <a:gd name="connsiteX4-121" fmla="*/ 731520 w 743712"/>
              <a:gd name="connsiteY4-122" fmla="*/ 1005840 h 1213104"/>
              <a:gd name="connsiteX5-123" fmla="*/ 743712 w 743712"/>
              <a:gd name="connsiteY5-124" fmla="*/ 1213104 h 1213104"/>
              <a:gd name="connsiteX0-125" fmla="*/ 0 w 746347"/>
              <a:gd name="connsiteY0-126" fmla="*/ 0 h 1213104"/>
              <a:gd name="connsiteX1-127" fmla="*/ 0 w 746347"/>
              <a:gd name="connsiteY1-128" fmla="*/ 0 h 1213104"/>
              <a:gd name="connsiteX2-129" fmla="*/ 362712 w 746347"/>
              <a:gd name="connsiteY2-130" fmla="*/ 267462 h 1213104"/>
              <a:gd name="connsiteX3-131" fmla="*/ 624840 w 746347"/>
              <a:gd name="connsiteY3-132" fmla="*/ 644652 h 1213104"/>
              <a:gd name="connsiteX4-133" fmla="*/ 731520 w 746347"/>
              <a:gd name="connsiteY4-134" fmla="*/ 1005840 h 1213104"/>
              <a:gd name="connsiteX5-135" fmla="*/ 743712 w 746347"/>
              <a:gd name="connsiteY5-136" fmla="*/ 1213104 h 1213104"/>
              <a:gd name="connsiteX0-137" fmla="*/ 0 w 743712"/>
              <a:gd name="connsiteY0-138" fmla="*/ 0 h 1213104"/>
              <a:gd name="connsiteX1-139" fmla="*/ 0 w 743712"/>
              <a:gd name="connsiteY1-140" fmla="*/ 0 h 1213104"/>
              <a:gd name="connsiteX2-141" fmla="*/ 362712 w 743712"/>
              <a:gd name="connsiteY2-142" fmla="*/ 267462 h 1213104"/>
              <a:gd name="connsiteX3-143" fmla="*/ 624840 w 743712"/>
              <a:gd name="connsiteY3-144" fmla="*/ 644652 h 1213104"/>
              <a:gd name="connsiteX4-145" fmla="*/ 720090 w 743712"/>
              <a:gd name="connsiteY4-146" fmla="*/ 914400 h 1213104"/>
              <a:gd name="connsiteX5-147" fmla="*/ 743712 w 743712"/>
              <a:gd name="connsiteY5-148" fmla="*/ 1213104 h 1213104"/>
              <a:gd name="connsiteX0-149" fmla="*/ 0 w 743712"/>
              <a:gd name="connsiteY0-150" fmla="*/ 0 h 1213104"/>
              <a:gd name="connsiteX1-151" fmla="*/ 0 w 743712"/>
              <a:gd name="connsiteY1-152" fmla="*/ 0 h 1213104"/>
              <a:gd name="connsiteX2-153" fmla="*/ 362712 w 743712"/>
              <a:gd name="connsiteY2-154" fmla="*/ 267462 h 1213104"/>
              <a:gd name="connsiteX3-155" fmla="*/ 624840 w 743712"/>
              <a:gd name="connsiteY3-156" fmla="*/ 644652 h 1213104"/>
              <a:gd name="connsiteX4-157" fmla="*/ 720090 w 743712"/>
              <a:gd name="connsiteY4-158" fmla="*/ 914400 h 1213104"/>
              <a:gd name="connsiteX5-159" fmla="*/ 743712 w 743712"/>
              <a:gd name="connsiteY5-160" fmla="*/ 1213104 h 1213104"/>
              <a:gd name="connsiteX0-161" fmla="*/ 0 w 743745"/>
              <a:gd name="connsiteY0-162" fmla="*/ 0 h 1213104"/>
              <a:gd name="connsiteX1-163" fmla="*/ 0 w 743745"/>
              <a:gd name="connsiteY1-164" fmla="*/ 0 h 1213104"/>
              <a:gd name="connsiteX2-165" fmla="*/ 362712 w 743745"/>
              <a:gd name="connsiteY2-166" fmla="*/ 267462 h 1213104"/>
              <a:gd name="connsiteX3-167" fmla="*/ 624840 w 743745"/>
              <a:gd name="connsiteY3-168" fmla="*/ 644652 h 1213104"/>
              <a:gd name="connsiteX4-169" fmla="*/ 720090 w 743745"/>
              <a:gd name="connsiteY4-170" fmla="*/ 914400 h 1213104"/>
              <a:gd name="connsiteX5-171" fmla="*/ 743712 w 743745"/>
              <a:gd name="connsiteY5-172" fmla="*/ 1213104 h 1213104"/>
              <a:gd name="connsiteX0-173" fmla="*/ 0 w 743745"/>
              <a:gd name="connsiteY0-174" fmla="*/ 0 h 1213104"/>
              <a:gd name="connsiteX1-175" fmla="*/ 0 w 743745"/>
              <a:gd name="connsiteY1-176" fmla="*/ 0 h 1213104"/>
              <a:gd name="connsiteX2-177" fmla="*/ 362712 w 743745"/>
              <a:gd name="connsiteY2-178" fmla="*/ 267462 h 1213104"/>
              <a:gd name="connsiteX3-179" fmla="*/ 624840 w 743745"/>
              <a:gd name="connsiteY3-180" fmla="*/ 644652 h 1213104"/>
              <a:gd name="connsiteX4-181" fmla="*/ 720090 w 743745"/>
              <a:gd name="connsiteY4-182" fmla="*/ 914400 h 1213104"/>
              <a:gd name="connsiteX5-183" fmla="*/ 743712 w 743745"/>
              <a:gd name="connsiteY5-184" fmla="*/ 1213104 h 1213104"/>
              <a:gd name="connsiteX0-185" fmla="*/ 0 w 743745"/>
              <a:gd name="connsiteY0-186" fmla="*/ 0 h 1213104"/>
              <a:gd name="connsiteX1-187" fmla="*/ 0 w 743745"/>
              <a:gd name="connsiteY1-188" fmla="*/ 0 h 1213104"/>
              <a:gd name="connsiteX2-189" fmla="*/ 362712 w 743745"/>
              <a:gd name="connsiteY2-190" fmla="*/ 267462 h 1213104"/>
              <a:gd name="connsiteX3-191" fmla="*/ 624840 w 743745"/>
              <a:gd name="connsiteY3-192" fmla="*/ 644652 h 1213104"/>
              <a:gd name="connsiteX4-193" fmla="*/ 720090 w 743745"/>
              <a:gd name="connsiteY4-194" fmla="*/ 914400 h 1213104"/>
              <a:gd name="connsiteX5-195" fmla="*/ 743712 w 743745"/>
              <a:gd name="connsiteY5-196" fmla="*/ 1213104 h 1213104"/>
              <a:gd name="connsiteX0-197" fmla="*/ 0 w 743745"/>
              <a:gd name="connsiteY0-198" fmla="*/ 0 h 1213104"/>
              <a:gd name="connsiteX1-199" fmla="*/ 362712 w 743745"/>
              <a:gd name="connsiteY1-200" fmla="*/ 267462 h 1213104"/>
              <a:gd name="connsiteX2-201" fmla="*/ 624840 w 743745"/>
              <a:gd name="connsiteY2-202" fmla="*/ 644652 h 1213104"/>
              <a:gd name="connsiteX3-203" fmla="*/ 720090 w 743745"/>
              <a:gd name="connsiteY3-204" fmla="*/ 914400 h 1213104"/>
              <a:gd name="connsiteX4-205" fmla="*/ 743712 w 743745"/>
              <a:gd name="connsiteY4-206" fmla="*/ 1213104 h 1213104"/>
              <a:gd name="connsiteX0-207" fmla="*/ 0 w 743745"/>
              <a:gd name="connsiteY0-208" fmla="*/ 0 h 1213104"/>
              <a:gd name="connsiteX1-209" fmla="*/ 362712 w 743745"/>
              <a:gd name="connsiteY1-210" fmla="*/ 267462 h 1213104"/>
              <a:gd name="connsiteX2-211" fmla="*/ 624840 w 743745"/>
              <a:gd name="connsiteY2-212" fmla="*/ 644652 h 1213104"/>
              <a:gd name="connsiteX3-213" fmla="*/ 720090 w 743745"/>
              <a:gd name="connsiteY3-214" fmla="*/ 914400 h 1213104"/>
              <a:gd name="connsiteX4-215" fmla="*/ 743712 w 743745"/>
              <a:gd name="connsiteY4-216" fmla="*/ 1213104 h 1213104"/>
              <a:gd name="connsiteX0-217" fmla="*/ 0 w 743745"/>
              <a:gd name="connsiteY0-218" fmla="*/ 0 h 1213104"/>
              <a:gd name="connsiteX1-219" fmla="*/ 362712 w 743745"/>
              <a:gd name="connsiteY1-220" fmla="*/ 267462 h 1213104"/>
              <a:gd name="connsiteX2-221" fmla="*/ 624840 w 743745"/>
              <a:gd name="connsiteY2-222" fmla="*/ 644652 h 1213104"/>
              <a:gd name="connsiteX3-223" fmla="*/ 720090 w 743745"/>
              <a:gd name="connsiteY3-224" fmla="*/ 914400 h 1213104"/>
              <a:gd name="connsiteX4-225" fmla="*/ 743712 w 743745"/>
              <a:gd name="connsiteY4-226" fmla="*/ 1213104 h 1213104"/>
              <a:gd name="connsiteX0-227" fmla="*/ 0 w 743745"/>
              <a:gd name="connsiteY0-228" fmla="*/ 0 h 1213104"/>
              <a:gd name="connsiteX1-229" fmla="*/ 362712 w 743745"/>
              <a:gd name="connsiteY1-230" fmla="*/ 267462 h 1213104"/>
              <a:gd name="connsiteX2-231" fmla="*/ 624840 w 743745"/>
              <a:gd name="connsiteY2-232" fmla="*/ 644652 h 1213104"/>
              <a:gd name="connsiteX3-233" fmla="*/ 720090 w 743745"/>
              <a:gd name="connsiteY3-234" fmla="*/ 914400 h 1213104"/>
              <a:gd name="connsiteX4-235" fmla="*/ 743712 w 743745"/>
              <a:gd name="connsiteY4-236" fmla="*/ 1213104 h 1213104"/>
              <a:gd name="connsiteX0-237" fmla="*/ 0 w 743745"/>
              <a:gd name="connsiteY0-238" fmla="*/ 0 h 1213104"/>
              <a:gd name="connsiteX1-239" fmla="*/ 362712 w 743745"/>
              <a:gd name="connsiteY1-240" fmla="*/ 267462 h 1213104"/>
              <a:gd name="connsiteX2-241" fmla="*/ 624840 w 743745"/>
              <a:gd name="connsiteY2-242" fmla="*/ 644652 h 1213104"/>
              <a:gd name="connsiteX3-243" fmla="*/ 720090 w 743745"/>
              <a:gd name="connsiteY3-244" fmla="*/ 914400 h 1213104"/>
              <a:gd name="connsiteX4-245" fmla="*/ 743712 w 743745"/>
              <a:gd name="connsiteY4-246" fmla="*/ 1213104 h 1213104"/>
              <a:gd name="connsiteX0-247" fmla="*/ 0 w 743745"/>
              <a:gd name="connsiteY0-248" fmla="*/ 0 h 1213104"/>
              <a:gd name="connsiteX1-249" fmla="*/ 362712 w 743745"/>
              <a:gd name="connsiteY1-250" fmla="*/ 267462 h 1213104"/>
              <a:gd name="connsiteX2-251" fmla="*/ 624840 w 743745"/>
              <a:gd name="connsiteY2-252" fmla="*/ 644652 h 1213104"/>
              <a:gd name="connsiteX3-253" fmla="*/ 720090 w 743745"/>
              <a:gd name="connsiteY3-254" fmla="*/ 914400 h 1213104"/>
              <a:gd name="connsiteX4-255" fmla="*/ 743712 w 743745"/>
              <a:gd name="connsiteY4-256" fmla="*/ 1213104 h 1213104"/>
              <a:gd name="connsiteX0-257" fmla="*/ 0 w 743712"/>
              <a:gd name="connsiteY0-258" fmla="*/ 0 h 1213104"/>
              <a:gd name="connsiteX1-259" fmla="*/ 362712 w 743712"/>
              <a:gd name="connsiteY1-260" fmla="*/ 267462 h 1213104"/>
              <a:gd name="connsiteX2-261" fmla="*/ 624840 w 743712"/>
              <a:gd name="connsiteY2-262" fmla="*/ 644652 h 1213104"/>
              <a:gd name="connsiteX3-263" fmla="*/ 720090 w 743712"/>
              <a:gd name="connsiteY3-264" fmla="*/ 914400 h 1213104"/>
              <a:gd name="connsiteX4-265" fmla="*/ 743712 w 743712"/>
              <a:gd name="connsiteY4-266" fmla="*/ 1213104 h 1213104"/>
              <a:gd name="connsiteX0-267" fmla="*/ 0 w 744030"/>
              <a:gd name="connsiteY0-268" fmla="*/ 0 h 1213104"/>
              <a:gd name="connsiteX1-269" fmla="*/ 362712 w 744030"/>
              <a:gd name="connsiteY1-270" fmla="*/ 267462 h 1213104"/>
              <a:gd name="connsiteX2-271" fmla="*/ 624840 w 744030"/>
              <a:gd name="connsiteY2-272" fmla="*/ 644652 h 1213104"/>
              <a:gd name="connsiteX3-273" fmla="*/ 735330 w 744030"/>
              <a:gd name="connsiteY3-274" fmla="*/ 925830 h 1213104"/>
              <a:gd name="connsiteX4-275" fmla="*/ 743712 w 744030"/>
              <a:gd name="connsiteY4-276" fmla="*/ 1213104 h 1213104"/>
              <a:gd name="connsiteX0-277" fmla="*/ 0 w 743712"/>
              <a:gd name="connsiteY0-278" fmla="*/ 0 h 1213104"/>
              <a:gd name="connsiteX1-279" fmla="*/ 362712 w 743712"/>
              <a:gd name="connsiteY1-280" fmla="*/ 267462 h 1213104"/>
              <a:gd name="connsiteX2-281" fmla="*/ 624840 w 743712"/>
              <a:gd name="connsiteY2-282" fmla="*/ 644652 h 1213104"/>
              <a:gd name="connsiteX3-283" fmla="*/ 727710 w 743712"/>
              <a:gd name="connsiteY3-284" fmla="*/ 931545 h 1213104"/>
              <a:gd name="connsiteX4-285" fmla="*/ 743712 w 743712"/>
              <a:gd name="connsiteY4-286" fmla="*/ 1213104 h 1213104"/>
              <a:gd name="connsiteX0-287" fmla="*/ 0 w 865632"/>
              <a:gd name="connsiteY0-288" fmla="*/ 0 h 1233424"/>
              <a:gd name="connsiteX1-289" fmla="*/ 362712 w 865632"/>
              <a:gd name="connsiteY1-290" fmla="*/ 267462 h 1233424"/>
              <a:gd name="connsiteX2-291" fmla="*/ 624840 w 865632"/>
              <a:gd name="connsiteY2-292" fmla="*/ 644652 h 1233424"/>
              <a:gd name="connsiteX3-293" fmla="*/ 727710 w 865632"/>
              <a:gd name="connsiteY3-294" fmla="*/ 931545 h 1233424"/>
              <a:gd name="connsiteX4-295" fmla="*/ 865632 w 865632"/>
              <a:gd name="connsiteY4-296" fmla="*/ 1233424 h 1233424"/>
              <a:gd name="connsiteX0-297" fmla="*/ 0 w 865632"/>
              <a:gd name="connsiteY0-298" fmla="*/ 0 h 1233424"/>
              <a:gd name="connsiteX1-299" fmla="*/ 362712 w 865632"/>
              <a:gd name="connsiteY1-300" fmla="*/ 267462 h 1233424"/>
              <a:gd name="connsiteX2-301" fmla="*/ 624840 w 865632"/>
              <a:gd name="connsiteY2-302" fmla="*/ 644652 h 1233424"/>
              <a:gd name="connsiteX3-303" fmla="*/ 814070 w 865632"/>
              <a:gd name="connsiteY3-304" fmla="*/ 911225 h 1233424"/>
              <a:gd name="connsiteX4-305" fmla="*/ 865632 w 865632"/>
              <a:gd name="connsiteY4-306" fmla="*/ 1233424 h 1233424"/>
              <a:gd name="connsiteX0-307" fmla="*/ 0 w 865632"/>
              <a:gd name="connsiteY0-308" fmla="*/ 0 h 1233424"/>
              <a:gd name="connsiteX1-309" fmla="*/ 362712 w 865632"/>
              <a:gd name="connsiteY1-310" fmla="*/ 267462 h 1233424"/>
              <a:gd name="connsiteX2-311" fmla="*/ 655320 w 865632"/>
              <a:gd name="connsiteY2-312" fmla="*/ 563372 h 1233424"/>
              <a:gd name="connsiteX3-313" fmla="*/ 814070 w 865632"/>
              <a:gd name="connsiteY3-314" fmla="*/ 911225 h 1233424"/>
              <a:gd name="connsiteX4-315" fmla="*/ 865632 w 865632"/>
              <a:gd name="connsiteY4-316" fmla="*/ 1233424 h 1233424"/>
              <a:gd name="connsiteX0-317" fmla="*/ 0 w 921512"/>
              <a:gd name="connsiteY0-318" fmla="*/ 0 h 1248664"/>
              <a:gd name="connsiteX1-319" fmla="*/ 418592 w 921512"/>
              <a:gd name="connsiteY1-320" fmla="*/ 282702 h 1248664"/>
              <a:gd name="connsiteX2-321" fmla="*/ 711200 w 921512"/>
              <a:gd name="connsiteY2-322" fmla="*/ 578612 h 1248664"/>
              <a:gd name="connsiteX3-323" fmla="*/ 869950 w 921512"/>
              <a:gd name="connsiteY3-324" fmla="*/ 926465 h 1248664"/>
              <a:gd name="connsiteX4-325" fmla="*/ 921512 w 921512"/>
              <a:gd name="connsiteY4-326" fmla="*/ 1248664 h 1248664"/>
              <a:gd name="connsiteX0-327" fmla="*/ 0 w 916432"/>
              <a:gd name="connsiteY0-328" fmla="*/ 0 h 1202944"/>
              <a:gd name="connsiteX1-329" fmla="*/ 418592 w 916432"/>
              <a:gd name="connsiteY1-330" fmla="*/ 282702 h 1202944"/>
              <a:gd name="connsiteX2-331" fmla="*/ 711200 w 916432"/>
              <a:gd name="connsiteY2-332" fmla="*/ 578612 h 1202944"/>
              <a:gd name="connsiteX3-333" fmla="*/ 869950 w 916432"/>
              <a:gd name="connsiteY3-334" fmla="*/ 926465 h 1202944"/>
              <a:gd name="connsiteX4-335" fmla="*/ 916432 w 916432"/>
              <a:gd name="connsiteY4-336" fmla="*/ 1202944 h 1202944"/>
              <a:gd name="connsiteX0-337" fmla="*/ 0 w 916432"/>
              <a:gd name="connsiteY0-338" fmla="*/ 0 h 1202944"/>
              <a:gd name="connsiteX1-339" fmla="*/ 418592 w 916432"/>
              <a:gd name="connsiteY1-340" fmla="*/ 282702 h 1202944"/>
              <a:gd name="connsiteX2-341" fmla="*/ 711200 w 916432"/>
              <a:gd name="connsiteY2-342" fmla="*/ 578612 h 1202944"/>
              <a:gd name="connsiteX3-343" fmla="*/ 869950 w 916432"/>
              <a:gd name="connsiteY3-344" fmla="*/ 926465 h 1202944"/>
              <a:gd name="connsiteX4-345" fmla="*/ 916432 w 916432"/>
              <a:gd name="connsiteY4-346" fmla="*/ 1202944 h 1202944"/>
              <a:gd name="connsiteX0-347" fmla="*/ 0 w 916432"/>
              <a:gd name="connsiteY0-348" fmla="*/ 0 h 1202944"/>
              <a:gd name="connsiteX1-349" fmla="*/ 418592 w 916432"/>
              <a:gd name="connsiteY1-350" fmla="*/ 282702 h 1202944"/>
              <a:gd name="connsiteX2-351" fmla="*/ 711200 w 916432"/>
              <a:gd name="connsiteY2-352" fmla="*/ 578612 h 1202944"/>
              <a:gd name="connsiteX3-353" fmla="*/ 869950 w 916432"/>
              <a:gd name="connsiteY3-354" fmla="*/ 926465 h 1202944"/>
              <a:gd name="connsiteX4-355" fmla="*/ 916432 w 916432"/>
              <a:gd name="connsiteY4-356" fmla="*/ 1202944 h 1202944"/>
              <a:gd name="connsiteX0-357" fmla="*/ 0 w 916432"/>
              <a:gd name="connsiteY0-358" fmla="*/ 0 h 1202944"/>
              <a:gd name="connsiteX1-359" fmla="*/ 418592 w 916432"/>
              <a:gd name="connsiteY1-360" fmla="*/ 282702 h 1202944"/>
              <a:gd name="connsiteX2-361" fmla="*/ 711200 w 916432"/>
              <a:gd name="connsiteY2-362" fmla="*/ 578612 h 1202944"/>
              <a:gd name="connsiteX3-363" fmla="*/ 869950 w 916432"/>
              <a:gd name="connsiteY3-364" fmla="*/ 926465 h 1202944"/>
              <a:gd name="connsiteX4-365" fmla="*/ 916432 w 916432"/>
              <a:gd name="connsiteY4-366" fmla="*/ 1202944 h 1202944"/>
              <a:gd name="connsiteX0-367" fmla="*/ 0 w 919280"/>
              <a:gd name="connsiteY0-368" fmla="*/ 0 h 1202944"/>
              <a:gd name="connsiteX1-369" fmla="*/ 418592 w 919280"/>
              <a:gd name="connsiteY1-370" fmla="*/ 282702 h 1202944"/>
              <a:gd name="connsiteX2-371" fmla="*/ 711200 w 919280"/>
              <a:gd name="connsiteY2-372" fmla="*/ 578612 h 1202944"/>
              <a:gd name="connsiteX3-373" fmla="*/ 900430 w 919280"/>
              <a:gd name="connsiteY3-374" fmla="*/ 926465 h 1202944"/>
              <a:gd name="connsiteX4-375" fmla="*/ 916432 w 919280"/>
              <a:gd name="connsiteY4-376" fmla="*/ 1202944 h 1202944"/>
              <a:gd name="connsiteX0-377" fmla="*/ 0 w 918545"/>
              <a:gd name="connsiteY0-378" fmla="*/ 0 h 1202944"/>
              <a:gd name="connsiteX1-379" fmla="*/ 418592 w 918545"/>
              <a:gd name="connsiteY1-380" fmla="*/ 282702 h 1202944"/>
              <a:gd name="connsiteX2-381" fmla="*/ 711200 w 918545"/>
              <a:gd name="connsiteY2-382" fmla="*/ 578612 h 1202944"/>
              <a:gd name="connsiteX3-383" fmla="*/ 900430 w 918545"/>
              <a:gd name="connsiteY3-384" fmla="*/ 926465 h 1202944"/>
              <a:gd name="connsiteX4-385" fmla="*/ 916432 w 918545"/>
              <a:gd name="connsiteY4-386" fmla="*/ 1202944 h 1202944"/>
              <a:gd name="connsiteX0-387" fmla="*/ 0 w 937387"/>
              <a:gd name="connsiteY0-388" fmla="*/ 0 h 1197229"/>
              <a:gd name="connsiteX1-389" fmla="*/ 418592 w 937387"/>
              <a:gd name="connsiteY1-390" fmla="*/ 282702 h 1197229"/>
              <a:gd name="connsiteX2-391" fmla="*/ 711200 w 937387"/>
              <a:gd name="connsiteY2-392" fmla="*/ 578612 h 1197229"/>
              <a:gd name="connsiteX3-393" fmla="*/ 900430 w 937387"/>
              <a:gd name="connsiteY3-394" fmla="*/ 926465 h 1197229"/>
              <a:gd name="connsiteX4-395" fmla="*/ 937387 w 937387"/>
              <a:gd name="connsiteY4-396" fmla="*/ 1197229 h 119722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937387" h="1197229">
                <a:moveTo>
                  <a:pt x="0" y="0"/>
                </a:moveTo>
                <a:cubicBezTo>
                  <a:pt x="132334" y="66294"/>
                  <a:pt x="300059" y="186267"/>
                  <a:pt x="418592" y="282702"/>
                </a:cubicBezTo>
                <a:cubicBezTo>
                  <a:pt x="537125" y="379137"/>
                  <a:pt x="630894" y="471318"/>
                  <a:pt x="711200" y="578612"/>
                </a:cubicBezTo>
                <a:cubicBezTo>
                  <a:pt x="791506" y="685906"/>
                  <a:pt x="862732" y="823362"/>
                  <a:pt x="900430" y="926465"/>
                </a:cubicBezTo>
                <a:cubicBezTo>
                  <a:pt x="938128" y="1029568"/>
                  <a:pt x="935228" y="1093851"/>
                  <a:pt x="937387" y="1197229"/>
                </a:cubicBezTo>
              </a:path>
            </a:pathLst>
          </a:custGeom>
          <a:noFill/>
          <a:ln w="19050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354" name="组合 353"/>
          <p:cNvGrpSpPr/>
          <p:nvPr/>
        </p:nvGrpSpPr>
        <p:grpSpPr>
          <a:xfrm rot="18565432">
            <a:off x="4417728" y="1252236"/>
            <a:ext cx="647044" cy="1212945"/>
            <a:chOff x="5602385" y="2883278"/>
            <a:chExt cx="1219200" cy="2285506"/>
          </a:xfrm>
        </p:grpSpPr>
        <p:grpSp>
          <p:nvGrpSpPr>
            <p:cNvPr id="355" name="组合 354"/>
            <p:cNvGrpSpPr/>
            <p:nvPr/>
          </p:nvGrpSpPr>
          <p:grpSpPr>
            <a:xfrm>
              <a:off x="5602385" y="2883278"/>
              <a:ext cx="1219200" cy="2285506"/>
              <a:chOff x="5931414" y="4272953"/>
              <a:chExt cx="502658" cy="942280"/>
            </a:xfrm>
          </p:grpSpPr>
          <p:sp>
            <p:nvSpPr>
              <p:cNvPr id="374" name="任意多边形 373"/>
              <p:cNvSpPr/>
              <p:nvPr/>
            </p:nvSpPr>
            <p:spPr>
              <a:xfrm>
                <a:off x="6036451" y="4272953"/>
                <a:ext cx="292584" cy="685994"/>
              </a:xfrm>
              <a:custGeom>
                <a:avLst/>
                <a:gdLst>
                  <a:gd name="connsiteX0" fmla="*/ 3857 w 201098"/>
                  <a:gd name="connsiteY0" fmla="*/ 700296 h 786721"/>
                  <a:gd name="connsiteX1" fmla="*/ 79685 w 201098"/>
                  <a:gd name="connsiteY1" fmla="*/ 0 h 786721"/>
                  <a:gd name="connsiteX2" fmla="*/ 200118 w 201098"/>
                  <a:gd name="connsiteY2" fmla="*/ 700296 h 786721"/>
                  <a:gd name="connsiteX3" fmla="*/ 3857 w 201098"/>
                  <a:gd name="connsiteY3" fmla="*/ 700296 h 786721"/>
                  <a:gd name="connsiteX0-1" fmla="*/ 3857 w 241954"/>
                  <a:gd name="connsiteY0-2" fmla="*/ 700296 h 786721"/>
                  <a:gd name="connsiteX1-3" fmla="*/ 79685 w 241954"/>
                  <a:gd name="connsiteY1-4" fmla="*/ 0 h 786721"/>
                  <a:gd name="connsiteX2-5" fmla="*/ 200118 w 241954"/>
                  <a:gd name="connsiteY2-6" fmla="*/ 700296 h 786721"/>
                  <a:gd name="connsiteX3-7" fmla="*/ 3857 w 241954"/>
                  <a:gd name="connsiteY3-8" fmla="*/ 700296 h 786721"/>
                  <a:gd name="connsiteX0-9" fmla="*/ 42294 w 280391"/>
                  <a:gd name="connsiteY0-10" fmla="*/ 700517 h 786942"/>
                  <a:gd name="connsiteX1-11" fmla="*/ 118122 w 280391"/>
                  <a:gd name="connsiteY1-12" fmla="*/ 221 h 786942"/>
                  <a:gd name="connsiteX2-13" fmla="*/ 238555 w 280391"/>
                  <a:gd name="connsiteY2-14" fmla="*/ 700517 h 786942"/>
                  <a:gd name="connsiteX3-15" fmla="*/ 42294 w 280391"/>
                  <a:gd name="connsiteY3-16" fmla="*/ 700517 h 786942"/>
                  <a:gd name="connsiteX0-17" fmla="*/ 34573 w 280778"/>
                  <a:gd name="connsiteY0-18" fmla="*/ 678222 h 762971"/>
                  <a:gd name="connsiteX1-19" fmla="*/ 123783 w 280778"/>
                  <a:gd name="connsiteY1-20" fmla="*/ 229 h 762971"/>
                  <a:gd name="connsiteX2-21" fmla="*/ 230834 w 280778"/>
                  <a:gd name="connsiteY2-22" fmla="*/ 678222 h 762971"/>
                  <a:gd name="connsiteX3-23" fmla="*/ 34573 w 280778"/>
                  <a:gd name="connsiteY3-24" fmla="*/ 678222 h 762971"/>
                  <a:gd name="connsiteX0-25" fmla="*/ 43194 w 289399"/>
                  <a:gd name="connsiteY0-26" fmla="*/ 678188 h 730803"/>
                  <a:gd name="connsiteX1-27" fmla="*/ 132404 w 289399"/>
                  <a:gd name="connsiteY1-28" fmla="*/ 195 h 730803"/>
                  <a:gd name="connsiteX2-29" fmla="*/ 239455 w 289399"/>
                  <a:gd name="connsiteY2-30" fmla="*/ 678188 h 730803"/>
                  <a:gd name="connsiteX3-31" fmla="*/ 43194 w 289399"/>
                  <a:gd name="connsiteY3-32" fmla="*/ 678188 h 730803"/>
                  <a:gd name="connsiteX0-33" fmla="*/ 43194 w 292584"/>
                  <a:gd name="connsiteY0-34" fmla="*/ 678188 h 685994"/>
                  <a:gd name="connsiteX1-35" fmla="*/ 132404 w 292584"/>
                  <a:gd name="connsiteY1-36" fmla="*/ 195 h 685994"/>
                  <a:gd name="connsiteX2-37" fmla="*/ 239455 w 292584"/>
                  <a:gd name="connsiteY2-38" fmla="*/ 678188 h 685994"/>
                  <a:gd name="connsiteX3-39" fmla="*/ 43194 w 292584"/>
                  <a:gd name="connsiteY3-40" fmla="*/ 678188 h 6859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584" h="685994">
                    <a:moveTo>
                      <a:pt x="43194" y="678188"/>
                    </a:moveTo>
                    <a:cubicBezTo>
                      <a:pt x="3049" y="667780"/>
                      <a:pt x="-60883" y="-13187"/>
                      <a:pt x="132404" y="195"/>
                    </a:cubicBezTo>
                    <a:cubicBezTo>
                      <a:pt x="392599" y="62642"/>
                      <a:pt x="263244" y="667780"/>
                      <a:pt x="239455" y="678188"/>
                    </a:cubicBezTo>
                    <a:cubicBezTo>
                      <a:pt x="215666" y="688596"/>
                      <a:pt x="83339" y="688596"/>
                      <a:pt x="43194" y="678188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75" name="任意多边形 374"/>
              <p:cNvSpPr/>
              <p:nvPr/>
            </p:nvSpPr>
            <p:spPr>
              <a:xfrm>
                <a:off x="5931414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76" name="任意多边形 375"/>
              <p:cNvSpPr/>
              <p:nvPr/>
            </p:nvSpPr>
            <p:spPr>
              <a:xfrm flipH="1">
                <a:off x="6317065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77" name="任意多边形 376"/>
              <p:cNvSpPr/>
              <p:nvPr/>
            </p:nvSpPr>
            <p:spPr>
              <a:xfrm>
                <a:off x="6100754" y="4523408"/>
                <a:ext cx="140173" cy="148862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78" name="任意多边形 377"/>
              <p:cNvSpPr/>
              <p:nvPr/>
            </p:nvSpPr>
            <p:spPr>
              <a:xfrm>
                <a:off x="6145696" y="4712110"/>
                <a:ext cx="64972" cy="68999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79" name="任意多边形 378"/>
              <p:cNvSpPr/>
              <p:nvPr/>
            </p:nvSpPr>
            <p:spPr>
              <a:xfrm>
                <a:off x="6100282" y="5007525"/>
                <a:ext cx="140645" cy="207708"/>
              </a:xfrm>
              <a:custGeom>
                <a:avLst/>
                <a:gdLst>
                  <a:gd name="connsiteX0" fmla="*/ 77768 w 149233"/>
                  <a:gd name="connsiteY0" fmla="*/ 205852 h 205992"/>
                  <a:gd name="connsiteX1" fmla="*/ 37763 w 149233"/>
                  <a:gd name="connsiteY1" fmla="*/ 88695 h 205992"/>
                  <a:gd name="connsiteX2" fmla="*/ 616 w 149233"/>
                  <a:gd name="connsiteY2" fmla="*/ 48690 h 205992"/>
                  <a:gd name="connsiteX3" fmla="*/ 69196 w 149233"/>
                  <a:gd name="connsiteY3" fmla="*/ 112 h 205992"/>
                  <a:gd name="connsiteX4" fmla="*/ 149206 w 149233"/>
                  <a:gd name="connsiteY4" fmla="*/ 62977 h 205992"/>
                  <a:gd name="connsiteX5" fmla="*/ 77768 w 149233"/>
                  <a:gd name="connsiteY5" fmla="*/ 205852 h 205992"/>
                  <a:gd name="connsiteX0-1" fmla="*/ 77633 w 149098"/>
                  <a:gd name="connsiteY0-2" fmla="*/ 205867 h 206653"/>
                  <a:gd name="connsiteX1-3" fmla="*/ 40486 w 149098"/>
                  <a:gd name="connsiteY1-4" fmla="*/ 117285 h 206653"/>
                  <a:gd name="connsiteX2-5" fmla="*/ 481 w 149098"/>
                  <a:gd name="connsiteY2-6" fmla="*/ 48705 h 206653"/>
                  <a:gd name="connsiteX3-7" fmla="*/ 69061 w 149098"/>
                  <a:gd name="connsiteY3-8" fmla="*/ 127 h 206653"/>
                  <a:gd name="connsiteX4-9" fmla="*/ 149071 w 149098"/>
                  <a:gd name="connsiteY4-10" fmla="*/ 62992 h 206653"/>
                  <a:gd name="connsiteX5-11" fmla="*/ 77633 w 149098"/>
                  <a:gd name="connsiteY5-12" fmla="*/ 205867 h 206653"/>
                  <a:gd name="connsiteX0-13" fmla="*/ 77633 w 149098"/>
                  <a:gd name="connsiteY0-14" fmla="*/ 205867 h 206653"/>
                  <a:gd name="connsiteX1-15" fmla="*/ 40486 w 149098"/>
                  <a:gd name="connsiteY1-16" fmla="*/ 117285 h 206653"/>
                  <a:gd name="connsiteX2-17" fmla="*/ 481 w 149098"/>
                  <a:gd name="connsiteY2-18" fmla="*/ 48705 h 206653"/>
                  <a:gd name="connsiteX3-19" fmla="*/ 69061 w 149098"/>
                  <a:gd name="connsiteY3-20" fmla="*/ 127 h 206653"/>
                  <a:gd name="connsiteX4-21" fmla="*/ 149071 w 149098"/>
                  <a:gd name="connsiteY4-22" fmla="*/ 62992 h 206653"/>
                  <a:gd name="connsiteX5-23" fmla="*/ 77633 w 149098"/>
                  <a:gd name="connsiteY5-24" fmla="*/ 205867 h 206653"/>
                  <a:gd name="connsiteX0-25" fmla="*/ 78231 w 149696"/>
                  <a:gd name="connsiteY0-26" fmla="*/ 205993 h 206779"/>
                  <a:gd name="connsiteX1-27" fmla="*/ 41084 w 149696"/>
                  <a:gd name="connsiteY1-28" fmla="*/ 117411 h 206779"/>
                  <a:gd name="connsiteX2-29" fmla="*/ 1079 w 149696"/>
                  <a:gd name="connsiteY2-30" fmla="*/ 48831 h 206779"/>
                  <a:gd name="connsiteX3-31" fmla="*/ 69659 w 149696"/>
                  <a:gd name="connsiteY3-32" fmla="*/ 253 h 206779"/>
                  <a:gd name="connsiteX4-33" fmla="*/ 149669 w 149696"/>
                  <a:gd name="connsiteY4-34" fmla="*/ 63118 h 206779"/>
                  <a:gd name="connsiteX5-35" fmla="*/ 78231 w 149696"/>
                  <a:gd name="connsiteY5-36" fmla="*/ 205993 h 206779"/>
                  <a:gd name="connsiteX0-37" fmla="*/ 77769 w 149234"/>
                  <a:gd name="connsiteY0-38" fmla="*/ 205882 h 207678"/>
                  <a:gd name="connsiteX1-39" fmla="*/ 37765 w 149234"/>
                  <a:gd name="connsiteY1-40" fmla="*/ 137302 h 207678"/>
                  <a:gd name="connsiteX2-41" fmla="*/ 617 w 149234"/>
                  <a:gd name="connsiteY2-42" fmla="*/ 48720 h 207678"/>
                  <a:gd name="connsiteX3-43" fmla="*/ 69197 w 149234"/>
                  <a:gd name="connsiteY3-44" fmla="*/ 142 h 207678"/>
                  <a:gd name="connsiteX4-45" fmla="*/ 149207 w 149234"/>
                  <a:gd name="connsiteY4-46" fmla="*/ 63007 h 207678"/>
                  <a:gd name="connsiteX5-47" fmla="*/ 77769 w 149234"/>
                  <a:gd name="connsiteY5-48" fmla="*/ 205882 h 207678"/>
                  <a:gd name="connsiteX0-49" fmla="*/ 77633 w 149098"/>
                  <a:gd name="connsiteY0-50" fmla="*/ 205872 h 206885"/>
                  <a:gd name="connsiteX1-51" fmla="*/ 40486 w 149098"/>
                  <a:gd name="connsiteY1-52" fmla="*/ 123004 h 206885"/>
                  <a:gd name="connsiteX2-53" fmla="*/ 481 w 149098"/>
                  <a:gd name="connsiteY2-54" fmla="*/ 48710 h 206885"/>
                  <a:gd name="connsiteX3-55" fmla="*/ 69061 w 149098"/>
                  <a:gd name="connsiteY3-56" fmla="*/ 132 h 206885"/>
                  <a:gd name="connsiteX4-57" fmla="*/ 149071 w 149098"/>
                  <a:gd name="connsiteY4-58" fmla="*/ 62997 h 206885"/>
                  <a:gd name="connsiteX5-59" fmla="*/ 77633 w 149098"/>
                  <a:gd name="connsiteY5-60" fmla="*/ 205872 h 206885"/>
                  <a:gd name="connsiteX0-61" fmla="*/ 77633 w 149095"/>
                  <a:gd name="connsiteY0-62" fmla="*/ 205872 h 207708"/>
                  <a:gd name="connsiteX1-63" fmla="*/ 40486 w 149095"/>
                  <a:gd name="connsiteY1-64" fmla="*/ 123004 h 207708"/>
                  <a:gd name="connsiteX2-65" fmla="*/ 481 w 149095"/>
                  <a:gd name="connsiteY2-66" fmla="*/ 48710 h 207708"/>
                  <a:gd name="connsiteX3-67" fmla="*/ 69061 w 149095"/>
                  <a:gd name="connsiteY3-68" fmla="*/ 132 h 207708"/>
                  <a:gd name="connsiteX4-69" fmla="*/ 149071 w 149095"/>
                  <a:gd name="connsiteY4-70" fmla="*/ 62997 h 207708"/>
                  <a:gd name="connsiteX5-71" fmla="*/ 77633 w 149095"/>
                  <a:gd name="connsiteY5-72" fmla="*/ 205872 h 207708"/>
                  <a:gd name="connsiteX0-73" fmla="*/ 77633 w 149091"/>
                  <a:gd name="connsiteY0-74" fmla="*/ 205872 h 207708"/>
                  <a:gd name="connsiteX1-75" fmla="*/ 40486 w 149091"/>
                  <a:gd name="connsiteY1-76" fmla="*/ 123004 h 207708"/>
                  <a:gd name="connsiteX2-77" fmla="*/ 481 w 149091"/>
                  <a:gd name="connsiteY2-78" fmla="*/ 48710 h 207708"/>
                  <a:gd name="connsiteX3-79" fmla="*/ 69061 w 149091"/>
                  <a:gd name="connsiteY3-80" fmla="*/ 132 h 207708"/>
                  <a:gd name="connsiteX4-81" fmla="*/ 149071 w 149091"/>
                  <a:gd name="connsiteY4-82" fmla="*/ 62997 h 207708"/>
                  <a:gd name="connsiteX5-83" fmla="*/ 77633 w 149091"/>
                  <a:gd name="connsiteY5-84" fmla="*/ 205872 h 2077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49091" h="207708">
                    <a:moveTo>
                      <a:pt x="77633" y="205872"/>
                    </a:moveTo>
                    <a:cubicBezTo>
                      <a:pt x="79539" y="187298"/>
                      <a:pt x="53345" y="149198"/>
                      <a:pt x="40486" y="123004"/>
                    </a:cubicBezTo>
                    <a:cubicBezTo>
                      <a:pt x="27627" y="96810"/>
                      <a:pt x="-4281" y="69189"/>
                      <a:pt x="481" y="48710"/>
                    </a:cubicBezTo>
                    <a:cubicBezTo>
                      <a:pt x="5243" y="28231"/>
                      <a:pt x="44296" y="-2249"/>
                      <a:pt x="69061" y="132"/>
                    </a:cubicBezTo>
                    <a:cubicBezTo>
                      <a:pt x="93826" y="2513"/>
                      <a:pt x="147642" y="29183"/>
                      <a:pt x="149071" y="62997"/>
                    </a:cubicBezTo>
                    <a:cubicBezTo>
                      <a:pt x="150500" y="96811"/>
                      <a:pt x="75727" y="224446"/>
                      <a:pt x="77633" y="205872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  <p:grpSp>
          <p:nvGrpSpPr>
            <p:cNvPr id="356" name="组合 355"/>
            <p:cNvGrpSpPr/>
            <p:nvPr/>
          </p:nvGrpSpPr>
          <p:grpSpPr>
            <a:xfrm>
              <a:off x="5765207" y="2980780"/>
              <a:ext cx="949333" cy="1524550"/>
              <a:chOff x="1025410" y="4742194"/>
              <a:chExt cx="1608079" cy="2582444"/>
            </a:xfrm>
          </p:grpSpPr>
          <p:sp>
            <p:nvSpPr>
              <p:cNvPr id="357" name="任意多边形 356"/>
              <p:cNvSpPr/>
              <p:nvPr/>
            </p:nvSpPr>
            <p:spPr>
              <a:xfrm rot="20279529">
                <a:off x="1981829" y="5453055"/>
                <a:ext cx="415118" cy="1949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58" name="任意多边形 357"/>
              <p:cNvSpPr/>
              <p:nvPr/>
            </p:nvSpPr>
            <p:spPr>
              <a:xfrm rot="20279529">
                <a:off x="1145366" y="4881950"/>
                <a:ext cx="984775" cy="52381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59" name="任意多边形 358"/>
              <p:cNvSpPr/>
              <p:nvPr/>
            </p:nvSpPr>
            <p:spPr>
              <a:xfrm rot="20279529">
                <a:off x="1227053" y="6049190"/>
                <a:ext cx="316962" cy="22183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60" name="任意多边形 359"/>
              <p:cNvSpPr/>
              <p:nvPr/>
            </p:nvSpPr>
            <p:spPr>
              <a:xfrm rot="20279529">
                <a:off x="1860549" y="5244956"/>
                <a:ext cx="472244" cy="26126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61" name="任意多边形 360"/>
              <p:cNvSpPr/>
              <p:nvPr/>
            </p:nvSpPr>
            <p:spPr>
              <a:xfrm rot="20279529">
                <a:off x="1198815" y="6314389"/>
                <a:ext cx="1434674" cy="79683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62" name="任意多边形 361"/>
              <p:cNvSpPr/>
              <p:nvPr/>
            </p:nvSpPr>
            <p:spPr>
              <a:xfrm rot="20279529">
                <a:off x="1570041" y="5091104"/>
                <a:ext cx="770611" cy="38982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63" name="任意多边形 362"/>
              <p:cNvSpPr/>
              <p:nvPr/>
            </p:nvSpPr>
            <p:spPr>
              <a:xfrm rot="20279529">
                <a:off x="1025410" y="5057896"/>
                <a:ext cx="1265601" cy="76480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64" name="任意多边形 363"/>
              <p:cNvSpPr/>
              <p:nvPr/>
            </p:nvSpPr>
            <p:spPr>
              <a:xfrm rot="20279529">
                <a:off x="1240988" y="4810190"/>
                <a:ext cx="676809" cy="352412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65" name="任意多边形 364"/>
              <p:cNvSpPr/>
              <p:nvPr/>
            </p:nvSpPr>
            <p:spPr>
              <a:xfrm rot="20279529">
                <a:off x="1684303" y="6840667"/>
                <a:ext cx="790039" cy="43240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66" name="任意多边形 365"/>
              <p:cNvSpPr/>
              <p:nvPr/>
            </p:nvSpPr>
            <p:spPr>
              <a:xfrm rot="20279529">
                <a:off x="1220013" y="6768008"/>
                <a:ext cx="569392" cy="31014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67" name="任意多边形 366"/>
              <p:cNvSpPr/>
              <p:nvPr/>
            </p:nvSpPr>
            <p:spPr>
              <a:xfrm rot="20279529">
                <a:off x="1178382" y="6346033"/>
                <a:ext cx="836409" cy="42993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68" name="任意多边形 367"/>
              <p:cNvSpPr/>
              <p:nvPr/>
            </p:nvSpPr>
            <p:spPr>
              <a:xfrm rot="20279529">
                <a:off x="2015404" y="5610006"/>
                <a:ext cx="462573" cy="26990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69" name="任意多边形 368"/>
              <p:cNvSpPr/>
              <p:nvPr/>
            </p:nvSpPr>
            <p:spPr>
              <a:xfrm rot="20279529">
                <a:off x="1146912" y="6253029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70" name="任意多边形 369"/>
              <p:cNvSpPr/>
              <p:nvPr/>
            </p:nvSpPr>
            <p:spPr>
              <a:xfrm rot="20279529">
                <a:off x="1222399" y="4742194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71" name="任意多边形 370"/>
              <p:cNvSpPr/>
              <p:nvPr/>
            </p:nvSpPr>
            <p:spPr>
              <a:xfrm rot="20279529">
                <a:off x="1852689" y="5981128"/>
                <a:ext cx="659913" cy="34479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72" name="任意多边形 371"/>
              <p:cNvSpPr/>
              <p:nvPr/>
            </p:nvSpPr>
            <p:spPr>
              <a:xfrm rot="20279529">
                <a:off x="1448254" y="6571381"/>
                <a:ext cx="1126077" cy="61350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73" name="任意多边形 372"/>
              <p:cNvSpPr/>
              <p:nvPr/>
            </p:nvSpPr>
            <p:spPr>
              <a:xfrm rot="20279529">
                <a:off x="1949521" y="7081773"/>
                <a:ext cx="477939" cy="2428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9" name="组合 8"/>
          <p:cNvGrpSpPr/>
          <p:nvPr/>
        </p:nvGrpSpPr>
        <p:grpSpPr>
          <a:xfrm rot="320532" flipH="1">
            <a:off x="7430329" y="2996600"/>
            <a:ext cx="675304" cy="838977"/>
            <a:chOff x="5304642" y="2371260"/>
            <a:chExt cx="1015766" cy="1261956"/>
          </a:xfrm>
        </p:grpSpPr>
        <p:sp>
          <p:nvSpPr>
            <p:cNvPr id="380" name="任意多边形 379"/>
            <p:cNvSpPr/>
            <p:nvPr/>
          </p:nvSpPr>
          <p:spPr>
            <a:xfrm>
              <a:off x="5304642" y="2420112"/>
              <a:ext cx="743712" cy="1213104"/>
            </a:xfrm>
            <a:custGeom>
              <a:avLst/>
              <a:gdLst>
                <a:gd name="connsiteX0" fmla="*/ 0 w 743712"/>
                <a:gd name="connsiteY0" fmla="*/ 0 h 1213104"/>
                <a:gd name="connsiteX1" fmla="*/ 0 w 743712"/>
                <a:gd name="connsiteY1" fmla="*/ 0 h 1213104"/>
                <a:gd name="connsiteX2" fmla="*/ 347472 w 743712"/>
                <a:gd name="connsiteY2" fmla="*/ 256032 h 1213104"/>
                <a:gd name="connsiteX3" fmla="*/ 609600 w 743712"/>
                <a:gd name="connsiteY3" fmla="*/ 652272 h 1213104"/>
                <a:gd name="connsiteX4" fmla="*/ 731520 w 743712"/>
                <a:gd name="connsiteY4" fmla="*/ 1005840 h 1213104"/>
                <a:gd name="connsiteX5" fmla="*/ 743712 w 743712"/>
                <a:gd name="connsiteY5" fmla="*/ 1213104 h 1213104"/>
                <a:gd name="connsiteX6" fmla="*/ 0 w 743712"/>
                <a:gd name="connsiteY6" fmla="*/ 0 h 1213104"/>
                <a:gd name="connsiteX0-1" fmla="*/ 0 w 743712"/>
                <a:gd name="connsiteY0-2" fmla="*/ 0 h 1213104"/>
                <a:gd name="connsiteX1-3" fmla="*/ 0 w 743712"/>
                <a:gd name="connsiteY1-4" fmla="*/ 0 h 1213104"/>
                <a:gd name="connsiteX2-5" fmla="*/ 347472 w 743712"/>
                <a:gd name="connsiteY2-6" fmla="*/ 256032 h 1213104"/>
                <a:gd name="connsiteX3-7" fmla="*/ 609600 w 743712"/>
                <a:gd name="connsiteY3-8" fmla="*/ 652272 h 1213104"/>
                <a:gd name="connsiteX4-9" fmla="*/ 731520 w 743712"/>
                <a:gd name="connsiteY4-10" fmla="*/ 1005840 h 1213104"/>
                <a:gd name="connsiteX5-11" fmla="*/ 743712 w 743712"/>
                <a:gd name="connsiteY5-12" fmla="*/ 1213104 h 1213104"/>
                <a:gd name="connsiteX6-13" fmla="*/ 91440 w 743712"/>
                <a:gd name="connsiteY6-14" fmla="*/ 91440 h 1213104"/>
                <a:gd name="connsiteX0-15" fmla="*/ 0 w 743712"/>
                <a:gd name="connsiteY0-16" fmla="*/ 0 h 1213104"/>
                <a:gd name="connsiteX1-17" fmla="*/ 0 w 743712"/>
                <a:gd name="connsiteY1-18" fmla="*/ 0 h 1213104"/>
                <a:gd name="connsiteX2-19" fmla="*/ 347472 w 743712"/>
                <a:gd name="connsiteY2-20" fmla="*/ 256032 h 1213104"/>
                <a:gd name="connsiteX3-21" fmla="*/ 609600 w 743712"/>
                <a:gd name="connsiteY3-22" fmla="*/ 652272 h 1213104"/>
                <a:gd name="connsiteX4-23" fmla="*/ 731520 w 743712"/>
                <a:gd name="connsiteY4-24" fmla="*/ 1005840 h 1213104"/>
                <a:gd name="connsiteX5-25" fmla="*/ 743712 w 743712"/>
                <a:gd name="connsiteY5-26" fmla="*/ 1213104 h 1213104"/>
                <a:gd name="connsiteX6-27" fmla="*/ 304800 w 743712"/>
                <a:gd name="connsiteY6-28" fmla="*/ 579120 h 1213104"/>
                <a:gd name="connsiteX0-29" fmla="*/ 0 w 743712"/>
                <a:gd name="connsiteY0-30" fmla="*/ 0 h 1213104"/>
                <a:gd name="connsiteX1-31" fmla="*/ 0 w 743712"/>
                <a:gd name="connsiteY1-32" fmla="*/ 0 h 1213104"/>
                <a:gd name="connsiteX2-33" fmla="*/ 347472 w 743712"/>
                <a:gd name="connsiteY2-34" fmla="*/ 256032 h 1213104"/>
                <a:gd name="connsiteX3-35" fmla="*/ 609600 w 743712"/>
                <a:gd name="connsiteY3-36" fmla="*/ 652272 h 1213104"/>
                <a:gd name="connsiteX4-37" fmla="*/ 731520 w 743712"/>
                <a:gd name="connsiteY4-38" fmla="*/ 1005840 h 1213104"/>
                <a:gd name="connsiteX5-39" fmla="*/ 743712 w 743712"/>
                <a:gd name="connsiteY5-40" fmla="*/ 1213104 h 1213104"/>
                <a:gd name="connsiteX0-41" fmla="*/ 0 w 743712"/>
                <a:gd name="connsiteY0-42" fmla="*/ 0 h 1213104"/>
                <a:gd name="connsiteX1-43" fmla="*/ 0 w 743712"/>
                <a:gd name="connsiteY1-44" fmla="*/ 0 h 1213104"/>
                <a:gd name="connsiteX2-45" fmla="*/ 347472 w 743712"/>
                <a:gd name="connsiteY2-46" fmla="*/ 256032 h 1213104"/>
                <a:gd name="connsiteX3-47" fmla="*/ 609600 w 743712"/>
                <a:gd name="connsiteY3-48" fmla="*/ 652272 h 1213104"/>
                <a:gd name="connsiteX4-49" fmla="*/ 731520 w 743712"/>
                <a:gd name="connsiteY4-50" fmla="*/ 1005840 h 1213104"/>
                <a:gd name="connsiteX5-51" fmla="*/ 743712 w 743712"/>
                <a:gd name="connsiteY5-52" fmla="*/ 1213104 h 1213104"/>
                <a:gd name="connsiteX0-53" fmla="*/ 0 w 743712"/>
                <a:gd name="connsiteY0-54" fmla="*/ 0 h 1213104"/>
                <a:gd name="connsiteX1-55" fmla="*/ 0 w 743712"/>
                <a:gd name="connsiteY1-56" fmla="*/ 0 h 1213104"/>
                <a:gd name="connsiteX2-57" fmla="*/ 362712 w 743712"/>
                <a:gd name="connsiteY2-58" fmla="*/ 267462 h 1213104"/>
                <a:gd name="connsiteX3-59" fmla="*/ 609600 w 743712"/>
                <a:gd name="connsiteY3-60" fmla="*/ 652272 h 1213104"/>
                <a:gd name="connsiteX4-61" fmla="*/ 731520 w 743712"/>
                <a:gd name="connsiteY4-62" fmla="*/ 1005840 h 1213104"/>
                <a:gd name="connsiteX5-63" fmla="*/ 743712 w 743712"/>
                <a:gd name="connsiteY5-64" fmla="*/ 1213104 h 1213104"/>
                <a:gd name="connsiteX0-65" fmla="*/ 0 w 743712"/>
                <a:gd name="connsiteY0-66" fmla="*/ 0 h 1213104"/>
                <a:gd name="connsiteX1-67" fmla="*/ 0 w 743712"/>
                <a:gd name="connsiteY1-68" fmla="*/ 0 h 1213104"/>
                <a:gd name="connsiteX2-69" fmla="*/ 362712 w 743712"/>
                <a:gd name="connsiteY2-70" fmla="*/ 267462 h 1213104"/>
                <a:gd name="connsiteX3-71" fmla="*/ 609600 w 743712"/>
                <a:gd name="connsiteY3-72" fmla="*/ 652272 h 1213104"/>
                <a:gd name="connsiteX4-73" fmla="*/ 731520 w 743712"/>
                <a:gd name="connsiteY4-74" fmla="*/ 1005840 h 1213104"/>
                <a:gd name="connsiteX5-75" fmla="*/ 743712 w 743712"/>
                <a:gd name="connsiteY5-76" fmla="*/ 1213104 h 1213104"/>
                <a:gd name="connsiteX0-77" fmla="*/ 0 w 743712"/>
                <a:gd name="connsiteY0-78" fmla="*/ 0 h 1213104"/>
                <a:gd name="connsiteX1-79" fmla="*/ 0 w 743712"/>
                <a:gd name="connsiteY1-80" fmla="*/ 0 h 1213104"/>
                <a:gd name="connsiteX2-81" fmla="*/ 362712 w 743712"/>
                <a:gd name="connsiteY2-82" fmla="*/ 267462 h 1213104"/>
                <a:gd name="connsiteX3-83" fmla="*/ 609600 w 743712"/>
                <a:gd name="connsiteY3-84" fmla="*/ 652272 h 1213104"/>
                <a:gd name="connsiteX4-85" fmla="*/ 731520 w 743712"/>
                <a:gd name="connsiteY4-86" fmla="*/ 1005840 h 1213104"/>
                <a:gd name="connsiteX5-87" fmla="*/ 743712 w 743712"/>
                <a:gd name="connsiteY5-88" fmla="*/ 1213104 h 1213104"/>
                <a:gd name="connsiteX0-89" fmla="*/ 0 w 743712"/>
                <a:gd name="connsiteY0-90" fmla="*/ 0 h 1213104"/>
                <a:gd name="connsiteX1-91" fmla="*/ 0 w 743712"/>
                <a:gd name="connsiteY1-92" fmla="*/ 0 h 1213104"/>
                <a:gd name="connsiteX2-93" fmla="*/ 362712 w 743712"/>
                <a:gd name="connsiteY2-94" fmla="*/ 267462 h 1213104"/>
                <a:gd name="connsiteX3-95" fmla="*/ 624840 w 743712"/>
                <a:gd name="connsiteY3-96" fmla="*/ 644652 h 1213104"/>
                <a:gd name="connsiteX4-97" fmla="*/ 731520 w 743712"/>
                <a:gd name="connsiteY4-98" fmla="*/ 1005840 h 1213104"/>
                <a:gd name="connsiteX5-99" fmla="*/ 743712 w 743712"/>
                <a:gd name="connsiteY5-100" fmla="*/ 1213104 h 1213104"/>
                <a:gd name="connsiteX0-101" fmla="*/ 0 w 743712"/>
                <a:gd name="connsiteY0-102" fmla="*/ 0 h 1213104"/>
                <a:gd name="connsiteX1-103" fmla="*/ 0 w 743712"/>
                <a:gd name="connsiteY1-104" fmla="*/ 0 h 1213104"/>
                <a:gd name="connsiteX2-105" fmla="*/ 362712 w 743712"/>
                <a:gd name="connsiteY2-106" fmla="*/ 267462 h 1213104"/>
                <a:gd name="connsiteX3-107" fmla="*/ 624840 w 743712"/>
                <a:gd name="connsiteY3-108" fmla="*/ 644652 h 1213104"/>
                <a:gd name="connsiteX4-109" fmla="*/ 731520 w 743712"/>
                <a:gd name="connsiteY4-110" fmla="*/ 1005840 h 1213104"/>
                <a:gd name="connsiteX5-111" fmla="*/ 743712 w 743712"/>
                <a:gd name="connsiteY5-112" fmla="*/ 1213104 h 1213104"/>
                <a:gd name="connsiteX0-113" fmla="*/ 0 w 743712"/>
                <a:gd name="connsiteY0-114" fmla="*/ 0 h 1213104"/>
                <a:gd name="connsiteX1-115" fmla="*/ 0 w 743712"/>
                <a:gd name="connsiteY1-116" fmla="*/ 0 h 1213104"/>
                <a:gd name="connsiteX2-117" fmla="*/ 362712 w 743712"/>
                <a:gd name="connsiteY2-118" fmla="*/ 267462 h 1213104"/>
                <a:gd name="connsiteX3-119" fmla="*/ 624840 w 743712"/>
                <a:gd name="connsiteY3-120" fmla="*/ 644652 h 1213104"/>
                <a:gd name="connsiteX4-121" fmla="*/ 731520 w 743712"/>
                <a:gd name="connsiteY4-122" fmla="*/ 1005840 h 1213104"/>
                <a:gd name="connsiteX5-123" fmla="*/ 743712 w 743712"/>
                <a:gd name="connsiteY5-124" fmla="*/ 1213104 h 1213104"/>
                <a:gd name="connsiteX0-125" fmla="*/ 0 w 746347"/>
                <a:gd name="connsiteY0-126" fmla="*/ 0 h 1213104"/>
                <a:gd name="connsiteX1-127" fmla="*/ 0 w 746347"/>
                <a:gd name="connsiteY1-128" fmla="*/ 0 h 1213104"/>
                <a:gd name="connsiteX2-129" fmla="*/ 362712 w 746347"/>
                <a:gd name="connsiteY2-130" fmla="*/ 267462 h 1213104"/>
                <a:gd name="connsiteX3-131" fmla="*/ 624840 w 746347"/>
                <a:gd name="connsiteY3-132" fmla="*/ 644652 h 1213104"/>
                <a:gd name="connsiteX4-133" fmla="*/ 731520 w 746347"/>
                <a:gd name="connsiteY4-134" fmla="*/ 1005840 h 1213104"/>
                <a:gd name="connsiteX5-135" fmla="*/ 743712 w 746347"/>
                <a:gd name="connsiteY5-136" fmla="*/ 1213104 h 1213104"/>
                <a:gd name="connsiteX0-137" fmla="*/ 0 w 743712"/>
                <a:gd name="connsiteY0-138" fmla="*/ 0 h 1213104"/>
                <a:gd name="connsiteX1-139" fmla="*/ 0 w 743712"/>
                <a:gd name="connsiteY1-140" fmla="*/ 0 h 1213104"/>
                <a:gd name="connsiteX2-141" fmla="*/ 362712 w 743712"/>
                <a:gd name="connsiteY2-142" fmla="*/ 267462 h 1213104"/>
                <a:gd name="connsiteX3-143" fmla="*/ 624840 w 743712"/>
                <a:gd name="connsiteY3-144" fmla="*/ 644652 h 1213104"/>
                <a:gd name="connsiteX4-145" fmla="*/ 720090 w 743712"/>
                <a:gd name="connsiteY4-146" fmla="*/ 914400 h 1213104"/>
                <a:gd name="connsiteX5-147" fmla="*/ 743712 w 743712"/>
                <a:gd name="connsiteY5-148" fmla="*/ 1213104 h 1213104"/>
                <a:gd name="connsiteX0-149" fmla="*/ 0 w 743712"/>
                <a:gd name="connsiteY0-150" fmla="*/ 0 h 1213104"/>
                <a:gd name="connsiteX1-151" fmla="*/ 0 w 743712"/>
                <a:gd name="connsiteY1-152" fmla="*/ 0 h 1213104"/>
                <a:gd name="connsiteX2-153" fmla="*/ 362712 w 743712"/>
                <a:gd name="connsiteY2-154" fmla="*/ 267462 h 1213104"/>
                <a:gd name="connsiteX3-155" fmla="*/ 624840 w 743712"/>
                <a:gd name="connsiteY3-156" fmla="*/ 644652 h 1213104"/>
                <a:gd name="connsiteX4-157" fmla="*/ 720090 w 743712"/>
                <a:gd name="connsiteY4-158" fmla="*/ 914400 h 1213104"/>
                <a:gd name="connsiteX5-159" fmla="*/ 743712 w 743712"/>
                <a:gd name="connsiteY5-160" fmla="*/ 1213104 h 1213104"/>
                <a:gd name="connsiteX0-161" fmla="*/ 0 w 743745"/>
                <a:gd name="connsiteY0-162" fmla="*/ 0 h 1213104"/>
                <a:gd name="connsiteX1-163" fmla="*/ 0 w 743745"/>
                <a:gd name="connsiteY1-164" fmla="*/ 0 h 1213104"/>
                <a:gd name="connsiteX2-165" fmla="*/ 362712 w 743745"/>
                <a:gd name="connsiteY2-166" fmla="*/ 267462 h 1213104"/>
                <a:gd name="connsiteX3-167" fmla="*/ 624840 w 743745"/>
                <a:gd name="connsiteY3-168" fmla="*/ 644652 h 1213104"/>
                <a:gd name="connsiteX4-169" fmla="*/ 720090 w 743745"/>
                <a:gd name="connsiteY4-170" fmla="*/ 914400 h 1213104"/>
                <a:gd name="connsiteX5-171" fmla="*/ 743712 w 743745"/>
                <a:gd name="connsiteY5-172" fmla="*/ 1213104 h 1213104"/>
                <a:gd name="connsiteX0-173" fmla="*/ 0 w 743745"/>
                <a:gd name="connsiteY0-174" fmla="*/ 0 h 1213104"/>
                <a:gd name="connsiteX1-175" fmla="*/ 0 w 743745"/>
                <a:gd name="connsiteY1-176" fmla="*/ 0 h 1213104"/>
                <a:gd name="connsiteX2-177" fmla="*/ 362712 w 743745"/>
                <a:gd name="connsiteY2-178" fmla="*/ 267462 h 1213104"/>
                <a:gd name="connsiteX3-179" fmla="*/ 624840 w 743745"/>
                <a:gd name="connsiteY3-180" fmla="*/ 644652 h 1213104"/>
                <a:gd name="connsiteX4-181" fmla="*/ 720090 w 743745"/>
                <a:gd name="connsiteY4-182" fmla="*/ 914400 h 1213104"/>
                <a:gd name="connsiteX5-183" fmla="*/ 743712 w 743745"/>
                <a:gd name="connsiteY5-184" fmla="*/ 1213104 h 1213104"/>
                <a:gd name="connsiteX0-185" fmla="*/ 0 w 743745"/>
                <a:gd name="connsiteY0-186" fmla="*/ 0 h 1213104"/>
                <a:gd name="connsiteX1-187" fmla="*/ 0 w 743745"/>
                <a:gd name="connsiteY1-188" fmla="*/ 0 h 1213104"/>
                <a:gd name="connsiteX2-189" fmla="*/ 362712 w 743745"/>
                <a:gd name="connsiteY2-190" fmla="*/ 267462 h 1213104"/>
                <a:gd name="connsiteX3-191" fmla="*/ 624840 w 743745"/>
                <a:gd name="connsiteY3-192" fmla="*/ 644652 h 1213104"/>
                <a:gd name="connsiteX4-193" fmla="*/ 720090 w 743745"/>
                <a:gd name="connsiteY4-194" fmla="*/ 914400 h 1213104"/>
                <a:gd name="connsiteX5-195" fmla="*/ 743712 w 743745"/>
                <a:gd name="connsiteY5-196" fmla="*/ 1213104 h 1213104"/>
                <a:gd name="connsiteX0-197" fmla="*/ 0 w 743745"/>
                <a:gd name="connsiteY0-198" fmla="*/ 0 h 1213104"/>
                <a:gd name="connsiteX1-199" fmla="*/ 362712 w 743745"/>
                <a:gd name="connsiteY1-200" fmla="*/ 267462 h 1213104"/>
                <a:gd name="connsiteX2-201" fmla="*/ 624840 w 743745"/>
                <a:gd name="connsiteY2-202" fmla="*/ 644652 h 1213104"/>
                <a:gd name="connsiteX3-203" fmla="*/ 720090 w 743745"/>
                <a:gd name="connsiteY3-204" fmla="*/ 914400 h 1213104"/>
                <a:gd name="connsiteX4-205" fmla="*/ 743712 w 743745"/>
                <a:gd name="connsiteY4-206" fmla="*/ 1213104 h 1213104"/>
                <a:gd name="connsiteX0-207" fmla="*/ 0 w 743745"/>
                <a:gd name="connsiteY0-208" fmla="*/ 0 h 1213104"/>
                <a:gd name="connsiteX1-209" fmla="*/ 362712 w 743745"/>
                <a:gd name="connsiteY1-210" fmla="*/ 267462 h 1213104"/>
                <a:gd name="connsiteX2-211" fmla="*/ 624840 w 743745"/>
                <a:gd name="connsiteY2-212" fmla="*/ 644652 h 1213104"/>
                <a:gd name="connsiteX3-213" fmla="*/ 720090 w 743745"/>
                <a:gd name="connsiteY3-214" fmla="*/ 914400 h 1213104"/>
                <a:gd name="connsiteX4-215" fmla="*/ 743712 w 743745"/>
                <a:gd name="connsiteY4-216" fmla="*/ 1213104 h 1213104"/>
                <a:gd name="connsiteX0-217" fmla="*/ 0 w 743745"/>
                <a:gd name="connsiteY0-218" fmla="*/ 0 h 1213104"/>
                <a:gd name="connsiteX1-219" fmla="*/ 362712 w 743745"/>
                <a:gd name="connsiteY1-220" fmla="*/ 267462 h 1213104"/>
                <a:gd name="connsiteX2-221" fmla="*/ 624840 w 743745"/>
                <a:gd name="connsiteY2-222" fmla="*/ 644652 h 1213104"/>
                <a:gd name="connsiteX3-223" fmla="*/ 720090 w 743745"/>
                <a:gd name="connsiteY3-224" fmla="*/ 914400 h 1213104"/>
                <a:gd name="connsiteX4-225" fmla="*/ 743712 w 743745"/>
                <a:gd name="connsiteY4-226" fmla="*/ 1213104 h 1213104"/>
                <a:gd name="connsiteX0-227" fmla="*/ 0 w 743745"/>
                <a:gd name="connsiteY0-228" fmla="*/ 0 h 1213104"/>
                <a:gd name="connsiteX1-229" fmla="*/ 362712 w 743745"/>
                <a:gd name="connsiteY1-230" fmla="*/ 267462 h 1213104"/>
                <a:gd name="connsiteX2-231" fmla="*/ 624840 w 743745"/>
                <a:gd name="connsiteY2-232" fmla="*/ 644652 h 1213104"/>
                <a:gd name="connsiteX3-233" fmla="*/ 720090 w 743745"/>
                <a:gd name="connsiteY3-234" fmla="*/ 914400 h 1213104"/>
                <a:gd name="connsiteX4-235" fmla="*/ 743712 w 743745"/>
                <a:gd name="connsiteY4-236" fmla="*/ 1213104 h 1213104"/>
                <a:gd name="connsiteX0-237" fmla="*/ 0 w 743745"/>
                <a:gd name="connsiteY0-238" fmla="*/ 0 h 1213104"/>
                <a:gd name="connsiteX1-239" fmla="*/ 362712 w 743745"/>
                <a:gd name="connsiteY1-240" fmla="*/ 267462 h 1213104"/>
                <a:gd name="connsiteX2-241" fmla="*/ 624840 w 743745"/>
                <a:gd name="connsiteY2-242" fmla="*/ 644652 h 1213104"/>
                <a:gd name="connsiteX3-243" fmla="*/ 720090 w 743745"/>
                <a:gd name="connsiteY3-244" fmla="*/ 914400 h 1213104"/>
                <a:gd name="connsiteX4-245" fmla="*/ 743712 w 743745"/>
                <a:gd name="connsiteY4-246" fmla="*/ 1213104 h 1213104"/>
                <a:gd name="connsiteX0-247" fmla="*/ 0 w 743745"/>
                <a:gd name="connsiteY0-248" fmla="*/ 0 h 1213104"/>
                <a:gd name="connsiteX1-249" fmla="*/ 362712 w 743745"/>
                <a:gd name="connsiteY1-250" fmla="*/ 267462 h 1213104"/>
                <a:gd name="connsiteX2-251" fmla="*/ 624840 w 743745"/>
                <a:gd name="connsiteY2-252" fmla="*/ 644652 h 1213104"/>
                <a:gd name="connsiteX3-253" fmla="*/ 720090 w 743745"/>
                <a:gd name="connsiteY3-254" fmla="*/ 914400 h 1213104"/>
                <a:gd name="connsiteX4-255" fmla="*/ 743712 w 743745"/>
                <a:gd name="connsiteY4-256" fmla="*/ 1213104 h 1213104"/>
                <a:gd name="connsiteX0-257" fmla="*/ 0 w 743712"/>
                <a:gd name="connsiteY0-258" fmla="*/ 0 h 1213104"/>
                <a:gd name="connsiteX1-259" fmla="*/ 362712 w 743712"/>
                <a:gd name="connsiteY1-260" fmla="*/ 267462 h 1213104"/>
                <a:gd name="connsiteX2-261" fmla="*/ 624840 w 743712"/>
                <a:gd name="connsiteY2-262" fmla="*/ 644652 h 1213104"/>
                <a:gd name="connsiteX3-263" fmla="*/ 720090 w 743712"/>
                <a:gd name="connsiteY3-264" fmla="*/ 914400 h 1213104"/>
                <a:gd name="connsiteX4-265" fmla="*/ 743712 w 743712"/>
                <a:gd name="connsiteY4-266" fmla="*/ 1213104 h 1213104"/>
                <a:gd name="connsiteX0-267" fmla="*/ 0 w 744030"/>
                <a:gd name="connsiteY0-268" fmla="*/ 0 h 1213104"/>
                <a:gd name="connsiteX1-269" fmla="*/ 362712 w 744030"/>
                <a:gd name="connsiteY1-270" fmla="*/ 267462 h 1213104"/>
                <a:gd name="connsiteX2-271" fmla="*/ 624840 w 744030"/>
                <a:gd name="connsiteY2-272" fmla="*/ 644652 h 1213104"/>
                <a:gd name="connsiteX3-273" fmla="*/ 735330 w 744030"/>
                <a:gd name="connsiteY3-274" fmla="*/ 925830 h 1213104"/>
                <a:gd name="connsiteX4-275" fmla="*/ 743712 w 744030"/>
                <a:gd name="connsiteY4-276" fmla="*/ 1213104 h 1213104"/>
                <a:gd name="connsiteX0-277" fmla="*/ 0 w 743712"/>
                <a:gd name="connsiteY0-278" fmla="*/ 0 h 1213104"/>
                <a:gd name="connsiteX1-279" fmla="*/ 362712 w 743712"/>
                <a:gd name="connsiteY1-280" fmla="*/ 267462 h 1213104"/>
                <a:gd name="connsiteX2-281" fmla="*/ 624840 w 743712"/>
                <a:gd name="connsiteY2-282" fmla="*/ 644652 h 1213104"/>
                <a:gd name="connsiteX3-283" fmla="*/ 727710 w 743712"/>
                <a:gd name="connsiteY3-284" fmla="*/ 931545 h 1213104"/>
                <a:gd name="connsiteX4-285" fmla="*/ 743712 w 743712"/>
                <a:gd name="connsiteY4-286" fmla="*/ 1213104 h 1213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43712" h="1213104">
                  <a:moveTo>
                    <a:pt x="0" y="0"/>
                  </a:moveTo>
                  <a:cubicBezTo>
                    <a:pt x="132334" y="66294"/>
                    <a:pt x="258572" y="160020"/>
                    <a:pt x="362712" y="267462"/>
                  </a:cubicBezTo>
                  <a:cubicBezTo>
                    <a:pt x="466852" y="374904"/>
                    <a:pt x="564007" y="533971"/>
                    <a:pt x="624840" y="644652"/>
                  </a:cubicBezTo>
                  <a:cubicBezTo>
                    <a:pt x="685673" y="755333"/>
                    <a:pt x="716026" y="847217"/>
                    <a:pt x="727710" y="931545"/>
                  </a:cubicBezTo>
                  <a:cubicBezTo>
                    <a:pt x="739394" y="1015873"/>
                    <a:pt x="743458" y="1048766"/>
                    <a:pt x="743712" y="1213104"/>
                  </a:cubicBezTo>
                </a:path>
              </a:pathLst>
            </a:custGeom>
            <a:no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81" name="任意多边形 380"/>
            <p:cNvSpPr/>
            <p:nvPr/>
          </p:nvSpPr>
          <p:spPr>
            <a:xfrm>
              <a:off x="5383021" y="2371260"/>
              <a:ext cx="937387" cy="1197229"/>
            </a:xfrm>
            <a:custGeom>
              <a:avLst/>
              <a:gdLst>
                <a:gd name="connsiteX0" fmla="*/ 0 w 743712"/>
                <a:gd name="connsiteY0" fmla="*/ 0 h 1213104"/>
                <a:gd name="connsiteX1" fmla="*/ 0 w 743712"/>
                <a:gd name="connsiteY1" fmla="*/ 0 h 1213104"/>
                <a:gd name="connsiteX2" fmla="*/ 347472 w 743712"/>
                <a:gd name="connsiteY2" fmla="*/ 256032 h 1213104"/>
                <a:gd name="connsiteX3" fmla="*/ 609600 w 743712"/>
                <a:gd name="connsiteY3" fmla="*/ 652272 h 1213104"/>
                <a:gd name="connsiteX4" fmla="*/ 731520 w 743712"/>
                <a:gd name="connsiteY4" fmla="*/ 1005840 h 1213104"/>
                <a:gd name="connsiteX5" fmla="*/ 743712 w 743712"/>
                <a:gd name="connsiteY5" fmla="*/ 1213104 h 1213104"/>
                <a:gd name="connsiteX6" fmla="*/ 0 w 743712"/>
                <a:gd name="connsiteY6" fmla="*/ 0 h 1213104"/>
                <a:gd name="connsiteX0-1" fmla="*/ 0 w 743712"/>
                <a:gd name="connsiteY0-2" fmla="*/ 0 h 1213104"/>
                <a:gd name="connsiteX1-3" fmla="*/ 0 w 743712"/>
                <a:gd name="connsiteY1-4" fmla="*/ 0 h 1213104"/>
                <a:gd name="connsiteX2-5" fmla="*/ 347472 w 743712"/>
                <a:gd name="connsiteY2-6" fmla="*/ 256032 h 1213104"/>
                <a:gd name="connsiteX3-7" fmla="*/ 609600 w 743712"/>
                <a:gd name="connsiteY3-8" fmla="*/ 652272 h 1213104"/>
                <a:gd name="connsiteX4-9" fmla="*/ 731520 w 743712"/>
                <a:gd name="connsiteY4-10" fmla="*/ 1005840 h 1213104"/>
                <a:gd name="connsiteX5-11" fmla="*/ 743712 w 743712"/>
                <a:gd name="connsiteY5-12" fmla="*/ 1213104 h 1213104"/>
                <a:gd name="connsiteX6-13" fmla="*/ 91440 w 743712"/>
                <a:gd name="connsiteY6-14" fmla="*/ 91440 h 1213104"/>
                <a:gd name="connsiteX0-15" fmla="*/ 0 w 743712"/>
                <a:gd name="connsiteY0-16" fmla="*/ 0 h 1213104"/>
                <a:gd name="connsiteX1-17" fmla="*/ 0 w 743712"/>
                <a:gd name="connsiteY1-18" fmla="*/ 0 h 1213104"/>
                <a:gd name="connsiteX2-19" fmla="*/ 347472 w 743712"/>
                <a:gd name="connsiteY2-20" fmla="*/ 256032 h 1213104"/>
                <a:gd name="connsiteX3-21" fmla="*/ 609600 w 743712"/>
                <a:gd name="connsiteY3-22" fmla="*/ 652272 h 1213104"/>
                <a:gd name="connsiteX4-23" fmla="*/ 731520 w 743712"/>
                <a:gd name="connsiteY4-24" fmla="*/ 1005840 h 1213104"/>
                <a:gd name="connsiteX5-25" fmla="*/ 743712 w 743712"/>
                <a:gd name="connsiteY5-26" fmla="*/ 1213104 h 1213104"/>
                <a:gd name="connsiteX6-27" fmla="*/ 304800 w 743712"/>
                <a:gd name="connsiteY6-28" fmla="*/ 579120 h 1213104"/>
                <a:gd name="connsiteX0-29" fmla="*/ 0 w 743712"/>
                <a:gd name="connsiteY0-30" fmla="*/ 0 h 1213104"/>
                <a:gd name="connsiteX1-31" fmla="*/ 0 w 743712"/>
                <a:gd name="connsiteY1-32" fmla="*/ 0 h 1213104"/>
                <a:gd name="connsiteX2-33" fmla="*/ 347472 w 743712"/>
                <a:gd name="connsiteY2-34" fmla="*/ 256032 h 1213104"/>
                <a:gd name="connsiteX3-35" fmla="*/ 609600 w 743712"/>
                <a:gd name="connsiteY3-36" fmla="*/ 652272 h 1213104"/>
                <a:gd name="connsiteX4-37" fmla="*/ 731520 w 743712"/>
                <a:gd name="connsiteY4-38" fmla="*/ 1005840 h 1213104"/>
                <a:gd name="connsiteX5-39" fmla="*/ 743712 w 743712"/>
                <a:gd name="connsiteY5-40" fmla="*/ 1213104 h 1213104"/>
                <a:gd name="connsiteX0-41" fmla="*/ 0 w 743712"/>
                <a:gd name="connsiteY0-42" fmla="*/ 0 h 1213104"/>
                <a:gd name="connsiteX1-43" fmla="*/ 0 w 743712"/>
                <a:gd name="connsiteY1-44" fmla="*/ 0 h 1213104"/>
                <a:gd name="connsiteX2-45" fmla="*/ 347472 w 743712"/>
                <a:gd name="connsiteY2-46" fmla="*/ 256032 h 1213104"/>
                <a:gd name="connsiteX3-47" fmla="*/ 609600 w 743712"/>
                <a:gd name="connsiteY3-48" fmla="*/ 652272 h 1213104"/>
                <a:gd name="connsiteX4-49" fmla="*/ 731520 w 743712"/>
                <a:gd name="connsiteY4-50" fmla="*/ 1005840 h 1213104"/>
                <a:gd name="connsiteX5-51" fmla="*/ 743712 w 743712"/>
                <a:gd name="connsiteY5-52" fmla="*/ 1213104 h 1213104"/>
                <a:gd name="connsiteX0-53" fmla="*/ 0 w 743712"/>
                <a:gd name="connsiteY0-54" fmla="*/ 0 h 1213104"/>
                <a:gd name="connsiteX1-55" fmla="*/ 0 w 743712"/>
                <a:gd name="connsiteY1-56" fmla="*/ 0 h 1213104"/>
                <a:gd name="connsiteX2-57" fmla="*/ 362712 w 743712"/>
                <a:gd name="connsiteY2-58" fmla="*/ 267462 h 1213104"/>
                <a:gd name="connsiteX3-59" fmla="*/ 609600 w 743712"/>
                <a:gd name="connsiteY3-60" fmla="*/ 652272 h 1213104"/>
                <a:gd name="connsiteX4-61" fmla="*/ 731520 w 743712"/>
                <a:gd name="connsiteY4-62" fmla="*/ 1005840 h 1213104"/>
                <a:gd name="connsiteX5-63" fmla="*/ 743712 w 743712"/>
                <a:gd name="connsiteY5-64" fmla="*/ 1213104 h 1213104"/>
                <a:gd name="connsiteX0-65" fmla="*/ 0 w 743712"/>
                <a:gd name="connsiteY0-66" fmla="*/ 0 h 1213104"/>
                <a:gd name="connsiteX1-67" fmla="*/ 0 w 743712"/>
                <a:gd name="connsiteY1-68" fmla="*/ 0 h 1213104"/>
                <a:gd name="connsiteX2-69" fmla="*/ 362712 w 743712"/>
                <a:gd name="connsiteY2-70" fmla="*/ 267462 h 1213104"/>
                <a:gd name="connsiteX3-71" fmla="*/ 609600 w 743712"/>
                <a:gd name="connsiteY3-72" fmla="*/ 652272 h 1213104"/>
                <a:gd name="connsiteX4-73" fmla="*/ 731520 w 743712"/>
                <a:gd name="connsiteY4-74" fmla="*/ 1005840 h 1213104"/>
                <a:gd name="connsiteX5-75" fmla="*/ 743712 w 743712"/>
                <a:gd name="connsiteY5-76" fmla="*/ 1213104 h 1213104"/>
                <a:gd name="connsiteX0-77" fmla="*/ 0 w 743712"/>
                <a:gd name="connsiteY0-78" fmla="*/ 0 h 1213104"/>
                <a:gd name="connsiteX1-79" fmla="*/ 0 w 743712"/>
                <a:gd name="connsiteY1-80" fmla="*/ 0 h 1213104"/>
                <a:gd name="connsiteX2-81" fmla="*/ 362712 w 743712"/>
                <a:gd name="connsiteY2-82" fmla="*/ 267462 h 1213104"/>
                <a:gd name="connsiteX3-83" fmla="*/ 609600 w 743712"/>
                <a:gd name="connsiteY3-84" fmla="*/ 652272 h 1213104"/>
                <a:gd name="connsiteX4-85" fmla="*/ 731520 w 743712"/>
                <a:gd name="connsiteY4-86" fmla="*/ 1005840 h 1213104"/>
                <a:gd name="connsiteX5-87" fmla="*/ 743712 w 743712"/>
                <a:gd name="connsiteY5-88" fmla="*/ 1213104 h 1213104"/>
                <a:gd name="connsiteX0-89" fmla="*/ 0 w 743712"/>
                <a:gd name="connsiteY0-90" fmla="*/ 0 h 1213104"/>
                <a:gd name="connsiteX1-91" fmla="*/ 0 w 743712"/>
                <a:gd name="connsiteY1-92" fmla="*/ 0 h 1213104"/>
                <a:gd name="connsiteX2-93" fmla="*/ 362712 w 743712"/>
                <a:gd name="connsiteY2-94" fmla="*/ 267462 h 1213104"/>
                <a:gd name="connsiteX3-95" fmla="*/ 624840 w 743712"/>
                <a:gd name="connsiteY3-96" fmla="*/ 644652 h 1213104"/>
                <a:gd name="connsiteX4-97" fmla="*/ 731520 w 743712"/>
                <a:gd name="connsiteY4-98" fmla="*/ 1005840 h 1213104"/>
                <a:gd name="connsiteX5-99" fmla="*/ 743712 w 743712"/>
                <a:gd name="connsiteY5-100" fmla="*/ 1213104 h 1213104"/>
                <a:gd name="connsiteX0-101" fmla="*/ 0 w 743712"/>
                <a:gd name="connsiteY0-102" fmla="*/ 0 h 1213104"/>
                <a:gd name="connsiteX1-103" fmla="*/ 0 w 743712"/>
                <a:gd name="connsiteY1-104" fmla="*/ 0 h 1213104"/>
                <a:gd name="connsiteX2-105" fmla="*/ 362712 w 743712"/>
                <a:gd name="connsiteY2-106" fmla="*/ 267462 h 1213104"/>
                <a:gd name="connsiteX3-107" fmla="*/ 624840 w 743712"/>
                <a:gd name="connsiteY3-108" fmla="*/ 644652 h 1213104"/>
                <a:gd name="connsiteX4-109" fmla="*/ 731520 w 743712"/>
                <a:gd name="connsiteY4-110" fmla="*/ 1005840 h 1213104"/>
                <a:gd name="connsiteX5-111" fmla="*/ 743712 w 743712"/>
                <a:gd name="connsiteY5-112" fmla="*/ 1213104 h 1213104"/>
                <a:gd name="connsiteX0-113" fmla="*/ 0 w 743712"/>
                <a:gd name="connsiteY0-114" fmla="*/ 0 h 1213104"/>
                <a:gd name="connsiteX1-115" fmla="*/ 0 w 743712"/>
                <a:gd name="connsiteY1-116" fmla="*/ 0 h 1213104"/>
                <a:gd name="connsiteX2-117" fmla="*/ 362712 w 743712"/>
                <a:gd name="connsiteY2-118" fmla="*/ 267462 h 1213104"/>
                <a:gd name="connsiteX3-119" fmla="*/ 624840 w 743712"/>
                <a:gd name="connsiteY3-120" fmla="*/ 644652 h 1213104"/>
                <a:gd name="connsiteX4-121" fmla="*/ 731520 w 743712"/>
                <a:gd name="connsiteY4-122" fmla="*/ 1005840 h 1213104"/>
                <a:gd name="connsiteX5-123" fmla="*/ 743712 w 743712"/>
                <a:gd name="connsiteY5-124" fmla="*/ 1213104 h 1213104"/>
                <a:gd name="connsiteX0-125" fmla="*/ 0 w 746347"/>
                <a:gd name="connsiteY0-126" fmla="*/ 0 h 1213104"/>
                <a:gd name="connsiteX1-127" fmla="*/ 0 w 746347"/>
                <a:gd name="connsiteY1-128" fmla="*/ 0 h 1213104"/>
                <a:gd name="connsiteX2-129" fmla="*/ 362712 w 746347"/>
                <a:gd name="connsiteY2-130" fmla="*/ 267462 h 1213104"/>
                <a:gd name="connsiteX3-131" fmla="*/ 624840 w 746347"/>
                <a:gd name="connsiteY3-132" fmla="*/ 644652 h 1213104"/>
                <a:gd name="connsiteX4-133" fmla="*/ 731520 w 746347"/>
                <a:gd name="connsiteY4-134" fmla="*/ 1005840 h 1213104"/>
                <a:gd name="connsiteX5-135" fmla="*/ 743712 w 746347"/>
                <a:gd name="connsiteY5-136" fmla="*/ 1213104 h 1213104"/>
                <a:gd name="connsiteX0-137" fmla="*/ 0 w 743712"/>
                <a:gd name="connsiteY0-138" fmla="*/ 0 h 1213104"/>
                <a:gd name="connsiteX1-139" fmla="*/ 0 w 743712"/>
                <a:gd name="connsiteY1-140" fmla="*/ 0 h 1213104"/>
                <a:gd name="connsiteX2-141" fmla="*/ 362712 w 743712"/>
                <a:gd name="connsiteY2-142" fmla="*/ 267462 h 1213104"/>
                <a:gd name="connsiteX3-143" fmla="*/ 624840 w 743712"/>
                <a:gd name="connsiteY3-144" fmla="*/ 644652 h 1213104"/>
                <a:gd name="connsiteX4-145" fmla="*/ 720090 w 743712"/>
                <a:gd name="connsiteY4-146" fmla="*/ 914400 h 1213104"/>
                <a:gd name="connsiteX5-147" fmla="*/ 743712 w 743712"/>
                <a:gd name="connsiteY5-148" fmla="*/ 1213104 h 1213104"/>
                <a:gd name="connsiteX0-149" fmla="*/ 0 w 743712"/>
                <a:gd name="connsiteY0-150" fmla="*/ 0 h 1213104"/>
                <a:gd name="connsiteX1-151" fmla="*/ 0 w 743712"/>
                <a:gd name="connsiteY1-152" fmla="*/ 0 h 1213104"/>
                <a:gd name="connsiteX2-153" fmla="*/ 362712 w 743712"/>
                <a:gd name="connsiteY2-154" fmla="*/ 267462 h 1213104"/>
                <a:gd name="connsiteX3-155" fmla="*/ 624840 w 743712"/>
                <a:gd name="connsiteY3-156" fmla="*/ 644652 h 1213104"/>
                <a:gd name="connsiteX4-157" fmla="*/ 720090 w 743712"/>
                <a:gd name="connsiteY4-158" fmla="*/ 914400 h 1213104"/>
                <a:gd name="connsiteX5-159" fmla="*/ 743712 w 743712"/>
                <a:gd name="connsiteY5-160" fmla="*/ 1213104 h 1213104"/>
                <a:gd name="connsiteX0-161" fmla="*/ 0 w 743745"/>
                <a:gd name="connsiteY0-162" fmla="*/ 0 h 1213104"/>
                <a:gd name="connsiteX1-163" fmla="*/ 0 w 743745"/>
                <a:gd name="connsiteY1-164" fmla="*/ 0 h 1213104"/>
                <a:gd name="connsiteX2-165" fmla="*/ 362712 w 743745"/>
                <a:gd name="connsiteY2-166" fmla="*/ 267462 h 1213104"/>
                <a:gd name="connsiteX3-167" fmla="*/ 624840 w 743745"/>
                <a:gd name="connsiteY3-168" fmla="*/ 644652 h 1213104"/>
                <a:gd name="connsiteX4-169" fmla="*/ 720090 w 743745"/>
                <a:gd name="connsiteY4-170" fmla="*/ 914400 h 1213104"/>
                <a:gd name="connsiteX5-171" fmla="*/ 743712 w 743745"/>
                <a:gd name="connsiteY5-172" fmla="*/ 1213104 h 1213104"/>
                <a:gd name="connsiteX0-173" fmla="*/ 0 w 743745"/>
                <a:gd name="connsiteY0-174" fmla="*/ 0 h 1213104"/>
                <a:gd name="connsiteX1-175" fmla="*/ 0 w 743745"/>
                <a:gd name="connsiteY1-176" fmla="*/ 0 h 1213104"/>
                <a:gd name="connsiteX2-177" fmla="*/ 362712 w 743745"/>
                <a:gd name="connsiteY2-178" fmla="*/ 267462 h 1213104"/>
                <a:gd name="connsiteX3-179" fmla="*/ 624840 w 743745"/>
                <a:gd name="connsiteY3-180" fmla="*/ 644652 h 1213104"/>
                <a:gd name="connsiteX4-181" fmla="*/ 720090 w 743745"/>
                <a:gd name="connsiteY4-182" fmla="*/ 914400 h 1213104"/>
                <a:gd name="connsiteX5-183" fmla="*/ 743712 w 743745"/>
                <a:gd name="connsiteY5-184" fmla="*/ 1213104 h 1213104"/>
                <a:gd name="connsiteX0-185" fmla="*/ 0 w 743745"/>
                <a:gd name="connsiteY0-186" fmla="*/ 0 h 1213104"/>
                <a:gd name="connsiteX1-187" fmla="*/ 0 w 743745"/>
                <a:gd name="connsiteY1-188" fmla="*/ 0 h 1213104"/>
                <a:gd name="connsiteX2-189" fmla="*/ 362712 w 743745"/>
                <a:gd name="connsiteY2-190" fmla="*/ 267462 h 1213104"/>
                <a:gd name="connsiteX3-191" fmla="*/ 624840 w 743745"/>
                <a:gd name="connsiteY3-192" fmla="*/ 644652 h 1213104"/>
                <a:gd name="connsiteX4-193" fmla="*/ 720090 w 743745"/>
                <a:gd name="connsiteY4-194" fmla="*/ 914400 h 1213104"/>
                <a:gd name="connsiteX5-195" fmla="*/ 743712 w 743745"/>
                <a:gd name="connsiteY5-196" fmla="*/ 1213104 h 1213104"/>
                <a:gd name="connsiteX0-197" fmla="*/ 0 w 743745"/>
                <a:gd name="connsiteY0-198" fmla="*/ 0 h 1213104"/>
                <a:gd name="connsiteX1-199" fmla="*/ 362712 w 743745"/>
                <a:gd name="connsiteY1-200" fmla="*/ 267462 h 1213104"/>
                <a:gd name="connsiteX2-201" fmla="*/ 624840 w 743745"/>
                <a:gd name="connsiteY2-202" fmla="*/ 644652 h 1213104"/>
                <a:gd name="connsiteX3-203" fmla="*/ 720090 w 743745"/>
                <a:gd name="connsiteY3-204" fmla="*/ 914400 h 1213104"/>
                <a:gd name="connsiteX4-205" fmla="*/ 743712 w 743745"/>
                <a:gd name="connsiteY4-206" fmla="*/ 1213104 h 1213104"/>
                <a:gd name="connsiteX0-207" fmla="*/ 0 w 743745"/>
                <a:gd name="connsiteY0-208" fmla="*/ 0 h 1213104"/>
                <a:gd name="connsiteX1-209" fmla="*/ 362712 w 743745"/>
                <a:gd name="connsiteY1-210" fmla="*/ 267462 h 1213104"/>
                <a:gd name="connsiteX2-211" fmla="*/ 624840 w 743745"/>
                <a:gd name="connsiteY2-212" fmla="*/ 644652 h 1213104"/>
                <a:gd name="connsiteX3-213" fmla="*/ 720090 w 743745"/>
                <a:gd name="connsiteY3-214" fmla="*/ 914400 h 1213104"/>
                <a:gd name="connsiteX4-215" fmla="*/ 743712 w 743745"/>
                <a:gd name="connsiteY4-216" fmla="*/ 1213104 h 1213104"/>
                <a:gd name="connsiteX0-217" fmla="*/ 0 w 743745"/>
                <a:gd name="connsiteY0-218" fmla="*/ 0 h 1213104"/>
                <a:gd name="connsiteX1-219" fmla="*/ 362712 w 743745"/>
                <a:gd name="connsiteY1-220" fmla="*/ 267462 h 1213104"/>
                <a:gd name="connsiteX2-221" fmla="*/ 624840 w 743745"/>
                <a:gd name="connsiteY2-222" fmla="*/ 644652 h 1213104"/>
                <a:gd name="connsiteX3-223" fmla="*/ 720090 w 743745"/>
                <a:gd name="connsiteY3-224" fmla="*/ 914400 h 1213104"/>
                <a:gd name="connsiteX4-225" fmla="*/ 743712 w 743745"/>
                <a:gd name="connsiteY4-226" fmla="*/ 1213104 h 1213104"/>
                <a:gd name="connsiteX0-227" fmla="*/ 0 w 743745"/>
                <a:gd name="connsiteY0-228" fmla="*/ 0 h 1213104"/>
                <a:gd name="connsiteX1-229" fmla="*/ 362712 w 743745"/>
                <a:gd name="connsiteY1-230" fmla="*/ 267462 h 1213104"/>
                <a:gd name="connsiteX2-231" fmla="*/ 624840 w 743745"/>
                <a:gd name="connsiteY2-232" fmla="*/ 644652 h 1213104"/>
                <a:gd name="connsiteX3-233" fmla="*/ 720090 w 743745"/>
                <a:gd name="connsiteY3-234" fmla="*/ 914400 h 1213104"/>
                <a:gd name="connsiteX4-235" fmla="*/ 743712 w 743745"/>
                <a:gd name="connsiteY4-236" fmla="*/ 1213104 h 1213104"/>
                <a:gd name="connsiteX0-237" fmla="*/ 0 w 743745"/>
                <a:gd name="connsiteY0-238" fmla="*/ 0 h 1213104"/>
                <a:gd name="connsiteX1-239" fmla="*/ 362712 w 743745"/>
                <a:gd name="connsiteY1-240" fmla="*/ 267462 h 1213104"/>
                <a:gd name="connsiteX2-241" fmla="*/ 624840 w 743745"/>
                <a:gd name="connsiteY2-242" fmla="*/ 644652 h 1213104"/>
                <a:gd name="connsiteX3-243" fmla="*/ 720090 w 743745"/>
                <a:gd name="connsiteY3-244" fmla="*/ 914400 h 1213104"/>
                <a:gd name="connsiteX4-245" fmla="*/ 743712 w 743745"/>
                <a:gd name="connsiteY4-246" fmla="*/ 1213104 h 1213104"/>
                <a:gd name="connsiteX0-247" fmla="*/ 0 w 743745"/>
                <a:gd name="connsiteY0-248" fmla="*/ 0 h 1213104"/>
                <a:gd name="connsiteX1-249" fmla="*/ 362712 w 743745"/>
                <a:gd name="connsiteY1-250" fmla="*/ 267462 h 1213104"/>
                <a:gd name="connsiteX2-251" fmla="*/ 624840 w 743745"/>
                <a:gd name="connsiteY2-252" fmla="*/ 644652 h 1213104"/>
                <a:gd name="connsiteX3-253" fmla="*/ 720090 w 743745"/>
                <a:gd name="connsiteY3-254" fmla="*/ 914400 h 1213104"/>
                <a:gd name="connsiteX4-255" fmla="*/ 743712 w 743745"/>
                <a:gd name="connsiteY4-256" fmla="*/ 1213104 h 1213104"/>
                <a:gd name="connsiteX0-257" fmla="*/ 0 w 743712"/>
                <a:gd name="connsiteY0-258" fmla="*/ 0 h 1213104"/>
                <a:gd name="connsiteX1-259" fmla="*/ 362712 w 743712"/>
                <a:gd name="connsiteY1-260" fmla="*/ 267462 h 1213104"/>
                <a:gd name="connsiteX2-261" fmla="*/ 624840 w 743712"/>
                <a:gd name="connsiteY2-262" fmla="*/ 644652 h 1213104"/>
                <a:gd name="connsiteX3-263" fmla="*/ 720090 w 743712"/>
                <a:gd name="connsiteY3-264" fmla="*/ 914400 h 1213104"/>
                <a:gd name="connsiteX4-265" fmla="*/ 743712 w 743712"/>
                <a:gd name="connsiteY4-266" fmla="*/ 1213104 h 1213104"/>
                <a:gd name="connsiteX0-267" fmla="*/ 0 w 744030"/>
                <a:gd name="connsiteY0-268" fmla="*/ 0 h 1213104"/>
                <a:gd name="connsiteX1-269" fmla="*/ 362712 w 744030"/>
                <a:gd name="connsiteY1-270" fmla="*/ 267462 h 1213104"/>
                <a:gd name="connsiteX2-271" fmla="*/ 624840 w 744030"/>
                <a:gd name="connsiteY2-272" fmla="*/ 644652 h 1213104"/>
                <a:gd name="connsiteX3-273" fmla="*/ 735330 w 744030"/>
                <a:gd name="connsiteY3-274" fmla="*/ 925830 h 1213104"/>
                <a:gd name="connsiteX4-275" fmla="*/ 743712 w 744030"/>
                <a:gd name="connsiteY4-276" fmla="*/ 1213104 h 1213104"/>
                <a:gd name="connsiteX0-277" fmla="*/ 0 w 743712"/>
                <a:gd name="connsiteY0-278" fmla="*/ 0 h 1213104"/>
                <a:gd name="connsiteX1-279" fmla="*/ 362712 w 743712"/>
                <a:gd name="connsiteY1-280" fmla="*/ 267462 h 1213104"/>
                <a:gd name="connsiteX2-281" fmla="*/ 624840 w 743712"/>
                <a:gd name="connsiteY2-282" fmla="*/ 644652 h 1213104"/>
                <a:gd name="connsiteX3-283" fmla="*/ 727710 w 743712"/>
                <a:gd name="connsiteY3-284" fmla="*/ 931545 h 1213104"/>
                <a:gd name="connsiteX4-285" fmla="*/ 743712 w 743712"/>
                <a:gd name="connsiteY4-286" fmla="*/ 1213104 h 1213104"/>
                <a:gd name="connsiteX0-287" fmla="*/ 0 w 865632"/>
                <a:gd name="connsiteY0-288" fmla="*/ 0 h 1233424"/>
                <a:gd name="connsiteX1-289" fmla="*/ 362712 w 865632"/>
                <a:gd name="connsiteY1-290" fmla="*/ 267462 h 1233424"/>
                <a:gd name="connsiteX2-291" fmla="*/ 624840 w 865632"/>
                <a:gd name="connsiteY2-292" fmla="*/ 644652 h 1233424"/>
                <a:gd name="connsiteX3-293" fmla="*/ 727710 w 865632"/>
                <a:gd name="connsiteY3-294" fmla="*/ 931545 h 1233424"/>
                <a:gd name="connsiteX4-295" fmla="*/ 865632 w 865632"/>
                <a:gd name="connsiteY4-296" fmla="*/ 1233424 h 1233424"/>
                <a:gd name="connsiteX0-297" fmla="*/ 0 w 865632"/>
                <a:gd name="connsiteY0-298" fmla="*/ 0 h 1233424"/>
                <a:gd name="connsiteX1-299" fmla="*/ 362712 w 865632"/>
                <a:gd name="connsiteY1-300" fmla="*/ 267462 h 1233424"/>
                <a:gd name="connsiteX2-301" fmla="*/ 624840 w 865632"/>
                <a:gd name="connsiteY2-302" fmla="*/ 644652 h 1233424"/>
                <a:gd name="connsiteX3-303" fmla="*/ 814070 w 865632"/>
                <a:gd name="connsiteY3-304" fmla="*/ 911225 h 1233424"/>
                <a:gd name="connsiteX4-305" fmla="*/ 865632 w 865632"/>
                <a:gd name="connsiteY4-306" fmla="*/ 1233424 h 1233424"/>
                <a:gd name="connsiteX0-307" fmla="*/ 0 w 865632"/>
                <a:gd name="connsiteY0-308" fmla="*/ 0 h 1233424"/>
                <a:gd name="connsiteX1-309" fmla="*/ 362712 w 865632"/>
                <a:gd name="connsiteY1-310" fmla="*/ 267462 h 1233424"/>
                <a:gd name="connsiteX2-311" fmla="*/ 655320 w 865632"/>
                <a:gd name="connsiteY2-312" fmla="*/ 563372 h 1233424"/>
                <a:gd name="connsiteX3-313" fmla="*/ 814070 w 865632"/>
                <a:gd name="connsiteY3-314" fmla="*/ 911225 h 1233424"/>
                <a:gd name="connsiteX4-315" fmla="*/ 865632 w 865632"/>
                <a:gd name="connsiteY4-316" fmla="*/ 1233424 h 1233424"/>
                <a:gd name="connsiteX0-317" fmla="*/ 0 w 921512"/>
                <a:gd name="connsiteY0-318" fmla="*/ 0 h 1248664"/>
                <a:gd name="connsiteX1-319" fmla="*/ 418592 w 921512"/>
                <a:gd name="connsiteY1-320" fmla="*/ 282702 h 1248664"/>
                <a:gd name="connsiteX2-321" fmla="*/ 711200 w 921512"/>
                <a:gd name="connsiteY2-322" fmla="*/ 578612 h 1248664"/>
                <a:gd name="connsiteX3-323" fmla="*/ 869950 w 921512"/>
                <a:gd name="connsiteY3-324" fmla="*/ 926465 h 1248664"/>
                <a:gd name="connsiteX4-325" fmla="*/ 921512 w 921512"/>
                <a:gd name="connsiteY4-326" fmla="*/ 1248664 h 1248664"/>
                <a:gd name="connsiteX0-327" fmla="*/ 0 w 916432"/>
                <a:gd name="connsiteY0-328" fmla="*/ 0 h 1202944"/>
                <a:gd name="connsiteX1-329" fmla="*/ 418592 w 916432"/>
                <a:gd name="connsiteY1-330" fmla="*/ 282702 h 1202944"/>
                <a:gd name="connsiteX2-331" fmla="*/ 711200 w 916432"/>
                <a:gd name="connsiteY2-332" fmla="*/ 578612 h 1202944"/>
                <a:gd name="connsiteX3-333" fmla="*/ 869950 w 916432"/>
                <a:gd name="connsiteY3-334" fmla="*/ 926465 h 1202944"/>
                <a:gd name="connsiteX4-335" fmla="*/ 916432 w 916432"/>
                <a:gd name="connsiteY4-336" fmla="*/ 1202944 h 1202944"/>
                <a:gd name="connsiteX0-337" fmla="*/ 0 w 916432"/>
                <a:gd name="connsiteY0-338" fmla="*/ 0 h 1202944"/>
                <a:gd name="connsiteX1-339" fmla="*/ 418592 w 916432"/>
                <a:gd name="connsiteY1-340" fmla="*/ 282702 h 1202944"/>
                <a:gd name="connsiteX2-341" fmla="*/ 711200 w 916432"/>
                <a:gd name="connsiteY2-342" fmla="*/ 578612 h 1202944"/>
                <a:gd name="connsiteX3-343" fmla="*/ 869950 w 916432"/>
                <a:gd name="connsiteY3-344" fmla="*/ 926465 h 1202944"/>
                <a:gd name="connsiteX4-345" fmla="*/ 916432 w 916432"/>
                <a:gd name="connsiteY4-346" fmla="*/ 1202944 h 1202944"/>
                <a:gd name="connsiteX0-347" fmla="*/ 0 w 916432"/>
                <a:gd name="connsiteY0-348" fmla="*/ 0 h 1202944"/>
                <a:gd name="connsiteX1-349" fmla="*/ 418592 w 916432"/>
                <a:gd name="connsiteY1-350" fmla="*/ 282702 h 1202944"/>
                <a:gd name="connsiteX2-351" fmla="*/ 711200 w 916432"/>
                <a:gd name="connsiteY2-352" fmla="*/ 578612 h 1202944"/>
                <a:gd name="connsiteX3-353" fmla="*/ 869950 w 916432"/>
                <a:gd name="connsiteY3-354" fmla="*/ 926465 h 1202944"/>
                <a:gd name="connsiteX4-355" fmla="*/ 916432 w 916432"/>
                <a:gd name="connsiteY4-356" fmla="*/ 1202944 h 1202944"/>
                <a:gd name="connsiteX0-357" fmla="*/ 0 w 916432"/>
                <a:gd name="connsiteY0-358" fmla="*/ 0 h 1202944"/>
                <a:gd name="connsiteX1-359" fmla="*/ 418592 w 916432"/>
                <a:gd name="connsiteY1-360" fmla="*/ 282702 h 1202944"/>
                <a:gd name="connsiteX2-361" fmla="*/ 711200 w 916432"/>
                <a:gd name="connsiteY2-362" fmla="*/ 578612 h 1202944"/>
                <a:gd name="connsiteX3-363" fmla="*/ 869950 w 916432"/>
                <a:gd name="connsiteY3-364" fmla="*/ 926465 h 1202944"/>
                <a:gd name="connsiteX4-365" fmla="*/ 916432 w 916432"/>
                <a:gd name="connsiteY4-366" fmla="*/ 1202944 h 1202944"/>
                <a:gd name="connsiteX0-367" fmla="*/ 0 w 919280"/>
                <a:gd name="connsiteY0-368" fmla="*/ 0 h 1202944"/>
                <a:gd name="connsiteX1-369" fmla="*/ 418592 w 919280"/>
                <a:gd name="connsiteY1-370" fmla="*/ 282702 h 1202944"/>
                <a:gd name="connsiteX2-371" fmla="*/ 711200 w 919280"/>
                <a:gd name="connsiteY2-372" fmla="*/ 578612 h 1202944"/>
                <a:gd name="connsiteX3-373" fmla="*/ 900430 w 919280"/>
                <a:gd name="connsiteY3-374" fmla="*/ 926465 h 1202944"/>
                <a:gd name="connsiteX4-375" fmla="*/ 916432 w 919280"/>
                <a:gd name="connsiteY4-376" fmla="*/ 1202944 h 1202944"/>
                <a:gd name="connsiteX0-377" fmla="*/ 0 w 918545"/>
                <a:gd name="connsiteY0-378" fmla="*/ 0 h 1202944"/>
                <a:gd name="connsiteX1-379" fmla="*/ 418592 w 918545"/>
                <a:gd name="connsiteY1-380" fmla="*/ 282702 h 1202944"/>
                <a:gd name="connsiteX2-381" fmla="*/ 711200 w 918545"/>
                <a:gd name="connsiteY2-382" fmla="*/ 578612 h 1202944"/>
                <a:gd name="connsiteX3-383" fmla="*/ 900430 w 918545"/>
                <a:gd name="connsiteY3-384" fmla="*/ 926465 h 1202944"/>
                <a:gd name="connsiteX4-385" fmla="*/ 916432 w 918545"/>
                <a:gd name="connsiteY4-386" fmla="*/ 1202944 h 1202944"/>
                <a:gd name="connsiteX0-387" fmla="*/ 0 w 937387"/>
                <a:gd name="connsiteY0-388" fmla="*/ 0 h 1197229"/>
                <a:gd name="connsiteX1-389" fmla="*/ 418592 w 937387"/>
                <a:gd name="connsiteY1-390" fmla="*/ 282702 h 1197229"/>
                <a:gd name="connsiteX2-391" fmla="*/ 711200 w 937387"/>
                <a:gd name="connsiteY2-392" fmla="*/ 578612 h 1197229"/>
                <a:gd name="connsiteX3-393" fmla="*/ 900430 w 937387"/>
                <a:gd name="connsiteY3-394" fmla="*/ 926465 h 1197229"/>
                <a:gd name="connsiteX4-395" fmla="*/ 937387 w 937387"/>
                <a:gd name="connsiteY4-396" fmla="*/ 1197229 h 1197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37387" h="1197229">
                  <a:moveTo>
                    <a:pt x="0" y="0"/>
                  </a:moveTo>
                  <a:cubicBezTo>
                    <a:pt x="132334" y="66294"/>
                    <a:pt x="300059" y="186267"/>
                    <a:pt x="418592" y="282702"/>
                  </a:cubicBezTo>
                  <a:cubicBezTo>
                    <a:pt x="537125" y="379137"/>
                    <a:pt x="630894" y="471318"/>
                    <a:pt x="711200" y="578612"/>
                  </a:cubicBezTo>
                  <a:cubicBezTo>
                    <a:pt x="791506" y="685906"/>
                    <a:pt x="862732" y="823362"/>
                    <a:pt x="900430" y="926465"/>
                  </a:cubicBezTo>
                  <a:cubicBezTo>
                    <a:pt x="938128" y="1029568"/>
                    <a:pt x="935228" y="1093851"/>
                    <a:pt x="937387" y="1197229"/>
                  </a:cubicBezTo>
                </a:path>
              </a:pathLst>
            </a:custGeom>
            <a:no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382" name="组合 381"/>
          <p:cNvGrpSpPr/>
          <p:nvPr/>
        </p:nvGrpSpPr>
        <p:grpSpPr>
          <a:xfrm rot="3601509" flipH="1">
            <a:off x="8297356" y="2279134"/>
            <a:ext cx="523931" cy="982159"/>
            <a:chOff x="5602385" y="2883278"/>
            <a:chExt cx="1219200" cy="2285506"/>
          </a:xfrm>
        </p:grpSpPr>
        <p:grpSp>
          <p:nvGrpSpPr>
            <p:cNvPr id="383" name="组合 382"/>
            <p:cNvGrpSpPr/>
            <p:nvPr/>
          </p:nvGrpSpPr>
          <p:grpSpPr>
            <a:xfrm>
              <a:off x="5602385" y="2883278"/>
              <a:ext cx="1219200" cy="2285506"/>
              <a:chOff x="5931414" y="4272953"/>
              <a:chExt cx="502658" cy="942280"/>
            </a:xfrm>
          </p:grpSpPr>
          <p:sp>
            <p:nvSpPr>
              <p:cNvPr id="402" name="任意多边形 401"/>
              <p:cNvSpPr/>
              <p:nvPr/>
            </p:nvSpPr>
            <p:spPr>
              <a:xfrm>
                <a:off x="6036451" y="4272953"/>
                <a:ext cx="292584" cy="685994"/>
              </a:xfrm>
              <a:custGeom>
                <a:avLst/>
                <a:gdLst>
                  <a:gd name="connsiteX0" fmla="*/ 3857 w 201098"/>
                  <a:gd name="connsiteY0" fmla="*/ 700296 h 786721"/>
                  <a:gd name="connsiteX1" fmla="*/ 79685 w 201098"/>
                  <a:gd name="connsiteY1" fmla="*/ 0 h 786721"/>
                  <a:gd name="connsiteX2" fmla="*/ 200118 w 201098"/>
                  <a:gd name="connsiteY2" fmla="*/ 700296 h 786721"/>
                  <a:gd name="connsiteX3" fmla="*/ 3857 w 201098"/>
                  <a:gd name="connsiteY3" fmla="*/ 700296 h 786721"/>
                  <a:gd name="connsiteX0-1" fmla="*/ 3857 w 241954"/>
                  <a:gd name="connsiteY0-2" fmla="*/ 700296 h 786721"/>
                  <a:gd name="connsiteX1-3" fmla="*/ 79685 w 241954"/>
                  <a:gd name="connsiteY1-4" fmla="*/ 0 h 786721"/>
                  <a:gd name="connsiteX2-5" fmla="*/ 200118 w 241954"/>
                  <a:gd name="connsiteY2-6" fmla="*/ 700296 h 786721"/>
                  <a:gd name="connsiteX3-7" fmla="*/ 3857 w 241954"/>
                  <a:gd name="connsiteY3-8" fmla="*/ 700296 h 786721"/>
                  <a:gd name="connsiteX0-9" fmla="*/ 42294 w 280391"/>
                  <a:gd name="connsiteY0-10" fmla="*/ 700517 h 786942"/>
                  <a:gd name="connsiteX1-11" fmla="*/ 118122 w 280391"/>
                  <a:gd name="connsiteY1-12" fmla="*/ 221 h 786942"/>
                  <a:gd name="connsiteX2-13" fmla="*/ 238555 w 280391"/>
                  <a:gd name="connsiteY2-14" fmla="*/ 700517 h 786942"/>
                  <a:gd name="connsiteX3-15" fmla="*/ 42294 w 280391"/>
                  <a:gd name="connsiteY3-16" fmla="*/ 700517 h 786942"/>
                  <a:gd name="connsiteX0-17" fmla="*/ 34573 w 280778"/>
                  <a:gd name="connsiteY0-18" fmla="*/ 678222 h 762971"/>
                  <a:gd name="connsiteX1-19" fmla="*/ 123783 w 280778"/>
                  <a:gd name="connsiteY1-20" fmla="*/ 229 h 762971"/>
                  <a:gd name="connsiteX2-21" fmla="*/ 230834 w 280778"/>
                  <a:gd name="connsiteY2-22" fmla="*/ 678222 h 762971"/>
                  <a:gd name="connsiteX3-23" fmla="*/ 34573 w 280778"/>
                  <a:gd name="connsiteY3-24" fmla="*/ 678222 h 762971"/>
                  <a:gd name="connsiteX0-25" fmla="*/ 43194 w 289399"/>
                  <a:gd name="connsiteY0-26" fmla="*/ 678188 h 730803"/>
                  <a:gd name="connsiteX1-27" fmla="*/ 132404 w 289399"/>
                  <a:gd name="connsiteY1-28" fmla="*/ 195 h 730803"/>
                  <a:gd name="connsiteX2-29" fmla="*/ 239455 w 289399"/>
                  <a:gd name="connsiteY2-30" fmla="*/ 678188 h 730803"/>
                  <a:gd name="connsiteX3-31" fmla="*/ 43194 w 289399"/>
                  <a:gd name="connsiteY3-32" fmla="*/ 678188 h 730803"/>
                  <a:gd name="connsiteX0-33" fmla="*/ 43194 w 292584"/>
                  <a:gd name="connsiteY0-34" fmla="*/ 678188 h 685994"/>
                  <a:gd name="connsiteX1-35" fmla="*/ 132404 w 292584"/>
                  <a:gd name="connsiteY1-36" fmla="*/ 195 h 685994"/>
                  <a:gd name="connsiteX2-37" fmla="*/ 239455 w 292584"/>
                  <a:gd name="connsiteY2-38" fmla="*/ 678188 h 685994"/>
                  <a:gd name="connsiteX3-39" fmla="*/ 43194 w 292584"/>
                  <a:gd name="connsiteY3-40" fmla="*/ 678188 h 6859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584" h="685994">
                    <a:moveTo>
                      <a:pt x="43194" y="678188"/>
                    </a:moveTo>
                    <a:cubicBezTo>
                      <a:pt x="3049" y="667780"/>
                      <a:pt x="-60883" y="-13187"/>
                      <a:pt x="132404" y="195"/>
                    </a:cubicBezTo>
                    <a:cubicBezTo>
                      <a:pt x="392599" y="62642"/>
                      <a:pt x="263244" y="667780"/>
                      <a:pt x="239455" y="678188"/>
                    </a:cubicBezTo>
                    <a:cubicBezTo>
                      <a:pt x="215666" y="688596"/>
                      <a:pt x="83339" y="688596"/>
                      <a:pt x="43194" y="678188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03" name="任意多边形 402"/>
              <p:cNvSpPr/>
              <p:nvPr/>
            </p:nvSpPr>
            <p:spPr>
              <a:xfrm>
                <a:off x="5931414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04" name="任意多边形 403"/>
              <p:cNvSpPr/>
              <p:nvPr/>
            </p:nvSpPr>
            <p:spPr>
              <a:xfrm flipH="1">
                <a:off x="6317065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05" name="任意多边形 404"/>
              <p:cNvSpPr/>
              <p:nvPr/>
            </p:nvSpPr>
            <p:spPr>
              <a:xfrm>
                <a:off x="6100754" y="4523408"/>
                <a:ext cx="140173" cy="148862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06" name="任意多边形 405"/>
              <p:cNvSpPr/>
              <p:nvPr/>
            </p:nvSpPr>
            <p:spPr>
              <a:xfrm>
                <a:off x="6145696" y="4712110"/>
                <a:ext cx="64972" cy="68999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07" name="任意多边形 406"/>
              <p:cNvSpPr/>
              <p:nvPr/>
            </p:nvSpPr>
            <p:spPr>
              <a:xfrm>
                <a:off x="6100282" y="5007525"/>
                <a:ext cx="140645" cy="207708"/>
              </a:xfrm>
              <a:custGeom>
                <a:avLst/>
                <a:gdLst>
                  <a:gd name="connsiteX0" fmla="*/ 77768 w 149233"/>
                  <a:gd name="connsiteY0" fmla="*/ 205852 h 205992"/>
                  <a:gd name="connsiteX1" fmla="*/ 37763 w 149233"/>
                  <a:gd name="connsiteY1" fmla="*/ 88695 h 205992"/>
                  <a:gd name="connsiteX2" fmla="*/ 616 w 149233"/>
                  <a:gd name="connsiteY2" fmla="*/ 48690 h 205992"/>
                  <a:gd name="connsiteX3" fmla="*/ 69196 w 149233"/>
                  <a:gd name="connsiteY3" fmla="*/ 112 h 205992"/>
                  <a:gd name="connsiteX4" fmla="*/ 149206 w 149233"/>
                  <a:gd name="connsiteY4" fmla="*/ 62977 h 205992"/>
                  <a:gd name="connsiteX5" fmla="*/ 77768 w 149233"/>
                  <a:gd name="connsiteY5" fmla="*/ 205852 h 205992"/>
                  <a:gd name="connsiteX0-1" fmla="*/ 77633 w 149098"/>
                  <a:gd name="connsiteY0-2" fmla="*/ 205867 h 206653"/>
                  <a:gd name="connsiteX1-3" fmla="*/ 40486 w 149098"/>
                  <a:gd name="connsiteY1-4" fmla="*/ 117285 h 206653"/>
                  <a:gd name="connsiteX2-5" fmla="*/ 481 w 149098"/>
                  <a:gd name="connsiteY2-6" fmla="*/ 48705 h 206653"/>
                  <a:gd name="connsiteX3-7" fmla="*/ 69061 w 149098"/>
                  <a:gd name="connsiteY3-8" fmla="*/ 127 h 206653"/>
                  <a:gd name="connsiteX4-9" fmla="*/ 149071 w 149098"/>
                  <a:gd name="connsiteY4-10" fmla="*/ 62992 h 206653"/>
                  <a:gd name="connsiteX5-11" fmla="*/ 77633 w 149098"/>
                  <a:gd name="connsiteY5-12" fmla="*/ 205867 h 206653"/>
                  <a:gd name="connsiteX0-13" fmla="*/ 77633 w 149098"/>
                  <a:gd name="connsiteY0-14" fmla="*/ 205867 h 206653"/>
                  <a:gd name="connsiteX1-15" fmla="*/ 40486 w 149098"/>
                  <a:gd name="connsiteY1-16" fmla="*/ 117285 h 206653"/>
                  <a:gd name="connsiteX2-17" fmla="*/ 481 w 149098"/>
                  <a:gd name="connsiteY2-18" fmla="*/ 48705 h 206653"/>
                  <a:gd name="connsiteX3-19" fmla="*/ 69061 w 149098"/>
                  <a:gd name="connsiteY3-20" fmla="*/ 127 h 206653"/>
                  <a:gd name="connsiteX4-21" fmla="*/ 149071 w 149098"/>
                  <a:gd name="connsiteY4-22" fmla="*/ 62992 h 206653"/>
                  <a:gd name="connsiteX5-23" fmla="*/ 77633 w 149098"/>
                  <a:gd name="connsiteY5-24" fmla="*/ 205867 h 206653"/>
                  <a:gd name="connsiteX0-25" fmla="*/ 78231 w 149696"/>
                  <a:gd name="connsiteY0-26" fmla="*/ 205993 h 206779"/>
                  <a:gd name="connsiteX1-27" fmla="*/ 41084 w 149696"/>
                  <a:gd name="connsiteY1-28" fmla="*/ 117411 h 206779"/>
                  <a:gd name="connsiteX2-29" fmla="*/ 1079 w 149696"/>
                  <a:gd name="connsiteY2-30" fmla="*/ 48831 h 206779"/>
                  <a:gd name="connsiteX3-31" fmla="*/ 69659 w 149696"/>
                  <a:gd name="connsiteY3-32" fmla="*/ 253 h 206779"/>
                  <a:gd name="connsiteX4-33" fmla="*/ 149669 w 149696"/>
                  <a:gd name="connsiteY4-34" fmla="*/ 63118 h 206779"/>
                  <a:gd name="connsiteX5-35" fmla="*/ 78231 w 149696"/>
                  <a:gd name="connsiteY5-36" fmla="*/ 205993 h 206779"/>
                  <a:gd name="connsiteX0-37" fmla="*/ 77769 w 149234"/>
                  <a:gd name="connsiteY0-38" fmla="*/ 205882 h 207678"/>
                  <a:gd name="connsiteX1-39" fmla="*/ 37765 w 149234"/>
                  <a:gd name="connsiteY1-40" fmla="*/ 137302 h 207678"/>
                  <a:gd name="connsiteX2-41" fmla="*/ 617 w 149234"/>
                  <a:gd name="connsiteY2-42" fmla="*/ 48720 h 207678"/>
                  <a:gd name="connsiteX3-43" fmla="*/ 69197 w 149234"/>
                  <a:gd name="connsiteY3-44" fmla="*/ 142 h 207678"/>
                  <a:gd name="connsiteX4-45" fmla="*/ 149207 w 149234"/>
                  <a:gd name="connsiteY4-46" fmla="*/ 63007 h 207678"/>
                  <a:gd name="connsiteX5-47" fmla="*/ 77769 w 149234"/>
                  <a:gd name="connsiteY5-48" fmla="*/ 205882 h 207678"/>
                  <a:gd name="connsiteX0-49" fmla="*/ 77633 w 149098"/>
                  <a:gd name="connsiteY0-50" fmla="*/ 205872 h 206885"/>
                  <a:gd name="connsiteX1-51" fmla="*/ 40486 w 149098"/>
                  <a:gd name="connsiteY1-52" fmla="*/ 123004 h 206885"/>
                  <a:gd name="connsiteX2-53" fmla="*/ 481 w 149098"/>
                  <a:gd name="connsiteY2-54" fmla="*/ 48710 h 206885"/>
                  <a:gd name="connsiteX3-55" fmla="*/ 69061 w 149098"/>
                  <a:gd name="connsiteY3-56" fmla="*/ 132 h 206885"/>
                  <a:gd name="connsiteX4-57" fmla="*/ 149071 w 149098"/>
                  <a:gd name="connsiteY4-58" fmla="*/ 62997 h 206885"/>
                  <a:gd name="connsiteX5-59" fmla="*/ 77633 w 149098"/>
                  <a:gd name="connsiteY5-60" fmla="*/ 205872 h 206885"/>
                  <a:gd name="connsiteX0-61" fmla="*/ 77633 w 149095"/>
                  <a:gd name="connsiteY0-62" fmla="*/ 205872 h 207708"/>
                  <a:gd name="connsiteX1-63" fmla="*/ 40486 w 149095"/>
                  <a:gd name="connsiteY1-64" fmla="*/ 123004 h 207708"/>
                  <a:gd name="connsiteX2-65" fmla="*/ 481 w 149095"/>
                  <a:gd name="connsiteY2-66" fmla="*/ 48710 h 207708"/>
                  <a:gd name="connsiteX3-67" fmla="*/ 69061 w 149095"/>
                  <a:gd name="connsiteY3-68" fmla="*/ 132 h 207708"/>
                  <a:gd name="connsiteX4-69" fmla="*/ 149071 w 149095"/>
                  <a:gd name="connsiteY4-70" fmla="*/ 62997 h 207708"/>
                  <a:gd name="connsiteX5-71" fmla="*/ 77633 w 149095"/>
                  <a:gd name="connsiteY5-72" fmla="*/ 205872 h 207708"/>
                  <a:gd name="connsiteX0-73" fmla="*/ 77633 w 149091"/>
                  <a:gd name="connsiteY0-74" fmla="*/ 205872 h 207708"/>
                  <a:gd name="connsiteX1-75" fmla="*/ 40486 w 149091"/>
                  <a:gd name="connsiteY1-76" fmla="*/ 123004 h 207708"/>
                  <a:gd name="connsiteX2-77" fmla="*/ 481 w 149091"/>
                  <a:gd name="connsiteY2-78" fmla="*/ 48710 h 207708"/>
                  <a:gd name="connsiteX3-79" fmla="*/ 69061 w 149091"/>
                  <a:gd name="connsiteY3-80" fmla="*/ 132 h 207708"/>
                  <a:gd name="connsiteX4-81" fmla="*/ 149071 w 149091"/>
                  <a:gd name="connsiteY4-82" fmla="*/ 62997 h 207708"/>
                  <a:gd name="connsiteX5-83" fmla="*/ 77633 w 149091"/>
                  <a:gd name="connsiteY5-84" fmla="*/ 205872 h 2077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49091" h="207708">
                    <a:moveTo>
                      <a:pt x="77633" y="205872"/>
                    </a:moveTo>
                    <a:cubicBezTo>
                      <a:pt x="79539" y="187298"/>
                      <a:pt x="53345" y="149198"/>
                      <a:pt x="40486" y="123004"/>
                    </a:cubicBezTo>
                    <a:cubicBezTo>
                      <a:pt x="27627" y="96810"/>
                      <a:pt x="-4281" y="69189"/>
                      <a:pt x="481" y="48710"/>
                    </a:cubicBezTo>
                    <a:cubicBezTo>
                      <a:pt x="5243" y="28231"/>
                      <a:pt x="44296" y="-2249"/>
                      <a:pt x="69061" y="132"/>
                    </a:cubicBezTo>
                    <a:cubicBezTo>
                      <a:pt x="93826" y="2513"/>
                      <a:pt x="147642" y="29183"/>
                      <a:pt x="149071" y="62997"/>
                    </a:cubicBezTo>
                    <a:cubicBezTo>
                      <a:pt x="150500" y="96811"/>
                      <a:pt x="75727" y="224446"/>
                      <a:pt x="77633" y="205872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  <p:grpSp>
          <p:nvGrpSpPr>
            <p:cNvPr id="384" name="组合 383"/>
            <p:cNvGrpSpPr/>
            <p:nvPr/>
          </p:nvGrpSpPr>
          <p:grpSpPr>
            <a:xfrm>
              <a:off x="5765207" y="2980780"/>
              <a:ext cx="949333" cy="1524550"/>
              <a:chOff x="1025410" y="4742194"/>
              <a:chExt cx="1608079" cy="2582444"/>
            </a:xfrm>
          </p:grpSpPr>
          <p:sp>
            <p:nvSpPr>
              <p:cNvPr id="385" name="任意多边形 384"/>
              <p:cNvSpPr/>
              <p:nvPr/>
            </p:nvSpPr>
            <p:spPr>
              <a:xfrm rot="20279529">
                <a:off x="1981829" y="5453055"/>
                <a:ext cx="415118" cy="1949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86" name="任意多边形 385"/>
              <p:cNvSpPr/>
              <p:nvPr/>
            </p:nvSpPr>
            <p:spPr>
              <a:xfrm rot="20279529">
                <a:off x="1145366" y="4881950"/>
                <a:ext cx="984775" cy="52381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87" name="任意多边形 386"/>
              <p:cNvSpPr/>
              <p:nvPr/>
            </p:nvSpPr>
            <p:spPr>
              <a:xfrm rot="20279529">
                <a:off x="1227053" y="6049190"/>
                <a:ext cx="316962" cy="22183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88" name="任意多边形 387"/>
              <p:cNvSpPr/>
              <p:nvPr/>
            </p:nvSpPr>
            <p:spPr>
              <a:xfrm rot="20279529">
                <a:off x="1860549" y="5244956"/>
                <a:ext cx="472244" cy="26126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89" name="任意多边形 388"/>
              <p:cNvSpPr/>
              <p:nvPr/>
            </p:nvSpPr>
            <p:spPr>
              <a:xfrm rot="20279529">
                <a:off x="1198815" y="6314389"/>
                <a:ext cx="1434674" cy="79683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90" name="任意多边形 389"/>
              <p:cNvSpPr/>
              <p:nvPr/>
            </p:nvSpPr>
            <p:spPr>
              <a:xfrm rot="20279529">
                <a:off x="1570041" y="5091104"/>
                <a:ext cx="770611" cy="38982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91" name="任意多边形 390"/>
              <p:cNvSpPr/>
              <p:nvPr/>
            </p:nvSpPr>
            <p:spPr>
              <a:xfrm rot="20279529">
                <a:off x="1025410" y="5057896"/>
                <a:ext cx="1265601" cy="76480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92" name="任意多边形 391"/>
              <p:cNvSpPr/>
              <p:nvPr/>
            </p:nvSpPr>
            <p:spPr>
              <a:xfrm rot="20279529">
                <a:off x="1240988" y="4810190"/>
                <a:ext cx="676809" cy="352412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93" name="任意多边形 392"/>
              <p:cNvSpPr/>
              <p:nvPr/>
            </p:nvSpPr>
            <p:spPr>
              <a:xfrm rot="20279529">
                <a:off x="1684303" y="6840667"/>
                <a:ext cx="790039" cy="43240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94" name="任意多边形 393"/>
              <p:cNvSpPr/>
              <p:nvPr/>
            </p:nvSpPr>
            <p:spPr>
              <a:xfrm rot="20279529">
                <a:off x="1220013" y="6768008"/>
                <a:ext cx="569392" cy="31014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95" name="任意多边形 394"/>
              <p:cNvSpPr/>
              <p:nvPr/>
            </p:nvSpPr>
            <p:spPr>
              <a:xfrm rot="20279529">
                <a:off x="1178382" y="6346033"/>
                <a:ext cx="836409" cy="42993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96" name="任意多边形 395"/>
              <p:cNvSpPr/>
              <p:nvPr/>
            </p:nvSpPr>
            <p:spPr>
              <a:xfrm rot="20279529">
                <a:off x="2015404" y="5610006"/>
                <a:ext cx="462573" cy="26990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97" name="任意多边形 396"/>
              <p:cNvSpPr/>
              <p:nvPr/>
            </p:nvSpPr>
            <p:spPr>
              <a:xfrm rot="20279529">
                <a:off x="1146912" y="6253029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98" name="任意多边形 397"/>
              <p:cNvSpPr/>
              <p:nvPr/>
            </p:nvSpPr>
            <p:spPr>
              <a:xfrm rot="20279529">
                <a:off x="1222399" y="4742194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399" name="任意多边形 398"/>
              <p:cNvSpPr/>
              <p:nvPr/>
            </p:nvSpPr>
            <p:spPr>
              <a:xfrm rot="20279529">
                <a:off x="1852689" y="5981128"/>
                <a:ext cx="659913" cy="34479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00" name="任意多边形 399"/>
              <p:cNvSpPr/>
              <p:nvPr/>
            </p:nvSpPr>
            <p:spPr>
              <a:xfrm rot="20279529">
                <a:off x="1448254" y="6571381"/>
                <a:ext cx="1126077" cy="61350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01" name="任意多边形 400"/>
              <p:cNvSpPr/>
              <p:nvPr/>
            </p:nvSpPr>
            <p:spPr>
              <a:xfrm rot="20279529">
                <a:off x="1949521" y="7081773"/>
                <a:ext cx="477939" cy="2428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408" name="组合 407"/>
          <p:cNvGrpSpPr/>
          <p:nvPr/>
        </p:nvGrpSpPr>
        <p:grpSpPr>
          <a:xfrm rot="4363444">
            <a:off x="3620900" y="4274192"/>
            <a:ext cx="521481" cy="668483"/>
            <a:chOff x="5283876" y="2371260"/>
            <a:chExt cx="1036532" cy="1328722"/>
          </a:xfrm>
        </p:grpSpPr>
        <p:sp>
          <p:nvSpPr>
            <p:cNvPr id="409" name="任意多边形 408"/>
            <p:cNvSpPr/>
            <p:nvPr/>
          </p:nvSpPr>
          <p:spPr>
            <a:xfrm>
              <a:off x="5283876" y="2486879"/>
              <a:ext cx="743712" cy="1213103"/>
            </a:xfrm>
            <a:custGeom>
              <a:avLst/>
              <a:gdLst>
                <a:gd name="connsiteX0" fmla="*/ 0 w 743712"/>
                <a:gd name="connsiteY0" fmla="*/ 0 h 1213104"/>
                <a:gd name="connsiteX1" fmla="*/ 0 w 743712"/>
                <a:gd name="connsiteY1" fmla="*/ 0 h 1213104"/>
                <a:gd name="connsiteX2" fmla="*/ 347472 w 743712"/>
                <a:gd name="connsiteY2" fmla="*/ 256032 h 1213104"/>
                <a:gd name="connsiteX3" fmla="*/ 609600 w 743712"/>
                <a:gd name="connsiteY3" fmla="*/ 652272 h 1213104"/>
                <a:gd name="connsiteX4" fmla="*/ 731520 w 743712"/>
                <a:gd name="connsiteY4" fmla="*/ 1005840 h 1213104"/>
                <a:gd name="connsiteX5" fmla="*/ 743712 w 743712"/>
                <a:gd name="connsiteY5" fmla="*/ 1213104 h 1213104"/>
                <a:gd name="connsiteX6" fmla="*/ 0 w 743712"/>
                <a:gd name="connsiteY6" fmla="*/ 0 h 1213104"/>
                <a:gd name="connsiteX0-1" fmla="*/ 0 w 743712"/>
                <a:gd name="connsiteY0-2" fmla="*/ 0 h 1213104"/>
                <a:gd name="connsiteX1-3" fmla="*/ 0 w 743712"/>
                <a:gd name="connsiteY1-4" fmla="*/ 0 h 1213104"/>
                <a:gd name="connsiteX2-5" fmla="*/ 347472 w 743712"/>
                <a:gd name="connsiteY2-6" fmla="*/ 256032 h 1213104"/>
                <a:gd name="connsiteX3-7" fmla="*/ 609600 w 743712"/>
                <a:gd name="connsiteY3-8" fmla="*/ 652272 h 1213104"/>
                <a:gd name="connsiteX4-9" fmla="*/ 731520 w 743712"/>
                <a:gd name="connsiteY4-10" fmla="*/ 1005840 h 1213104"/>
                <a:gd name="connsiteX5-11" fmla="*/ 743712 w 743712"/>
                <a:gd name="connsiteY5-12" fmla="*/ 1213104 h 1213104"/>
                <a:gd name="connsiteX6-13" fmla="*/ 91440 w 743712"/>
                <a:gd name="connsiteY6-14" fmla="*/ 91440 h 1213104"/>
                <a:gd name="connsiteX0-15" fmla="*/ 0 w 743712"/>
                <a:gd name="connsiteY0-16" fmla="*/ 0 h 1213104"/>
                <a:gd name="connsiteX1-17" fmla="*/ 0 w 743712"/>
                <a:gd name="connsiteY1-18" fmla="*/ 0 h 1213104"/>
                <a:gd name="connsiteX2-19" fmla="*/ 347472 w 743712"/>
                <a:gd name="connsiteY2-20" fmla="*/ 256032 h 1213104"/>
                <a:gd name="connsiteX3-21" fmla="*/ 609600 w 743712"/>
                <a:gd name="connsiteY3-22" fmla="*/ 652272 h 1213104"/>
                <a:gd name="connsiteX4-23" fmla="*/ 731520 w 743712"/>
                <a:gd name="connsiteY4-24" fmla="*/ 1005840 h 1213104"/>
                <a:gd name="connsiteX5-25" fmla="*/ 743712 w 743712"/>
                <a:gd name="connsiteY5-26" fmla="*/ 1213104 h 1213104"/>
                <a:gd name="connsiteX6-27" fmla="*/ 304800 w 743712"/>
                <a:gd name="connsiteY6-28" fmla="*/ 579120 h 1213104"/>
                <a:gd name="connsiteX0-29" fmla="*/ 0 w 743712"/>
                <a:gd name="connsiteY0-30" fmla="*/ 0 h 1213104"/>
                <a:gd name="connsiteX1-31" fmla="*/ 0 w 743712"/>
                <a:gd name="connsiteY1-32" fmla="*/ 0 h 1213104"/>
                <a:gd name="connsiteX2-33" fmla="*/ 347472 w 743712"/>
                <a:gd name="connsiteY2-34" fmla="*/ 256032 h 1213104"/>
                <a:gd name="connsiteX3-35" fmla="*/ 609600 w 743712"/>
                <a:gd name="connsiteY3-36" fmla="*/ 652272 h 1213104"/>
                <a:gd name="connsiteX4-37" fmla="*/ 731520 w 743712"/>
                <a:gd name="connsiteY4-38" fmla="*/ 1005840 h 1213104"/>
                <a:gd name="connsiteX5-39" fmla="*/ 743712 w 743712"/>
                <a:gd name="connsiteY5-40" fmla="*/ 1213104 h 1213104"/>
                <a:gd name="connsiteX0-41" fmla="*/ 0 w 743712"/>
                <a:gd name="connsiteY0-42" fmla="*/ 0 h 1213104"/>
                <a:gd name="connsiteX1-43" fmla="*/ 0 w 743712"/>
                <a:gd name="connsiteY1-44" fmla="*/ 0 h 1213104"/>
                <a:gd name="connsiteX2-45" fmla="*/ 347472 w 743712"/>
                <a:gd name="connsiteY2-46" fmla="*/ 256032 h 1213104"/>
                <a:gd name="connsiteX3-47" fmla="*/ 609600 w 743712"/>
                <a:gd name="connsiteY3-48" fmla="*/ 652272 h 1213104"/>
                <a:gd name="connsiteX4-49" fmla="*/ 731520 w 743712"/>
                <a:gd name="connsiteY4-50" fmla="*/ 1005840 h 1213104"/>
                <a:gd name="connsiteX5-51" fmla="*/ 743712 w 743712"/>
                <a:gd name="connsiteY5-52" fmla="*/ 1213104 h 1213104"/>
                <a:gd name="connsiteX0-53" fmla="*/ 0 w 743712"/>
                <a:gd name="connsiteY0-54" fmla="*/ 0 h 1213104"/>
                <a:gd name="connsiteX1-55" fmla="*/ 0 w 743712"/>
                <a:gd name="connsiteY1-56" fmla="*/ 0 h 1213104"/>
                <a:gd name="connsiteX2-57" fmla="*/ 362712 w 743712"/>
                <a:gd name="connsiteY2-58" fmla="*/ 267462 h 1213104"/>
                <a:gd name="connsiteX3-59" fmla="*/ 609600 w 743712"/>
                <a:gd name="connsiteY3-60" fmla="*/ 652272 h 1213104"/>
                <a:gd name="connsiteX4-61" fmla="*/ 731520 w 743712"/>
                <a:gd name="connsiteY4-62" fmla="*/ 1005840 h 1213104"/>
                <a:gd name="connsiteX5-63" fmla="*/ 743712 w 743712"/>
                <a:gd name="connsiteY5-64" fmla="*/ 1213104 h 1213104"/>
                <a:gd name="connsiteX0-65" fmla="*/ 0 w 743712"/>
                <a:gd name="connsiteY0-66" fmla="*/ 0 h 1213104"/>
                <a:gd name="connsiteX1-67" fmla="*/ 0 w 743712"/>
                <a:gd name="connsiteY1-68" fmla="*/ 0 h 1213104"/>
                <a:gd name="connsiteX2-69" fmla="*/ 362712 w 743712"/>
                <a:gd name="connsiteY2-70" fmla="*/ 267462 h 1213104"/>
                <a:gd name="connsiteX3-71" fmla="*/ 609600 w 743712"/>
                <a:gd name="connsiteY3-72" fmla="*/ 652272 h 1213104"/>
                <a:gd name="connsiteX4-73" fmla="*/ 731520 w 743712"/>
                <a:gd name="connsiteY4-74" fmla="*/ 1005840 h 1213104"/>
                <a:gd name="connsiteX5-75" fmla="*/ 743712 w 743712"/>
                <a:gd name="connsiteY5-76" fmla="*/ 1213104 h 1213104"/>
                <a:gd name="connsiteX0-77" fmla="*/ 0 w 743712"/>
                <a:gd name="connsiteY0-78" fmla="*/ 0 h 1213104"/>
                <a:gd name="connsiteX1-79" fmla="*/ 0 w 743712"/>
                <a:gd name="connsiteY1-80" fmla="*/ 0 h 1213104"/>
                <a:gd name="connsiteX2-81" fmla="*/ 362712 w 743712"/>
                <a:gd name="connsiteY2-82" fmla="*/ 267462 h 1213104"/>
                <a:gd name="connsiteX3-83" fmla="*/ 609600 w 743712"/>
                <a:gd name="connsiteY3-84" fmla="*/ 652272 h 1213104"/>
                <a:gd name="connsiteX4-85" fmla="*/ 731520 w 743712"/>
                <a:gd name="connsiteY4-86" fmla="*/ 1005840 h 1213104"/>
                <a:gd name="connsiteX5-87" fmla="*/ 743712 w 743712"/>
                <a:gd name="connsiteY5-88" fmla="*/ 1213104 h 1213104"/>
                <a:gd name="connsiteX0-89" fmla="*/ 0 w 743712"/>
                <a:gd name="connsiteY0-90" fmla="*/ 0 h 1213104"/>
                <a:gd name="connsiteX1-91" fmla="*/ 0 w 743712"/>
                <a:gd name="connsiteY1-92" fmla="*/ 0 h 1213104"/>
                <a:gd name="connsiteX2-93" fmla="*/ 362712 w 743712"/>
                <a:gd name="connsiteY2-94" fmla="*/ 267462 h 1213104"/>
                <a:gd name="connsiteX3-95" fmla="*/ 624840 w 743712"/>
                <a:gd name="connsiteY3-96" fmla="*/ 644652 h 1213104"/>
                <a:gd name="connsiteX4-97" fmla="*/ 731520 w 743712"/>
                <a:gd name="connsiteY4-98" fmla="*/ 1005840 h 1213104"/>
                <a:gd name="connsiteX5-99" fmla="*/ 743712 w 743712"/>
                <a:gd name="connsiteY5-100" fmla="*/ 1213104 h 1213104"/>
                <a:gd name="connsiteX0-101" fmla="*/ 0 w 743712"/>
                <a:gd name="connsiteY0-102" fmla="*/ 0 h 1213104"/>
                <a:gd name="connsiteX1-103" fmla="*/ 0 w 743712"/>
                <a:gd name="connsiteY1-104" fmla="*/ 0 h 1213104"/>
                <a:gd name="connsiteX2-105" fmla="*/ 362712 w 743712"/>
                <a:gd name="connsiteY2-106" fmla="*/ 267462 h 1213104"/>
                <a:gd name="connsiteX3-107" fmla="*/ 624840 w 743712"/>
                <a:gd name="connsiteY3-108" fmla="*/ 644652 h 1213104"/>
                <a:gd name="connsiteX4-109" fmla="*/ 731520 w 743712"/>
                <a:gd name="connsiteY4-110" fmla="*/ 1005840 h 1213104"/>
                <a:gd name="connsiteX5-111" fmla="*/ 743712 w 743712"/>
                <a:gd name="connsiteY5-112" fmla="*/ 1213104 h 1213104"/>
                <a:gd name="connsiteX0-113" fmla="*/ 0 w 743712"/>
                <a:gd name="connsiteY0-114" fmla="*/ 0 h 1213104"/>
                <a:gd name="connsiteX1-115" fmla="*/ 0 w 743712"/>
                <a:gd name="connsiteY1-116" fmla="*/ 0 h 1213104"/>
                <a:gd name="connsiteX2-117" fmla="*/ 362712 w 743712"/>
                <a:gd name="connsiteY2-118" fmla="*/ 267462 h 1213104"/>
                <a:gd name="connsiteX3-119" fmla="*/ 624840 w 743712"/>
                <a:gd name="connsiteY3-120" fmla="*/ 644652 h 1213104"/>
                <a:gd name="connsiteX4-121" fmla="*/ 731520 w 743712"/>
                <a:gd name="connsiteY4-122" fmla="*/ 1005840 h 1213104"/>
                <a:gd name="connsiteX5-123" fmla="*/ 743712 w 743712"/>
                <a:gd name="connsiteY5-124" fmla="*/ 1213104 h 1213104"/>
                <a:gd name="connsiteX0-125" fmla="*/ 0 w 746347"/>
                <a:gd name="connsiteY0-126" fmla="*/ 0 h 1213104"/>
                <a:gd name="connsiteX1-127" fmla="*/ 0 w 746347"/>
                <a:gd name="connsiteY1-128" fmla="*/ 0 h 1213104"/>
                <a:gd name="connsiteX2-129" fmla="*/ 362712 w 746347"/>
                <a:gd name="connsiteY2-130" fmla="*/ 267462 h 1213104"/>
                <a:gd name="connsiteX3-131" fmla="*/ 624840 w 746347"/>
                <a:gd name="connsiteY3-132" fmla="*/ 644652 h 1213104"/>
                <a:gd name="connsiteX4-133" fmla="*/ 731520 w 746347"/>
                <a:gd name="connsiteY4-134" fmla="*/ 1005840 h 1213104"/>
                <a:gd name="connsiteX5-135" fmla="*/ 743712 w 746347"/>
                <a:gd name="connsiteY5-136" fmla="*/ 1213104 h 1213104"/>
                <a:gd name="connsiteX0-137" fmla="*/ 0 w 743712"/>
                <a:gd name="connsiteY0-138" fmla="*/ 0 h 1213104"/>
                <a:gd name="connsiteX1-139" fmla="*/ 0 w 743712"/>
                <a:gd name="connsiteY1-140" fmla="*/ 0 h 1213104"/>
                <a:gd name="connsiteX2-141" fmla="*/ 362712 w 743712"/>
                <a:gd name="connsiteY2-142" fmla="*/ 267462 h 1213104"/>
                <a:gd name="connsiteX3-143" fmla="*/ 624840 w 743712"/>
                <a:gd name="connsiteY3-144" fmla="*/ 644652 h 1213104"/>
                <a:gd name="connsiteX4-145" fmla="*/ 720090 w 743712"/>
                <a:gd name="connsiteY4-146" fmla="*/ 914400 h 1213104"/>
                <a:gd name="connsiteX5-147" fmla="*/ 743712 w 743712"/>
                <a:gd name="connsiteY5-148" fmla="*/ 1213104 h 1213104"/>
                <a:gd name="connsiteX0-149" fmla="*/ 0 w 743712"/>
                <a:gd name="connsiteY0-150" fmla="*/ 0 h 1213104"/>
                <a:gd name="connsiteX1-151" fmla="*/ 0 w 743712"/>
                <a:gd name="connsiteY1-152" fmla="*/ 0 h 1213104"/>
                <a:gd name="connsiteX2-153" fmla="*/ 362712 w 743712"/>
                <a:gd name="connsiteY2-154" fmla="*/ 267462 h 1213104"/>
                <a:gd name="connsiteX3-155" fmla="*/ 624840 w 743712"/>
                <a:gd name="connsiteY3-156" fmla="*/ 644652 h 1213104"/>
                <a:gd name="connsiteX4-157" fmla="*/ 720090 w 743712"/>
                <a:gd name="connsiteY4-158" fmla="*/ 914400 h 1213104"/>
                <a:gd name="connsiteX5-159" fmla="*/ 743712 w 743712"/>
                <a:gd name="connsiteY5-160" fmla="*/ 1213104 h 1213104"/>
                <a:gd name="connsiteX0-161" fmla="*/ 0 w 743745"/>
                <a:gd name="connsiteY0-162" fmla="*/ 0 h 1213104"/>
                <a:gd name="connsiteX1-163" fmla="*/ 0 w 743745"/>
                <a:gd name="connsiteY1-164" fmla="*/ 0 h 1213104"/>
                <a:gd name="connsiteX2-165" fmla="*/ 362712 w 743745"/>
                <a:gd name="connsiteY2-166" fmla="*/ 267462 h 1213104"/>
                <a:gd name="connsiteX3-167" fmla="*/ 624840 w 743745"/>
                <a:gd name="connsiteY3-168" fmla="*/ 644652 h 1213104"/>
                <a:gd name="connsiteX4-169" fmla="*/ 720090 w 743745"/>
                <a:gd name="connsiteY4-170" fmla="*/ 914400 h 1213104"/>
                <a:gd name="connsiteX5-171" fmla="*/ 743712 w 743745"/>
                <a:gd name="connsiteY5-172" fmla="*/ 1213104 h 1213104"/>
                <a:gd name="connsiteX0-173" fmla="*/ 0 w 743745"/>
                <a:gd name="connsiteY0-174" fmla="*/ 0 h 1213104"/>
                <a:gd name="connsiteX1-175" fmla="*/ 0 w 743745"/>
                <a:gd name="connsiteY1-176" fmla="*/ 0 h 1213104"/>
                <a:gd name="connsiteX2-177" fmla="*/ 362712 w 743745"/>
                <a:gd name="connsiteY2-178" fmla="*/ 267462 h 1213104"/>
                <a:gd name="connsiteX3-179" fmla="*/ 624840 w 743745"/>
                <a:gd name="connsiteY3-180" fmla="*/ 644652 h 1213104"/>
                <a:gd name="connsiteX4-181" fmla="*/ 720090 w 743745"/>
                <a:gd name="connsiteY4-182" fmla="*/ 914400 h 1213104"/>
                <a:gd name="connsiteX5-183" fmla="*/ 743712 w 743745"/>
                <a:gd name="connsiteY5-184" fmla="*/ 1213104 h 1213104"/>
                <a:gd name="connsiteX0-185" fmla="*/ 0 w 743745"/>
                <a:gd name="connsiteY0-186" fmla="*/ 0 h 1213104"/>
                <a:gd name="connsiteX1-187" fmla="*/ 0 w 743745"/>
                <a:gd name="connsiteY1-188" fmla="*/ 0 h 1213104"/>
                <a:gd name="connsiteX2-189" fmla="*/ 362712 w 743745"/>
                <a:gd name="connsiteY2-190" fmla="*/ 267462 h 1213104"/>
                <a:gd name="connsiteX3-191" fmla="*/ 624840 w 743745"/>
                <a:gd name="connsiteY3-192" fmla="*/ 644652 h 1213104"/>
                <a:gd name="connsiteX4-193" fmla="*/ 720090 w 743745"/>
                <a:gd name="connsiteY4-194" fmla="*/ 914400 h 1213104"/>
                <a:gd name="connsiteX5-195" fmla="*/ 743712 w 743745"/>
                <a:gd name="connsiteY5-196" fmla="*/ 1213104 h 1213104"/>
                <a:gd name="connsiteX0-197" fmla="*/ 0 w 743745"/>
                <a:gd name="connsiteY0-198" fmla="*/ 0 h 1213104"/>
                <a:gd name="connsiteX1-199" fmla="*/ 362712 w 743745"/>
                <a:gd name="connsiteY1-200" fmla="*/ 267462 h 1213104"/>
                <a:gd name="connsiteX2-201" fmla="*/ 624840 w 743745"/>
                <a:gd name="connsiteY2-202" fmla="*/ 644652 h 1213104"/>
                <a:gd name="connsiteX3-203" fmla="*/ 720090 w 743745"/>
                <a:gd name="connsiteY3-204" fmla="*/ 914400 h 1213104"/>
                <a:gd name="connsiteX4-205" fmla="*/ 743712 w 743745"/>
                <a:gd name="connsiteY4-206" fmla="*/ 1213104 h 1213104"/>
                <a:gd name="connsiteX0-207" fmla="*/ 0 w 743745"/>
                <a:gd name="connsiteY0-208" fmla="*/ 0 h 1213104"/>
                <a:gd name="connsiteX1-209" fmla="*/ 362712 w 743745"/>
                <a:gd name="connsiteY1-210" fmla="*/ 267462 h 1213104"/>
                <a:gd name="connsiteX2-211" fmla="*/ 624840 w 743745"/>
                <a:gd name="connsiteY2-212" fmla="*/ 644652 h 1213104"/>
                <a:gd name="connsiteX3-213" fmla="*/ 720090 w 743745"/>
                <a:gd name="connsiteY3-214" fmla="*/ 914400 h 1213104"/>
                <a:gd name="connsiteX4-215" fmla="*/ 743712 w 743745"/>
                <a:gd name="connsiteY4-216" fmla="*/ 1213104 h 1213104"/>
                <a:gd name="connsiteX0-217" fmla="*/ 0 w 743745"/>
                <a:gd name="connsiteY0-218" fmla="*/ 0 h 1213104"/>
                <a:gd name="connsiteX1-219" fmla="*/ 362712 w 743745"/>
                <a:gd name="connsiteY1-220" fmla="*/ 267462 h 1213104"/>
                <a:gd name="connsiteX2-221" fmla="*/ 624840 w 743745"/>
                <a:gd name="connsiteY2-222" fmla="*/ 644652 h 1213104"/>
                <a:gd name="connsiteX3-223" fmla="*/ 720090 w 743745"/>
                <a:gd name="connsiteY3-224" fmla="*/ 914400 h 1213104"/>
                <a:gd name="connsiteX4-225" fmla="*/ 743712 w 743745"/>
                <a:gd name="connsiteY4-226" fmla="*/ 1213104 h 1213104"/>
                <a:gd name="connsiteX0-227" fmla="*/ 0 w 743745"/>
                <a:gd name="connsiteY0-228" fmla="*/ 0 h 1213104"/>
                <a:gd name="connsiteX1-229" fmla="*/ 362712 w 743745"/>
                <a:gd name="connsiteY1-230" fmla="*/ 267462 h 1213104"/>
                <a:gd name="connsiteX2-231" fmla="*/ 624840 w 743745"/>
                <a:gd name="connsiteY2-232" fmla="*/ 644652 h 1213104"/>
                <a:gd name="connsiteX3-233" fmla="*/ 720090 w 743745"/>
                <a:gd name="connsiteY3-234" fmla="*/ 914400 h 1213104"/>
                <a:gd name="connsiteX4-235" fmla="*/ 743712 w 743745"/>
                <a:gd name="connsiteY4-236" fmla="*/ 1213104 h 1213104"/>
                <a:gd name="connsiteX0-237" fmla="*/ 0 w 743745"/>
                <a:gd name="connsiteY0-238" fmla="*/ 0 h 1213104"/>
                <a:gd name="connsiteX1-239" fmla="*/ 362712 w 743745"/>
                <a:gd name="connsiteY1-240" fmla="*/ 267462 h 1213104"/>
                <a:gd name="connsiteX2-241" fmla="*/ 624840 w 743745"/>
                <a:gd name="connsiteY2-242" fmla="*/ 644652 h 1213104"/>
                <a:gd name="connsiteX3-243" fmla="*/ 720090 w 743745"/>
                <a:gd name="connsiteY3-244" fmla="*/ 914400 h 1213104"/>
                <a:gd name="connsiteX4-245" fmla="*/ 743712 w 743745"/>
                <a:gd name="connsiteY4-246" fmla="*/ 1213104 h 1213104"/>
                <a:gd name="connsiteX0-247" fmla="*/ 0 w 743745"/>
                <a:gd name="connsiteY0-248" fmla="*/ 0 h 1213104"/>
                <a:gd name="connsiteX1-249" fmla="*/ 362712 w 743745"/>
                <a:gd name="connsiteY1-250" fmla="*/ 267462 h 1213104"/>
                <a:gd name="connsiteX2-251" fmla="*/ 624840 w 743745"/>
                <a:gd name="connsiteY2-252" fmla="*/ 644652 h 1213104"/>
                <a:gd name="connsiteX3-253" fmla="*/ 720090 w 743745"/>
                <a:gd name="connsiteY3-254" fmla="*/ 914400 h 1213104"/>
                <a:gd name="connsiteX4-255" fmla="*/ 743712 w 743745"/>
                <a:gd name="connsiteY4-256" fmla="*/ 1213104 h 1213104"/>
                <a:gd name="connsiteX0-257" fmla="*/ 0 w 743712"/>
                <a:gd name="connsiteY0-258" fmla="*/ 0 h 1213104"/>
                <a:gd name="connsiteX1-259" fmla="*/ 362712 w 743712"/>
                <a:gd name="connsiteY1-260" fmla="*/ 267462 h 1213104"/>
                <a:gd name="connsiteX2-261" fmla="*/ 624840 w 743712"/>
                <a:gd name="connsiteY2-262" fmla="*/ 644652 h 1213104"/>
                <a:gd name="connsiteX3-263" fmla="*/ 720090 w 743712"/>
                <a:gd name="connsiteY3-264" fmla="*/ 914400 h 1213104"/>
                <a:gd name="connsiteX4-265" fmla="*/ 743712 w 743712"/>
                <a:gd name="connsiteY4-266" fmla="*/ 1213104 h 1213104"/>
                <a:gd name="connsiteX0-267" fmla="*/ 0 w 744030"/>
                <a:gd name="connsiteY0-268" fmla="*/ 0 h 1213104"/>
                <a:gd name="connsiteX1-269" fmla="*/ 362712 w 744030"/>
                <a:gd name="connsiteY1-270" fmla="*/ 267462 h 1213104"/>
                <a:gd name="connsiteX2-271" fmla="*/ 624840 w 744030"/>
                <a:gd name="connsiteY2-272" fmla="*/ 644652 h 1213104"/>
                <a:gd name="connsiteX3-273" fmla="*/ 735330 w 744030"/>
                <a:gd name="connsiteY3-274" fmla="*/ 925830 h 1213104"/>
                <a:gd name="connsiteX4-275" fmla="*/ 743712 w 744030"/>
                <a:gd name="connsiteY4-276" fmla="*/ 1213104 h 1213104"/>
                <a:gd name="connsiteX0-277" fmla="*/ 0 w 743712"/>
                <a:gd name="connsiteY0-278" fmla="*/ 0 h 1213104"/>
                <a:gd name="connsiteX1-279" fmla="*/ 362712 w 743712"/>
                <a:gd name="connsiteY1-280" fmla="*/ 267462 h 1213104"/>
                <a:gd name="connsiteX2-281" fmla="*/ 624840 w 743712"/>
                <a:gd name="connsiteY2-282" fmla="*/ 644652 h 1213104"/>
                <a:gd name="connsiteX3-283" fmla="*/ 727710 w 743712"/>
                <a:gd name="connsiteY3-284" fmla="*/ 931545 h 1213104"/>
                <a:gd name="connsiteX4-285" fmla="*/ 743712 w 743712"/>
                <a:gd name="connsiteY4-286" fmla="*/ 1213104 h 121310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743712" h="1213104">
                  <a:moveTo>
                    <a:pt x="0" y="0"/>
                  </a:moveTo>
                  <a:cubicBezTo>
                    <a:pt x="132334" y="66294"/>
                    <a:pt x="258572" y="160020"/>
                    <a:pt x="362712" y="267462"/>
                  </a:cubicBezTo>
                  <a:cubicBezTo>
                    <a:pt x="466852" y="374904"/>
                    <a:pt x="564007" y="533971"/>
                    <a:pt x="624840" y="644652"/>
                  </a:cubicBezTo>
                  <a:cubicBezTo>
                    <a:pt x="685673" y="755333"/>
                    <a:pt x="716026" y="847217"/>
                    <a:pt x="727710" y="931545"/>
                  </a:cubicBezTo>
                  <a:cubicBezTo>
                    <a:pt x="739394" y="1015873"/>
                    <a:pt x="743458" y="1048766"/>
                    <a:pt x="743712" y="1213104"/>
                  </a:cubicBezTo>
                </a:path>
              </a:pathLst>
            </a:custGeom>
            <a:no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10" name="任意多边形 409"/>
            <p:cNvSpPr/>
            <p:nvPr/>
          </p:nvSpPr>
          <p:spPr>
            <a:xfrm>
              <a:off x="5383021" y="2371260"/>
              <a:ext cx="937387" cy="1197229"/>
            </a:xfrm>
            <a:custGeom>
              <a:avLst/>
              <a:gdLst>
                <a:gd name="connsiteX0" fmla="*/ 0 w 743712"/>
                <a:gd name="connsiteY0" fmla="*/ 0 h 1213104"/>
                <a:gd name="connsiteX1" fmla="*/ 0 w 743712"/>
                <a:gd name="connsiteY1" fmla="*/ 0 h 1213104"/>
                <a:gd name="connsiteX2" fmla="*/ 347472 w 743712"/>
                <a:gd name="connsiteY2" fmla="*/ 256032 h 1213104"/>
                <a:gd name="connsiteX3" fmla="*/ 609600 w 743712"/>
                <a:gd name="connsiteY3" fmla="*/ 652272 h 1213104"/>
                <a:gd name="connsiteX4" fmla="*/ 731520 w 743712"/>
                <a:gd name="connsiteY4" fmla="*/ 1005840 h 1213104"/>
                <a:gd name="connsiteX5" fmla="*/ 743712 w 743712"/>
                <a:gd name="connsiteY5" fmla="*/ 1213104 h 1213104"/>
                <a:gd name="connsiteX6" fmla="*/ 0 w 743712"/>
                <a:gd name="connsiteY6" fmla="*/ 0 h 1213104"/>
                <a:gd name="connsiteX0-1" fmla="*/ 0 w 743712"/>
                <a:gd name="connsiteY0-2" fmla="*/ 0 h 1213104"/>
                <a:gd name="connsiteX1-3" fmla="*/ 0 w 743712"/>
                <a:gd name="connsiteY1-4" fmla="*/ 0 h 1213104"/>
                <a:gd name="connsiteX2-5" fmla="*/ 347472 w 743712"/>
                <a:gd name="connsiteY2-6" fmla="*/ 256032 h 1213104"/>
                <a:gd name="connsiteX3-7" fmla="*/ 609600 w 743712"/>
                <a:gd name="connsiteY3-8" fmla="*/ 652272 h 1213104"/>
                <a:gd name="connsiteX4-9" fmla="*/ 731520 w 743712"/>
                <a:gd name="connsiteY4-10" fmla="*/ 1005840 h 1213104"/>
                <a:gd name="connsiteX5-11" fmla="*/ 743712 w 743712"/>
                <a:gd name="connsiteY5-12" fmla="*/ 1213104 h 1213104"/>
                <a:gd name="connsiteX6-13" fmla="*/ 91440 w 743712"/>
                <a:gd name="connsiteY6-14" fmla="*/ 91440 h 1213104"/>
                <a:gd name="connsiteX0-15" fmla="*/ 0 w 743712"/>
                <a:gd name="connsiteY0-16" fmla="*/ 0 h 1213104"/>
                <a:gd name="connsiteX1-17" fmla="*/ 0 w 743712"/>
                <a:gd name="connsiteY1-18" fmla="*/ 0 h 1213104"/>
                <a:gd name="connsiteX2-19" fmla="*/ 347472 w 743712"/>
                <a:gd name="connsiteY2-20" fmla="*/ 256032 h 1213104"/>
                <a:gd name="connsiteX3-21" fmla="*/ 609600 w 743712"/>
                <a:gd name="connsiteY3-22" fmla="*/ 652272 h 1213104"/>
                <a:gd name="connsiteX4-23" fmla="*/ 731520 w 743712"/>
                <a:gd name="connsiteY4-24" fmla="*/ 1005840 h 1213104"/>
                <a:gd name="connsiteX5-25" fmla="*/ 743712 w 743712"/>
                <a:gd name="connsiteY5-26" fmla="*/ 1213104 h 1213104"/>
                <a:gd name="connsiteX6-27" fmla="*/ 304800 w 743712"/>
                <a:gd name="connsiteY6-28" fmla="*/ 579120 h 1213104"/>
                <a:gd name="connsiteX0-29" fmla="*/ 0 w 743712"/>
                <a:gd name="connsiteY0-30" fmla="*/ 0 h 1213104"/>
                <a:gd name="connsiteX1-31" fmla="*/ 0 w 743712"/>
                <a:gd name="connsiteY1-32" fmla="*/ 0 h 1213104"/>
                <a:gd name="connsiteX2-33" fmla="*/ 347472 w 743712"/>
                <a:gd name="connsiteY2-34" fmla="*/ 256032 h 1213104"/>
                <a:gd name="connsiteX3-35" fmla="*/ 609600 w 743712"/>
                <a:gd name="connsiteY3-36" fmla="*/ 652272 h 1213104"/>
                <a:gd name="connsiteX4-37" fmla="*/ 731520 w 743712"/>
                <a:gd name="connsiteY4-38" fmla="*/ 1005840 h 1213104"/>
                <a:gd name="connsiteX5-39" fmla="*/ 743712 w 743712"/>
                <a:gd name="connsiteY5-40" fmla="*/ 1213104 h 1213104"/>
                <a:gd name="connsiteX0-41" fmla="*/ 0 w 743712"/>
                <a:gd name="connsiteY0-42" fmla="*/ 0 h 1213104"/>
                <a:gd name="connsiteX1-43" fmla="*/ 0 w 743712"/>
                <a:gd name="connsiteY1-44" fmla="*/ 0 h 1213104"/>
                <a:gd name="connsiteX2-45" fmla="*/ 347472 w 743712"/>
                <a:gd name="connsiteY2-46" fmla="*/ 256032 h 1213104"/>
                <a:gd name="connsiteX3-47" fmla="*/ 609600 w 743712"/>
                <a:gd name="connsiteY3-48" fmla="*/ 652272 h 1213104"/>
                <a:gd name="connsiteX4-49" fmla="*/ 731520 w 743712"/>
                <a:gd name="connsiteY4-50" fmla="*/ 1005840 h 1213104"/>
                <a:gd name="connsiteX5-51" fmla="*/ 743712 w 743712"/>
                <a:gd name="connsiteY5-52" fmla="*/ 1213104 h 1213104"/>
                <a:gd name="connsiteX0-53" fmla="*/ 0 w 743712"/>
                <a:gd name="connsiteY0-54" fmla="*/ 0 h 1213104"/>
                <a:gd name="connsiteX1-55" fmla="*/ 0 w 743712"/>
                <a:gd name="connsiteY1-56" fmla="*/ 0 h 1213104"/>
                <a:gd name="connsiteX2-57" fmla="*/ 362712 w 743712"/>
                <a:gd name="connsiteY2-58" fmla="*/ 267462 h 1213104"/>
                <a:gd name="connsiteX3-59" fmla="*/ 609600 w 743712"/>
                <a:gd name="connsiteY3-60" fmla="*/ 652272 h 1213104"/>
                <a:gd name="connsiteX4-61" fmla="*/ 731520 w 743712"/>
                <a:gd name="connsiteY4-62" fmla="*/ 1005840 h 1213104"/>
                <a:gd name="connsiteX5-63" fmla="*/ 743712 w 743712"/>
                <a:gd name="connsiteY5-64" fmla="*/ 1213104 h 1213104"/>
                <a:gd name="connsiteX0-65" fmla="*/ 0 w 743712"/>
                <a:gd name="connsiteY0-66" fmla="*/ 0 h 1213104"/>
                <a:gd name="connsiteX1-67" fmla="*/ 0 w 743712"/>
                <a:gd name="connsiteY1-68" fmla="*/ 0 h 1213104"/>
                <a:gd name="connsiteX2-69" fmla="*/ 362712 w 743712"/>
                <a:gd name="connsiteY2-70" fmla="*/ 267462 h 1213104"/>
                <a:gd name="connsiteX3-71" fmla="*/ 609600 w 743712"/>
                <a:gd name="connsiteY3-72" fmla="*/ 652272 h 1213104"/>
                <a:gd name="connsiteX4-73" fmla="*/ 731520 w 743712"/>
                <a:gd name="connsiteY4-74" fmla="*/ 1005840 h 1213104"/>
                <a:gd name="connsiteX5-75" fmla="*/ 743712 w 743712"/>
                <a:gd name="connsiteY5-76" fmla="*/ 1213104 h 1213104"/>
                <a:gd name="connsiteX0-77" fmla="*/ 0 w 743712"/>
                <a:gd name="connsiteY0-78" fmla="*/ 0 h 1213104"/>
                <a:gd name="connsiteX1-79" fmla="*/ 0 w 743712"/>
                <a:gd name="connsiteY1-80" fmla="*/ 0 h 1213104"/>
                <a:gd name="connsiteX2-81" fmla="*/ 362712 w 743712"/>
                <a:gd name="connsiteY2-82" fmla="*/ 267462 h 1213104"/>
                <a:gd name="connsiteX3-83" fmla="*/ 609600 w 743712"/>
                <a:gd name="connsiteY3-84" fmla="*/ 652272 h 1213104"/>
                <a:gd name="connsiteX4-85" fmla="*/ 731520 w 743712"/>
                <a:gd name="connsiteY4-86" fmla="*/ 1005840 h 1213104"/>
                <a:gd name="connsiteX5-87" fmla="*/ 743712 w 743712"/>
                <a:gd name="connsiteY5-88" fmla="*/ 1213104 h 1213104"/>
                <a:gd name="connsiteX0-89" fmla="*/ 0 w 743712"/>
                <a:gd name="connsiteY0-90" fmla="*/ 0 h 1213104"/>
                <a:gd name="connsiteX1-91" fmla="*/ 0 w 743712"/>
                <a:gd name="connsiteY1-92" fmla="*/ 0 h 1213104"/>
                <a:gd name="connsiteX2-93" fmla="*/ 362712 w 743712"/>
                <a:gd name="connsiteY2-94" fmla="*/ 267462 h 1213104"/>
                <a:gd name="connsiteX3-95" fmla="*/ 624840 w 743712"/>
                <a:gd name="connsiteY3-96" fmla="*/ 644652 h 1213104"/>
                <a:gd name="connsiteX4-97" fmla="*/ 731520 w 743712"/>
                <a:gd name="connsiteY4-98" fmla="*/ 1005840 h 1213104"/>
                <a:gd name="connsiteX5-99" fmla="*/ 743712 w 743712"/>
                <a:gd name="connsiteY5-100" fmla="*/ 1213104 h 1213104"/>
                <a:gd name="connsiteX0-101" fmla="*/ 0 w 743712"/>
                <a:gd name="connsiteY0-102" fmla="*/ 0 h 1213104"/>
                <a:gd name="connsiteX1-103" fmla="*/ 0 w 743712"/>
                <a:gd name="connsiteY1-104" fmla="*/ 0 h 1213104"/>
                <a:gd name="connsiteX2-105" fmla="*/ 362712 w 743712"/>
                <a:gd name="connsiteY2-106" fmla="*/ 267462 h 1213104"/>
                <a:gd name="connsiteX3-107" fmla="*/ 624840 w 743712"/>
                <a:gd name="connsiteY3-108" fmla="*/ 644652 h 1213104"/>
                <a:gd name="connsiteX4-109" fmla="*/ 731520 w 743712"/>
                <a:gd name="connsiteY4-110" fmla="*/ 1005840 h 1213104"/>
                <a:gd name="connsiteX5-111" fmla="*/ 743712 w 743712"/>
                <a:gd name="connsiteY5-112" fmla="*/ 1213104 h 1213104"/>
                <a:gd name="connsiteX0-113" fmla="*/ 0 w 743712"/>
                <a:gd name="connsiteY0-114" fmla="*/ 0 h 1213104"/>
                <a:gd name="connsiteX1-115" fmla="*/ 0 w 743712"/>
                <a:gd name="connsiteY1-116" fmla="*/ 0 h 1213104"/>
                <a:gd name="connsiteX2-117" fmla="*/ 362712 w 743712"/>
                <a:gd name="connsiteY2-118" fmla="*/ 267462 h 1213104"/>
                <a:gd name="connsiteX3-119" fmla="*/ 624840 w 743712"/>
                <a:gd name="connsiteY3-120" fmla="*/ 644652 h 1213104"/>
                <a:gd name="connsiteX4-121" fmla="*/ 731520 w 743712"/>
                <a:gd name="connsiteY4-122" fmla="*/ 1005840 h 1213104"/>
                <a:gd name="connsiteX5-123" fmla="*/ 743712 w 743712"/>
                <a:gd name="connsiteY5-124" fmla="*/ 1213104 h 1213104"/>
                <a:gd name="connsiteX0-125" fmla="*/ 0 w 746347"/>
                <a:gd name="connsiteY0-126" fmla="*/ 0 h 1213104"/>
                <a:gd name="connsiteX1-127" fmla="*/ 0 w 746347"/>
                <a:gd name="connsiteY1-128" fmla="*/ 0 h 1213104"/>
                <a:gd name="connsiteX2-129" fmla="*/ 362712 w 746347"/>
                <a:gd name="connsiteY2-130" fmla="*/ 267462 h 1213104"/>
                <a:gd name="connsiteX3-131" fmla="*/ 624840 w 746347"/>
                <a:gd name="connsiteY3-132" fmla="*/ 644652 h 1213104"/>
                <a:gd name="connsiteX4-133" fmla="*/ 731520 w 746347"/>
                <a:gd name="connsiteY4-134" fmla="*/ 1005840 h 1213104"/>
                <a:gd name="connsiteX5-135" fmla="*/ 743712 w 746347"/>
                <a:gd name="connsiteY5-136" fmla="*/ 1213104 h 1213104"/>
                <a:gd name="connsiteX0-137" fmla="*/ 0 w 743712"/>
                <a:gd name="connsiteY0-138" fmla="*/ 0 h 1213104"/>
                <a:gd name="connsiteX1-139" fmla="*/ 0 w 743712"/>
                <a:gd name="connsiteY1-140" fmla="*/ 0 h 1213104"/>
                <a:gd name="connsiteX2-141" fmla="*/ 362712 w 743712"/>
                <a:gd name="connsiteY2-142" fmla="*/ 267462 h 1213104"/>
                <a:gd name="connsiteX3-143" fmla="*/ 624840 w 743712"/>
                <a:gd name="connsiteY3-144" fmla="*/ 644652 h 1213104"/>
                <a:gd name="connsiteX4-145" fmla="*/ 720090 w 743712"/>
                <a:gd name="connsiteY4-146" fmla="*/ 914400 h 1213104"/>
                <a:gd name="connsiteX5-147" fmla="*/ 743712 w 743712"/>
                <a:gd name="connsiteY5-148" fmla="*/ 1213104 h 1213104"/>
                <a:gd name="connsiteX0-149" fmla="*/ 0 w 743712"/>
                <a:gd name="connsiteY0-150" fmla="*/ 0 h 1213104"/>
                <a:gd name="connsiteX1-151" fmla="*/ 0 w 743712"/>
                <a:gd name="connsiteY1-152" fmla="*/ 0 h 1213104"/>
                <a:gd name="connsiteX2-153" fmla="*/ 362712 w 743712"/>
                <a:gd name="connsiteY2-154" fmla="*/ 267462 h 1213104"/>
                <a:gd name="connsiteX3-155" fmla="*/ 624840 w 743712"/>
                <a:gd name="connsiteY3-156" fmla="*/ 644652 h 1213104"/>
                <a:gd name="connsiteX4-157" fmla="*/ 720090 w 743712"/>
                <a:gd name="connsiteY4-158" fmla="*/ 914400 h 1213104"/>
                <a:gd name="connsiteX5-159" fmla="*/ 743712 w 743712"/>
                <a:gd name="connsiteY5-160" fmla="*/ 1213104 h 1213104"/>
                <a:gd name="connsiteX0-161" fmla="*/ 0 w 743745"/>
                <a:gd name="connsiteY0-162" fmla="*/ 0 h 1213104"/>
                <a:gd name="connsiteX1-163" fmla="*/ 0 w 743745"/>
                <a:gd name="connsiteY1-164" fmla="*/ 0 h 1213104"/>
                <a:gd name="connsiteX2-165" fmla="*/ 362712 w 743745"/>
                <a:gd name="connsiteY2-166" fmla="*/ 267462 h 1213104"/>
                <a:gd name="connsiteX3-167" fmla="*/ 624840 w 743745"/>
                <a:gd name="connsiteY3-168" fmla="*/ 644652 h 1213104"/>
                <a:gd name="connsiteX4-169" fmla="*/ 720090 w 743745"/>
                <a:gd name="connsiteY4-170" fmla="*/ 914400 h 1213104"/>
                <a:gd name="connsiteX5-171" fmla="*/ 743712 w 743745"/>
                <a:gd name="connsiteY5-172" fmla="*/ 1213104 h 1213104"/>
                <a:gd name="connsiteX0-173" fmla="*/ 0 w 743745"/>
                <a:gd name="connsiteY0-174" fmla="*/ 0 h 1213104"/>
                <a:gd name="connsiteX1-175" fmla="*/ 0 w 743745"/>
                <a:gd name="connsiteY1-176" fmla="*/ 0 h 1213104"/>
                <a:gd name="connsiteX2-177" fmla="*/ 362712 w 743745"/>
                <a:gd name="connsiteY2-178" fmla="*/ 267462 h 1213104"/>
                <a:gd name="connsiteX3-179" fmla="*/ 624840 w 743745"/>
                <a:gd name="connsiteY3-180" fmla="*/ 644652 h 1213104"/>
                <a:gd name="connsiteX4-181" fmla="*/ 720090 w 743745"/>
                <a:gd name="connsiteY4-182" fmla="*/ 914400 h 1213104"/>
                <a:gd name="connsiteX5-183" fmla="*/ 743712 w 743745"/>
                <a:gd name="connsiteY5-184" fmla="*/ 1213104 h 1213104"/>
                <a:gd name="connsiteX0-185" fmla="*/ 0 w 743745"/>
                <a:gd name="connsiteY0-186" fmla="*/ 0 h 1213104"/>
                <a:gd name="connsiteX1-187" fmla="*/ 0 w 743745"/>
                <a:gd name="connsiteY1-188" fmla="*/ 0 h 1213104"/>
                <a:gd name="connsiteX2-189" fmla="*/ 362712 w 743745"/>
                <a:gd name="connsiteY2-190" fmla="*/ 267462 h 1213104"/>
                <a:gd name="connsiteX3-191" fmla="*/ 624840 w 743745"/>
                <a:gd name="connsiteY3-192" fmla="*/ 644652 h 1213104"/>
                <a:gd name="connsiteX4-193" fmla="*/ 720090 w 743745"/>
                <a:gd name="connsiteY4-194" fmla="*/ 914400 h 1213104"/>
                <a:gd name="connsiteX5-195" fmla="*/ 743712 w 743745"/>
                <a:gd name="connsiteY5-196" fmla="*/ 1213104 h 1213104"/>
                <a:gd name="connsiteX0-197" fmla="*/ 0 w 743745"/>
                <a:gd name="connsiteY0-198" fmla="*/ 0 h 1213104"/>
                <a:gd name="connsiteX1-199" fmla="*/ 362712 w 743745"/>
                <a:gd name="connsiteY1-200" fmla="*/ 267462 h 1213104"/>
                <a:gd name="connsiteX2-201" fmla="*/ 624840 w 743745"/>
                <a:gd name="connsiteY2-202" fmla="*/ 644652 h 1213104"/>
                <a:gd name="connsiteX3-203" fmla="*/ 720090 w 743745"/>
                <a:gd name="connsiteY3-204" fmla="*/ 914400 h 1213104"/>
                <a:gd name="connsiteX4-205" fmla="*/ 743712 w 743745"/>
                <a:gd name="connsiteY4-206" fmla="*/ 1213104 h 1213104"/>
                <a:gd name="connsiteX0-207" fmla="*/ 0 w 743745"/>
                <a:gd name="connsiteY0-208" fmla="*/ 0 h 1213104"/>
                <a:gd name="connsiteX1-209" fmla="*/ 362712 w 743745"/>
                <a:gd name="connsiteY1-210" fmla="*/ 267462 h 1213104"/>
                <a:gd name="connsiteX2-211" fmla="*/ 624840 w 743745"/>
                <a:gd name="connsiteY2-212" fmla="*/ 644652 h 1213104"/>
                <a:gd name="connsiteX3-213" fmla="*/ 720090 w 743745"/>
                <a:gd name="connsiteY3-214" fmla="*/ 914400 h 1213104"/>
                <a:gd name="connsiteX4-215" fmla="*/ 743712 w 743745"/>
                <a:gd name="connsiteY4-216" fmla="*/ 1213104 h 1213104"/>
                <a:gd name="connsiteX0-217" fmla="*/ 0 w 743745"/>
                <a:gd name="connsiteY0-218" fmla="*/ 0 h 1213104"/>
                <a:gd name="connsiteX1-219" fmla="*/ 362712 w 743745"/>
                <a:gd name="connsiteY1-220" fmla="*/ 267462 h 1213104"/>
                <a:gd name="connsiteX2-221" fmla="*/ 624840 w 743745"/>
                <a:gd name="connsiteY2-222" fmla="*/ 644652 h 1213104"/>
                <a:gd name="connsiteX3-223" fmla="*/ 720090 w 743745"/>
                <a:gd name="connsiteY3-224" fmla="*/ 914400 h 1213104"/>
                <a:gd name="connsiteX4-225" fmla="*/ 743712 w 743745"/>
                <a:gd name="connsiteY4-226" fmla="*/ 1213104 h 1213104"/>
                <a:gd name="connsiteX0-227" fmla="*/ 0 w 743745"/>
                <a:gd name="connsiteY0-228" fmla="*/ 0 h 1213104"/>
                <a:gd name="connsiteX1-229" fmla="*/ 362712 w 743745"/>
                <a:gd name="connsiteY1-230" fmla="*/ 267462 h 1213104"/>
                <a:gd name="connsiteX2-231" fmla="*/ 624840 w 743745"/>
                <a:gd name="connsiteY2-232" fmla="*/ 644652 h 1213104"/>
                <a:gd name="connsiteX3-233" fmla="*/ 720090 w 743745"/>
                <a:gd name="connsiteY3-234" fmla="*/ 914400 h 1213104"/>
                <a:gd name="connsiteX4-235" fmla="*/ 743712 w 743745"/>
                <a:gd name="connsiteY4-236" fmla="*/ 1213104 h 1213104"/>
                <a:gd name="connsiteX0-237" fmla="*/ 0 w 743745"/>
                <a:gd name="connsiteY0-238" fmla="*/ 0 h 1213104"/>
                <a:gd name="connsiteX1-239" fmla="*/ 362712 w 743745"/>
                <a:gd name="connsiteY1-240" fmla="*/ 267462 h 1213104"/>
                <a:gd name="connsiteX2-241" fmla="*/ 624840 w 743745"/>
                <a:gd name="connsiteY2-242" fmla="*/ 644652 h 1213104"/>
                <a:gd name="connsiteX3-243" fmla="*/ 720090 w 743745"/>
                <a:gd name="connsiteY3-244" fmla="*/ 914400 h 1213104"/>
                <a:gd name="connsiteX4-245" fmla="*/ 743712 w 743745"/>
                <a:gd name="connsiteY4-246" fmla="*/ 1213104 h 1213104"/>
                <a:gd name="connsiteX0-247" fmla="*/ 0 w 743745"/>
                <a:gd name="connsiteY0-248" fmla="*/ 0 h 1213104"/>
                <a:gd name="connsiteX1-249" fmla="*/ 362712 w 743745"/>
                <a:gd name="connsiteY1-250" fmla="*/ 267462 h 1213104"/>
                <a:gd name="connsiteX2-251" fmla="*/ 624840 w 743745"/>
                <a:gd name="connsiteY2-252" fmla="*/ 644652 h 1213104"/>
                <a:gd name="connsiteX3-253" fmla="*/ 720090 w 743745"/>
                <a:gd name="connsiteY3-254" fmla="*/ 914400 h 1213104"/>
                <a:gd name="connsiteX4-255" fmla="*/ 743712 w 743745"/>
                <a:gd name="connsiteY4-256" fmla="*/ 1213104 h 1213104"/>
                <a:gd name="connsiteX0-257" fmla="*/ 0 w 743712"/>
                <a:gd name="connsiteY0-258" fmla="*/ 0 h 1213104"/>
                <a:gd name="connsiteX1-259" fmla="*/ 362712 w 743712"/>
                <a:gd name="connsiteY1-260" fmla="*/ 267462 h 1213104"/>
                <a:gd name="connsiteX2-261" fmla="*/ 624840 w 743712"/>
                <a:gd name="connsiteY2-262" fmla="*/ 644652 h 1213104"/>
                <a:gd name="connsiteX3-263" fmla="*/ 720090 w 743712"/>
                <a:gd name="connsiteY3-264" fmla="*/ 914400 h 1213104"/>
                <a:gd name="connsiteX4-265" fmla="*/ 743712 w 743712"/>
                <a:gd name="connsiteY4-266" fmla="*/ 1213104 h 1213104"/>
                <a:gd name="connsiteX0-267" fmla="*/ 0 w 744030"/>
                <a:gd name="connsiteY0-268" fmla="*/ 0 h 1213104"/>
                <a:gd name="connsiteX1-269" fmla="*/ 362712 w 744030"/>
                <a:gd name="connsiteY1-270" fmla="*/ 267462 h 1213104"/>
                <a:gd name="connsiteX2-271" fmla="*/ 624840 w 744030"/>
                <a:gd name="connsiteY2-272" fmla="*/ 644652 h 1213104"/>
                <a:gd name="connsiteX3-273" fmla="*/ 735330 w 744030"/>
                <a:gd name="connsiteY3-274" fmla="*/ 925830 h 1213104"/>
                <a:gd name="connsiteX4-275" fmla="*/ 743712 w 744030"/>
                <a:gd name="connsiteY4-276" fmla="*/ 1213104 h 1213104"/>
                <a:gd name="connsiteX0-277" fmla="*/ 0 w 743712"/>
                <a:gd name="connsiteY0-278" fmla="*/ 0 h 1213104"/>
                <a:gd name="connsiteX1-279" fmla="*/ 362712 w 743712"/>
                <a:gd name="connsiteY1-280" fmla="*/ 267462 h 1213104"/>
                <a:gd name="connsiteX2-281" fmla="*/ 624840 w 743712"/>
                <a:gd name="connsiteY2-282" fmla="*/ 644652 h 1213104"/>
                <a:gd name="connsiteX3-283" fmla="*/ 727710 w 743712"/>
                <a:gd name="connsiteY3-284" fmla="*/ 931545 h 1213104"/>
                <a:gd name="connsiteX4-285" fmla="*/ 743712 w 743712"/>
                <a:gd name="connsiteY4-286" fmla="*/ 1213104 h 1213104"/>
                <a:gd name="connsiteX0-287" fmla="*/ 0 w 865632"/>
                <a:gd name="connsiteY0-288" fmla="*/ 0 h 1233424"/>
                <a:gd name="connsiteX1-289" fmla="*/ 362712 w 865632"/>
                <a:gd name="connsiteY1-290" fmla="*/ 267462 h 1233424"/>
                <a:gd name="connsiteX2-291" fmla="*/ 624840 w 865632"/>
                <a:gd name="connsiteY2-292" fmla="*/ 644652 h 1233424"/>
                <a:gd name="connsiteX3-293" fmla="*/ 727710 w 865632"/>
                <a:gd name="connsiteY3-294" fmla="*/ 931545 h 1233424"/>
                <a:gd name="connsiteX4-295" fmla="*/ 865632 w 865632"/>
                <a:gd name="connsiteY4-296" fmla="*/ 1233424 h 1233424"/>
                <a:gd name="connsiteX0-297" fmla="*/ 0 w 865632"/>
                <a:gd name="connsiteY0-298" fmla="*/ 0 h 1233424"/>
                <a:gd name="connsiteX1-299" fmla="*/ 362712 w 865632"/>
                <a:gd name="connsiteY1-300" fmla="*/ 267462 h 1233424"/>
                <a:gd name="connsiteX2-301" fmla="*/ 624840 w 865632"/>
                <a:gd name="connsiteY2-302" fmla="*/ 644652 h 1233424"/>
                <a:gd name="connsiteX3-303" fmla="*/ 814070 w 865632"/>
                <a:gd name="connsiteY3-304" fmla="*/ 911225 h 1233424"/>
                <a:gd name="connsiteX4-305" fmla="*/ 865632 w 865632"/>
                <a:gd name="connsiteY4-306" fmla="*/ 1233424 h 1233424"/>
                <a:gd name="connsiteX0-307" fmla="*/ 0 w 865632"/>
                <a:gd name="connsiteY0-308" fmla="*/ 0 h 1233424"/>
                <a:gd name="connsiteX1-309" fmla="*/ 362712 w 865632"/>
                <a:gd name="connsiteY1-310" fmla="*/ 267462 h 1233424"/>
                <a:gd name="connsiteX2-311" fmla="*/ 655320 w 865632"/>
                <a:gd name="connsiteY2-312" fmla="*/ 563372 h 1233424"/>
                <a:gd name="connsiteX3-313" fmla="*/ 814070 w 865632"/>
                <a:gd name="connsiteY3-314" fmla="*/ 911225 h 1233424"/>
                <a:gd name="connsiteX4-315" fmla="*/ 865632 w 865632"/>
                <a:gd name="connsiteY4-316" fmla="*/ 1233424 h 1233424"/>
                <a:gd name="connsiteX0-317" fmla="*/ 0 w 921512"/>
                <a:gd name="connsiteY0-318" fmla="*/ 0 h 1248664"/>
                <a:gd name="connsiteX1-319" fmla="*/ 418592 w 921512"/>
                <a:gd name="connsiteY1-320" fmla="*/ 282702 h 1248664"/>
                <a:gd name="connsiteX2-321" fmla="*/ 711200 w 921512"/>
                <a:gd name="connsiteY2-322" fmla="*/ 578612 h 1248664"/>
                <a:gd name="connsiteX3-323" fmla="*/ 869950 w 921512"/>
                <a:gd name="connsiteY3-324" fmla="*/ 926465 h 1248664"/>
                <a:gd name="connsiteX4-325" fmla="*/ 921512 w 921512"/>
                <a:gd name="connsiteY4-326" fmla="*/ 1248664 h 1248664"/>
                <a:gd name="connsiteX0-327" fmla="*/ 0 w 916432"/>
                <a:gd name="connsiteY0-328" fmla="*/ 0 h 1202944"/>
                <a:gd name="connsiteX1-329" fmla="*/ 418592 w 916432"/>
                <a:gd name="connsiteY1-330" fmla="*/ 282702 h 1202944"/>
                <a:gd name="connsiteX2-331" fmla="*/ 711200 w 916432"/>
                <a:gd name="connsiteY2-332" fmla="*/ 578612 h 1202944"/>
                <a:gd name="connsiteX3-333" fmla="*/ 869950 w 916432"/>
                <a:gd name="connsiteY3-334" fmla="*/ 926465 h 1202944"/>
                <a:gd name="connsiteX4-335" fmla="*/ 916432 w 916432"/>
                <a:gd name="connsiteY4-336" fmla="*/ 1202944 h 1202944"/>
                <a:gd name="connsiteX0-337" fmla="*/ 0 w 916432"/>
                <a:gd name="connsiteY0-338" fmla="*/ 0 h 1202944"/>
                <a:gd name="connsiteX1-339" fmla="*/ 418592 w 916432"/>
                <a:gd name="connsiteY1-340" fmla="*/ 282702 h 1202944"/>
                <a:gd name="connsiteX2-341" fmla="*/ 711200 w 916432"/>
                <a:gd name="connsiteY2-342" fmla="*/ 578612 h 1202944"/>
                <a:gd name="connsiteX3-343" fmla="*/ 869950 w 916432"/>
                <a:gd name="connsiteY3-344" fmla="*/ 926465 h 1202944"/>
                <a:gd name="connsiteX4-345" fmla="*/ 916432 w 916432"/>
                <a:gd name="connsiteY4-346" fmla="*/ 1202944 h 1202944"/>
                <a:gd name="connsiteX0-347" fmla="*/ 0 w 916432"/>
                <a:gd name="connsiteY0-348" fmla="*/ 0 h 1202944"/>
                <a:gd name="connsiteX1-349" fmla="*/ 418592 w 916432"/>
                <a:gd name="connsiteY1-350" fmla="*/ 282702 h 1202944"/>
                <a:gd name="connsiteX2-351" fmla="*/ 711200 w 916432"/>
                <a:gd name="connsiteY2-352" fmla="*/ 578612 h 1202944"/>
                <a:gd name="connsiteX3-353" fmla="*/ 869950 w 916432"/>
                <a:gd name="connsiteY3-354" fmla="*/ 926465 h 1202944"/>
                <a:gd name="connsiteX4-355" fmla="*/ 916432 w 916432"/>
                <a:gd name="connsiteY4-356" fmla="*/ 1202944 h 1202944"/>
                <a:gd name="connsiteX0-357" fmla="*/ 0 w 916432"/>
                <a:gd name="connsiteY0-358" fmla="*/ 0 h 1202944"/>
                <a:gd name="connsiteX1-359" fmla="*/ 418592 w 916432"/>
                <a:gd name="connsiteY1-360" fmla="*/ 282702 h 1202944"/>
                <a:gd name="connsiteX2-361" fmla="*/ 711200 w 916432"/>
                <a:gd name="connsiteY2-362" fmla="*/ 578612 h 1202944"/>
                <a:gd name="connsiteX3-363" fmla="*/ 869950 w 916432"/>
                <a:gd name="connsiteY3-364" fmla="*/ 926465 h 1202944"/>
                <a:gd name="connsiteX4-365" fmla="*/ 916432 w 916432"/>
                <a:gd name="connsiteY4-366" fmla="*/ 1202944 h 1202944"/>
                <a:gd name="connsiteX0-367" fmla="*/ 0 w 919280"/>
                <a:gd name="connsiteY0-368" fmla="*/ 0 h 1202944"/>
                <a:gd name="connsiteX1-369" fmla="*/ 418592 w 919280"/>
                <a:gd name="connsiteY1-370" fmla="*/ 282702 h 1202944"/>
                <a:gd name="connsiteX2-371" fmla="*/ 711200 w 919280"/>
                <a:gd name="connsiteY2-372" fmla="*/ 578612 h 1202944"/>
                <a:gd name="connsiteX3-373" fmla="*/ 900430 w 919280"/>
                <a:gd name="connsiteY3-374" fmla="*/ 926465 h 1202944"/>
                <a:gd name="connsiteX4-375" fmla="*/ 916432 w 919280"/>
                <a:gd name="connsiteY4-376" fmla="*/ 1202944 h 1202944"/>
                <a:gd name="connsiteX0-377" fmla="*/ 0 w 918545"/>
                <a:gd name="connsiteY0-378" fmla="*/ 0 h 1202944"/>
                <a:gd name="connsiteX1-379" fmla="*/ 418592 w 918545"/>
                <a:gd name="connsiteY1-380" fmla="*/ 282702 h 1202944"/>
                <a:gd name="connsiteX2-381" fmla="*/ 711200 w 918545"/>
                <a:gd name="connsiteY2-382" fmla="*/ 578612 h 1202944"/>
                <a:gd name="connsiteX3-383" fmla="*/ 900430 w 918545"/>
                <a:gd name="connsiteY3-384" fmla="*/ 926465 h 1202944"/>
                <a:gd name="connsiteX4-385" fmla="*/ 916432 w 918545"/>
                <a:gd name="connsiteY4-386" fmla="*/ 1202944 h 1202944"/>
                <a:gd name="connsiteX0-387" fmla="*/ 0 w 937387"/>
                <a:gd name="connsiteY0-388" fmla="*/ 0 h 1197229"/>
                <a:gd name="connsiteX1-389" fmla="*/ 418592 w 937387"/>
                <a:gd name="connsiteY1-390" fmla="*/ 282702 h 1197229"/>
                <a:gd name="connsiteX2-391" fmla="*/ 711200 w 937387"/>
                <a:gd name="connsiteY2-392" fmla="*/ 578612 h 1197229"/>
                <a:gd name="connsiteX3-393" fmla="*/ 900430 w 937387"/>
                <a:gd name="connsiteY3-394" fmla="*/ 926465 h 1197229"/>
                <a:gd name="connsiteX4-395" fmla="*/ 937387 w 937387"/>
                <a:gd name="connsiteY4-396" fmla="*/ 1197229 h 119722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937387" h="1197229">
                  <a:moveTo>
                    <a:pt x="0" y="0"/>
                  </a:moveTo>
                  <a:cubicBezTo>
                    <a:pt x="132334" y="66294"/>
                    <a:pt x="300059" y="186267"/>
                    <a:pt x="418592" y="282702"/>
                  </a:cubicBezTo>
                  <a:cubicBezTo>
                    <a:pt x="537125" y="379137"/>
                    <a:pt x="630894" y="471318"/>
                    <a:pt x="711200" y="578612"/>
                  </a:cubicBezTo>
                  <a:cubicBezTo>
                    <a:pt x="791506" y="685906"/>
                    <a:pt x="862732" y="823362"/>
                    <a:pt x="900430" y="926465"/>
                  </a:cubicBezTo>
                  <a:cubicBezTo>
                    <a:pt x="938128" y="1029568"/>
                    <a:pt x="935228" y="1093851"/>
                    <a:pt x="937387" y="1197229"/>
                  </a:cubicBezTo>
                </a:path>
              </a:pathLst>
            </a:custGeom>
            <a:noFill/>
            <a:ln w="19050">
              <a:solidFill>
                <a:srgbClr val="4D4D4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411" name="组合 410"/>
          <p:cNvGrpSpPr/>
          <p:nvPr/>
        </p:nvGrpSpPr>
        <p:grpSpPr>
          <a:xfrm rot="3192363" flipH="1" flipV="1">
            <a:off x="3169463" y="4668803"/>
            <a:ext cx="436475" cy="823914"/>
            <a:chOff x="5602385" y="2883278"/>
            <a:chExt cx="1219200" cy="2285506"/>
          </a:xfrm>
        </p:grpSpPr>
        <p:grpSp>
          <p:nvGrpSpPr>
            <p:cNvPr id="412" name="组合 411"/>
            <p:cNvGrpSpPr/>
            <p:nvPr/>
          </p:nvGrpSpPr>
          <p:grpSpPr>
            <a:xfrm>
              <a:off x="5602385" y="2883278"/>
              <a:ext cx="1219200" cy="2285506"/>
              <a:chOff x="5931414" y="4272953"/>
              <a:chExt cx="502658" cy="942280"/>
            </a:xfrm>
          </p:grpSpPr>
          <p:sp>
            <p:nvSpPr>
              <p:cNvPr id="431" name="任意多边形 430"/>
              <p:cNvSpPr/>
              <p:nvPr/>
            </p:nvSpPr>
            <p:spPr>
              <a:xfrm>
                <a:off x="6036451" y="4272953"/>
                <a:ext cx="292584" cy="685994"/>
              </a:xfrm>
              <a:custGeom>
                <a:avLst/>
                <a:gdLst>
                  <a:gd name="connsiteX0" fmla="*/ 3857 w 201098"/>
                  <a:gd name="connsiteY0" fmla="*/ 700296 h 786721"/>
                  <a:gd name="connsiteX1" fmla="*/ 79685 w 201098"/>
                  <a:gd name="connsiteY1" fmla="*/ 0 h 786721"/>
                  <a:gd name="connsiteX2" fmla="*/ 200118 w 201098"/>
                  <a:gd name="connsiteY2" fmla="*/ 700296 h 786721"/>
                  <a:gd name="connsiteX3" fmla="*/ 3857 w 201098"/>
                  <a:gd name="connsiteY3" fmla="*/ 700296 h 786721"/>
                  <a:gd name="connsiteX0-1" fmla="*/ 3857 w 241954"/>
                  <a:gd name="connsiteY0-2" fmla="*/ 700296 h 786721"/>
                  <a:gd name="connsiteX1-3" fmla="*/ 79685 w 241954"/>
                  <a:gd name="connsiteY1-4" fmla="*/ 0 h 786721"/>
                  <a:gd name="connsiteX2-5" fmla="*/ 200118 w 241954"/>
                  <a:gd name="connsiteY2-6" fmla="*/ 700296 h 786721"/>
                  <a:gd name="connsiteX3-7" fmla="*/ 3857 w 241954"/>
                  <a:gd name="connsiteY3-8" fmla="*/ 700296 h 786721"/>
                  <a:gd name="connsiteX0-9" fmla="*/ 42294 w 280391"/>
                  <a:gd name="connsiteY0-10" fmla="*/ 700517 h 786942"/>
                  <a:gd name="connsiteX1-11" fmla="*/ 118122 w 280391"/>
                  <a:gd name="connsiteY1-12" fmla="*/ 221 h 786942"/>
                  <a:gd name="connsiteX2-13" fmla="*/ 238555 w 280391"/>
                  <a:gd name="connsiteY2-14" fmla="*/ 700517 h 786942"/>
                  <a:gd name="connsiteX3-15" fmla="*/ 42294 w 280391"/>
                  <a:gd name="connsiteY3-16" fmla="*/ 700517 h 786942"/>
                  <a:gd name="connsiteX0-17" fmla="*/ 34573 w 280778"/>
                  <a:gd name="connsiteY0-18" fmla="*/ 678222 h 762971"/>
                  <a:gd name="connsiteX1-19" fmla="*/ 123783 w 280778"/>
                  <a:gd name="connsiteY1-20" fmla="*/ 229 h 762971"/>
                  <a:gd name="connsiteX2-21" fmla="*/ 230834 w 280778"/>
                  <a:gd name="connsiteY2-22" fmla="*/ 678222 h 762971"/>
                  <a:gd name="connsiteX3-23" fmla="*/ 34573 w 280778"/>
                  <a:gd name="connsiteY3-24" fmla="*/ 678222 h 762971"/>
                  <a:gd name="connsiteX0-25" fmla="*/ 43194 w 289399"/>
                  <a:gd name="connsiteY0-26" fmla="*/ 678188 h 730803"/>
                  <a:gd name="connsiteX1-27" fmla="*/ 132404 w 289399"/>
                  <a:gd name="connsiteY1-28" fmla="*/ 195 h 730803"/>
                  <a:gd name="connsiteX2-29" fmla="*/ 239455 w 289399"/>
                  <a:gd name="connsiteY2-30" fmla="*/ 678188 h 730803"/>
                  <a:gd name="connsiteX3-31" fmla="*/ 43194 w 289399"/>
                  <a:gd name="connsiteY3-32" fmla="*/ 678188 h 730803"/>
                  <a:gd name="connsiteX0-33" fmla="*/ 43194 w 292584"/>
                  <a:gd name="connsiteY0-34" fmla="*/ 678188 h 685994"/>
                  <a:gd name="connsiteX1-35" fmla="*/ 132404 w 292584"/>
                  <a:gd name="connsiteY1-36" fmla="*/ 195 h 685994"/>
                  <a:gd name="connsiteX2-37" fmla="*/ 239455 w 292584"/>
                  <a:gd name="connsiteY2-38" fmla="*/ 678188 h 685994"/>
                  <a:gd name="connsiteX3-39" fmla="*/ 43194 w 292584"/>
                  <a:gd name="connsiteY3-40" fmla="*/ 678188 h 68599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292584" h="685994">
                    <a:moveTo>
                      <a:pt x="43194" y="678188"/>
                    </a:moveTo>
                    <a:cubicBezTo>
                      <a:pt x="3049" y="667780"/>
                      <a:pt x="-60883" y="-13187"/>
                      <a:pt x="132404" y="195"/>
                    </a:cubicBezTo>
                    <a:cubicBezTo>
                      <a:pt x="392599" y="62642"/>
                      <a:pt x="263244" y="667780"/>
                      <a:pt x="239455" y="678188"/>
                    </a:cubicBezTo>
                    <a:cubicBezTo>
                      <a:pt x="215666" y="688596"/>
                      <a:pt x="83339" y="688596"/>
                      <a:pt x="43194" y="678188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32" name="任意多边形 431"/>
              <p:cNvSpPr/>
              <p:nvPr/>
            </p:nvSpPr>
            <p:spPr>
              <a:xfrm>
                <a:off x="5931414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33" name="任意多边形 432"/>
              <p:cNvSpPr/>
              <p:nvPr/>
            </p:nvSpPr>
            <p:spPr>
              <a:xfrm flipH="1">
                <a:off x="6317065" y="4679053"/>
                <a:ext cx="117007" cy="328472"/>
              </a:xfrm>
              <a:custGeom>
                <a:avLst/>
                <a:gdLst>
                  <a:gd name="connsiteX0" fmla="*/ 109145 w 109145"/>
                  <a:gd name="connsiteY0" fmla="*/ 249787 h 325615"/>
                  <a:gd name="connsiteX1" fmla="*/ 33317 w 109145"/>
                  <a:gd name="connsiteY1" fmla="*/ 325615 h 325615"/>
                  <a:gd name="connsiteX2" fmla="*/ 2094 w 109145"/>
                  <a:gd name="connsiteY2" fmla="*/ 115972 h 325615"/>
                  <a:gd name="connsiteX3" fmla="*/ 95764 w 109145"/>
                  <a:gd name="connsiteY3" fmla="*/ 0 h 325615"/>
                  <a:gd name="connsiteX0-1" fmla="*/ 117007 w 117007"/>
                  <a:gd name="connsiteY0-2" fmla="*/ 249787 h 328472"/>
                  <a:gd name="connsiteX1-3" fmla="*/ 9747 w 117007"/>
                  <a:gd name="connsiteY1-4" fmla="*/ 328472 h 328472"/>
                  <a:gd name="connsiteX2-5" fmla="*/ 9956 w 117007"/>
                  <a:gd name="connsiteY2-6" fmla="*/ 115972 h 328472"/>
                  <a:gd name="connsiteX3-7" fmla="*/ 103626 w 117007"/>
                  <a:gd name="connsiteY3-8" fmla="*/ 0 h 32847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17007" h="328472">
                    <a:moveTo>
                      <a:pt x="117007" y="249787"/>
                    </a:moveTo>
                    <a:lnTo>
                      <a:pt x="9747" y="328472"/>
                    </a:lnTo>
                    <a:cubicBezTo>
                      <a:pt x="-661" y="258591"/>
                      <a:pt x="-5690" y="170717"/>
                      <a:pt x="9956" y="115972"/>
                    </a:cubicBezTo>
                    <a:cubicBezTo>
                      <a:pt x="25602" y="61227"/>
                      <a:pt x="61995" y="30851"/>
                      <a:pt x="103626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34" name="任意多边形 433"/>
              <p:cNvSpPr/>
              <p:nvPr/>
            </p:nvSpPr>
            <p:spPr>
              <a:xfrm>
                <a:off x="6100754" y="4523408"/>
                <a:ext cx="140173" cy="148862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35" name="任意多边形 434"/>
              <p:cNvSpPr/>
              <p:nvPr/>
            </p:nvSpPr>
            <p:spPr>
              <a:xfrm>
                <a:off x="6145696" y="4712110"/>
                <a:ext cx="64972" cy="68999"/>
              </a:xfrm>
              <a:custGeom>
                <a:avLst/>
                <a:gdLst>
                  <a:gd name="connsiteX0" fmla="*/ 63 w 140138"/>
                  <a:gd name="connsiteY0" fmla="*/ 65738 h 154344"/>
                  <a:gd name="connsiteX1" fmla="*/ 62928 w 140138"/>
                  <a:gd name="connsiteY1" fmla="*/ 16 h 154344"/>
                  <a:gd name="connsiteX2" fmla="*/ 140080 w 140138"/>
                  <a:gd name="connsiteY2" fmla="*/ 71453 h 154344"/>
                  <a:gd name="connsiteX3" fmla="*/ 74358 w 140138"/>
                  <a:gd name="connsiteY3" fmla="*/ 154321 h 154344"/>
                  <a:gd name="connsiteX4" fmla="*/ 63 w 140138"/>
                  <a:gd name="connsiteY4" fmla="*/ 65738 h 154344"/>
                  <a:gd name="connsiteX0-1" fmla="*/ 63 w 140227"/>
                  <a:gd name="connsiteY0-2" fmla="*/ 65738 h 154534"/>
                  <a:gd name="connsiteX1-3" fmla="*/ 62928 w 140227"/>
                  <a:gd name="connsiteY1-4" fmla="*/ 16 h 154534"/>
                  <a:gd name="connsiteX2-5" fmla="*/ 140080 w 140227"/>
                  <a:gd name="connsiteY2-6" fmla="*/ 71453 h 154534"/>
                  <a:gd name="connsiteX3-7" fmla="*/ 74358 w 140227"/>
                  <a:gd name="connsiteY3-8" fmla="*/ 154321 h 154534"/>
                  <a:gd name="connsiteX4-9" fmla="*/ 63 w 140227"/>
                  <a:gd name="connsiteY4-10" fmla="*/ 65738 h 154534"/>
                  <a:gd name="connsiteX0-11" fmla="*/ 63 w 140227"/>
                  <a:gd name="connsiteY0-12" fmla="*/ 65738 h 154534"/>
                  <a:gd name="connsiteX1-13" fmla="*/ 62928 w 140227"/>
                  <a:gd name="connsiteY1-14" fmla="*/ 16 h 154534"/>
                  <a:gd name="connsiteX2-15" fmla="*/ 140080 w 140227"/>
                  <a:gd name="connsiteY2-16" fmla="*/ 71453 h 154534"/>
                  <a:gd name="connsiteX3-17" fmla="*/ 74358 w 140227"/>
                  <a:gd name="connsiteY3-18" fmla="*/ 154321 h 154534"/>
                  <a:gd name="connsiteX4-19" fmla="*/ 63 w 140227"/>
                  <a:gd name="connsiteY4-20" fmla="*/ 65738 h 154534"/>
                  <a:gd name="connsiteX0-21" fmla="*/ 178 w 140342"/>
                  <a:gd name="connsiteY0-22" fmla="*/ 65738 h 154534"/>
                  <a:gd name="connsiteX1-23" fmla="*/ 63043 w 140342"/>
                  <a:gd name="connsiteY1-24" fmla="*/ 16 h 154534"/>
                  <a:gd name="connsiteX2-25" fmla="*/ 140195 w 140342"/>
                  <a:gd name="connsiteY2-26" fmla="*/ 71453 h 154534"/>
                  <a:gd name="connsiteX3-27" fmla="*/ 74473 w 140342"/>
                  <a:gd name="connsiteY3-28" fmla="*/ 154321 h 154534"/>
                  <a:gd name="connsiteX4-29" fmla="*/ 178 w 140342"/>
                  <a:gd name="connsiteY4-30" fmla="*/ 65738 h 154534"/>
                  <a:gd name="connsiteX0-31" fmla="*/ 178 w 140342"/>
                  <a:gd name="connsiteY0-32" fmla="*/ 65740 h 154536"/>
                  <a:gd name="connsiteX1-33" fmla="*/ 63043 w 140342"/>
                  <a:gd name="connsiteY1-34" fmla="*/ 18 h 154536"/>
                  <a:gd name="connsiteX2-35" fmla="*/ 140195 w 140342"/>
                  <a:gd name="connsiteY2-36" fmla="*/ 71455 h 154536"/>
                  <a:gd name="connsiteX3-37" fmla="*/ 74473 w 140342"/>
                  <a:gd name="connsiteY3-38" fmla="*/ 154323 h 154536"/>
                  <a:gd name="connsiteX4-39" fmla="*/ 178 w 140342"/>
                  <a:gd name="connsiteY4-40" fmla="*/ 65740 h 154536"/>
                  <a:gd name="connsiteX0-41" fmla="*/ 9 w 140173"/>
                  <a:gd name="connsiteY0-42" fmla="*/ 71451 h 160247"/>
                  <a:gd name="connsiteX1-43" fmla="*/ 71446 w 140173"/>
                  <a:gd name="connsiteY1-44" fmla="*/ 14 h 160247"/>
                  <a:gd name="connsiteX2-45" fmla="*/ 140026 w 140173"/>
                  <a:gd name="connsiteY2-46" fmla="*/ 77166 h 160247"/>
                  <a:gd name="connsiteX3-47" fmla="*/ 74304 w 140173"/>
                  <a:gd name="connsiteY3-48" fmla="*/ 160034 h 160247"/>
                  <a:gd name="connsiteX4-49" fmla="*/ 9 w 140173"/>
                  <a:gd name="connsiteY4-50" fmla="*/ 71451 h 160247"/>
                  <a:gd name="connsiteX0-51" fmla="*/ 9 w 140173"/>
                  <a:gd name="connsiteY0-52" fmla="*/ 71451 h 148862"/>
                  <a:gd name="connsiteX1-53" fmla="*/ 71446 w 140173"/>
                  <a:gd name="connsiteY1-54" fmla="*/ 14 h 148862"/>
                  <a:gd name="connsiteX2-55" fmla="*/ 140026 w 140173"/>
                  <a:gd name="connsiteY2-56" fmla="*/ 77166 h 148862"/>
                  <a:gd name="connsiteX3-57" fmla="*/ 74304 w 140173"/>
                  <a:gd name="connsiteY3-58" fmla="*/ 148604 h 148862"/>
                  <a:gd name="connsiteX4-59" fmla="*/ 9 w 140173"/>
                  <a:gd name="connsiteY4-60" fmla="*/ 71451 h 14886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40173" h="148862">
                    <a:moveTo>
                      <a:pt x="9" y="71451"/>
                    </a:moveTo>
                    <a:cubicBezTo>
                      <a:pt x="-467" y="46686"/>
                      <a:pt x="19535" y="-938"/>
                      <a:pt x="71446" y="14"/>
                    </a:cubicBezTo>
                    <a:cubicBezTo>
                      <a:pt x="123357" y="966"/>
                      <a:pt x="138121" y="34304"/>
                      <a:pt x="140026" y="77166"/>
                    </a:cubicBezTo>
                    <a:cubicBezTo>
                      <a:pt x="141931" y="102883"/>
                      <a:pt x="125739" y="152890"/>
                      <a:pt x="74304" y="148604"/>
                    </a:cubicBezTo>
                    <a:cubicBezTo>
                      <a:pt x="22869" y="144318"/>
                      <a:pt x="485" y="96216"/>
                      <a:pt x="9" y="71451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36" name="任意多边形 435"/>
              <p:cNvSpPr/>
              <p:nvPr/>
            </p:nvSpPr>
            <p:spPr>
              <a:xfrm>
                <a:off x="6100282" y="5007525"/>
                <a:ext cx="140645" cy="207708"/>
              </a:xfrm>
              <a:custGeom>
                <a:avLst/>
                <a:gdLst>
                  <a:gd name="connsiteX0" fmla="*/ 77768 w 149233"/>
                  <a:gd name="connsiteY0" fmla="*/ 205852 h 205992"/>
                  <a:gd name="connsiteX1" fmla="*/ 37763 w 149233"/>
                  <a:gd name="connsiteY1" fmla="*/ 88695 h 205992"/>
                  <a:gd name="connsiteX2" fmla="*/ 616 w 149233"/>
                  <a:gd name="connsiteY2" fmla="*/ 48690 h 205992"/>
                  <a:gd name="connsiteX3" fmla="*/ 69196 w 149233"/>
                  <a:gd name="connsiteY3" fmla="*/ 112 h 205992"/>
                  <a:gd name="connsiteX4" fmla="*/ 149206 w 149233"/>
                  <a:gd name="connsiteY4" fmla="*/ 62977 h 205992"/>
                  <a:gd name="connsiteX5" fmla="*/ 77768 w 149233"/>
                  <a:gd name="connsiteY5" fmla="*/ 205852 h 205992"/>
                  <a:gd name="connsiteX0-1" fmla="*/ 77633 w 149098"/>
                  <a:gd name="connsiteY0-2" fmla="*/ 205867 h 206653"/>
                  <a:gd name="connsiteX1-3" fmla="*/ 40486 w 149098"/>
                  <a:gd name="connsiteY1-4" fmla="*/ 117285 h 206653"/>
                  <a:gd name="connsiteX2-5" fmla="*/ 481 w 149098"/>
                  <a:gd name="connsiteY2-6" fmla="*/ 48705 h 206653"/>
                  <a:gd name="connsiteX3-7" fmla="*/ 69061 w 149098"/>
                  <a:gd name="connsiteY3-8" fmla="*/ 127 h 206653"/>
                  <a:gd name="connsiteX4-9" fmla="*/ 149071 w 149098"/>
                  <a:gd name="connsiteY4-10" fmla="*/ 62992 h 206653"/>
                  <a:gd name="connsiteX5-11" fmla="*/ 77633 w 149098"/>
                  <a:gd name="connsiteY5-12" fmla="*/ 205867 h 206653"/>
                  <a:gd name="connsiteX0-13" fmla="*/ 77633 w 149098"/>
                  <a:gd name="connsiteY0-14" fmla="*/ 205867 h 206653"/>
                  <a:gd name="connsiteX1-15" fmla="*/ 40486 w 149098"/>
                  <a:gd name="connsiteY1-16" fmla="*/ 117285 h 206653"/>
                  <a:gd name="connsiteX2-17" fmla="*/ 481 w 149098"/>
                  <a:gd name="connsiteY2-18" fmla="*/ 48705 h 206653"/>
                  <a:gd name="connsiteX3-19" fmla="*/ 69061 w 149098"/>
                  <a:gd name="connsiteY3-20" fmla="*/ 127 h 206653"/>
                  <a:gd name="connsiteX4-21" fmla="*/ 149071 w 149098"/>
                  <a:gd name="connsiteY4-22" fmla="*/ 62992 h 206653"/>
                  <a:gd name="connsiteX5-23" fmla="*/ 77633 w 149098"/>
                  <a:gd name="connsiteY5-24" fmla="*/ 205867 h 206653"/>
                  <a:gd name="connsiteX0-25" fmla="*/ 78231 w 149696"/>
                  <a:gd name="connsiteY0-26" fmla="*/ 205993 h 206779"/>
                  <a:gd name="connsiteX1-27" fmla="*/ 41084 w 149696"/>
                  <a:gd name="connsiteY1-28" fmla="*/ 117411 h 206779"/>
                  <a:gd name="connsiteX2-29" fmla="*/ 1079 w 149696"/>
                  <a:gd name="connsiteY2-30" fmla="*/ 48831 h 206779"/>
                  <a:gd name="connsiteX3-31" fmla="*/ 69659 w 149696"/>
                  <a:gd name="connsiteY3-32" fmla="*/ 253 h 206779"/>
                  <a:gd name="connsiteX4-33" fmla="*/ 149669 w 149696"/>
                  <a:gd name="connsiteY4-34" fmla="*/ 63118 h 206779"/>
                  <a:gd name="connsiteX5-35" fmla="*/ 78231 w 149696"/>
                  <a:gd name="connsiteY5-36" fmla="*/ 205993 h 206779"/>
                  <a:gd name="connsiteX0-37" fmla="*/ 77769 w 149234"/>
                  <a:gd name="connsiteY0-38" fmla="*/ 205882 h 207678"/>
                  <a:gd name="connsiteX1-39" fmla="*/ 37765 w 149234"/>
                  <a:gd name="connsiteY1-40" fmla="*/ 137302 h 207678"/>
                  <a:gd name="connsiteX2-41" fmla="*/ 617 w 149234"/>
                  <a:gd name="connsiteY2-42" fmla="*/ 48720 h 207678"/>
                  <a:gd name="connsiteX3-43" fmla="*/ 69197 w 149234"/>
                  <a:gd name="connsiteY3-44" fmla="*/ 142 h 207678"/>
                  <a:gd name="connsiteX4-45" fmla="*/ 149207 w 149234"/>
                  <a:gd name="connsiteY4-46" fmla="*/ 63007 h 207678"/>
                  <a:gd name="connsiteX5-47" fmla="*/ 77769 w 149234"/>
                  <a:gd name="connsiteY5-48" fmla="*/ 205882 h 207678"/>
                  <a:gd name="connsiteX0-49" fmla="*/ 77633 w 149098"/>
                  <a:gd name="connsiteY0-50" fmla="*/ 205872 h 206885"/>
                  <a:gd name="connsiteX1-51" fmla="*/ 40486 w 149098"/>
                  <a:gd name="connsiteY1-52" fmla="*/ 123004 h 206885"/>
                  <a:gd name="connsiteX2-53" fmla="*/ 481 w 149098"/>
                  <a:gd name="connsiteY2-54" fmla="*/ 48710 h 206885"/>
                  <a:gd name="connsiteX3-55" fmla="*/ 69061 w 149098"/>
                  <a:gd name="connsiteY3-56" fmla="*/ 132 h 206885"/>
                  <a:gd name="connsiteX4-57" fmla="*/ 149071 w 149098"/>
                  <a:gd name="connsiteY4-58" fmla="*/ 62997 h 206885"/>
                  <a:gd name="connsiteX5-59" fmla="*/ 77633 w 149098"/>
                  <a:gd name="connsiteY5-60" fmla="*/ 205872 h 206885"/>
                  <a:gd name="connsiteX0-61" fmla="*/ 77633 w 149095"/>
                  <a:gd name="connsiteY0-62" fmla="*/ 205872 h 207708"/>
                  <a:gd name="connsiteX1-63" fmla="*/ 40486 w 149095"/>
                  <a:gd name="connsiteY1-64" fmla="*/ 123004 h 207708"/>
                  <a:gd name="connsiteX2-65" fmla="*/ 481 w 149095"/>
                  <a:gd name="connsiteY2-66" fmla="*/ 48710 h 207708"/>
                  <a:gd name="connsiteX3-67" fmla="*/ 69061 w 149095"/>
                  <a:gd name="connsiteY3-68" fmla="*/ 132 h 207708"/>
                  <a:gd name="connsiteX4-69" fmla="*/ 149071 w 149095"/>
                  <a:gd name="connsiteY4-70" fmla="*/ 62997 h 207708"/>
                  <a:gd name="connsiteX5-71" fmla="*/ 77633 w 149095"/>
                  <a:gd name="connsiteY5-72" fmla="*/ 205872 h 207708"/>
                  <a:gd name="connsiteX0-73" fmla="*/ 77633 w 149091"/>
                  <a:gd name="connsiteY0-74" fmla="*/ 205872 h 207708"/>
                  <a:gd name="connsiteX1-75" fmla="*/ 40486 w 149091"/>
                  <a:gd name="connsiteY1-76" fmla="*/ 123004 h 207708"/>
                  <a:gd name="connsiteX2-77" fmla="*/ 481 w 149091"/>
                  <a:gd name="connsiteY2-78" fmla="*/ 48710 h 207708"/>
                  <a:gd name="connsiteX3-79" fmla="*/ 69061 w 149091"/>
                  <a:gd name="connsiteY3-80" fmla="*/ 132 h 207708"/>
                  <a:gd name="connsiteX4-81" fmla="*/ 149071 w 149091"/>
                  <a:gd name="connsiteY4-82" fmla="*/ 62997 h 207708"/>
                  <a:gd name="connsiteX5-83" fmla="*/ 77633 w 149091"/>
                  <a:gd name="connsiteY5-84" fmla="*/ 205872 h 20770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149091" h="207708">
                    <a:moveTo>
                      <a:pt x="77633" y="205872"/>
                    </a:moveTo>
                    <a:cubicBezTo>
                      <a:pt x="79539" y="187298"/>
                      <a:pt x="53345" y="149198"/>
                      <a:pt x="40486" y="123004"/>
                    </a:cubicBezTo>
                    <a:cubicBezTo>
                      <a:pt x="27627" y="96810"/>
                      <a:pt x="-4281" y="69189"/>
                      <a:pt x="481" y="48710"/>
                    </a:cubicBezTo>
                    <a:cubicBezTo>
                      <a:pt x="5243" y="28231"/>
                      <a:pt x="44296" y="-2249"/>
                      <a:pt x="69061" y="132"/>
                    </a:cubicBezTo>
                    <a:cubicBezTo>
                      <a:pt x="93826" y="2513"/>
                      <a:pt x="147642" y="29183"/>
                      <a:pt x="149071" y="62997"/>
                    </a:cubicBezTo>
                    <a:cubicBezTo>
                      <a:pt x="150500" y="96811"/>
                      <a:pt x="75727" y="224446"/>
                      <a:pt x="77633" y="205872"/>
                    </a:cubicBezTo>
                    <a:close/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  <p:grpSp>
          <p:nvGrpSpPr>
            <p:cNvPr id="413" name="组合 412"/>
            <p:cNvGrpSpPr/>
            <p:nvPr/>
          </p:nvGrpSpPr>
          <p:grpSpPr>
            <a:xfrm>
              <a:off x="5765207" y="2980780"/>
              <a:ext cx="949333" cy="1524550"/>
              <a:chOff x="1025410" y="4742194"/>
              <a:chExt cx="1608079" cy="2582444"/>
            </a:xfrm>
          </p:grpSpPr>
          <p:sp>
            <p:nvSpPr>
              <p:cNvPr id="414" name="任意多边形 413"/>
              <p:cNvSpPr/>
              <p:nvPr/>
            </p:nvSpPr>
            <p:spPr>
              <a:xfrm rot="20279529">
                <a:off x="1981829" y="5453055"/>
                <a:ext cx="415118" cy="1949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15" name="任意多边形 414"/>
              <p:cNvSpPr/>
              <p:nvPr/>
            </p:nvSpPr>
            <p:spPr>
              <a:xfrm rot="20279529">
                <a:off x="1145366" y="4881950"/>
                <a:ext cx="984775" cy="52381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16" name="任意多边形 415"/>
              <p:cNvSpPr/>
              <p:nvPr/>
            </p:nvSpPr>
            <p:spPr>
              <a:xfrm rot="20279529">
                <a:off x="1227053" y="6049190"/>
                <a:ext cx="316962" cy="22183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17" name="任意多边形 416"/>
              <p:cNvSpPr/>
              <p:nvPr/>
            </p:nvSpPr>
            <p:spPr>
              <a:xfrm rot="20279529">
                <a:off x="1860549" y="5244956"/>
                <a:ext cx="472244" cy="26126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18" name="任意多边形 417"/>
              <p:cNvSpPr/>
              <p:nvPr/>
            </p:nvSpPr>
            <p:spPr>
              <a:xfrm rot="20279529">
                <a:off x="1198815" y="6314389"/>
                <a:ext cx="1434674" cy="79683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19" name="任意多边形 418"/>
              <p:cNvSpPr/>
              <p:nvPr/>
            </p:nvSpPr>
            <p:spPr>
              <a:xfrm rot="20279529">
                <a:off x="1570041" y="5091104"/>
                <a:ext cx="770611" cy="38982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20" name="任意多边形 419"/>
              <p:cNvSpPr/>
              <p:nvPr/>
            </p:nvSpPr>
            <p:spPr>
              <a:xfrm rot="20279529">
                <a:off x="1025410" y="5057896"/>
                <a:ext cx="1265601" cy="76480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21" name="任意多边形 420"/>
              <p:cNvSpPr/>
              <p:nvPr/>
            </p:nvSpPr>
            <p:spPr>
              <a:xfrm rot="20279529">
                <a:off x="1240988" y="4810190"/>
                <a:ext cx="676809" cy="352412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22" name="任意多边形 421"/>
              <p:cNvSpPr/>
              <p:nvPr/>
            </p:nvSpPr>
            <p:spPr>
              <a:xfrm rot="20279529">
                <a:off x="1684303" y="6840667"/>
                <a:ext cx="790039" cy="432400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23" name="任意多边形 422"/>
              <p:cNvSpPr/>
              <p:nvPr/>
            </p:nvSpPr>
            <p:spPr>
              <a:xfrm rot="20279529">
                <a:off x="1220013" y="6768008"/>
                <a:ext cx="569392" cy="31014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24" name="任意多边形 423"/>
              <p:cNvSpPr/>
              <p:nvPr/>
            </p:nvSpPr>
            <p:spPr>
              <a:xfrm rot="20279529">
                <a:off x="1178382" y="6346033"/>
                <a:ext cx="836409" cy="429937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25" name="任意多边形 424"/>
              <p:cNvSpPr/>
              <p:nvPr/>
            </p:nvSpPr>
            <p:spPr>
              <a:xfrm rot="20279529">
                <a:off x="2015404" y="5610006"/>
                <a:ext cx="462573" cy="269908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26" name="任意多边形 425"/>
              <p:cNvSpPr/>
              <p:nvPr/>
            </p:nvSpPr>
            <p:spPr>
              <a:xfrm rot="20279529">
                <a:off x="1146912" y="6253029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27" name="任意多边形 426"/>
              <p:cNvSpPr/>
              <p:nvPr/>
            </p:nvSpPr>
            <p:spPr>
              <a:xfrm rot="20279529">
                <a:off x="1222399" y="4742194"/>
                <a:ext cx="579869" cy="322704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28" name="任意多边形 427"/>
              <p:cNvSpPr/>
              <p:nvPr/>
            </p:nvSpPr>
            <p:spPr>
              <a:xfrm rot="20279529">
                <a:off x="1852689" y="5981128"/>
                <a:ext cx="659913" cy="344796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29" name="任意多边形 428"/>
              <p:cNvSpPr/>
              <p:nvPr/>
            </p:nvSpPr>
            <p:spPr>
              <a:xfrm rot="20279529">
                <a:off x="1448254" y="6571381"/>
                <a:ext cx="1126077" cy="613509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430" name="任意多边形 429"/>
              <p:cNvSpPr/>
              <p:nvPr/>
            </p:nvSpPr>
            <p:spPr>
              <a:xfrm rot="20279529">
                <a:off x="1949521" y="7081773"/>
                <a:ext cx="477939" cy="242865"/>
              </a:xfrm>
              <a:custGeom>
                <a:avLst/>
                <a:gdLst>
                  <a:gd name="connsiteX0" fmla="*/ 0 w 145605"/>
                  <a:gd name="connsiteY0" fmla="*/ 221320 h 221320"/>
                  <a:gd name="connsiteX1" fmla="*/ 66978 w 145605"/>
                  <a:gd name="connsiteY1" fmla="*/ 107748 h 221320"/>
                  <a:gd name="connsiteX2" fmla="*/ 145605 w 145605"/>
                  <a:gd name="connsiteY2" fmla="*/ 0 h 22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605" h="221320">
                    <a:moveTo>
                      <a:pt x="0" y="221320"/>
                    </a:moveTo>
                    <a:cubicBezTo>
                      <a:pt x="21355" y="182977"/>
                      <a:pt x="42711" y="144635"/>
                      <a:pt x="66978" y="107748"/>
                    </a:cubicBezTo>
                    <a:cubicBezTo>
                      <a:pt x="91245" y="70861"/>
                      <a:pt x="118425" y="35430"/>
                      <a:pt x="145605" y="0"/>
                    </a:cubicBezTo>
                  </a:path>
                </a:pathLst>
              </a:custGeom>
              <a:noFill/>
              <a:ln w="1905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sp>
        <p:nvSpPr>
          <p:cNvPr id="108" name="矩形 107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09" name="组合 108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110" name="组合 109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112" name="任意多边形 111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13" name="任意多边形 112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14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15" name="任意多边形 114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16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18" name="任意多边形 117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19" name="任意多边形 118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111" name="文本框 110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199456" y="2018701"/>
            <a:ext cx="2703879" cy="1982285"/>
            <a:chOff x="5610999" y="2123266"/>
            <a:chExt cx="5013020" cy="3268381"/>
          </a:xfrm>
        </p:grpSpPr>
        <p:sp>
          <p:nvSpPr>
            <p:cNvPr id="6" name="任意多边形 5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>
                <a:solidFill>
                  <a:srgbClr val="4D4D4D"/>
                </a:solidFill>
              </a:endParaRPr>
            </a:p>
          </p:txBody>
        </p:sp>
        <p:sp>
          <p:nvSpPr>
            <p:cNvPr id="7" name="任意多边形 6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4" name="矩形 13"/>
          <p:cNvSpPr/>
          <p:nvPr/>
        </p:nvSpPr>
        <p:spPr>
          <a:xfrm>
            <a:off x="1400049" y="2269370"/>
            <a:ext cx="2284715" cy="1512168"/>
          </a:xfrm>
          <a:prstGeom prst="rect">
            <a:avLst/>
          </a:prstGeom>
          <a:blipFill dpi="0" rotWithShape="1">
            <a:blip r:embed="rId2"/>
            <a:srcRect/>
            <a:stretch>
              <a:fillRect l="-8000" t="-8000" r="-25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4716281" y="2018701"/>
            <a:ext cx="2703879" cy="1982285"/>
            <a:chOff x="5610999" y="2123266"/>
            <a:chExt cx="5013020" cy="3268381"/>
          </a:xfrm>
        </p:grpSpPr>
        <p:sp>
          <p:nvSpPr>
            <p:cNvPr id="16" name="任意多边形 15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>
                <a:solidFill>
                  <a:srgbClr val="4D4D4D"/>
                </a:solidFill>
              </a:endParaRPr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8" name="矩形 17"/>
          <p:cNvSpPr/>
          <p:nvPr/>
        </p:nvSpPr>
        <p:spPr>
          <a:xfrm>
            <a:off x="4916874" y="2269370"/>
            <a:ext cx="2284715" cy="1512168"/>
          </a:xfrm>
          <a:prstGeom prst="rect">
            <a:avLst/>
          </a:prstGeom>
          <a:blipFill dpi="0" rotWithShape="1">
            <a:blip r:embed="rId2"/>
            <a:srcRect/>
            <a:stretch>
              <a:fillRect l="-8000" t="-8000" r="-25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8149260" y="1988840"/>
            <a:ext cx="2703879" cy="1982285"/>
            <a:chOff x="5610999" y="2123266"/>
            <a:chExt cx="5013020" cy="3268381"/>
          </a:xfrm>
        </p:grpSpPr>
        <p:sp>
          <p:nvSpPr>
            <p:cNvPr id="20" name="任意多边形 19"/>
            <p:cNvSpPr/>
            <p:nvPr/>
          </p:nvSpPr>
          <p:spPr>
            <a:xfrm>
              <a:off x="5610999" y="2123266"/>
              <a:ext cx="5013020" cy="3268381"/>
            </a:xfrm>
            <a:custGeom>
              <a:avLst/>
              <a:gdLst>
                <a:gd name="connsiteX0" fmla="*/ 220909 w 3116901"/>
                <a:gd name="connsiteY0" fmla="*/ 465131 h 1901593"/>
                <a:gd name="connsiteX1" fmla="*/ 230434 w 3116901"/>
                <a:gd name="connsiteY1" fmla="*/ 1674806 h 1901593"/>
                <a:gd name="connsiteX2" fmla="*/ 2592634 w 3116901"/>
                <a:gd name="connsiteY2" fmla="*/ 1760531 h 1901593"/>
                <a:gd name="connsiteX3" fmla="*/ 2916484 w 3116901"/>
                <a:gd name="connsiteY3" fmla="*/ 160331 h 1901593"/>
                <a:gd name="connsiteX4" fmla="*/ 97084 w 3116901"/>
                <a:gd name="connsiteY4" fmla="*/ 141281 h 1901593"/>
                <a:gd name="connsiteX0-1" fmla="*/ 140036 w 3217003"/>
                <a:gd name="connsiteY0-2" fmla="*/ 227006 h 1913305"/>
                <a:gd name="connsiteX1-3" fmla="*/ 330536 w 3217003"/>
                <a:gd name="connsiteY1-4" fmla="*/ 1674806 h 1913305"/>
                <a:gd name="connsiteX2-5" fmla="*/ 2692736 w 3217003"/>
                <a:gd name="connsiteY2-6" fmla="*/ 1760531 h 1913305"/>
                <a:gd name="connsiteX3-7" fmla="*/ 3016586 w 3217003"/>
                <a:gd name="connsiteY3-8" fmla="*/ 160331 h 1913305"/>
                <a:gd name="connsiteX4-9" fmla="*/ 197186 w 3217003"/>
                <a:gd name="connsiteY4-10" fmla="*/ 141281 h 1913305"/>
                <a:gd name="connsiteX0-11" fmla="*/ 62188 w 3139155"/>
                <a:gd name="connsiteY0-12" fmla="*/ 227006 h 1913305"/>
                <a:gd name="connsiteX1-13" fmla="*/ 252688 w 3139155"/>
                <a:gd name="connsiteY1-14" fmla="*/ 1674806 h 1913305"/>
                <a:gd name="connsiteX2-15" fmla="*/ 2614888 w 3139155"/>
                <a:gd name="connsiteY2-16" fmla="*/ 1760531 h 1913305"/>
                <a:gd name="connsiteX3-17" fmla="*/ 2938738 w 3139155"/>
                <a:gd name="connsiteY3-18" fmla="*/ 160331 h 1913305"/>
                <a:gd name="connsiteX4-19" fmla="*/ 119338 w 3139155"/>
                <a:gd name="connsiteY4-20" fmla="*/ 141281 h 1913305"/>
                <a:gd name="connsiteX0-21" fmla="*/ 95605 w 3174752"/>
                <a:gd name="connsiteY0-22" fmla="*/ 227006 h 1967205"/>
                <a:gd name="connsiteX1-23" fmla="*/ 228955 w 3174752"/>
                <a:gd name="connsiteY1-24" fmla="*/ 1779581 h 1967205"/>
                <a:gd name="connsiteX2-25" fmla="*/ 2648305 w 3174752"/>
                <a:gd name="connsiteY2-26" fmla="*/ 1760531 h 1967205"/>
                <a:gd name="connsiteX3-27" fmla="*/ 2972155 w 3174752"/>
                <a:gd name="connsiteY3-28" fmla="*/ 160331 h 1967205"/>
                <a:gd name="connsiteX4-29" fmla="*/ 152755 w 3174752"/>
                <a:gd name="connsiteY4-30" fmla="*/ 141281 h 1967205"/>
                <a:gd name="connsiteX0-31" fmla="*/ 0 w 3079147"/>
                <a:gd name="connsiteY0-32" fmla="*/ 227006 h 1902586"/>
                <a:gd name="connsiteX1-33" fmla="*/ 133350 w 3079147"/>
                <a:gd name="connsiteY1-34" fmla="*/ 1779581 h 1902586"/>
                <a:gd name="connsiteX2-35" fmla="*/ 2552700 w 3079147"/>
                <a:gd name="connsiteY2-36" fmla="*/ 1760531 h 1902586"/>
                <a:gd name="connsiteX3-37" fmla="*/ 2876550 w 3079147"/>
                <a:gd name="connsiteY3-38" fmla="*/ 160331 h 1902586"/>
                <a:gd name="connsiteX4-39" fmla="*/ 57150 w 3079147"/>
                <a:gd name="connsiteY4-40" fmla="*/ 141281 h 1902586"/>
                <a:gd name="connsiteX0-41" fmla="*/ 9625 w 3090241"/>
                <a:gd name="connsiteY0-42" fmla="*/ 227006 h 1933691"/>
                <a:gd name="connsiteX1-43" fmla="*/ 104875 w 3090241"/>
                <a:gd name="connsiteY1-44" fmla="*/ 1846256 h 1933691"/>
                <a:gd name="connsiteX2-45" fmla="*/ 2562325 w 3090241"/>
                <a:gd name="connsiteY2-46" fmla="*/ 1760531 h 1933691"/>
                <a:gd name="connsiteX3-47" fmla="*/ 2886175 w 3090241"/>
                <a:gd name="connsiteY3-48" fmla="*/ 160331 h 1933691"/>
                <a:gd name="connsiteX4-49" fmla="*/ 66775 w 3090241"/>
                <a:gd name="connsiteY4-50" fmla="*/ 141281 h 1933691"/>
                <a:gd name="connsiteX0-51" fmla="*/ 145124 w 3382515"/>
                <a:gd name="connsiteY0-52" fmla="*/ 229650 h 2029685"/>
                <a:gd name="connsiteX1-53" fmla="*/ 240374 w 3382515"/>
                <a:gd name="connsiteY1-54" fmla="*/ 1848900 h 2029685"/>
                <a:gd name="connsiteX2-55" fmla="*/ 3040724 w 3382515"/>
                <a:gd name="connsiteY2-56" fmla="*/ 1801275 h 2029685"/>
                <a:gd name="connsiteX3-57" fmla="*/ 3021674 w 3382515"/>
                <a:gd name="connsiteY3-58" fmla="*/ 162975 h 2029685"/>
                <a:gd name="connsiteX4-59" fmla="*/ 202274 w 3382515"/>
                <a:gd name="connsiteY4-60" fmla="*/ 143925 h 2029685"/>
                <a:gd name="connsiteX0-61" fmla="*/ 145124 w 3267646"/>
                <a:gd name="connsiteY0-62" fmla="*/ 229650 h 1964648"/>
                <a:gd name="connsiteX1-63" fmla="*/ 240374 w 3267646"/>
                <a:gd name="connsiteY1-64" fmla="*/ 1848900 h 1964648"/>
                <a:gd name="connsiteX2-65" fmla="*/ 3040724 w 3267646"/>
                <a:gd name="connsiteY2-66" fmla="*/ 1801275 h 1964648"/>
                <a:gd name="connsiteX3-67" fmla="*/ 3021674 w 3267646"/>
                <a:gd name="connsiteY3-68" fmla="*/ 162975 h 1964648"/>
                <a:gd name="connsiteX4-69" fmla="*/ 202274 w 3267646"/>
                <a:gd name="connsiteY4-70" fmla="*/ 143925 h 1964648"/>
                <a:gd name="connsiteX0-71" fmla="*/ 0 w 3122522"/>
                <a:gd name="connsiteY0-72" fmla="*/ 229650 h 1880061"/>
                <a:gd name="connsiteX1-73" fmla="*/ 95250 w 3122522"/>
                <a:gd name="connsiteY1-74" fmla="*/ 1848900 h 1880061"/>
                <a:gd name="connsiteX2-75" fmla="*/ 2895600 w 3122522"/>
                <a:gd name="connsiteY2-76" fmla="*/ 1801275 h 1880061"/>
                <a:gd name="connsiteX3-77" fmla="*/ 2876550 w 3122522"/>
                <a:gd name="connsiteY3-78" fmla="*/ 162975 h 1880061"/>
                <a:gd name="connsiteX4-79" fmla="*/ 57150 w 3122522"/>
                <a:gd name="connsiteY4-80" fmla="*/ 143925 h 1880061"/>
                <a:gd name="connsiteX0-81" fmla="*/ 0 w 3028753"/>
                <a:gd name="connsiteY0-82" fmla="*/ 170255 h 1820666"/>
                <a:gd name="connsiteX1-83" fmla="*/ 95250 w 3028753"/>
                <a:gd name="connsiteY1-84" fmla="*/ 1789505 h 1820666"/>
                <a:gd name="connsiteX2-85" fmla="*/ 2895600 w 3028753"/>
                <a:gd name="connsiteY2-86" fmla="*/ 1741880 h 1820666"/>
                <a:gd name="connsiteX3-87" fmla="*/ 2876550 w 3028753"/>
                <a:gd name="connsiteY3-88" fmla="*/ 103580 h 1820666"/>
                <a:gd name="connsiteX4-89" fmla="*/ 57150 w 3028753"/>
                <a:gd name="connsiteY4-90" fmla="*/ 84530 h 1820666"/>
                <a:gd name="connsiteX0-91" fmla="*/ 0 w 2990850"/>
                <a:gd name="connsiteY0-92" fmla="*/ 163901 h 1814312"/>
                <a:gd name="connsiteX1-93" fmla="*/ 95250 w 2990850"/>
                <a:gd name="connsiteY1-94" fmla="*/ 1783151 h 1814312"/>
                <a:gd name="connsiteX2-95" fmla="*/ 2895600 w 2990850"/>
                <a:gd name="connsiteY2-96" fmla="*/ 1735526 h 1814312"/>
                <a:gd name="connsiteX3-97" fmla="*/ 2876550 w 2990850"/>
                <a:gd name="connsiteY3-98" fmla="*/ 97226 h 1814312"/>
                <a:gd name="connsiteX4-99" fmla="*/ 57150 w 2990850"/>
                <a:gd name="connsiteY4-100" fmla="*/ 78176 h 1814312"/>
                <a:gd name="connsiteX0-101" fmla="*/ 0 w 3007550"/>
                <a:gd name="connsiteY0-102" fmla="*/ 163901 h 1834789"/>
                <a:gd name="connsiteX1-103" fmla="*/ 95250 w 3007550"/>
                <a:gd name="connsiteY1-104" fmla="*/ 1783151 h 1834789"/>
                <a:gd name="connsiteX2-105" fmla="*/ 2895600 w 3007550"/>
                <a:gd name="connsiteY2-106" fmla="*/ 1735526 h 1834789"/>
                <a:gd name="connsiteX3-107" fmla="*/ 2876550 w 3007550"/>
                <a:gd name="connsiteY3-108" fmla="*/ 97226 h 1834789"/>
                <a:gd name="connsiteX4-109" fmla="*/ 57150 w 3007550"/>
                <a:gd name="connsiteY4-110" fmla="*/ 78176 h 1834789"/>
                <a:gd name="connsiteX0-111" fmla="*/ 141454 w 3124280"/>
                <a:gd name="connsiteY0-112" fmla="*/ 163901 h 1901937"/>
                <a:gd name="connsiteX1-113" fmla="*/ 236704 w 3124280"/>
                <a:gd name="connsiteY1-114" fmla="*/ 1783151 h 1901937"/>
                <a:gd name="connsiteX2-115" fmla="*/ 2986770 w 3124280"/>
                <a:gd name="connsiteY2-116" fmla="*/ 1694365 h 1901937"/>
                <a:gd name="connsiteX3-117" fmla="*/ 3018004 w 3124280"/>
                <a:gd name="connsiteY3-118" fmla="*/ 97226 h 1901937"/>
                <a:gd name="connsiteX4-119" fmla="*/ 198604 w 3124280"/>
                <a:gd name="connsiteY4-120" fmla="*/ 78176 h 1901937"/>
                <a:gd name="connsiteX0-121" fmla="*/ 141454 w 3142193"/>
                <a:gd name="connsiteY0-122" fmla="*/ 163901 h 1918974"/>
                <a:gd name="connsiteX1-123" fmla="*/ 236704 w 3142193"/>
                <a:gd name="connsiteY1-124" fmla="*/ 1783151 h 1918974"/>
                <a:gd name="connsiteX2-125" fmla="*/ 2986770 w 3142193"/>
                <a:gd name="connsiteY2-126" fmla="*/ 1694365 h 1918974"/>
                <a:gd name="connsiteX3-127" fmla="*/ 3018004 w 3142193"/>
                <a:gd name="connsiteY3-128" fmla="*/ 97226 h 1918974"/>
                <a:gd name="connsiteX4-129" fmla="*/ 198604 w 3142193"/>
                <a:gd name="connsiteY4-130" fmla="*/ 78176 h 1918974"/>
                <a:gd name="connsiteX0-131" fmla="*/ 4819 w 3005558"/>
                <a:gd name="connsiteY0-132" fmla="*/ 163901 h 1834004"/>
                <a:gd name="connsiteX1-133" fmla="*/ 100069 w 3005558"/>
                <a:gd name="connsiteY1-134" fmla="*/ 1783151 h 1834004"/>
                <a:gd name="connsiteX2-135" fmla="*/ 2850135 w 3005558"/>
                <a:gd name="connsiteY2-136" fmla="*/ 1694365 h 1834004"/>
                <a:gd name="connsiteX3-137" fmla="*/ 2881369 w 3005558"/>
                <a:gd name="connsiteY3-138" fmla="*/ 97226 h 1834004"/>
                <a:gd name="connsiteX4-139" fmla="*/ 61969 w 3005558"/>
                <a:gd name="connsiteY4-140" fmla="*/ 78176 h 1834004"/>
                <a:gd name="connsiteX0-141" fmla="*/ 4819 w 2972867"/>
                <a:gd name="connsiteY0-142" fmla="*/ 163901 h 1834004"/>
                <a:gd name="connsiteX1-143" fmla="*/ 100069 w 2972867"/>
                <a:gd name="connsiteY1-144" fmla="*/ 1783151 h 1834004"/>
                <a:gd name="connsiteX2-145" fmla="*/ 2850135 w 2972867"/>
                <a:gd name="connsiteY2-146" fmla="*/ 1694365 h 1834004"/>
                <a:gd name="connsiteX3-147" fmla="*/ 2881369 w 2972867"/>
                <a:gd name="connsiteY3-148" fmla="*/ 97226 h 1834004"/>
                <a:gd name="connsiteX4-149" fmla="*/ 61969 w 2972867"/>
                <a:gd name="connsiteY4-150" fmla="*/ 78176 h 1834004"/>
                <a:gd name="connsiteX0-151" fmla="*/ 138835 w 3086653"/>
                <a:gd name="connsiteY0-152" fmla="*/ 163901 h 1903589"/>
                <a:gd name="connsiteX1-153" fmla="*/ 234085 w 3086653"/>
                <a:gd name="connsiteY1-154" fmla="*/ 1783151 h 1903589"/>
                <a:gd name="connsiteX2-155" fmla="*/ 2948235 w 3086653"/>
                <a:gd name="connsiteY2-156" fmla="*/ 1653204 h 1903589"/>
                <a:gd name="connsiteX3-157" fmla="*/ 3015385 w 3086653"/>
                <a:gd name="connsiteY3-158" fmla="*/ 97226 h 1903589"/>
                <a:gd name="connsiteX4-159" fmla="*/ 195985 w 3086653"/>
                <a:gd name="connsiteY4-160" fmla="*/ 78176 h 1903589"/>
                <a:gd name="connsiteX0-161" fmla="*/ 7442 w 2955260"/>
                <a:gd name="connsiteY0-162" fmla="*/ 163901 h 1815487"/>
                <a:gd name="connsiteX1-163" fmla="*/ 102692 w 2955260"/>
                <a:gd name="connsiteY1-164" fmla="*/ 1783151 h 1815487"/>
                <a:gd name="connsiteX2-165" fmla="*/ 2816842 w 2955260"/>
                <a:gd name="connsiteY2-166" fmla="*/ 1653204 h 1815487"/>
                <a:gd name="connsiteX3-167" fmla="*/ 2883992 w 2955260"/>
                <a:gd name="connsiteY3-168" fmla="*/ 97226 h 1815487"/>
                <a:gd name="connsiteX4-169" fmla="*/ 64592 w 2955260"/>
                <a:gd name="connsiteY4-170" fmla="*/ 78176 h 1815487"/>
                <a:gd name="connsiteX0-171" fmla="*/ 7442 w 2945083"/>
                <a:gd name="connsiteY0-172" fmla="*/ 163901 h 1815487"/>
                <a:gd name="connsiteX1-173" fmla="*/ 102692 w 2945083"/>
                <a:gd name="connsiteY1-174" fmla="*/ 1783151 h 1815487"/>
                <a:gd name="connsiteX2-175" fmla="*/ 2816842 w 2945083"/>
                <a:gd name="connsiteY2-176" fmla="*/ 1653204 h 1815487"/>
                <a:gd name="connsiteX3-177" fmla="*/ 2883992 w 2945083"/>
                <a:gd name="connsiteY3-178" fmla="*/ 97226 h 1815487"/>
                <a:gd name="connsiteX4-179" fmla="*/ 64592 w 2945083"/>
                <a:gd name="connsiteY4-180" fmla="*/ 78176 h 1815487"/>
                <a:gd name="connsiteX0-181" fmla="*/ 7442 w 2900471"/>
                <a:gd name="connsiteY0-182" fmla="*/ 163901 h 1897167"/>
                <a:gd name="connsiteX1-183" fmla="*/ 102692 w 2900471"/>
                <a:gd name="connsiteY1-184" fmla="*/ 1783151 h 1897167"/>
                <a:gd name="connsiteX2-185" fmla="*/ 2413273 w 2900471"/>
                <a:gd name="connsiteY2-186" fmla="*/ 1750499 h 1897167"/>
                <a:gd name="connsiteX3-187" fmla="*/ 2816842 w 2900471"/>
                <a:gd name="connsiteY3-188" fmla="*/ 1653204 h 1897167"/>
                <a:gd name="connsiteX4-189" fmla="*/ 2883992 w 2900471"/>
                <a:gd name="connsiteY4-190" fmla="*/ 97226 h 1897167"/>
                <a:gd name="connsiteX5" fmla="*/ 64592 w 2900471"/>
                <a:gd name="connsiteY5" fmla="*/ 78176 h 1897167"/>
                <a:gd name="connsiteX0-191" fmla="*/ 8947 w 2901976"/>
                <a:gd name="connsiteY0-192" fmla="*/ 163901 h 1821173"/>
                <a:gd name="connsiteX1-193" fmla="*/ 104197 w 2901976"/>
                <a:gd name="connsiteY1-194" fmla="*/ 1783151 h 1821173"/>
                <a:gd name="connsiteX2-195" fmla="*/ 2414778 w 2901976"/>
                <a:gd name="connsiteY2-196" fmla="*/ 1750499 h 1821173"/>
                <a:gd name="connsiteX3-197" fmla="*/ 2818347 w 2901976"/>
                <a:gd name="connsiteY3-198" fmla="*/ 1653204 h 1821173"/>
                <a:gd name="connsiteX4-199" fmla="*/ 2885497 w 2901976"/>
                <a:gd name="connsiteY4-200" fmla="*/ 97226 h 1821173"/>
                <a:gd name="connsiteX5-201" fmla="*/ 66097 w 2901976"/>
                <a:gd name="connsiteY5-202" fmla="*/ 78176 h 1821173"/>
                <a:gd name="connsiteX0-203" fmla="*/ 8947 w 2928454"/>
                <a:gd name="connsiteY0-204" fmla="*/ 163901 h 1821173"/>
                <a:gd name="connsiteX1-205" fmla="*/ 104197 w 2928454"/>
                <a:gd name="connsiteY1-206" fmla="*/ 1783151 h 1821173"/>
                <a:gd name="connsiteX2-207" fmla="*/ 2414778 w 2928454"/>
                <a:gd name="connsiteY2-208" fmla="*/ 1750499 h 1821173"/>
                <a:gd name="connsiteX3-209" fmla="*/ 2882998 w 2928454"/>
                <a:gd name="connsiteY3-210" fmla="*/ 1365078 h 1821173"/>
                <a:gd name="connsiteX4-211" fmla="*/ 2885497 w 2928454"/>
                <a:gd name="connsiteY4-212" fmla="*/ 97226 h 1821173"/>
                <a:gd name="connsiteX5-213" fmla="*/ 66097 w 2928454"/>
                <a:gd name="connsiteY5-214" fmla="*/ 78176 h 1821173"/>
                <a:gd name="connsiteX0-215" fmla="*/ 8947 w 2902625"/>
                <a:gd name="connsiteY0-216" fmla="*/ 163901 h 1821173"/>
                <a:gd name="connsiteX1-217" fmla="*/ 104197 w 2902625"/>
                <a:gd name="connsiteY1-218" fmla="*/ 1783151 h 1821173"/>
                <a:gd name="connsiteX2-219" fmla="*/ 2414778 w 2902625"/>
                <a:gd name="connsiteY2-220" fmla="*/ 1750499 h 1821173"/>
                <a:gd name="connsiteX3-221" fmla="*/ 2882998 w 2902625"/>
                <a:gd name="connsiteY3-222" fmla="*/ 1365078 h 1821173"/>
                <a:gd name="connsiteX4-223" fmla="*/ 2885497 w 2902625"/>
                <a:gd name="connsiteY4-224" fmla="*/ 97226 h 1821173"/>
                <a:gd name="connsiteX5-225" fmla="*/ 66097 w 2902625"/>
                <a:gd name="connsiteY5-226" fmla="*/ 78176 h 1821173"/>
                <a:gd name="connsiteX0-227" fmla="*/ 8947 w 2927949"/>
                <a:gd name="connsiteY0-228" fmla="*/ 163901 h 1821173"/>
                <a:gd name="connsiteX1-229" fmla="*/ 104197 w 2927949"/>
                <a:gd name="connsiteY1-230" fmla="*/ 1783151 h 1821173"/>
                <a:gd name="connsiteX2-231" fmla="*/ 2414778 w 2927949"/>
                <a:gd name="connsiteY2-232" fmla="*/ 1750499 h 1821173"/>
                <a:gd name="connsiteX3-233" fmla="*/ 2926098 w 2927949"/>
                <a:gd name="connsiteY3-234" fmla="*/ 1406239 h 1821173"/>
                <a:gd name="connsiteX4-235" fmla="*/ 2885497 w 2927949"/>
                <a:gd name="connsiteY4-236" fmla="*/ 97226 h 1821173"/>
                <a:gd name="connsiteX5-237" fmla="*/ 66097 w 2927949"/>
                <a:gd name="connsiteY5-238" fmla="*/ 78176 h 1821173"/>
                <a:gd name="connsiteX0-239" fmla="*/ 111056 w 3059375"/>
                <a:gd name="connsiteY0-240" fmla="*/ 163901 h 1910886"/>
                <a:gd name="connsiteX1-241" fmla="*/ 206306 w 3059375"/>
                <a:gd name="connsiteY1-242" fmla="*/ 1783151 h 1910886"/>
                <a:gd name="connsiteX2-243" fmla="*/ 2538437 w 3059375"/>
                <a:gd name="connsiteY2-244" fmla="*/ 1791098 h 1910886"/>
                <a:gd name="connsiteX3-245" fmla="*/ 3028207 w 3059375"/>
                <a:gd name="connsiteY3-246" fmla="*/ 1406239 h 1910886"/>
                <a:gd name="connsiteX4-247" fmla="*/ 2987606 w 3059375"/>
                <a:gd name="connsiteY4-248" fmla="*/ 97226 h 1910886"/>
                <a:gd name="connsiteX5-249" fmla="*/ 168206 w 3059375"/>
                <a:gd name="connsiteY5-250" fmla="*/ 78176 h 1910886"/>
                <a:gd name="connsiteX0-251" fmla="*/ 0 w 2948319"/>
                <a:gd name="connsiteY0-252" fmla="*/ 163901 h 1814518"/>
                <a:gd name="connsiteX1-253" fmla="*/ 95250 w 2948319"/>
                <a:gd name="connsiteY1-254" fmla="*/ 1783151 h 1814518"/>
                <a:gd name="connsiteX2-255" fmla="*/ 2427381 w 2948319"/>
                <a:gd name="connsiteY2-256" fmla="*/ 1791098 h 1814518"/>
                <a:gd name="connsiteX3-257" fmla="*/ 2917151 w 2948319"/>
                <a:gd name="connsiteY3-258" fmla="*/ 1406239 h 1814518"/>
                <a:gd name="connsiteX4-259" fmla="*/ 2876550 w 2948319"/>
                <a:gd name="connsiteY4-260" fmla="*/ 97226 h 1814518"/>
                <a:gd name="connsiteX5-261" fmla="*/ 57150 w 2948319"/>
                <a:gd name="connsiteY5-262" fmla="*/ 78176 h 1814518"/>
                <a:gd name="connsiteX0-263" fmla="*/ 0 w 2942776"/>
                <a:gd name="connsiteY0-264" fmla="*/ 163901 h 1814518"/>
                <a:gd name="connsiteX1-265" fmla="*/ 95250 w 2942776"/>
                <a:gd name="connsiteY1-266" fmla="*/ 1783151 h 1814518"/>
                <a:gd name="connsiteX2-267" fmla="*/ 2427381 w 2942776"/>
                <a:gd name="connsiteY2-268" fmla="*/ 1791098 h 1814518"/>
                <a:gd name="connsiteX3-269" fmla="*/ 2909967 w 2942776"/>
                <a:gd name="connsiteY3-270" fmla="*/ 1452638 h 1814518"/>
                <a:gd name="connsiteX4-271" fmla="*/ 2876550 w 2942776"/>
                <a:gd name="connsiteY4-272" fmla="*/ 97226 h 1814518"/>
                <a:gd name="connsiteX5-273" fmla="*/ 57150 w 2942776"/>
                <a:gd name="connsiteY5-274" fmla="*/ 78176 h 1814518"/>
                <a:gd name="connsiteX0-275" fmla="*/ 0 w 2917357"/>
                <a:gd name="connsiteY0-276" fmla="*/ 163901 h 1814518"/>
                <a:gd name="connsiteX1-277" fmla="*/ 95250 w 2917357"/>
                <a:gd name="connsiteY1-278" fmla="*/ 1783151 h 1814518"/>
                <a:gd name="connsiteX2-279" fmla="*/ 2427381 w 2917357"/>
                <a:gd name="connsiteY2-280" fmla="*/ 1791098 h 1814518"/>
                <a:gd name="connsiteX3-281" fmla="*/ 2909967 w 2917357"/>
                <a:gd name="connsiteY3-282" fmla="*/ 1452638 h 1814518"/>
                <a:gd name="connsiteX4-283" fmla="*/ 2876550 w 2917357"/>
                <a:gd name="connsiteY4-284" fmla="*/ 97226 h 1814518"/>
                <a:gd name="connsiteX5-285" fmla="*/ 57150 w 2917357"/>
                <a:gd name="connsiteY5-286" fmla="*/ 78176 h 1814518"/>
                <a:gd name="connsiteX0-287" fmla="*/ 0 w 2914229"/>
                <a:gd name="connsiteY0-288" fmla="*/ 163901 h 1814518"/>
                <a:gd name="connsiteX1-289" fmla="*/ 95250 w 2914229"/>
                <a:gd name="connsiteY1-290" fmla="*/ 1783151 h 1814518"/>
                <a:gd name="connsiteX2-291" fmla="*/ 2427381 w 2914229"/>
                <a:gd name="connsiteY2-292" fmla="*/ 1791098 h 1814518"/>
                <a:gd name="connsiteX3-293" fmla="*/ 2909967 w 2914229"/>
                <a:gd name="connsiteY3-294" fmla="*/ 1452638 h 1814518"/>
                <a:gd name="connsiteX4-295" fmla="*/ 2876550 w 2914229"/>
                <a:gd name="connsiteY4-296" fmla="*/ 97226 h 1814518"/>
                <a:gd name="connsiteX5-297" fmla="*/ 57150 w 2914229"/>
                <a:gd name="connsiteY5-298" fmla="*/ 78176 h 1814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201" y="connsiteY5-202"/>
                </a:cxn>
              </a:cxnLst>
              <a:rect l="l" t="t" r="r" b="b"/>
              <a:pathLst>
                <a:path w="2914229" h="1814518">
                  <a:moveTo>
                    <a:pt x="0" y="163901"/>
                  </a:moveTo>
                  <a:cubicBezTo>
                    <a:pt x="7143" y="775088"/>
                    <a:pt x="-21979" y="1732348"/>
                    <a:pt x="95250" y="1783151"/>
                  </a:cubicBezTo>
                  <a:cubicBezTo>
                    <a:pt x="212479" y="1833954"/>
                    <a:pt x="1975023" y="1812756"/>
                    <a:pt x="2427381" y="1791098"/>
                  </a:cubicBezTo>
                  <a:cubicBezTo>
                    <a:pt x="2879739" y="1769440"/>
                    <a:pt x="2899757" y="1636352"/>
                    <a:pt x="2909967" y="1452638"/>
                  </a:cubicBezTo>
                  <a:cubicBezTo>
                    <a:pt x="2920177" y="1268924"/>
                    <a:pt x="2913183" y="99099"/>
                    <a:pt x="2876550" y="97226"/>
                  </a:cubicBezTo>
                  <a:cubicBezTo>
                    <a:pt x="2717800" y="-7549"/>
                    <a:pt x="1258887" y="-47237"/>
                    <a:pt x="57150" y="78176"/>
                  </a:cubicBezTo>
                </a:path>
              </a:pathLst>
            </a:custGeom>
            <a:noFill/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00">
                <a:solidFill>
                  <a:srgbClr val="4D4D4D"/>
                </a:solidFill>
              </a:endParaRPr>
            </a:p>
          </p:txBody>
        </p:sp>
        <p:sp>
          <p:nvSpPr>
            <p:cNvPr id="21" name="任意多边形 20"/>
            <p:cNvSpPr/>
            <p:nvPr/>
          </p:nvSpPr>
          <p:spPr>
            <a:xfrm>
              <a:off x="9996622" y="4825446"/>
              <a:ext cx="598549" cy="516967"/>
            </a:xfrm>
            <a:custGeom>
              <a:avLst/>
              <a:gdLst>
                <a:gd name="connsiteX0" fmla="*/ 30518 w 913922"/>
                <a:gd name="connsiteY0" fmla="*/ 810772 h 810772"/>
                <a:gd name="connsiteX1" fmla="*/ 108010 w 913922"/>
                <a:gd name="connsiteY1" fmla="*/ 51355 h 810772"/>
                <a:gd name="connsiteX2" fmla="*/ 913922 w 913922"/>
                <a:gd name="connsiteY2" fmla="*/ 66853 h 810772"/>
                <a:gd name="connsiteX0-1" fmla="*/ 30518 w 913922"/>
                <a:gd name="connsiteY0-2" fmla="*/ 810772 h 810772"/>
                <a:gd name="connsiteX1-3" fmla="*/ 108010 w 913922"/>
                <a:gd name="connsiteY1-4" fmla="*/ 51355 h 810772"/>
                <a:gd name="connsiteX2-5" fmla="*/ 913922 w 913922"/>
                <a:gd name="connsiteY2-6" fmla="*/ 66853 h 810772"/>
                <a:gd name="connsiteX0-7" fmla="*/ 6367 w 889771"/>
                <a:gd name="connsiteY0-8" fmla="*/ 810772 h 810772"/>
                <a:gd name="connsiteX1-9" fmla="*/ 83859 w 889771"/>
                <a:gd name="connsiteY1-10" fmla="*/ 51355 h 810772"/>
                <a:gd name="connsiteX2-11" fmla="*/ 889771 w 889771"/>
                <a:gd name="connsiteY2-12" fmla="*/ 66853 h 810772"/>
                <a:gd name="connsiteX0-13" fmla="*/ 6367 w 889771"/>
                <a:gd name="connsiteY0-14" fmla="*/ 759417 h 759417"/>
                <a:gd name="connsiteX1-15" fmla="*/ 83859 w 889771"/>
                <a:gd name="connsiteY1-16" fmla="*/ 0 h 759417"/>
                <a:gd name="connsiteX2-17" fmla="*/ 889771 w 889771"/>
                <a:gd name="connsiteY2-18" fmla="*/ 15498 h 759417"/>
                <a:gd name="connsiteX0-19" fmla="*/ 0 w 883404"/>
                <a:gd name="connsiteY0-20" fmla="*/ 759417 h 759417"/>
                <a:gd name="connsiteX1-21" fmla="*/ 77492 w 883404"/>
                <a:gd name="connsiteY1-22" fmla="*/ 0 h 759417"/>
                <a:gd name="connsiteX2-23" fmla="*/ 883404 w 883404"/>
                <a:gd name="connsiteY2-24" fmla="*/ 15498 h 759417"/>
                <a:gd name="connsiteX0-25" fmla="*/ 0 w 895761"/>
                <a:gd name="connsiteY0-26" fmla="*/ 805703 h 805703"/>
                <a:gd name="connsiteX1-27" fmla="*/ 77492 w 895761"/>
                <a:gd name="connsiteY1-28" fmla="*/ 46286 h 805703"/>
                <a:gd name="connsiteX2-29" fmla="*/ 895761 w 895761"/>
                <a:gd name="connsiteY2-30" fmla="*/ 0 h 805703"/>
                <a:gd name="connsiteX0-31" fmla="*/ 0 w 895761"/>
                <a:gd name="connsiteY0-32" fmla="*/ 759417 h 759417"/>
                <a:gd name="connsiteX1-33" fmla="*/ 77492 w 895761"/>
                <a:gd name="connsiteY1-34" fmla="*/ 0 h 759417"/>
                <a:gd name="connsiteX2-35" fmla="*/ 895761 w 895761"/>
                <a:gd name="connsiteY2-36" fmla="*/ 52568 h 759417"/>
                <a:gd name="connsiteX0-37" fmla="*/ 0 w 895761"/>
                <a:gd name="connsiteY0-38" fmla="*/ 759417 h 759417"/>
                <a:gd name="connsiteX1-39" fmla="*/ 77492 w 895761"/>
                <a:gd name="connsiteY1-40" fmla="*/ 0 h 759417"/>
                <a:gd name="connsiteX2-41" fmla="*/ 895761 w 895761"/>
                <a:gd name="connsiteY2-42" fmla="*/ 52568 h 759417"/>
                <a:gd name="connsiteX0-43" fmla="*/ 0 w 895761"/>
                <a:gd name="connsiteY0-44" fmla="*/ 706849 h 706849"/>
                <a:gd name="connsiteX1-45" fmla="*/ 201059 w 895761"/>
                <a:gd name="connsiteY1-46" fmla="*/ 95713 h 706849"/>
                <a:gd name="connsiteX2-47" fmla="*/ 895761 w 895761"/>
                <a:gd name="connsiteY2-48" fmla="*/ 0 h 706849"/>
                <a:gd name="connsiteX0-49" fmla="*/ 0 w 895761"/>
                <a:gd name="connsiteY0-50" fmla="*/ 706849 h 706849"/>
                <a:gd name="connsiteX1-51" fmla="*/ 201059 w 895761"/>
                <a:gd name="connsiteY1-52" fmla="*/ 95713 h 706849"/>
                <a:gd name="connsiteX2-53" fmla="*/ 895761 w 895761"/>
                <a:gd name="connsiteY2-54" fmla="*/ 0 h 706849"/>
                <a:gd name="connsiteX0-55" fmla="*/ 0 w 895761"/>
                <a:gd name="connsiteY0-56" fmla="*/ 706849 h 706849"/>
                <a:gd name="connsiteX1-57" fmla="*/ 201059 w 895761"/>
                <a:gd name="connsiteY1-58" fmla="*/ 95713 h 706849"/>
                <a:gd name="connsiteX2-59" fmla="*/ 895761 w 895761"/>
                <a:gd name="connsiteY2-60" fmla="*/ 0 h 706849"/>
                <a:gd name="connsiteX0-61" fmla="*/ 0 w 895761"/>
                <a:gd name="connsiteY0-62" fmla="*/ 706849 h 706849"/>
                <a:gd name="connsiteX1-63" fmla="*/ 306551 w 895761"/>
                <a:gd name="connsiteY1-64" fmla="*/ 152850 h 706849"/>
                <a:gd name="connsiteX2-65" fmla="*/ 895761 w 895761"/>
                <a:gd name="connsiteY2-66" fmla="*/ 0 h 706849"/>
                <a:gd name="connsiteX0-67" fmla="*/ 0 w 895761"/>
                <a:gd name="connsiteY0-68" fmla="*/ 706849 h 706849"/>
                <a:gd name="connsiteX1-69" fmla="*/ 306551 w 895761"/>
                <a:gd name="connsiteY1-70" fmla="*/ 152850 h 706849"/>
                <a:gd name="connsiteX2-71" fmla="*/ 895761 w 895761"/>
                <a:gd name="connsiteY2-72" fmla="*/ 0 h 706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895761" h="706849">
                  <a:moveTo>
                    <a:pt x="0" y="706849"/>
                  </a:moveTo>
                  <a:cubicBezTo>
                    <a:pt x="288236" y="489836"/>
                    <a:pt x="314300" y="369826"/>
                    <a:pt x="306551" y="152850"/>
                  </a:cubicBezTo>
                  <a:cubicBezTo>
                    <a:pt x="534208" y="202277"/>
                    <a:pt x="895761" y="0"/>
                    <a:pt x="895761" y="0"/>
                  </a:cubicBezTo>
                </a:path>
              </a:pathLst>
            </a:custGeom>
            <a:solidFill>
              <a:schemeClr val="bg1"/>
            </a:solidFill>
            <a:ln w="25400" cap="rnd">
              <a:solidFill>
                <a:srgbClr val="4D4D4D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22" name="矩形 21"/>
          <p:cNvSpPr/>
          <p:nvPr/>
        </p:nvSpPr>
        <p:spPr>
          <a:xfrm>
            <a:off x="8349853" y="2239509"/>
            <a:ext cx="2284715" cy="1512168"/>
          </a:xfrm>
          <a:prstGeom prst="rect">
            <a:avLst/>
          </a:prstGeom>
          <a:blipFill dpi="0" rotWithShape="1">
            <a:blip r:embed="rId2"/>
            <a:srcRect/>
            <a:stretch>
              <a:fillRect l="-8000" t="-8000" r="-25000" b="-14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2223612" y="426347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508263" y="4725636"/>
            <a:ext cx="2407956" cy="994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在此处输入文字，建议您在展示时采用新蒂下午茶基本版字体。</a:t>
            </a:r>
            <a:endParaRPr lang="zh-CN" altLang="zh-CN" sz="12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4" name="Freeform 30"/>
          <p:cNvSpPr>
            <a:spLocks noEditPoints="1"/>
          </p:cNvSpPr>
          <p:nvPr/>
        </p:nvSpPr>
        <p:spPr bwMode="auto">
          <a:xfrm>
            <a:off x="1950488" y="43089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5840602" y="426347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36" name="文本框 35"/>
          <p:cNvSpPr txBox="1"/>
          <p:nvPr/>
        </p:nvSpPr>
        <p:spPr>
          <a:xfrm>
            <a:off x="5015880" y="4725636"/>
            <a:ext cx="2407956" cy="994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在此处输入文字，建议您在展示时采用新蒂下午茶基本版字体。</a:t>
            </a:r>
            <a:endParaRPr lang="zh-CN" altLang="zh-CN" sz="12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7" name="Freeform 30"/>
          <p:cNvSpPr>
            <a:spLocks noEditPoints="1"/>
          </p:cNvSpPr>
          <p:nvPr/>
        </p:nvSpPr>
        <p:spPr bwMode="auto">
          <a:xfrm>
            <a:off x="5567478" y="4308974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9268456" y="4221576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39" name="文本框 38"/>
          <p:cNvSpPr txBox="1"/>
          <p:nvPr/>
        </p:nvSpPr>
        <p:spPr>
          <a:xfrm>
            <a:off x="8443734" y="4683733"/>
            <a:ext cx="2407956" cy="994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l"/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在此处输入文字，建议您在展示时采用新蒂下午茶基本版字体。</a:t>
            </a:r>
            <a:endParaRPr lang="zh-CN" altLang="zh-CN" sz="12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40" name="Freeform 30"/>
          <p:cNvSpPr>
            <a:spLocks noEditPoints="1"/>
          </p:cNvSpPr>
          <p:nvPr/>
        </p:nvSpPr>
        <p:spPr bwMode="auto">
          <a:xfrm>
            <a:off x="8995332" y="4267071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40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27" name="组合 26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29" name="任意多边形 28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0" name="任意多边形 29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1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chemeClr val="accent1">
                      <a:lumMod val="50000"/>
                    </a:schemeClr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2" name="任意多边形 31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33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chemeClr val="accent1">
                      <a:lumMod val="50000"/>
                    </a:schemeClr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1" name="任意多边形 40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2" name="任意多边形 41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3" name="任意多边形 42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28" name="文本框 27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 11"/>
          <p:cNvSpPr/>
          <p:nvPr/>
        </p:nvSpPr>
        <p:spPr>
          <a:xfrm>
            <a:off x="5585967" y="5291715"/>
            <a:ext cx="967711" cy="1008501"/>
          </a:xfrm>
          <a:custGeom>
            <a:avLst/>
            <a:gdLst>
              <a:gd name="connsiteX0" fmla="*/ 0 w 957072"/>
              <a:gd name="connsiteY0" fmla="*/ 0 h 938784"/>
              <a:gd name="connsiteX1" fmla="*/ 957072 w 957072"/>
              <a:gd name="connsiteY1" fmla="*/ 12192 h 938784"/>
              <a:gd name="connsiteX2" fmla="*/ 499872 w 957072"/>
              <a:gd name="connsiteY2" fmla="*/ 938784 h 938784"/>
              <a:gd name="connsiteX3" fmla="*/ 0 w 957072"/>
              <a:gd name="connsiteY3" fmla="*/ 0 h 938784"/>
              <a:gd name="connsiteX0-1" fmla="*/ 9218 w 966290"/>
              <a:gd name="connsiteY0-2" fmla="*/ 110640 h 1049424"/>
              <a:gd name="connsiteX1-3" fmla="*/ 966290 w 966290"/>
              <a:gd name="connsiteY1-4" fmla="*/ 122832 h 1049424"/>
              <a:gd name="connsiteX2-5" fmla="*/ 509090 w 966290"/>
              <a:gd name="connsiteY2-6" fmla="*/ 1049424 h 1049424"/>
              <a:gd name="connsiteX3-7" fmla="*/ 9218 w 966290"/>
              <a:gd name="connsiteY3-8" fmla="*/ 110640 h 1049424"/>
              <a:gd name="connsiteX0-9" fmla="*/ 905 w 957977"/>
              <a:gd name="connsiteY0-10" fmla="*/ 74386 h 1013170"/>
              <a:gd name="connsiteX1-11" fmla="*/ 957977 w 957977"/>
              <a:gd name="connsiteY1-12" fmla="*/ 86578 h 1013170"/>
              <a:gd name="connsiteX2-13" fmla="*/ 500777 w 957977"/>
              <a:gd name="connsiteY2-14" fmla="*/ 1013170 h 1013170"/>
              <a:gd name="connsiteX3-15" fmla="*/ 905 w 957977"/>
              <a:gd name="connsiteY3-16" fmla="*/ 74386 h 1013170"/>
              <a:gd name="connsiteX0-17" fmla="*/ 905 w 957977"/>
              <a:gd name="connsiteY0-18" fmla="*/ 49029 h 987813"/>
              <a:gd name="connsiteX1-19" fmla="*/ 957977 w 957977"/>
              <a:gd name="connsiteY1-20" fmla="*/ 61221 h 987813"/>
              <a:gd name="connsiteX2-21" fmla="*/ 500777 w 957977"/>
              <a:gd name="connsiteY2-22" fmla="*/ 987813 h 987813"/>
              <a:gd name="connsiteX3-23" fmla="*/ 905 w 957977"/>
              <a:gd name="connsiteY3-24" fmla="*/ 49029 h 987813"/>
              <a:gd name="connsiteX0-25" fmla="*/ 9087 w 966159"/>
              <a:gd name="connsiteY0-26" fmla="*/ 49029 h 1042503"/>
              <a:gd name="connsiteX1-27" fmla="*/ 966159 w 966159"/>
              <a:gd name="connsiteY1-28" fmla="*/ 61221 h 1042503"/>
              <a:gd name="connsiteX2-29" fmla="*/ 508959 w 966159"/>
              <a:gd name="connsiteY2-30" fmla="*/ 987813 h 1042503"/>
              <a:gd name="connsiteX3-31" fmla="*/ 9087 w 966159"/>
              <a:gd name="connsiteY3-32" fmla="*/ 49029 h 1042503"/>
              <a:gd name="connsiteX0-33" fmla="*/ 8207 w 965279"/>
              <a:gd name="connsiteY0-34" fmla="*/ 49029 h 988155"/>
              <a:gd name="connsiteX1-35" fmla="*/ 965279 w 965279"/>
              <a:gd name="connsiteY1-36" fmla="*/ 61221 h 988155"/>
              <a:gd name="connsiteX2-37" fmla="*/ 508079 w 965279"/>
              <a:gd name="connsiteY2-38" fmla="*/ 987813 h 988155"/>
              <a:gd name="connsiteX3-39" fmla="*/ 8207 w 965279"/>
              <a:gd name="connsiteY3-40" fmla="*/ 49029 h 988155"/>
              <a:gd name="connsiteX0-41" fmla="*/ 8944 w 966016"/>
              <a:gd name="connsiteY0-42" fmla="*/ 91202 h 1045562"/>
              <a:gd name="connsiteX1-43" fmla="*/ 966016 w 966016"/>
              <a:gd name="connsiteY1-44" fmla="*/ 103394 h 1045562"/>
              <a:gd name="connsiteX2-45" fmla="*/ 493576 w 966016"/>
              <a:gd name="connsiteY2-46" fmla="*/ 1045226 h 1045562"/>
              <a:gd name="connsiteX3-47" fmla="*/ 8944 w 966016"/>
              <a:gd name="connsiteY3-48" fmla="*/ 91202 h 1045562"/>
              <a:gd name="connsiteX0-49" fmla="*/ 8944 w 966016"/>
              <a:gd name="connsiteY0-50" fmla="*/ 91202 h 1045562"/>
              <a:gd name="connsiteX1-51" fmla="*/ 966016 w 966016"/>
              <a:gd name="connsiteY1-52" fmla="*/ 103394 h 1045562"/>
              <a:gd name="connsiteX2-53" fmla="*/ 493576 w 966016"/>
              <a:gd name="connsiteY2-54" fmla="*/ 1045226 h 1045562"/>
              <a:gd name="connsiteX3-55" fmla="*/ 8944 w 966016"/>
              <a:gd name="connsiteY3-56" fmla="*/ 91202 h 1045562"/>
              <a:gd name="connsiteX0-57" fmla="*/ 8944 w 966016"/>
              <a:gd name="connsiteY0-58" fmla="*/ 66025 h 1020385"/>
              <a:gd name="connsiteX1-59" fmla="*/ 966016 w 966016"/>
              <a:gd name="connsiteY1-60" fmla="*/ 78217 h 1020385"/>
              <a:gd name="connsiteX2-61" fmla="*/ 493576 w 966016"/>
              <a:gd name="connsiteY2-62" fmla="*/ 1020049 h 1020385"/>
              <a:gd name="connsiteX3-63" fmla="*/ 8944 w 966016"/>
              <a:gd name="connsiteY3-64" fmla="*/ 66025 h 1020385"/>
              <a:gd name="connsiteX0-65" fmla="*/ 0 w 957072"/>
              <a:gd name="connsiteY0-66" fmla="*/ 66025 h 1020385"/>
              <a:gd name="connsiteX1-67" fmla="*/ 957072 w 957072"/>
              <a:gd name="connsiteY1-68" fmla="*/ 78217 h 1020385"/>
              <a:gd name="connsiteX2-69" fmla="*/ 484632 w 957072"/>
              <a:gd name="connsiteY2-70" fmla="*/ 1020049 h 1020385"/>
              <a:gd name="connsiteX3-71" fmla="*/ 91440 w 957072"/>
              <a:gd name="connsiteY3-72" fmla="*/ 157465 h 1020385"/>
              <a:gd name="connsiteX0-73" fmla="*/ 0 w 957072"/>
              <a:gd name="connsiteY0-74" fmla="*/ 66025 h 1020385"/>
              <a:gd name="connsiteX1-75" fmla="*/ 957072 w 957072"/>
              <a:gd name="connsiteY1-76" fmla="*/ 78217 h 1020385"/>
              <a:gd name="connsiteX2-77" fmla="*/ 484632 w 957072"/>
              <a:gd name="connsiteY2-78" fmla="*/ 1020049 h 1020385"/>
              <a:gd name="connsiteX3-79" fmla="*/ 91440 w 957072"/>
              <a:gd name="connsiteY3-80" fmla="*/ 157465 h 1020385"/>
              <a:gd name="connsiteX0-81" fmla="*/ 0 w 957072"/>
              <a:gd name="connsiteY0-82" fmla="*/ 66025 h 1020412"/>
              <a:gd name="connsiteX1-83" fmla="*/ 957072 w 957072"/>
              <a:gd name="connsiteY1-84" fmla="*/ 78217 h 1020412"/>
              <a:gd name="connsiteX2-85" fmla="*/ 484632 w 957072"/>
              <a:gd name="connsiteY2-86" fmla="*/ 1020049 h 1020412"/>
              <a:gd name="connsiteX3-87" fmla="*/ 91440 w 957072"/>
              <a:gd name="connsiteY3-88" fmla="*/ 157465 h 1020412"/>
              <a:gd name="connsiteX0-89" fmla="*/ 10160 w 967232"/>
              <a:gd name="connsiteY0-90" fmla="*/ 66025 h 1020178"/>
              <a:gd name="connsiteX1-91" fmla="*/ 967232 w 967232"/>
              <a:gd name="connsiteY1-92" fmla="*/ 78217 h 1020178"/>
              <a:gd name="connsiteX2-93" fmla="*/ 494792 w 967232"/>
              <a:gd name="connsiteY2-94" fmla="*/ 1020049 h 1020178"/>
              <a:gd name="connsiteX3-95" fmla="*/ 0 w 967232"/>
              <a:gd name="connsiteY3-96" fmla="*/ 147305 h 1020178"/>
              <a:gd name="connsiteX0-97" fmla="*/ 10160 w 967232"/>
              <a:gd name="connsiteY0-98" fmla="*/ 66025 h 1020178"/>
              <a:gd name="connsiteX1-99" fmla="*/ 967232 w 967232"/>
              <a:gd name="connsiteY1-100" fmla="*/ 78217 h 1020178"/>
              <a:gd name="connsiteX2-101" fmla="*/ 494792 w 967232"/>
              <a:gd name="connsiteY2-102" fmla="*/ 1020049 h 1020178"/>
              <a:gd name="connsiteX3-103" fmla="*/ 0 w 967232"/>
              <a:gd name="connsiteY3-104" fmla="*/ 147305 h 1020178"/>
              <a:gd name="connsiteX0-105" fmla="*/ 10160 w 967232"/>
              <a:gd name="connsiteY0-106" fmla="*/ 66025 h 1020049"/>
              <a:gd name="connsiteX1-107" fmla="*/ 967232 w 967232"/>
              <a:gd name="connsiteY1-108" fmla="*/ 78217 h 1020049"/>
              <a:gd name="connsiteX2-109" fmla="*/ 494792 w 967232"/>
              <a:gd name="connsiteY2-110" fmla="*/ 1020049 h 1020049"/>
              <a:gd name="connsiteX3-111" fmla="*/ 0 w 967232"/>
              <a:gd name="connsiteY3-112" fmla="*/ 147305 h 1020049"/>
              <a:gd name="connsiteX0-113" fmla="*/ 10160 w 967232"/>
              <a:gd name="connsiteY0-114" fmla="*/ 66025 h 1020049"/>
              <a:gd name="connsiteX1-115" fmla="*/ 967232 w 967232"/>
              <a:gd name="connsiteY1-116" fmla="*/ 78217 h 1020049"/>
              <a:gd name="connsiteX2-117" fmla="*/ 494792 w 967232"/>
              <a:gd name="connsiteY2-118" fmla="*/ 1020049 h 1020049"/>
              <a:gd name="connsiteX3-119" fmla="*/ 0 w 967232"/>
              <a:gd name="connsiteY3-120" fmla="*/ 147305 h 1020049"/>
              <a:gd name="connsiteX0-121" fmla="*/ 10160 w 982888"/>
              <a:gd name="connsiteY0-122" fmla="*/ 153180 h 1107204"/>
              <a:gd name="connsiteX1-123" fmla="*/ 967232 w 982888"/>
              <a:gd name="connsiteY1-124" fmla="*/ 165372 h 1107204"/>
              <a:gd name="connsiteX2-125" fmla="*/ 494792 w 982888"/>
              <a:gd name="connsiteY2-126" fmla="*/ 1107204 h 1107204"/>
              <a:gd name="connsiteX3-127" fmla="*/ 0 w 982888"/>
              <a:gd name="connsiteY3-128" fmla="*/ 234460 h 1107204"/>
              <a:gd name="connsiteX0-129" fmla="*/ 10160 w 967711"/>
              <a:gd name="connsiteY0-130" fmla="*/ 54477 h 1008501"/>
              <a:gd name="connsiteX1-131" fmla="*/ 967232 w 967711"/>
              <a:gd name="connsiteY1-132" fmla="*/ 66669 h 1008501"/>
              <a:gd name="connsiteX2-133" fmla="*/ 494792 w 967711"/>
              <a:gd name="connsiteY2-134" fmla="*/ 1008501 h 1008501"/>
              <a:gd name="connsiteX3-135" fmla="*/ 0 w 967711"/>
              <a:gd name="connsiteY3-136" fmla="*/ 135757 h 1008501"/>
              <a:gd name="connsiteX0-137" fmla="*/ 10160 w 967711"/>
              <a:gd name="connsiteY0-138" fmla="*/ 54477 h 1008501"/>
              <a:gd name="connsiteX1-139" fmla="*/ 967232 w 967711"/>
              <a:gd name="connsiteY1-140" fmla="*/ 66669 h 1008501"/>
              <a:gd name="connsiteX2-141" fmla="*/ 494792 w 967711"/>
              <a:gd name="connsiteY2-142" fmla="*/ 1008501 h 1008501"/>
              <a:gd name="connsiteX3-143" fmla="*/ 0 w 967711"/>
              <a:gd name="connsiteY3-144" fmla="*/ 135757 h 10085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967711" h="1008501">
                <a:moveTo>
                  <a:pt x="10160" y="54477"/>
                </a:moveTo>
                <a:cubicBezTo>
                  <a:pt x="111760" y="-41535"/>
                  <a:pt x="951992" y="6725"/>
                  <a:pt x="967232" y="66669"/>
                </a:cubicBezTo>
                <a:cubicBezTo>
                  <a:pt x="982472" y="126613"/>
                  <a:pt x="630597" y="895386"/>
                  <a:pt x="494792" y="1008501"/>
                </a:cubicBezTo>
                <a:cubicBezTo>
                  <a:pt x="328507" y="933656"/>
                  <a:pt x="48260" y="262249"/>
                  <a:pt x="0" y="135757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3" name="任意多边形 12"/>
          <p:cNvSpPr/>
          <p:nvPr/>
        </p:nvSpPr>
        <p:spPr>
          <a:xfrm>
            <a:off x="5913852" y="5877272"/>
            <a:ext cx="311940" cy="267891"/>
          </a:xfrm>
          <a:custGeom>
            <a:avLst/>
            <a:gdLst>
              <a:gd name="connsiteX0" fmla="*/ 0 w 309880"/>
              <a:gd name="connsiteY0" fmla="*/ 5080 h 254000"/>
              <a:gd name="connsiteX1" fmla="*/ 309880 w 309880"/>
              <a:gd name="connsiteY1" fmla="*/ 0 h 254000"/>
              <a:gd name="connsiteX2" fmla="*/ 167640 w 309880"/>
              <a:gd name="connsiteY2" fmla="*/ 254000 h 254000"/>
              <a:gd name="connsiteX3" fmla="*/ 0 w 309880"/>
              <a:gd name="connsiteY3" fmla="*/ 5080 h 254000"/>
              <a:gd name="connsiteX0-1" fmla="*/ 0 w 314084"/>
              <a:gd name="connsiteY0-2" fmla="*/ 34069 h 282989"/>
              <a:gd name="connsiteX1-3" fmla="*/ 309880 w 314084"/>
              <a:gd name="connsiteY1-4" fmla="*/ 28989 h 282989"/>
              <a:gd name="connsiteX2-5" fmla="*/ 167640 w 314084"/>
              <a:gd name="connsiteY2-6" fmla="*/ 282989 h 282989"/>
              <a:gd name="connsiteX3-7" fmla="*/ 0 w 314084"/>
              <a:gd name="connsiteY3-8" fmla="*/ 34069 h 282989"/>
              <a:gd name="connsiteX0-9" fmla="*/ 0 w 310952"/>
              <a:gd name="connsiteY0-10" fmla="*/ 25048 h 273968"/>
              <a:gd name="connsiteX1-11" fmla="*/ 309880 w 310952"/>
              <a:gd name="connsiteY1-12" fmla="*/ 19968 h 273968"/>
              <a:gd name="connsiteX2-13" fmla="*/ 167640 w 310952"/>
              <a:gd name="connsiteY2-14" fmla="*/ 273968 h 273968"/>
              <a:gd name="connsiteX3-15" fmla="*/ 0 w 310952"/>
              <a:gd name="connsiteY3-16" fmla="*/ 25048 h 273968"/>
              <a:gd name="connsiteX0-17" fmla="*/ 2756 w 313708"/>
              <a:gd name="connsiteY0-18" fmla="*/ 25048 h 273968"/>
              <a:gd name="connsiteX1-19" fmla="*/ 312636 w 313708"/>
              <a:gd name="connsiteY1-20" fmla="*/ 19968 h 273968"/>
              <a:gd name="connsiteX2-21" fmla="*/ 170396 w 313708"/>
              <a:gd name="connsiteY2-22" fmla="*/ 273968 h 273968"/>
              <a:gd name="connsiteX3-23" fmla="*/ 2756 w 313708"/>
              <a:gd name="connsiteY3-24" fmla="*/ 25048 h 273968"/>
              <a:gd name="connsiteX0-25" fmla="*/ 849 w 311801"/>
              <a:gd name="connsiteY0-26" fmla="*/ 18971 h 267891"/>
              <a:gd name="connsiteX1-27" fmla="*/ 310729 w 311801"/>
              <a:gd name="connsiteY1-28" fmla="*/ 13891 h 267891"/>
              <a:gd name="connsiteX2-29" fmla="*/ 168489 w 311801"/>
              <a:gd name="connsiteY2-30" fmla="*/ 267891 h 267891"/>
              <a:gd name="connsiteX3-31" fmla="*/ 849 w 311801"/>
              <a:gd name="connsiteY3-32" fmla="*/ 18971 h 267891"/>
              <a:gd name="connsiteX0-33" fmla="*/ 970 w 311922"/>
              <a:gd name="connsiteY0-34" fmla="*/ 18971 h 267891"/>
              <a:gd name="connsiteX1-35" fmla="*/ 310850 w 311922"/>
              <a:gd name="connsiteY1-36" fmla="*/ 13891 h 267891"/>
              <a:gd name="connsiteX2-37" fmla="*/ 168610 w 311922"/>
              <a:gd name="connsiteY2-38" fmla="*/ 267891 h 267891"/>
              <a:gd name="connsiteX3-39" fmla="*/ 970 w 311922"/>
              <a:gd name="connsiteY3-40" fmla="*/ 18971 h 267891"/>
              <a:gd name="connsiteX0-41" fmla="*/ 970 w 311940"/>
              <a:gd name="connsiteY0-42" fmla="*/ 18971 h 267891"/>
              <a:gd name="connsiteX1-43" fmla="*/ 310850 w 311940"/>
              <a:gd name="connsiteY1-44" fmla="*/ 13891 h 267891"/>
              <a:gd name="connsiteX2-45" fmla="*/ 168610 w 311940"/>
              <a:gd name="connsiteY2-46" fmla="*/ 267891 h 267891"/>
              <a:gd name="connsiteX3-47" fmla="*/ 970 w 311940"/>
              <a:gd name="connsiteY3-48" fmla="*/ 18971 h 2678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311940" h="267891">
                <a:moveTo>
                  <a:pt x="970" y="18971"/>
                </a:moveTo>
                <a:cubicBezTo>
                  <a:pt x="13247" y="-8122"/>
                  <a:pt x="298150" y="-2831"/>
                  <a:pt x="310850" y="13891"/>
                </a:cubicBezTo>
                <a:cubicBezTo>
                  <a:pt x="323550" y="30613"/>
                  <a:pt x="222162" y="242279"/>
                  <a:pt x="168610" y="267891"/>
                </a:cubicBezTo>
                <a:cubicBezTo>
                  <a:pt x="95585" y="215398"/>
                  <a:pt x="-11307" y="46064"/>
                  <a:pt x="970" y="18971"/>
                </a:cubicBezTo>
                <a:close/>
              </a:path>
            </a:pathLst>
          </a:custGeom>
          <a:noFill/>
          <a:ln w="19050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0" name="任意多边形 19"/>
          <p:cNvSpPr/>
          <p:nvPr/>
        </p:nvSpPr>
        <p:spPr>
          <a:xfrm>
            <a:off x="1600046" y="4179318"/>
            <a:ext cx="4001623" cy="1036572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605229" h="1036572">
                <a:moveTo>
                  <a:pt x="0" y="11682"/>
                </a:moveTo>
                <a:lnTo>
                  <a:pt x="0" y="11682"/>
                </a:lnTo>
                <a:cubicBezTo>
                  <a:pt x="431885" y="13799"/>
                  <a:pt x="2012188" y="-23116"/>
                  <a:pt x="2591308" y="24382"/>
                </a:cubicBezTo>
                <a:cubicBezTo>
                  <a:pt x="3170428" y="71880"/>
                  <a:pt x="3306530" y="127972"/>
                  <a:pt x="3474720" y="296670"/>
                </a:cubicBezTo>
                <a:cubicBezTo>
                  <a:pt x="3642910" y="465368"/>
                  <a:pt x="3600450" y="1036572"/>
                  <a:pt x="3600450" y="1036572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3" name="任意多边形 22"/>
          <p:cNvSpPr/>
          <p:nvPr/>
        </p:nvSpPr>
        <p:spPr>
          <a:xfrm>
            <a:off x="2135560" y="2867518"/>
            <a:ext cx="3751547" cy="2348372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  <a:gd name="connsiteX0-203" fmla="*/ 0 w 3635860"/>
              <a:gd name="connsiteY0-204" fmla="*/ 0 h 1024890"/>
              <a:gd name="connsiteX1-205" fmla="*/ 0 w 3635860"/>
              <a:gd name="connsiteY1-206" fmla="*/ 0 h 1024890"/>
              <a:gd name="connsiteX2-207" fmla="*/ 2591308 w 3635860"/>
              <a:gd name="connsiteY2-208" fmla="*/ 12700 h 1024890"/>
              <a:gd name="connsiteX3-209" fmla="*/ 3542393 w 3635860"/>
              <a:gd name="connsiteY3-210" fmla="*/ 207534 h 1024890"/>
              <a:gd name="connsiteX4-211" fmla="*/ 3600450 w 3635860"/>
              <a:gd name="connsiteY4-212" fmla="*/ 1024890 h 1024890"/>
              <a:gd name="connsiteX0-213" fmla="*/ 0 w 3620808"/>
              <a:gd name="connsiteY0-214" fmla="*/ 0 h 1024890"/>
              <a:gd name="connsiteX1-215" fmla="*/ 0 w 3620808"/>
              <a:gd name="connsiteY1-216" fmla="*/ 0 h 1024890"/>
              <a:gd name="connsiteX2-217" fmla="*/ 2591308 w 3620808"/>
              <a:gd name="connsiteY2-218" fmla="*/ 12700 h 1024890"/>
              <a:gd name="connsiteX3-219" fmla="*/ 3542393 w 3620808"/>
              <a:gd name="connsiteY3-220" fmla="*/ 207534 h 1024890"/>
              <a:gd name="connsiteX4-221" fmla="*/ 3600450 w 3620808"/>
              <a:gd name="connsiteY4-222" fmla="*/ 1024890 h 1024890"/>
              <a:gd name="connsiteX0-223" fmla="*/ 0 w 3620808"/>
              <a:gd name="connsiteY0-224" fmla="*/ 0 h 1024890"/>
              <a:gd name="connsiteX1-225" fmla="*/ 0 w 3620808"/>
              <a:gd name="connsiteY1-226" fmla="*/ 0 h 1024890"/>
              <a:gd name="connsiteX2-227" fmla="*/ 2591308 w 3620808"/>
              <a:gd name="connsiteY2-228" fmla="*/ 12700 h 1024890"/>
              <a:gd name="connsiteX3-229" fmla="*/ 3542393 w 3620808"/>
              <a:gd name="connsiteY3-230" fmla="*/ 207534 h 1024890"/>
              <a:gd name="connsiteX4-231" fmla="*/ 3600450 w 3620808"/>
              <a:gd name="connsiteY4-232" fmla="*/ 1024890 h 1024890"/>
              <a:gd name="connsiteX0-233" fmla="*/ 0 w 3636932"/>
              <a:gd name="connsiteY0-234" fmla="*/ 3993 h 1028883"/>
              <a:gd name="connsiteX1-235" fmla="*/ 0 w 3636932"/>
              <a:gd name="connsiteY1-236" fmla="*/ 3993 h 1028883"/>
              <a:gd name="connsiteX2-237" fmla="*/ 2575927 w 3636932"/>
              <a:gd name="connsiteY2-238" fmla="*/ 0 h 1028883"/>
              <a:gd name="connsiteX3-239" fmla="*/ 3542393 w 3636932"/>
              <a:gd name="connsiteY3-240" fmla="*/ 211527 h 1028883"/>
              <a:gd name="connsiteX4-241" fmla="*/ 3600450 w 3636932"/>
              <a:gd name="connsiteY4-242" fmla="*/ 1028883 h 1028883"/>
              <a:gd name="connsiteX0-243" fmla="*/ 0 w 3612425"/>
              <a:gd name="connsiteY0-244" fmla="*/ 3993 h 1028883"/>
              <a:gd name="connsiteX1-245" fmla="*/ 0 w 3612425"/>
              <a:gd name="connsiteY1-246" fmla="*/ 3993 h 1028883"/>
              <a:gd name="connsiteX2-247" fmla="*/ 2575927 w 3612425"/>
              <a:gd name="connsiteY2-248" fmla="*/ 0 h 1028883"/>
              <a:gd name="connsiteX3-249" fmla="*/ 3542393 w 3612425"/>
              <a:gd name="connsiteY3-250" fmla="*/ 211527 h 1028883"/>
              <a:gd name="connsiteX4-251" fmla="*/ 3600450 w 3612425"/>
              <a:gd name="connsiteY4-252" fmla="*/ 1028883 h 102888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3612425" h="1028883">
                <a:moveTo>
                  <a:pt x="0" y="3993"/>
                </a:moveTo>
                <a:lnTo>
                  <a:pt x="0" y="3993"/>
                </a:lnTo>
                <a:lnTo>
                  <a:pt x="2575927" y="0"/>
                </a:lnTo>
                <a:cubicBezTo>
                  <a:pt x="3129413" y="10552"/>
                  <a:pt x="3433160" y="40046"/>
                  <a:pt x="3542393" y="211527"/>
                </a:cubicBezTo>
                <a:cubicBezTo>
                  <a:pt x="3651626" y="383008"/>
                  <a:pt x="3600450" y="1028883"/>
                  <a:pt x="3600450" y="1028883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4" name="任意多边形 23"/>
          <p:cNvSpPr/>
          <p:nvPr/>
        </p:nvSpPr>
        <p:spPr>
          <a:xfrm flipH="1">
            <a:off x="6280182" y="3645024"/>
            <a:ext cx="4082477" cy="1589482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  <a:gd name="connsiteX0-203" fmla="*/ 0 w 3635860"/>
              <a:gd name="connsiteY0-204" fmla="*/ 0 h 1024890"/>
              <a:gd name="connsiteX1-205" fmla="*/ 0 w 3635860"/>
              <a:gd name="connsiteY1-206" fmla="*/ 0 h 1024890"/>
              <a:gd name="connsiteX2-207" fmla="*/ 2591308 w 3635860"/>
              <a:gd name="connsiteY2-208" fmla="*/ 12700 h 1024890"/>
              <a:gd name="connsiteX3-209" fmla="*/ 3542393 w 3635860"/>
              <a:gd name="connsiteY3-210" fmla="*/ 207534 h 1024890"/>
              <a:gd name="connsiteX4-211" fmla="*/ 3600450 w 3635860"/>
              <a:gd name="connsiteY4-212" fmla="*/ 1024890 h 1024890"/>
              <a:gd name="connsiteX0-213" fmla="*/ 0 w 3620808"/>
              <a:gd name="connsiteY0-214" fmla="*/ 0 h 1024890"/>
              <a:gd name="connsiteX1-215" fmla="*/ 0 w 3620808"/>
              <a:gd name="connsiteY1-216" fmla="*/ 0 h 1024890"/>
              <a:gd name="connsiteX2-217" fmla="*/ 2591308 w 3620808"/>
              <a:gd name="connsiteY2-218" fmla="*/ 12700 h 1024890"/>
              <a:gd name="connsiteX3-219" fmla="*/ 3542393 w 3620808"/>
              <a:gd name="connsiteY3-220" fmla="*/ 207534 h 1024890"/>
              <a:gd name="connsiteX4-221" fmla="*/ 3600450 w 3620808"/>
              <a:gd name="connsiteY4-222" fmla="*/ 1024890 h 1024890"/>
              <a:gd name="connsiteX0-223" fmla="*/ 0 w 3620808"/>
              <a:gd name="connsiteY0-224" fmla="*/ 0 h 1024890"/>
              <a:gd name="connsiteX1-225" fmla="*/ 0 w 3620808"/>
              <a:gd name="connsiteY1-226" fmla="*/ 0 h 1024890"/>
              <a:gd name="connsiteX2-227" fmla="*/ 2591308 w 3620808"/>
              <a:gd name="connsiteY2-228" fmla="*/ 12700 h 1024890"/>
              <a:gd name="connsiteX3-229" fmla="*/ 3542393 w 3620808"/>
              <a:gd name="connsiteY3-230" fmla="*/ 207534 h 1024890"/>
              <a:gd name="connsiteX4-231" fmla="*/ 3600450 w 3620808"/>
              <a:gd name="connsiteY4-232" fmla="*/ 1024890 h 1024890"/>
              <a:gd name="connsiteX0-233" fmla="*/ 0 w 3636932"/>
              <a:gd name="connsiteY0-234" fmla="*/ 3993 h 1028883"/>
              <a:gd name="connsiteX1-235" fmla="*/ 0 w 3636932"/>
              <a:gd name="connsiteY1-236" fmla="*/ 3993 h 1028883"/>
              <a:gd name="connsiteX2-237" fmla="*/ 2575927 w 3636932"/>
              <a:gd name="connsiteY2-238" fmla="*/ 0 h 1028883"/>
              <a:gd name="connsiteX3-239" fmla="*/ 3542393 w 3636932"/>
              <a:gd name="connsiteY3-240" fmla="*/ 211527 h 1028883"/>
              <a:gd name="connsiteX4-241" fmla="*/ 3600450 w 3636932"/>
              <a:gd name="connsiteY4-242" fmla="*/ 1028883 h 1028883"/>
              <a:gd name="connsiteX0-243" fmla="*/ 0 w 3612425"/>
              <a:gd name="connsiteY0-244" fmla="*/ 3993 h 1028883"/>
              <a:gd name="connsiteX1-245" fmla="*/ 0 w 3612425"/>
              <a:gd name="connsiteY1-246" fmla="*/ 3993 h 1028883"/>
              <a:gd name="connsiteX2-247" fmla="*/ 2575927 w 3612425"/>
              <a:gd name="connsiteY2-248" fmla="*/ 0 h 1028883"/>
              <a:gd name="connsiteX3-249" fmla="*/ 3542393 w 3612425"/>
              <a:gd name="connsiteY3-250" fmla="*/ 211527 h 1028883"/>
              <a:gd name="connsiteX4-251" fmla="*/ 3600450 w 3612425"/>
              <a:gd name="connsiteY4-252" fmla="*/ 1028883 h 1028883"/>
              <a:gd name="connsiteX0-253" fmla="*/ 0 w 3632419"/>
              <a:gd name="connsiteY0-254" fmla="*/ 13663 h 1038553"/>
              <a:gd name="connsiteX1-255" fmla="*/ 0 w 3632419"/>
              <a:gd name="connsiteY1-256" fmla="*/ 13663 h 1038553"/>
              <a:gd name="connsiteX2-257" fmla="*/ 2575927 w 3632419"/>
              <a:gd name="connsiteY2-258" fmla="*/ 9670 h 1038553"/>
              <a:gd name="connsiteX3-259" fmla="*/ 3576918 w 3632419"/>
              <a:gd name="connsiteY3-260" fmla="*/ 153485 h 1038553"/>
              <a:gd name="connsiteX4-261" fmla="*/ 3600450 w 3632419"/>
              <a:gd name="connsiteY4-262" fmla="*/ 1038553 h 1038553"/>
              <a:gd name="connsiteX0-263" fmla="*/ 290553 w 3922972"/>
              <a:gd name="connsiteY0-264" fmla="*/ 12066 h 1036956"/>
              <a:gd name="connsiteX1-265" fmla="*/ 0 w 3922972"/>
              <a:gd name="connsiteY1-266" fmla="*/ 17982 h 1036956"/>
              <a:gd name="connsiteX2-267" fmla="*/ 2866480 w 3922972"/>
              <a:gd name="connsiteY2-268" fmla="*/ 8073 h 1036956"/>
              <a:gd name="connsiteX3-269" fmla="*/ 3867471 w 3922972"/>
              <a:gd name="connsiteY3-270" fmla="*/ 151888 h 1036956"/>
              <a:gd name="connsiteX4-271" fmla="*/ 3891003 w 3922972"/>
              <a:gd name="connsiteY4-272" fmla="*/ 1036956 h 1036956"/>
              <a:gd name="connsiteX0-273" fmla="*/ 0 w 3632419"/>
              <a:gd name="connsiteY0-274" fmla="*/ 3993 h 1028883"/>
              <a:gd name="connsiteX1-275" fmla="*/ 2575927 w 3632419"/>
              <a:gd name="connsiteY1-276" fmla="*/ 0 h 1028883"/>
              <a:gd name="connsiteX2-277" fmla="*/ 3576918 w 3632419"/>
              <a:gd name="connsiteY2-278" fmla="*/ 143815 h 1028883"/>
              <a:gd name="connsiteX3-279" fmla="*/ 3600450 w 3632419"/>
              <a:gd name="connsiteY3-280" fmla="*/ 1028883 h 1028883"/>
              <a:gd name="connsiteX0-281" fmla="*/ 0 w 3419518"/>
              <a:gd name="connsiteY0-282" fmla="*/ 13663 h 1038553"/>
              <a:gd name="connsiteX1-283" fmla="*/ 2363026 w 3419518"/>
              <a:gd name="connsiteY1-284" fmla="*/ 9670 h 1038553"/>
              <a:gd name="connsiteX2-285" fmla="*/ 3364017 w 3419518"/>
              <a:gd name="connsiteY2-286" fmla="*/ 153485 h 1038553"/>
              <a:gd name="connsiteX3-287" fmla="*/ 3387549 w 3419518"/>
              <a:gd name="connsiteY3-288" fmla="*/ 1038553 h 103855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3419518" h="1038553">
                <a:moveTo>
                  <a:pt x="0" y="13663"/>
                </a:moveTo>
                <a:cubicBezTo>
                  <a:pt x="787675" y="12332"/>
                  <a:pt x="1802357" y="-13634"/>
                  <a:pt x="2363026" y="9670"/>
                </a:cubicBezTo>
                <a:cubicBezTo>
                  <a:pt x="2923696" y="32974"/>
                  <a:pt x="3254784" y="-17996"/>
                  <a:pt x="3364017" y="153485"/>
                </a:cubicBezTo>
                <a:cubicBezTo>
                  <a:pt x="3473250" y="324966"/>
                  <a:pt x="3387549" y="1038553"/>
                  <a:pt x="3387549" y="1038553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7546883" y="2540334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7248128" y="2931732"/>
            <a:ext cx="3600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  <a:buNone/>
            </a:pP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33" name="Freeform 30"/>
          <p:cNvSpPr>
            <a:spLocks noEditPoints="1"/>
          </p:cNvSpPr>
          <p:nvPr/>
        </p:nvSpPr>
        <p:spPr bwMode="auto">
          <a:xfrm>
            <a:off x="7248128" y="2583409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74" name="椭圆 31"/>
          <p:cNvSpPr/>
          <p:nvPr/>
        </p:nvSpPr>
        <p:spPr>
          <a:xfrm rot="15654318">
            <a:off x="6295462" y="2640060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09" name="文本框 108"/>
          <p:cNvSpPr txBox="1"/>
          <p:nvPr/>
        </p:nvSpPr>
        <p:spPr>
          <a:xfrm>
            <a:off x="7841284" y="3903439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110" name="文本框 109"/>
          <p:cNvSpPr txBox="1"/>
          <p:nvPr/>
        </p:nvSpPr>
        <p:spPr>
          <a:xfrm>
            <a:off x="7542529" y="4294837"/>
            <a:ext cx="35940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>
              <a:lnSpc>
                <a:spcPct val="100000"/>
              </a:lnSpc>
              <a:buNone/>
            </a:pP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11" name="Freeform 30"/>
          <p:cNvSpPr>
            <a:spLocks noEditPoints="1"/>
          </p:cNvSpPr>
          <p:nvPr/>
        </p:nvSpPr>
        <p:spPr bwMode="auto">
          <a:xfrm>
            <a:off x="7542529" y="3946514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12" name="椭圆 31"/>
          <p:cNvSpPr/>
          <p:nvPr/>
        </p:nvSpPr>
        <p:spPr>
          <a:xfrm rot="15654318">
            <a:off x="6589863" y="4003165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47" name="任意多边形 146"/>
          <p:cNvSpPr/>
          <p:nvPr/>
        </p:nvSpPr>
        <p:spPr>
          <a:xfrm flipH="1">
            <a:off x="6532224" y="5020118"/>
            <a:ext cx="4028272" cy="277437"/>
          </a:xfrm>
          <a:custGeom>
            <a:avLst/>
            <a:gdLst>
              <a:gd name="connsiteX0" fmla="*/ 0 w 3611880"/>
              <a:gd name="connsiteY0" fmla="*/ 7620 h 1120140"/>
              <a:gd name="connsiteX1" fmla="*/ 0 w 3611880"/>
              <a:gd name="connsiteY1" fmla="*/ 7620 h 1120140"/>
              <a:gd name="connsiteX2" fmla="*/ 3436620 w 3611880"/>
              <a:gd name="connsiteY2" fmla="*/ 0 h 1120140"/>
              <a:gd name="connsiteX3" fmla="*/ 3596640 w 3611880"/>
              <a:gd name="connsiteY3" fmla="*/ 213360 h 1120140"/>
              <a:gd name="connsiteX4" fmla="*/ 3611880 w 3611880"/>
              <a:gd name="connsiteY4" fmla="*/ 1120140 h 1120140"/>
              <a:gd name="connsiteX5" fmla="*/ 0 w 3611880"/>
              <a:gd name="connsiteY5" fmla="*/ 7620 h 1120140"/>
              <a:gd name="connsiteX0-1" fmla="*/ 3611880 w 3703320"/>
              <a:gd name="connsiteY0-2" fmla="*/ 1120140 h 1211580"/>
              <a:gd name="connsiteX1-3" fmla="*/ 0 w 3703320"/>
              <a:gd name="connsiteY1-4" fmla="*/ 7620 h 1211580"/>
              <a:gd name="connsiteX2-5" fmla="*/ 0 w 3703320"/>
              <a:gd name="connsiteY2-6" fmla="*/ 7620 h 1211580"/>
              <a:gd name="connsiteX3-7" fmla="*/ 3436620 w 3703320"/>
              <a:gd name="connsiteY3-8" fmla="*/ 0 h 1211580"/>
              <a:gd name="connsiteX4-9" fmla="*/ 3596640 w 3703320"/>
              <a:gd name="connsiteY4-10" fmla="*/ 213360 h 1211580"/>
              <a:gd name="connsiteX5-11" fmla="*/ 3703320 w 3703320"/>
              <a:gd name="connsiteY5-12" fmla="*/ 1211580 h 1211580"/>
              <a:gd name="connsiteX0-13" fmla="*/ 0 w 3703320"/>
              <a:gd name="connsiteY0-14" fmla="*/ 7620 h 1211580"/>
              <a:gd name="connsiteX1-15" fmla="*/ 0 w 3703320"/>
              <a:gd name="connsiteY1-16" fmla="*/ 7620 h 1211580"/>
              <a:gd name="connsiteX2-17" fmla="*/ 3436620 w 3703320"/>
              <a:gd name="connsiteY2-18" fmla="*/ 0 h 1211580"/>
              <a:gd name="connsiteX3-19" fmla="*/ 3596640 w 3703320"/>
              <a:gd name="connsiteY3-20" fmla="*/ 213360 h 1211580"/>
              <a:gd name="connsiteX4-21" fmla="*/ 3703320 w 3703320"/>
              <a:gd name="connsiteY4-22" fmla="*/ 1211580 h 1211580"/>
              <a:gd name="connsiteX0-23" fmla="*/ 0 w 3619500"/>
              <a:gd name="connsiteY0-24" fmla="*/ 7620 h 1089660"/>
              <a:gd name="connsiteX1-25" fmla="*/ 0 w 3619500"/>
              <a:gd name="connsiteY1-26" fmla="*/ 7620 h 1089660"/>
              <a:gd name="connsiteX2-27" fmla="*/ 3436620 w 3619500"/>
              <a:gd name="connsiteY2-28" fmla="*/ 0 h 1089660"/>
              <a:gd name="connsiteX3-29" fmla="*/ 3596640 w 3619500"/>
              <a:gd name="connsiteY3-30" fmla="*/ 213360 h 1089660"/>
              <a:gd name="connsiteX4-31" fmla="*/ 3619500 w 3619500"/>
              <a:gd name="connsiteY4-32" fmla="*/ 1089660 h 1089660"/>
              <a:gd name="connsiteX0-33" fmla="*/ 0 w 3743167"/>
              <a:gd name="connsiteY0-34" fmla="*/ 21338 h 1103378"/>
              <a:gd name="connsiteX1-35" fmla="*/ 0 w 3743167"/>
              <a:gd name="connsiteY1-36" fmla="*/ 21338 h 1103378"/>
              <a:gd name="connsiteX2-37" fmla="*/ 3436620 w 3743167"/>
              <a:gd name="connsiteY2-38" fmla="*/ 13718 h 1103378"/>
              <a:gd name="connsiteX3-39" fmla="*/ 3596640 w 3743167"/>
              <a:gd name="connsiteY3-40" fmla="*/ 227078 h 1103378"/>
              <a:gd name="connsiteX4-41" fmla="*/ 3619500 w 3743167"/>
              <a:gd name="connsiteY4-42" fmla="*/ 1103378 h 1103378"/>
              <a:gd name="connsiteX0-43" fmla="*/ 0 w 3619500"/>
              <a:gd name="connsiteY0-44" fmla="*/ 7620 h 1089660"/>
              <a:gd name="connsiteX1-45" fmla="*/ 0 w 3619500"/>
              <a:gd name="connsiteY1-46" fmla="*/ 7620 h 1089660"/>
              <a:gd name="connsiteX2-47" fmla="*/ 3436620 w 3619500"/>
              <a:gd name="connsiteY2-48" fmla="*/ 0 h 1089660"/>
              <a:gd name="connsiteX3-49" fmla="*/ 3596640 w 3619500"/>
              <a:gd name="connsiteY3-50" fmla="*/ 213360 h 1089660"/>
              <a:gd name="connsiteX4-51" fmla="*/ 3619500 w 3619500"/>
              <a:gd name="connsiteY4-52" fmla="*/ 1089660 h 1089660"/>
              <a:gd name="connsiteX0-53" fmla="*/ 0 w 3619500"/>
              <a:gd name="connsiteY0-54" fmla="*/ 7620 h 1089660"/>
              <a:gd name="connsiteX1-55" fmla="*/ 0 w 3619500"/>
              <a:gd name="connsiteY1-56" fmla="*/ 7620 h 1089660"/>
              <a:gd name="connsiteX2-57" fmla="*/ 3259836 w 3619500"/>
              <a:gd name="connsiteY2-58" fmla="*/ 0 h 1089660"/>
              <a:gd name="connsiteX3-59" fmla="*/ 3596640 w 3619500"/>
              <a:gd name="connsiteY3-60" fmla="*/ 213360 h 1089660"/>
              <a:gd name="connsiteX4-61" fmla="*/ 3619500 w 3619500"/>
              <a:gd name="connsiteY4-62" fmla="*/ 1089660 h 1089660"/>
              <a:gd name="connsiteX0-63" fmla="*/ 0 w 3630584"/>
              <a:gd name="connsiteY0-64" fmla="*/ 21338 h 1103378"/>
              <a:gd name="connsiteX1-65" fmla="*/ 0 w 3630584"/>
              <a:gd name="connsiteY1-66" fmla="*/ 21338 h 1103378"/>
              <a:gd name="connsiteX2-67" fmla="*/ 3259836 w 3630584"/>
              <a:gd name="connsiteY2-68" fmla="*/ 13718 h 1103378"/>
              <a:gd name="connsiteX3-69" fmla="*/ 3596640 w 3630584"/>
              <a:gd name="connsiteY3-70" fmla="*/ 227078 h 1103378"/>
              <a:gd name="connsiteX4-71" fmla="*/ 3619500 w 3630584"/>
              <a:gd name="connsiteY4-72" fmla="*/ 1103378 h 1103378"/>
              <a:gd name="connsiteX0-73" fmla="*/ 0 w 3619500"/>
              <a:gd name="connsiteY0-74" fmla="*/ 34809 h 1116849"/>
              <a:gd name="connsiteX1-75" fmla="*/ 0 w 3619500"/>
              <a:gd name="connsiteY1-76" fmla="*/ 34809 h 1116849"/>
              <a:gd name="connsiteX2-77" fmla="*/ 3259836 w 3619500"/>
              <a:gd name="connsiteY2-78" fmla="*/ 27189 h 1116849"/>
              <a:gd name="connsiteX3-79" fmla="*/ 3596640 w 3619500"/>
              <a:gd name="connsiteY3-80" fmla="*/ 240549 h 1116849"/>
              <a:gd name="connsiteX4-81" fmla="*/ 3619500 w 3619500"/>
              <a:gd name="connsiteY4-82" fmla="*/ 1116849 h 1116849"/>
              <a:gd name="connsiteX0-83" fmla="*/ 0 w 3619500"/>
              <a:gd name="connsiteY0-84" fmla="*/ 7620 h 1089660"/>
              <a:gd name="connsiteX1-85" fmla="*/ 0 w 3619500"/>
              <a:gd name="connsiteY1-86" fmla="*/ 7620 h 1089660"/>
              <a:gd name="connsiteX2-87" fmla="*/ 3259836 w 3619500"/>
              <a:gd name="connsiteY2-88" fmla="*/ 0 h 1089660"/>
              <a:gd name="connsiteX3-89" fmla="*/ 3596640 w 3619500"/>
              <a:gd name="connsiteY3-90" fmla="*/ 213360 h 1089660"/>
              <a:gd name="connsiteX4-91" fmla="*/ 3619500 w 3619500"/>
              <a:gd name="connsiteY4-92" fmla="*/ 1089660 h 1089660"/>
              <a:gd name="connsiteX0-93" fmla="*/ 0 w 3651906"/>
              <a:gd name="connsiteY0-94" fmla="*/ 7620 h 1089660"/>
              <a:gd name="connsiteX1-95" fmla="*/ 0 w 3651906"/>
              <a:gd name="connsiteY1-96" fmla="*/ 7620 h 1089660"/>
              <a:gd name="connsiteX2-97" fmla="*/ 3259836 w 3651906"/>
              <a:gd name="connsiteY2-98" fmla="*/ 0 h 1089660"/>
              <a:gd name="connsiteX3-99" fmla="*/ 3596640 w 3651906"/>
              <a:gd name="connsiteY3-100" fmla="*/ 213360 h 1089660"/>
              <a:gd name="connsiteX4-101" fmla="*/ 3619500 w 3651906"/>
              <a:gd name="connsiteY4-102" fmla="*/ 1089660 h 1089660"/>
              <a:gd name="connsiteX0-103" fmla="*/ 0 w 3651906"/>
              <a:gd name="connsiteY0-104" fmla="*/ 7620 h 1089660"/>
              <a:gd name="connsiteX1-105" fmla="*/ 0 w 3651906"/>
              <a:gd name="connsiteY1-106" fmla="*/ 7620 h 1089660"/>
              <a:gd name="connsiteX2-107" fmla="*/ 3259836 w 3651906"/>
              <a:gd name="connsiteY2-108" fmla="*/ 0 h 1089660"/>
              <a:gd name="connsiteX3-109" fmla="*/ 3596640 w 3651906"/>
              <a:gd name="connsiteY3-110" fmla="*/ 213360 h 1089660"/>
              <a:gd name="connsiteX4-111" fmla="*/ 3619500 w 3651906"/>
              <a:gd name="connsiteY4-112" fmla="*/ 1089660 h 1089660"/>
              <a:gd name="connsiteX0-113" fmla="*/ 0 w 3619500"/>
              <a:gd name="connsiteY0-114" fmla="*/ 7620 h 1089660"/>
              <a:gd name="connsiteX1-115" fmla="*/ 0 w 3619500"/>
              <a:gd name="connsiteY1-116" fmla="*/ 7620 h 1089660"/>
              <a:gd name="connsiteX2-117" fmla="*/ 3259836 w 3619500"/>
              <a:gd name="connsiteY2-118" fmla="*/ 0 h 1089660"/>
              <a:gd name="connsiteX3-119" fmla="*/ 3596640 w 3619500"/>
              <a:gd name="connsiteY3-120" fmla="*/ 213360 h 1089660"/>
              <a:gd name="connsiteX4-121" fmla="*/ 3619500 w 3619500"/>
              <a:gd name="connsiteY4-122" fmla="*/ 1089660 h 1089660"/>
              <a:gd name="connsiteX0-123" fmla="*/ 0 w 3622897"/>
              <a:gd name="connsiteY0-124" fmla="*/ 7620 h 1032510"/>
              <a:gd name="connsiteX1-125" fmla="*/ 0 w 3622897"/>
              <a:gd name="connsiteY1-126" fmla="*/ 7620 h 1032510"/>
              <a:gd name="connsiteX2-127" fmla="*/ 3259836 w 3622897"/>
              <a:gd name="connsiteY2-128" fmla="*/ 0 h 1032510"/>
              <a:gd name="connsiteX3-129" fmla="*/ 3596640 w 3622897"/>
              <a:gd name="connsiteY3-130" fmla="*/ 213360 h 1032510"/>
              <a:gd name="connsiteX4-131" fmla="*/ 3600450 w 3622897"/>
              <a:gd name="connsiteY4-132" fmla="*/ 1032510 h 1032510"/>
              <a:gd name="connsiteX0-133" fmla="*/ 0 w 3655236"/>
              <a:gd name="connsiteY0-134" fmla="*/ 0 h 1024890"/>
              <a:gd name="connsiteX1-135" fmla="*/ 0 w 3655236"/>
              <a:gd name="connsiteY1-136" fmla="*/ 0 h 1024890"/>
              <a:gd name="connsiteX2-137" fmla="*/ 2822956 w 3655236"/>
              <a:gd name="connsiteY2-138" fmla="*/ 12700 h 1024890"/>
              <a:gd name="connsiteX3-139" fmla="*/ 3596640 w 3655236"/>
              <a:gd name="connsiteY3-140" fmla="*/ 205740 h 1024890"/>
              <a:gd name="connsiteX4-141" fmla="*/ 3600450 w 3655236"/>
              <a:gd name="connsiteY4-142" fmla="*/ 1024890 h 1024890"/>
              <a:gd name="connsiteX0-143" fmla="*/ 0 w 3623160"/>
              <a:gd name="connsiteY0-144" fmla="*/ 11090 h 1035980"/>
              <a:gd name="connsiteX1-145" fmla="*/ 0 w 3623160"/>
              <a:gd name="connsiteY1-146" fmla="*/ 11090 h 1035980"/>
              <a:gd name="connsiteX2-147" fmla="*/ 2822956 w 3623160"/>
              <a:gd name="connsiteY2-148" fmla="*/ 23790 h 1035980"/>
              <a:gd name="connsiteX3-149" fmla="*/ 3547872 w 3623160"/>
              <a:gd name="connsiteY3-150" fmla="*/ 296078 h 1035980"/>
              <a:gd name="connsiteX4-151" fmla="*/ 3600450 w 3623160"/>
              <a:gd name="connsiteY4-152" fmla="*/ 1035980 h 1035980"/>
              <a:gd name="connsiteX0-153" fmla="*/ 0 w 3623160"/>
              <a:gd name="connsiteY0-154" fmla="*/ 0 h 1024890"/>
              <a:gd name="connsiteX1-155" fmla="*/ 0 w 3623160"/>
              <a:gd name="connsiteY1-156" fmla="*/ 0 h 1024890"/>
              <a:gd name="connsiteX2-157" fmla="*/ 2822956 w 3623160"/>
              <a:gd name="connsiteY2-158" fmla="*/ 12700 h 1024890"/>
              <a:gd name="connsiteX3-159" fmla="*/ 3547872 w 3623160"/>
              <a:gd name="connsiteY3-160" fmla="*/ 284988 h 1024890"/>
              <a:gd name="connsiteX4-161" fmla="*/ 3600450 w 3623160"/>
              <a:gd name="connsiteY4-162" fmla="*/ 1024890 h 1024890"/>
              <a:gd name="connsiteX0-163" fmla="*/ 0 w 3640918"/>
              <a:gd name="connsiteY0-164" fmla="*/ 17780 h 1042670"/>
              <a:gd name="connsiteX1-165" fmla="*/ 0 w 3640918"/>
              <a:gd name="connsiteY1-166" fmla="*/ 17780 h 1042670"/>
              <a:gd name="connsiteX2-167" fmla="*/ 2566924 w 3640918"/>
              <a:gd name="connsiteY2-168" fmla="*/ 0 h 1042670"/>
              <a:gd name="connsiteX3-169" fmla="*/ 3547872 w 3640918"/>
              <a:gd name="connsiteY3-170" fmla="*/ 302768 h 1042670"/>
              <a:gd name="connsiteX4-171" fmla="*/ 3600450 w 3640918"/>
              <a:gd name="connsiteY4-172" fmla="*/ 1042670 h 1042670"/>
              <a:gd name="connsiteX0-173" fmla="*/ 0 w 3640918"/>
              <a:gd name="connsiteY0-174" fmla="*/ 35570 h 1060460"/>
              <a:gd name="connsiteX1-175" fmla="*/ 0 w 3640918"/>
              <a:gd name="connsiteY1-176" fmla="*/ 35570 h 1060460"/>
              <a:gd name="connsiteX2-177" fmla="*/ 2566924 w 3640918"/>
              <a:gd name="connsiteY2-178" fmla="*/ 17790 h 1060460"/>
              <a:gd name="connsiteX3-179" fmla="*/ 3547872 w 3640918"/>
              <a:gd name="connsiteY3-180" fmla="*/ 320558 h 1060460"/>
              <a:gd name="connsiteX4-181" fmla="*/ 3600450 w 3640918"/>
              <a:gd name="connsiteY4-182" fmla="*/ 1060460 h 1060460"/>
              <a:gd name="connsiteX0-183" fmla="*/ 0 w 3639195"/>
              <a:gd name="connsiteY0-184" fmla="*/ 11682 h 1036572"/>
              <a:gd name="connsiteX1-185" fmla="*/ 0 w 3639195"/>
              <a:gd name="connsiteY1-186" fmla="*/ 11682 h 1036572"/>
              <a:gd name="connsiteX2-187" fmla="*/ 2591308 w 3639195"/>
              <a:gd name="connsiteY2-188" fmla="*/ 24382 h 1036572"/>
              <a:gd name="connsiteX3-189" fmla="*/ 3547872 w 3639195"/>
              <a:gd name="connsiteY3-190" fmla="*/ 296670 h 1036572"/>
              <a:gd name="connsiteX4-191" fmla="*/ 3600450 w 3639195"/>
              <a:gd name="connsiteY4-192" fmla="*/ 1036572 h 1036572"/>
              <a:gd name="connsiteX0-193" fmla="*/ 0 w 3605229"/>
              <a:gd name="connsiteY0-194" fmla="*/ 11682 h 1036572"/>
              <a:gd name="connsiteX1-195" fmla="*/ 0 w 3605229"/>
              <a:gd name="connsiteY1-196" fmla="*/ 11682 h 1036572"/>
              <a:gd name="connsiteX2-197" fmla="*/ 2591308 w 3605229"/>
              <a:gd name="connsiteY2-198" fmla="*/ 24382 h 1036572"/>
              <a:gd name="connsiteX3-199" fmla="*/ 3474720 w 3605229"/>
              <a:gd name="connsiteY3-200" fmla="*/ 296670 h 1036572"/>
              <a:gd name="connsiteX4-201" fmla="*/ 3600450 w 3605229"/>
              <a:gd name="connsiteY4-202" fmla="*/ 1036572 h 1036572"/>
              <a:gd name="connsiteX0-203" fmla="*/ 0 w 3635860"/>
              <a:gd name="connsiteY0-204" fmla="*/ 0 h 1024890"/>
              <a:gd name="connsiteX1-205" fmla="*/ 0 w 3635860"/>
              <a:gd name="connsiteY1-206" fmla="*/ 0 h 1024890"/>
              <a:gd name="connsiteX2-207" fmla="*/ 2591308 w 3635860"/>
              <a:gd name="connsiteY2-208" fmla="*/ 12700 h 1024890"/>
              <a:gd name="connsiteX3-209" fmla="*/ 3542393 w 3635860"/>
              <a:gd name="connsiteY3-210" fmla="*/ 207534 h 1024890"/>
              <a:gd name="connsiteX4-211" fmla="*/ 3600450 w 3635860"/>
              <a:gd name="connsiteY4-212" fmla="*/ 1024890 h 1024890"/>
              <a:gd name="connsiteX0-213" fmla="*/ 0 w 3620808"/>
              <a:gd name="connsiteY0-214" fmla="*/ 0 h 1024890"/>
              <a:gd name="connsiteX1-215" fmla="*/ 0 w 3620808"/>
              <a:gd name="connsiteY1-216" fmla="*/ 0 h 1024890"/>
              <a:gd name="connsiteX2-217" fmla="*/ 2591308 w 3620808"/>
              <a:gd name="connsiteY2-218" fmla="*/ 12700 h 1024890"/>
              <a:gd name="connsiteX3-219" fmla="*/ 3542393 w 3620808"/>
              <a:gd name="connsiteY3-220" fmla="*/ 207534 h 1024890"/>
              <a:gd name="connsiteX4-221" fmla="*/ 3600450 w 3620808"/>
              <a:gd name="connsiteY4-222" fmla="*/ 1024890 h 1024890"/>
              <a:gd name="connsiteX0-223" fmla="*/ 0 w 3620808"/>
              <a:gd name="connsiteY0-224" fmla="*/ 0 h 1024890"/>
              <a:gd name="connsiteX1-225" fmla="*/ 0 w 3620808"/>
              <a:gd name="connsiteY1-226" fmla="*/ 0 h 1024890"/>
              <a:gd name="connsiteX2-227" fmla="*/ 2591308 w 3620808"/>
              <a:gd name="connsiteY2-228" fmla="*/ 12700 h 1024890"/>
              <a:gd name="connsiteX3-229" fmla="*/ 3542393 w 3620808"/>
              <a:gd name="connsiteY3-230" fmla="*/ 207534 h 1024890"/>
              <a:gd name="connsiteX4-231" fmla="*/ 3600450 w 3620808"/>
              <a:gd name="connsiteY4-232" fmla="*/ 1024890 h 1024890"/>
              <a:gd name="connsiteX0-233" fmla="*/ 0 w 3636932"/>
              <a:gd name="connsiteY0-234" fmla="*/ 3993 h 1028883"/>
              <a:gd name="connsiteX1-235" fmla="*/ 0 w 3636932"/>
              <a:gd name="connsiteY1-236" fmla="*/ 3993 h 1028883"/>
              <a:gd name="connsiteX2-237" fmla="*/ 2575927 w 3636932"/>
              <a:gd name="connsiteY2-238" fmla="*/ 0 h 1028883"/>
              <a:gd name="connsiteX3-239" fmla="*/ 3542393 w 3636932"/>
              <a:gd name="connsiteY3-240" fmla="*/ 211527 h 1028883"/>
              <a:gd name="connsiteX4-241" fmla="*/ 3600450 w 3636932"/>
              <a:gd name="connsiteY4-242" fmla="*/ 1028883 h 1028883"/>
              <a:gd name="connsiteX0-243" fmla="*/ 0 w 3612425"/>
              <a:gd name="connsiteY0-244" fmla="*/ 3993 h 1028883"/>
              <a:gd name="connsiteX1-245" fmla="*/ 0 w 3612425"/>
              <a:gd name="connsiteY1-246" fmla="*/ 3993 h 1028883"/>
              <a:gd name="connsiteX2-247" fmla="*/ 2575927 w 3612425"/>
              <a:gd name="connsiteY2-248" fmla="*/ 0 h 1028883"/>
              <a:gd name="connsiteX3-249" fmla="*/ 3542393 w 3612425"/>
              <a:gd name="connsiteY3-250" fmla="*/ 211527 h 1028883"/>
              <a:gd name="connsiteX4-251" fmla="*/ 3600450 w 3612425"/>
              <a:gd name="connsiteY4-252" fmla="*/ 1028883 h 1028883"/>
              <a:gd name="connsiteX0-253" fmla="*/ 0 w 3632419"/>
              <a:gd name="connsiteY0-254" fmla="*/ 13663 h 1038553"/>
              <a:gd name="connsiteX1-255" fmla="*/ 0 w 3632419"/>
              <a:gd name="connsiteY1-256" fmla="*/ 13663 h 1038553"/>
              <a:gd name="connsiteX2-257" fmla="*/ 2575927 w 3632419"/>
              <a:gd name="connsiteY2-258" fmla="*/ 9670 h 1038553"/>
              <a:gd name="connsiteX3-259" fmla="*/ 3576918 w 3632419"/>
              <a:gd name="connsiteY3-260" fmla="*/ 153485 h 1038553"/>
              <a:gd name="connsiteX4-261" fmla="*/ 3600450 w 3632419"/>
              <a:gd name="connsiteY4-262" fmla="*/ 1038553 h 1038553"/>
              <a:gd name="connsiteX0-263" fmla="*/ 290553 w 3922972"/>
              <a:gd name="connsiteY0-264" fmla="*/ 12066 h 1036956"/>
              <a:gd name="connsiteX1-265" fmla="*/ 0 w 3922972"/>
              <a:gd name="connsiteY1-266" fmla="*/ 17982 h 1036956"/>
              <a:gd name="connsiteX2-267" fmla="*/ 2866480 w 3922972"/>
              <a:gd name="connsiteY2-268" fmla="*/ 8073 h 1036956"/>
              <a:gd name="connsiteX3-269" fmla="*/ 3867471 w 3922972"/>
              <a:gd name="connsiteY3-270" fmla="*/ 151888 h 1036956"/>
              <a:gd name="connsiteX4-271" fmla="*/ 3891003 w 3922972"/>
              <a:gd name="connsiteY4-272" fmla="*/ 1036956 h 1036956"/>
              <a:gd name="connsiteX0-273" fmla="*/ 0 w 3632419"/>
              <a:gd name="connsiteY0-274" fmla="*/ 3992 h 1028882"/>
              <a:gd name="connsiteX1-275" fmla="*/ 2575927 w 3632419"/>
              <a:gd name="connsiteY1-276" fmla="*/ -1 h 1028882"/>
              <a:gd name="connsiteX2-277" fmla="*/ 3576918 w 3632419"/>
              <a:gd name="connsiteY2-278" fmla="*/ 143814 h 1028882"/>
              <a:gd name="connsiteX3-279" fmla="*/ 3600450 w 3632419"/>
              <a:gd name="connsiteY3-280" fmla="*/ 1028882 h 1028882"/>
              <a:gd name="connsiteX0-281" fmla="*/ 0 w 3659429"/>
              <a:gd name="connsiteY0-282" fmla="*/ 3992 h 903780"/>
              <a:gd name="connsiteX1-283" fmla="*/ 2575927 w 3659429"/>
              <a:gd name="connsiteY1-284" fmla="*/ -1 h 903780"/>
              <a:gd name="connsiteX2-285" fmla="*/ 3576918 w 3659429"/>
              <a:gd name="connsiteY2-286" fmla="*/ 143814 h 903780"/>
              <a:gd name="connsiteX3-287" fmla="*/ 3600450 w 3659429"/>
              <a:gd name="connsiteY3-288" fmla="*/ 903780 h 903780"/>
              <a:gd name="connsiteX0-289" fmla="*/ 0 w 3615592"/>
              <a:gd name="connsiteY0-290" fmla="*/ 3992 h 903780"/>
              <a:gd name="connsiteX1-291" fmla="*/ 2575927 w 3615592"/>
              <a:gd name="connsiteY1-292" fmla="*/ -1 h 903780"/>
              <a:gd name="connsiteX2-293" fmla="*/ 3576918 w 3615592"/>
              <a:gd name="connsiteY2-294" fmla="*/ 143814 h 903780"/>
              <a:gd name="connsiteX3-295" fmla="*/ 3600450 w 3615592"/>
              <a:gd name="connsiteY3-296" fmla="*/ 903780 h 90378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3615592" h="903780">
                <a:moveTo>
                  <a:pt x="0" y="3992"/>
                </a:moveTo>
                <a:lnTo>
                  <a:pt x="2575927" y="-1"/>
                </a:lnTo>
                <a:cubicBezTo>
                  <a:pt x="3220506" y="22317"/>
                  <a:pt x="3506860" y="-22454"/>
                  <a:pt x="3576918" y="143814"/>
                </a:cubicBezTo>
                <a:cubicBezTo>
                  <a:pt x="3646976" y="310082"/>
                  <a:pt x="3600450" y="903780"/>
                  <a:pt x="3600450" y="903780"/>
                </a:cubicBezTo>
              </a:path>
            </a:pathLst>
          </a:custGeom>
          <a:noFill/>
          <a:ln w="28575">
            <a:solidFill>
              <a:srgbClr val="4D4D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48" name="椭圆 31"/>
          <p:cNvSpPr/>
          <p:nvPr/>
        </p:nvSpPr>
        <p:spPr>
          <a:xfrm rot="15654318">
            <a:off x="5191437" y="1861086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9" name="组合 148"/>
          <p:cNvGrpSpPr/>
          <p:nvPr/>
        </p:nvGrpSpPr>
        <p:grpSpPr>
          <a:xfrm>
            <a:off x="5304947" y="1999123"/>
            <a:ext cx="481650" cy="471314"/>
            <a:chOff x="2159000" y="1141413"/>
            <a:chExt cx="739775" cy="723900"/>
          </a:xfrm>
          <a:solidFill>
            <a:srgbClr val="4D4D4D"/>
          </a:solidFill>
        </p:grpSpPr>
        <p:sp>
          <p:nvSpPr>
            <p:cNvPr id="150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1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2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3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4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5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6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7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8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59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0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1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2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3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4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5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6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7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8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69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0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1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2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3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4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5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6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7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8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79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0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1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182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sp>
        <p:nvSpPr>
          <p:cNvPr id="183" name="文本框 182"/>
          <p:cNvSpPr txBox="1"/>
          <p:nvPr/>
        </p:nvSpPr>
        <p:spPr>
          <a:xfrm>
            <a:off x="3679148" y="1818800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184" name="文本框 183"/>
          <p:cNvSpPr txBox="1"/>
          <p:nvPr/>
        </p:nvSpPr>
        <p:spPr>
          <a:xfrm>
            <a:off x="1476803" y="2243324"/>
            <a:ext cx="375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  <a:buNone/>
            </a:pP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185" name="Freeform 30"/>
          <p:cNvSpPr>
            <a:spLocks noEditPoints="1"/>
          </p:cNvSpPr>
          <p:nvPr/>
        </p:nvSpPr>
        <p:spPr bwMode="auto">
          <a:xfrm>
            <a:off x="4731831" y="1827566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186" name="椭圆 31"/>
          <p:cNvSpPr/>
          <p:nvPr/>
        </p:nvSpPr>
        <p:spPr>
          <a:xfrm rot="15654318">
            <a:off x="4751670" y="3161161"/>
            <a:ext cx="779674" cy="771899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60438" h="653852">
                <a:moveTo>
                  <a:pt x="128078" y="64927"/>
                </a:moveTo>
                <a:cubicBezTo>
                  <a:pt x="200406" y="22404"/>
                  <a:pt x="266694" y="-24807"/>
                  <a:pt x="410712" y="15051"/>
                </a:cubicBezTo>
                <a:cubicBezTo>
                  <a:pt x="554730" y="54909"/>
                  <a:pt x="671038" y="190221"/>
                  <a:pt x="659670" y="337329"/>
                </a:cubicBezTo>
                <a:cubicBezTo>
                  <a:pt x="648302" y="484437"/>
                  <a:pt x="512709" y="653852"/>
                  <a:pt x="331423" y="653852"/>
                </a:cubicBezTo>
                <a:cubicBezTo>
                  <a:pt x="150137" y="653852"/>
                  <a:pt x="14721" y="457153"/>
                  <a:pt x="3176" y="337329"/>
                </a:cubicBezTo>
                <a:cubicBezTo>
                  <a:pt x="-8369" y="217505"/>
                  <a:pt x="11590" y="209227"/>
                  <a:pt x="62645" y="134413"/>
                </a:cubicBezTo>
              </a:path>
            </a:pathLst>
          </a:custGeom>
          <a:noFill/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1" name="文本框 220"/>
          <p:cNvSpPr txBox="1"/>
          <p:nvPr/>
        </p:nvSpPr>
        <p:spPr>
          <a:xfrm>
            <a:off x="3239381" y="3118875"/>
            <a:ext cx="9973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spc="-3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小标题</a:t>
            </a:r>
          </a:p>
        </p:txBody>
      </p:sp>
      <p:sp>
        <p:nvSpPr>
          <p:cNvPr id="222" name="文本框 221"/>
          <p:cNvSpPr txBox="1"/>
          <p:nvPr/>
        </p:nvSpPr>
        <p:spPr>
          <a:xfrm>
            <a:off x="1037036" y="3543399"/>
            <a:ext cx="375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pPr algn="r">
              <a:lnSpc>
                <a:spcPct val="100000"/>
              </a:lnSpc>
              <a:buNone/>
            </a:pP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更多手绘模板敬请关注办公资源。办公资源</a:t>
            </a:r>
            <a:r>
              <a:rPr lang="zh-CN" altLang="zh-CN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2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在此处输入文字。在此处输入文字。</a:t>
            </a:r>
            <a:endParaRPr lang="en-US" altLang="zh-CN" sz="1200" dirty="0">
              <a:solidFill>
                <a:srgbClr val="4D4D4D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  <p:sp>
        <p:nvSpPr>
          <p:cNvPr id="223" name="Freeform 30"/>
          <p:cNvSpPr>
            <a:spLocks noEditPoints="1"/>
          </p:cNvSpPr>
          <p:nvPr/>
        </p:nvSpPr>
        <p:spPr bwMode="auto">
          <a:xfrm>
            <a:off x="4292064" y="3127641"/>
            <a:ext cx="335491" cy="296579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224" name="组合 223"/>
          <p:cNvGrpSpPr/>
          <p:nvPr/>
        </p:nvGrpSpPr>
        <p:grpSpPr>
          <a:xfrm>
            <a:off x="4883963" y="3286624"/>
            <a:ext cx="458588" cy="476311"/>
            <a:chOff x="2254250" y="2162175"/>
            <a:chExt cx="657225" cy="682625"/>
          </a:xfrm>
          <a:solidFill>
            <a:srgbClr val="4D4D4D"/>
          </a:solidFill>
        </p:grpSpPr>
        <p:sp>
          <p:nvSpPr>
            <p:cNvPr id="225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6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7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8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29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0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1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2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3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4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5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6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7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8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39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40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41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42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43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44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45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46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47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48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49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0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1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252" name="组合 251"/>
          <p:cNvGrpSpPr/>
          <p:nvPr/>
        </p:nvGrpSpPr>
        <p:grpSpPr>
          <a:xfrm>
            <a:off x="6479837" y="2797271"/>
            <a:ext cx="455266" cy="465235"/>
            <a:chOff x="5268913" y="4124325"/>
            <a:chExt cx="652463" cy="666751"/>
          </a:xfrm>
          <a:solidFill>
            <a:srgbClr val="4D4D4D"/>
          </a:solidFill>
        </p:grpSpPr>
        <p:sp>
          <p:nvSpPr>
            <p:cNvPr id="25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5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6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6751390" y="4170084"/>
            <a:ext cx="487389" cy="499573"/>
            <a:chOff x="3282950" y="1154113"/>
            <a:chExt cx="698501" cy="715963"/>
          </a:xfrm>
          <a:solidFill>
            <a:srgbClr val="4D4D4D"/>
          </a:solidFill>
        </p:grpSpPr>
        <p:sp>
          <p:nvSpPr>
            <p:cNvPr id="274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5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6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7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8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79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0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1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2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3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4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5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6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7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8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89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0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1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2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3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4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5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  <p:sp>
          <p:nvSpPr>
            <p:cNvPr id="296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4D4D4D"/>
                </a:solidFill>
              </a:endParaRPr>
            </a:p>
          </p:txBody>
        </p:sp>
      </p:grpSp>
      <p:sp>
        <p:nvSpPr>
          <p:cNvPr id="131" name="矩形 130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32" name="组合 131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133" name="组合 132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135" name="任意多边形 134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36" name="任意多边形 135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37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38" name="任意多边形 137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39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40" name="任意多边形 139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41" name="任意多边形 140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142" name="任意多边形 141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134" name="文本框 133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120012" y="1844824"/>
            <a:ext cx="4975988" cy="4095425"/>
            <a:chOff x="1032927" y="1739318"/>
            <a:chExt cx="4975988" cy="4095425"/>
          </a:xfrm>
          <a:noFill/>
        </p:grpSpPr>
        <p:sp>
          <p:nvSpPr>
            <p:cNvPr id="7212" name="Freeform 5"/>
            <p:cNvSpPr/>
            <p:nvPr/>
          </p:nvSpPr>
          <p:spPr bwMode="auto">
            <a:xfrm>
              <a:off x="3120780" y="1789467"/>
              <a:ext cx="2177815" cy="1851763"/>
            </a:xfrm>
            <a:custGeom>
              <a:avLst/>
              <a:gdLst>
                <a:gd name="T0" fmla="*/ 2147483646 w 1883"/>
                <a:gd name="T1" fmla="*/ 2147483646 h 1607"/>
                <a:gd name="T2" fmla="*/ 2147483646 w 1883"/>
                <a:gd name="T3" fmla="*/ 2147483646 h 1607"/>
                <a:gd name="T4" fmla="*/ 2147483646 w 1883"/>
                <a:gd name="T5" fmla="*/ 2147483646 h 1607"/>
                <a:gd name="T6" fmla="*/ 2147483646 w 1883"/>
                <a:gd name="T7" fmla="*/ 2147483646 h 1607"/>
                <a:gd name="T8" fmla="*/ 2147483646 w 1883"/>
                <a:gd name="T9" fmla="*/ 2147483646 h 1607"/>
                <a:gd name="T10" fmla="*/ 2147483646 w 1883"/>
                <a:gd name="T11" fmla="*/ 2147483646 h 1607"/>
                <a:gd name="T12" fmla="*/ 2147483646 w 1883"/>
                <a:gd name="T13" fmla="*/ 2147483646 h 1607"/>
                <a:gd name="T14" fmla="*/ 2147483646 w 1883"/>
                <a:gd name="T15" fmla="*/ 2147483646 h 1607"/>
                <a:gd name="T16" fmla="*/ 2147483646 w 1883"/>
                <a:gd name="T17" fmla="*/ 2147483646 h 1607"/>
                <a:gd name="T18" fmla="*/ 2147483646 w 1883"/>
                <a:gd name="T19" fmla="*/ 2147483646 h 1607"/>
                <a:gd name="T20" fmla="*/ 2147483646 w 1883"/>
                <a:gd name="T21" fmla="*/ 2147483646 h 1607"/>
                <a:gd name="T22" fmla="*/ 2147483646 w 1883"/>
                <a:gd name="T23" fmla="*/ 2147483646 h 1607"/>
                <a:gd name="T24" fmla="*/ 2147483646 w 1883"/>
                <a:gd name="T25" fmla="*/ 2147483646 h 1607"/>
                <a:gd name="T26" fmla="*/ 2147483646 w 1883"/>
                <a:gd name="T27" fmla="*/ 2147483646 h 1607"/>
                <a:gd name="T28" fmla="*/ 2147483646 w 1883"/>
                <a:gd name="T29" fmla="*/ 2147483646 h 1607"/>
                <a:gd name="T30" fmla="*/ 2147483646 w 1883"/>
                <a:gd name="T31" fmla="*/ 2147483646 h 1607"/>
                <a:gd name="T32" fmla="*/ 2147483646 w 1883"/>
                <a:gd name="T33" fmla="*/ 2147483646 h 1607"/>
                <a:gd name="T34" fmla="*/ 2147483646 w 1883"/>
                <a:gd name="T35" fmla="*/ 2147483646 h 1607"/>
                <a:gd name="T36" fmla="*/ 2147483646 w 1883"/>
                <a:gd name="T37" fmla="*/ 2147483646 h 1607"/>
                <a:gd name="T38" fmla="*/ 2147483646 w 1883"/>
                <a:gd name="T39" fmla="*/ 2147483646 h 1607"/>
                <a:gd name="T40" fmla="*/ 2147483646 w 1883"/>
                <a:gd name="T41" fmla="*/ 2147483646 h 1607"/>
                <a:gd name="T42" fmla="*/ 2147483646 w 1883"/>
                <a:gd name="T43" fmla="*/ 2147483646 h 1607"/>
                <a:gd name="T44" fmla="*/ 2147483646 w 1883"/>
                <a:gd name="T45" fmla="*/ 2147483646 h 1607"/>
                <a:gd name="T46" fmla="*/ 2147483646 w 1883"/>
                <a:gd name="T47" fmla="*/ 2147483646 h 1607"/>
                <a:gd name="T48" fmla="*/ 2147483646 w 1883"/>
                <a:gd name="T49" fmla="*/ 2147483646 h 1607"/>
                <a:gd name="T50" fmla="*/ 2147483646 w 1883"/>
                <a:gd name="T51" fmla="*/ 2147483646 h 1607"/>
                <a:gd name="T52" fmla="*/ 2147483646 w 1883"/>
                <a:gd name="T53" fmla="*/ 2147483646 h 1607"/>
                <a:gd name="T54" fmla="*/ 2147483646 w 1883"/>
                <a:gd name="T55" fmla="*/ 2147483646 h 1607"/>
                <a:gd name="T56" fmla="*/ 2147483646 w 1883"/>
                <a:gd name="T57" fmla="*/ 2147483646 h 1607"/>
                <a:gd name="T58" fmla="*/ 2147483646 w 1883"/>
                <a:gd name="T59" fmla="*/ 2147483646 h 1607"/>
                <a:gd name="T60" fmla="*/ 2147483646 w 1883"/>
                <a:gd name="T61" fmla="*/ 2147483646 h 1607"/>
                <a:gd name="T62" fmla="*/ 2147483646 w 1883"/>
                <a:gd name="T63" fmla="*/ 2147483646 h 1607"/>
                <a:gd name="T64" fmla="*/ 2147483646 w 1883"/>
                <a:gd name="T65" fmla="*/ 2147483646 h 1607"/>
                <a:gd name="T66" fmla="*/ 2147483646 w 1883"/>
                <a:gd name="T67" fmla="*/ 2147483646 h 1607"/>
                <a:gd name="T68" fmla="*/ 2147483646 w 1883"/>
                <a:gd name="T69" fmla="*/ 2147483646 h 1607"/>
                <a:gd name="T70" fmla="*/ 2147483646 w 1883"/>
                <a:gd name="T71" fmla="*/ 2147483646 h 1607"/>
                <a:gd name="T72" fmla="*/ 2147483646 w 1883"/>
                <a:gd name="T73" fmla="*/ 2147483646 h 1607"/>
                <a:gd name="T74" fmla="*/ 2147483646 w 1883"/>
                <a:gd name="T75" fmla="*/ 2147483646 h 1607"/>
                <a:gd name="T76" fmla="*/ 2147483646 w 1883"/>
                <a:gd name="T77" fmla="*/ 2147483646 h 1607"/>
                <a:gd name="T78" fmla="*/ 2147483646 w 1883"/>
                <a:gd name="T79" fmla="*/ 2147483646 h 1607"/>
                <a:gd name="T80" fmla="*/ 2147483646 w 1883"/>
                <a:gd name="T81" fmla="*/ 2147483646 h 1607"/>
                <a:gd name="T82" fmla="*/ 2147483646 w 1883"/>
                <a:gd name="T83" fmla="*/ 2147483646 h 1607"/>
                <a:gd name="T84" fmla="*/ 2147483646 w 1883"/>
                <a:gd name="T85" fmla="*/ 2147483646 h 1607"/>
                <a:gd name="T86" fmla="*/ 2147483646 w 1883"/>
                <a:gd name="T87" fmla="*/ 2147483646 h 1607"/>
                <a:gd name="T88" fmla="*/ 2147483646 w 1883"/>
                <a:gd name="T89" fmla="*/ 2147483646 h 1607"/>
                <a:gd name="T90" fmla="*/ 2147483646 w 1883"/>
                <a:gd name="T91" fmla="*/ 2147483646 h 1607"/>
                <a:gd name="T92" fmla="*/ 2147483646 w 1883"/>
                <a:gd name="T93" fmla="*/ 2147483646 h 1607"/>
                <a:gd name="T94" fmla="*/ 2147483646 w 1883"/>
                <a:gd name="T95" fmla="*/ 2147483646 h 1607"/>
                <a:gd name="T96" fmla="*/ 2147483646 w 1883"/>
                <a:gd name="T97" fmla="*/ 2147483646 h 1607"/>
                <a:gd name="T98" fmla="*/ 2147483646 w 1883"/>
                <a:gd name="T99" fmla="*/ 2147483646 h 1607"/>
                <a:gd name="T100" fmla="*/ 2147483646 w 1883"/>
                <a:gd name="T101" fmla="*/ 2147483646 h 1607"/>
                <a:gd name="T102" fmla="*/ 2147483646 w 1883"/>
                <a:gd name="T103" fmla="*/ 2147483646 h 1607"/>
                <a:gd name="T104" fmla="*/ 2147483646 w 1883"/>
                <a:gd name="T105" fmla="*/ 2147483646 h 1607"/>
                <a:gd name="T106" fmla="*/ 2147483646 w 1883"/>
                <a:gd name="T107" fmla="*/ 2147483646 h 1607"/>
                <a:gd name="T108" fmla="*/ 2147483646 w 1883"/>
                <a:gd name="T109" fmla="*/ 2147483646 h 1607"/>
                <a:gd name="T110" fmla="*/ 2147483646 w 1883"/>
                <a:gd name="T111" fmla="*/ 2147483646 h 1607"/>
                <a:gd name="T112" fmla="*/ 2147483646 w 1883"/>
                <a:gd name="T113" fmla="*/ 2147483646 h 1607"/>
                <a:gd name="T114" fmla="*/ 2147483646 w 1883"/>
                <a:gd name="T115" fmla="*/ 2147483646 h 1607"/>
                <a:gd name="T116" fmla="*/ 2147483646 w 1883"/>
                <a:gd name="T117" fmla="*/ 2147483646 h 1607"/>
                <a:gd name="T118" fmla="*/ 2147483646 w 1883"/>
                <a:gd name="T119" fmla="*/ 2147483646 h 1607"/>
                <a:gd name="T120" fmla="*/ 2147483646 w 1883"/>
                <a:gd name="T121" fmla="*/ 2147483646 h 1607"/>
                <a:gd name="T122" fmla="*/ 2147483646 w 1883"/>
                <a:gd name="T123" fmla="*/ 2147483646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13" name="Freeform 6"/>
            <p:cNvSpPr/>
            <p:nvPr/>
          </p:nvSpPr>
          <p:spPr bwMode="auto">
            <a:xfrm>
              <a:off x="2702835" y="3043167"/>
              <a:ext cx="1392527" cy="1171979"/>
            </a:xfrm>
            <a:custGeom>
              <a:avLst/>
              <a:gdLst>
                <a:gd name="T0" fmla="*/ 2147483646 w 1203"/>
                <a:gd name="T1" fmla="*/ 2147483646 h 1018"/>
                <a:gd name="T2" fmla="*/ 2147483646 w 1203"/>
                <a:gd name="T3" fmla="*/ 2147483646 h 1018"/>
                <a:gd name="T4" fmla="*/ 2147483646 w 1203"/>
                <a:gd name="T5" fmla="*/ 2147483646 h 1018"/>
                <a:gd name="T6" fmla="*/ 2147483646 w 1203"/>
                <a:gd name="T7" fmla="*/ 2147483646 h 1018"/>
                <a:gd name="T8" fmla="*/ 2147483646 w 1203"/>
                <a:gd name="T9" fmla="*/ 2147483646 h 1018"/>
                <a:gd name="T10" fmla="*/ 2147483646 w 1203"/>
                <a:gd name="T11" fmla="*/ 2147483646 h 1018"/>
                <a:gd name="T12" fmla="*/ 2147483646 w 1203"/>
                <a:gd name="T13" fmla="*/ 2147483646 h 1018"/>
                <a:gd name="T14" fmla="*/ 2147483646 w 1203"/>
                <a:gd name="T15" fmla="*/ 2147483646 h 1018"/>
                <a:gd name="T16" fmla="*/ 2147483646 w 1203"/>
                <a:gd name="T17" fmla="*/ 2147483646 h 1018"/>
                <a:gd name="T18" fmla="*/ 2147483646 w 1203"/>
                <a:gd name="T19" fmla="*/ 2147483646 h 1018"/>
                <a:gd name="T20" fmla="*/ 2147483646 w 1203"/>
                <a:gd name="T21" fmla="*/ 2147483646 h 1018"/>
                <a:gd name="T22" fmla="*/ 2147483646 w 1203"/>
                <a:gd name="T23" fmla="*/ 2147483646 h 1018"/>
                <a:gd name="T24" fmla="*/ 2147483646 w 1203"/>
                <a:gd name="T25" fmla="*/ 2147483646 h 1018"/>
                <a:gd name="T26" fmla="*/ 2147483646 w 1203"/>
                <a:gd name="T27" fmla="*/ 2147483646 h 1018"/>
                <a:gd name="T28" fmla="*/ 2147483646 w 1203"/>
                <a:gd name="T29" fmla="*/ 2147483646 h 1018"/>
                <a:gd name="T30" fmla="*/ 2147483646 w 1203"/>
                <a:gd name="T31" fmla="*/ 2147483646 h 1018"/>
                <a:gd name="T32" fmla="*/ 2147483646 w 1203"/>
                <a:gd name="T33" fmla="*/ 2147483646 h 1018"/>
                <a:gd name="T34" fmla="*/ 2147483646 w 1203"/>
                <a:gd name="T35" fmla="*/ 2147483646 h 1018"/>
                <a:gd name="T36" fmla="*/ 2147483646 w 1203"/>
                <a:gd name="T37" fmla="*/ 2147483646 h 1018"/>
                <a:gd name="T38" fmla="*/ 2147483646 w 1203"/>
                <a:gd name="T39" fmla="*/ 2147483646 h 1018"/>
                <a:gd name="T40" fmla="*/ 2147483646 w 1203"/>
                <a:gd name="T41" fmla="*/ 2147483646 h 1018"/>
                <a:gd name="T42" fmla="*/ 2147483646 w 1203"/>
                <a:gd name="T43" fmla="*/ 2147483646 h 1018"/>
                <a:gd name="T44" fmla="*/ 2147483646 w 1203"/>
                <a:gd name="T45" fmla="*/ 2147483646 h 1018"/>
                <a:gd name="T46" fmla="*/ 2147483646 w 1203"/>
                <a:gd name="T47" fmla="*/ 2147483646 h 1018"/>
                <a:gd name="T48" fmla="*/ 2147483646 w 1203"/>
                <a:gd name="T49" fmla="*/ 2147483646 h 1018"/>
                <a:gd name="T50" fmla="*/ 2147483646 w 1203"/>
                <a:gd name="T51" fmla="*/ 2147483646 h 1018"/>
                <a:gd name="T52" fmla="*/ 2147483646 w 1203"/>
                <a:gd name="T53" fmla="*/ 2147483646 h 1018"/>
                <a:gd name="T54" fmla="*/ 2147483646 w 1203"/>
                <a:gd name="T55" fmla="*/ 2147483646 h 1018"/>
                <a:gd name="T56" fmla="*/ 2147483646 w 1203"/>
                <a:gd name="T57" fmla="*/ 2147483646 h 1018"/>
                <a:gd name="T58" fmla="*/ 2147483646 w 1203"/>
                <a:gd name="T59" fmla="*/ 2147483646 h 1018"/>
                <a:gd name="T60" fmla="*/ 2147483646 w 1203"/>
                <a:gd name="T61" fmla="*/ 2147483646 h 1018"/>
                <a:gd name="T62" fmla="*/ 2147483646 w 1203"/>
                <a:gd name="T63" fmla="*/ 2147483646 h 1018"/>
                <a:gd name="T64" fmla="*/ 2147483646 w 1203"/>
                <a:gd name="T65" fmla="*/ 2147483646 h 1018"/>
                <a:gd name="T66" fmla="*/ 2147483646 w 1203"/>
                <a:gd name="T67" fmla="*/ 2147483646 h 1018"/>
                <a:gd name="T68" fmla="*/ 2147483646 w 1203"/>
                <a:gd name="T69" fmla="*/ 2147483646 h 1018"/>
                <a:gd name="T70" fmla="*/ 2147483646 w 1203"/>
                <a:gd name="T71" fmla="*/ 2147483646 h 1018"/>
                <a:gd name="T72" fmla="*/ 2147483646 w 1203"/>
                <a:gd name="T73" fmla="*/ 2147483646 h 1018"/>
                <a:gd name="T74" fmla="*/ 2147483646 w 1203"/>
                <a:gd name="T75" fmla="*/ 2147483646 h 1018"/>
                <a:gd name="T76" fmla="*/ 2147483646 w 1203"/>
                <a:gd name="T77" fmla="*/ 2147483646 h 1018"/>
                <a:gd name="T78" fmla="*/ 2147483646 w 1203"/>
                <a:gd name="T79" fmla="*/ 2147483646 h 1018"/>
                <a:gd name="T80" fmla="*/ 2147483646 w 1203"/>
                <a:gd name="T81" fmla="*/ 2147483646 h 1018"/>
                <a:gd name="T82" fmla="*/ 2147483646 w 1203"/>
                <a:gd name="T83" fmla="*/ 2147483646 h 1018"/>
                <a:gd name="T84" fmla="*/ 2147483646 w 1203"/>
                <a:gd name="T85" fmla="*/ 2147483646 h 1018"/>
                <a:gd name="T86" fmla="*/ 2147483646 w 1203"/>
                <a:gd name="T87" fmla="*/ 2147483646 h 1018"/>
                <a:gd name="T88" fmla="*/ 2147483646 w 1203"/>
                <a:gd name="T89" fmla="*/ 2147483646 h 1018"/>
                <a:gd name="T90" fmla="*/ 2147483646 w 1203"/>
                <a:gd name="T91" fmla="*/ 2147483646 h 1018"/>
                <a:gd name="T92" fmla="*/ 2147483646 w 1203"/>
                <a:gd name="T93" fmla="*/ 2147483646 h 1018"/>
                <a:gd name="T94" fmla="*/ 2147483646 w 1203"/>
                <a:gd name="T95" fmla="*/ 2147483646 h 1018"/>
                <a:gd name="T96" fmla="*/ 2147483646 w 1203"/>
                <a:gd name="T97" fmla="*/ 2147483646 h 1018"/>
                <a:gd name="T98" fmla="*/ 2147483646 w 1203"/>
                <a:gd name="T99" fmla="*/ 2147483646 h 1018"/>
                <a:gd name="T100" fmla="*/ 2147483646 w 1203"/>
                <a:gd name="T101" fmla="*/ 2147483646 h 1018"/>
                <a:gd name="T102" fmla="*/ 2147483646 w 1203"/>
                <a:gd name="T103" fmla="*/ 2147483646 h 1018"/>
                <a:gd name="T104" fmla="*/ 2147483646 w 1203"/>
                <a:gd name="T105" fmla="*/ 2147483646 h 1018"/>
                <a:gd name="T106" fmla="*/ 2147483646 w 1203"/>
                <a:gd name="T107" fmla="*/ 2147483646 h 1018"/>
                <a:gd name="T108" fmla="*/ 2147483646 w 1203"/>
                <a:gd name="T109" fmla="*/ 2147483646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14" name="Freeform 7"/>
            <p:cNvSpPr/>
            <p:nvPr/>
          </p:nvSpPr>
          <p:spPr bwMode="auto">
            <a:xfrm>
              <a:off x="3690536" y="3449925"/>
              <a:ext cx="281130" cy="462477"/>
            </a:xfrm>
            <a:custGeom>
              <a:avLst/>
              <a:gdLst>
                <a:gd name="T0" fmla="*/ 2147483646 w 242"/>
                <a:gd name="T1" fmla="*/ 2147483646 h 402"/>
                <a:gd name="T2" fmla="*/ 2147483646 w 242"/>
                <a:gd name="T3" fmla="*/ 2147483646 h 402"/>
                <a:gd name="T4" fmla="*/ 2147483646 w 242"/>
                <a:gd name="T5" fmla="*/ 2147483646 h 402"/>
                <a:gd name="T6" fmla="*/ 2147483646 w 242"/>
                <a:gd name="T7" fmla="*/ 2147483646 h 402"/>
                <a:gd name="T8" fmla="*/ 2147483646 w 242"/>
                <a:gd name="T9" fmla="*/ 2147483646 h 402"/>
                <a:gd name="T10" fmla="*/ 2147483646 w 242"/>
                <a:gd name="T11" fmla="*/ 2147483646 h 402"/>
                <a:gd name="T12" fmla="*/ 2147483646 w 242"/>
                <a:gd name="T13" fmla="*/ 2147483646 h 402"/>
                <a:gd name="T14" fmla="*/ 2147483646 w 242"/>
                <a:gd name="T15" fmla="*/ 2147483646 h 402"/>
                <a:gd name="T16" fmla="*/ 2147483646 w 242"/>
                <a:gd name="T17" fmla="*/ 2147483646 h 402"/>
                <a:gd name="T18" fmla="*/ 2147483646 w 242"/>
                <a:gd name="T19" fmla="*/ 2147483646 h 402"/>
                <a:gd name="T20" fmla="*/ 2147483646 w 242"/>
                <a:gd name="T21" fmla="*/ 2147483646 h 402"/>
                <a:gd name="T22" fmla="*/ 2147483646 w 242"/>
                <a:gd name="T23" fmla="*/ 2147483646 h 402"/>
                <a:gd name="T24" fmla="*/ 2147483646 w 242"/>
                <a:gd name="T25" fmla="*/ 2147483646 h 402"/>
                <a:gd name="T26" fmla="*/ 2147483646 w 242"/>
                <a:gd name="T27" fmla="*/ 2147483646 h 402"/>
                <a:gd name="T28" fmla="*/ 2147483646 w 242"/>
                <a:gd name="T29" fmla="*/ 2147483646 h 402"/>
                <a:gd name="T30" fmla="*/ 2147483646 w 242"/>
                <a:gd name="T31" fmla="*/ 2147483646 h 402"/>
                <a:gd name="T32" fmla="*/ 2147483646 w 242"/>
                <a:gd name="T33" fmla="*/ 2147483646 h 402"/>
                <a:gd name="T34" fmla="*/ 2147483646 w 242"/>
                <a:gd name="T35" fmla="*/ 2147483646 h 402"/>
                <a:gd name="T36" fmla="*/ 2147483646 w 242"/>
                <a:gd name="T37" fmla="*/ 2147483646 h 402"/>
                <a:gd name="T38" fmla="*/ 2147483646 w 242"/>
                <a:gd name="T39" fmla="*/ 2147483646 h 402"/>
                <a:gd name="T40" fmla="*/ 2147483646 w 242"/>
                <a:gd name="T41" fmla="*/ 2147483646 h 402"/>
                <a:gd name="T42" fmla="*/ 2147483646 w 242"/>
                <a:gd name="T43" fmla="*/ 2147483646 h 402"/>
                <a:gd name="T44" fmla="*/ 2147483646 w 242"/>
                <a:gd name="T45" fmla="*/ 2147483646 h 402"/>
                <a:gd name="T46" fmla="*/ 2147483646 w 242"/>
                <a:gd name="T47" fmla="*/ 2147483646 h 402"/>
                <a:gd name="T48" fmla="*/ 2147483646 w 242"/>
                <a:gd name="T49" fmla="*/ 2147483646 h 402"/>
                <a:gd name="T50" fmla="*/ 2147483646 w 242"/>
                <a:gd name="T51" fmla="*/ 2147483646 h 402"/>
                <a:gd name="T52" fmla="*/ 2147483646 w 242"/>
                <a:gd name="T53" fmla="*/ 2147483646 h 402"/>
                <a:gd name="T54" fmla="*/ 2147483646 w 242"/>
                <a:gd name="T55" fmla="*/ 2147483646 h 402"/>
                <a:gd name="T56" fmla="*/ 2147483646 w 242"/>
                <a:gd name="T57" fmla="*/ 2147483646 h 402"/>
                <a:gd name="T58" fmla="*/ 2147483646 w 242"/>
                <a:gd name="T59" fmla="*/ 2147483646 h 402"/>
                <a:gd name="T60" fmla="*/ 2147483646 w 242"/>
                <a:gd name="T61" fmla="*/ 2147483646 h 402"/>
                <a:gd name="T62" fmla="*/ 2147483646 w 242"/>
                <a:gd name="T63" fmla="*/ 2147483646 h 402"/>
                <a:gd name="T64" fmla="*/ 2147483646 w 242"/>
                <a:gd name="T65" fmla="*/ 2147483646 h 402"/>
                <a:gd name="T66" fmla="*/ 2147483646 w 242"/>
                <a:gd name="T67" fmla="*/ 2147483646 h 402"/>
                <a:gd name="T68" fmla="*/ 2147483646 w 242"/>
                <a:gd name="T69" fmla="*/ 2147483646 h 402"/>
                <a:gd name="T70" fmla="*/ 2147483646 w 242"/>
                <a:gd name="T71" fmla="*/ 2147483646 h 402"/>
                <a:gd name="T72" fmla="*/ 2147483646 w 242"/>
                <a:gd name="T73" fmla="*/ 2147483646 h 402"/>
                <a:gd name="T74" fmla="*/ 2147483646 w 242"/>
                <a:gd name="T75" fmla="*/ 2147483646 h 402"/>
                <a:gd name="T76" fmla="*/ 2147483646 w 242"/>
                <a:gd name="T77" fmla="*/ 2147483646 h 402"/>
                <a:gd name="T78" fmla="*/ 2147483646 w 242"/>
                <a:gd name="T79" fmla="*/ 2147483646 h 402"/>
                <a:gd name="T80" fmla="*/ 2147483646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15" name="Freeform 8"/>
            <p:cNvSpPr/>
            <p:nvPr/>
          </p:nvSpPr>
          <p:spPr bwMode="auto">
            <a:xfrm>
              <a:off x="1032927" y="2233369"/>
              <a:ext cx="1990395" cy="1498869"/>
            </a:xfrm>
            <a:custGeom>
              <a:avLst/>
              <a:gdLst>
                <a:gd name="T0" fmla="*/ 2147483646 w 1721"/>
                <a:gd name="T1" fmla="*/ 2147483646 h 1302"/>
                <a:gd name="T2" fmla="*/ 2147483646 w 1721"/>
                <a:gd name="T3" fmla="*/ 2147483646 h 1302"/>
                <a:gd name="T4" fmla="*/ 2147483646 w 1721"/>
                <a:gd name="T5" fmla="*/ 2147483646 h 1302"/>
                <a:gd name="T6" fmla="*/ 2147483646 w 1721"/>
                <a:gd name="T7" fmla="*/ 2147483646 h 1302"/>
                <a:gd name="T8" fmla="*/ 2147483646 w 1721"/>
                <a:gd name="T9" fmla="*/ 2147483646 h 1302"/>
                <a:gd name="T10" fmla="*/ 2147483646 w 1721"/>
                <a:gd name="T11" fmla="*/ 2147483646 h 1302"/>
                <a:gd name="T12" fmla="*/ 2147483646 w 1721"/>
                <a:gd name="T13" fmla="*/ 2147483646 h 1302"/>
                <a:gd name="T14" fmla="*/ 2147483646 w 1721"/>
                <a:gd name="T15" fmla="*/ 2147483646 h 1302"/>
                <a:gd name="T16" fmla="*/ 2147483646 w 1721"/>
                <a:gd name="T17" fmla="*/ 2147483646 h 1302"/>
                <a:gd name="T18" fmla="*/ 2147483646 w 1721"/>
                <a:gd name="T19" fmla="*/ 2147483646 h 1302"/>
                <a:gd name="T20" fmla="*/ 2147483646 w 1721"/>
                <a:gd name="T21" fmla="*/ 2147483646 h 1302"/>
                <a:gd name="T22" fmla="*/ 2147483646 w 1721"/>
                <a:gd name="T23" fmla="*/ 2147483646 h 1302"/>
                <a:gd name="T24" fmla="*/ 2147483646 w 1721"/>
                <a:gd name="T25" fmla="*/ 2147483646 h 1302"/>
                <a:gd name="T26" fmla="*/ 2147483646 w 1721"/>
                <a:gd name="T27" fmla="*/ 2147483646 h 1302"/>
                <a:gd name="T28" fmla="*/ 2147483646 w 1721"/>
                <a:gd name="T29" fmla="*/ 2147483646 h 1302"/>
                <a:gd name="T30" fmla="*/ 2147483646 w 1721"/>
                <a:gd name="T31" fmla="*/ 2147483646 h 1302"/>
                <a:gd name="T32" fmla="*/ 2147483646 w 1721"/>
                <a:gd name="T33" fmla="*/ 2147483646 h 1302"/>
                <a:gd name="T34" fmla="*/ 2147483646 w 1721"/>
                <a:gd name="T35" fmla="*/ 2147483646 h 1302"/>
                <a:gd name="T36" fmla="*/ 2147483646 w 1721"/>
                <a:gd name="T37" fmla="*/ 2147483646 h 1302"/>
                <a:gd name="T38" fmla="*/ 2147483646 w 1721"/>
                <a:gd name="T39" fmla="*/ 2147483646 h 1302"/>
                <a:gd name="T40" fmla="*/ 2147483646 w 1721"/>
                <a:gd name="T41" fmla="*/ 2147483646 h 1302"/>
                <a:gd name="T42" fmla="*/ 2147483646 w 1721"/>
                <a:gd name="T43" fmla="*/ 2147483646 h 1302"/>
                <a:gd name="T44" fmla="*/ 2147483646 w 1721"/>
                <a:gd name="T45" fmla="*/ 2147483646 h 1302"/>
                <a:gd name="T46" fmla="*/ 2147483646 w 1721"/>
                <a:gd name="T47" fmla="*/ 2147483646 h 1302"/>
                <a:gd name="T48" fmla="*/ 2147483646 w 1721"/>
                <a:gd name="T49" fmla="*/ 2147483646 h 1302"/>
                <a:gd name="T50" fmla="*/ 2147483646 w 1721"/>
                <a:gd name="T51" fmla="*/ 2147483646 h 1302"/>
                <a:gd name="T52" fmla="*/ 2147483646 w 1721"/>
                <a:gd name="T53" fmla="*/ 2147483646 h 1302"/>
                <a:gd name="T54" fmla="*/ 2147483646 w 1721"/>
                <a:gd name="T55" fmla="*/ 2147483646 h 1302"/>
                <a:gd name="T56" fmla="*/ 2147483646 w 1721"/>
                <a:gd name="T57" fmla="*/ 2147483646 h 1302"/>
                <a:gd name="T58" fmla="*/ 2147483646 w 1721"/>
                <a:gd name="T59" fmla="*/ 2147483646 h 1302"/>
                <a:gd name="T60" fmla="*/ 2147483646 w 1721"/>
                <a:gd name="T61" fmla="*/ 2147483646 h 1302"/>
                <a:gd name="T62" fmla="*/ 2147483646 w 1721"/>
                <a:gd name="T63" fmla="*/ 2147483646 h 1302"/>
                <a:gd name="T64" fmla="*/ 2147483646 w 1721"/>
                <a:gd name="T65" fmla="*/ 2147483646 h 1302"/>
                <a:gd name="T66" fmla="*/ 2147483646 w 1721"/>
                <a:gd name="T67" fmla="*/ 2147483646 h 1302"/>
                <a:gd name="T68" fmla="*/ 2147483646 w 1721"/>
                <a:gd name="T69" fmla="*/ 2147483646 h 1302"/>
                <a:gd name="T70" fmla="*/ 2147483646 w 1721"/>
                <a:gd name="T71" fmla="*/ 2147483646 h 1302"/>
                <a:gd name="T72" fmla="*/ 2147483646 w 1721"/>
                <a:gd name="T73" fmla="*/ 2147483646 h 1302"/>
                <a:gd name="T74" fmla="*/ 2147483646 w 1721"/>
                <a:gd name="T75" fmla="*/ 2147483646 h 1302"/>
                <a:gd name="T76" fmla="*/ 2147483646 w 1721"/>
                <a:gd name="T77" fmla="*/ 2147483646 h 1302"/>
                <a:gd name="T78" fmla="*/ 2147483646 w 1721"/>
                <a:gd name="T79" fmla="*/ 2147483646 h 1302"/>
                <a:gd name="T80" fmla="*/ 2147483646 w 1721"/>
                <a:gd name="T81" fmla="*/ 2147483646 h 1302"/>
                <a:gd name="T82" fmla="*/ 2147483646 w 1721"/>
                <a:gd name="T83" fmla="*/ 2147483646 h 1302"/>
                <a:gd name="T84" fmla="*/ 2147483646 w 1721"/>
                <a:gd name="T85" fmla="*/ 2147483646 h 1302"/>
                <a:gd name="T86" fmla="*/ 2147483646 w 1721"/>
                <a:gd name="T87" fmla="*/ 2147483646 h 1302"/>
                <a:gd name="T88" fmla="*/ 2147483646 w 1721"/>
                <a:gd name="T89" fmla="*/ 2147483646 h 1302"/>
                <a:gd name="T90" fmla="*/ 2147483646 w 1721"/>
                <a:gd name="T91" fmla="*/ 2147483646 h 1302"/>
                <a:gd name="T92" fmla="*/ 2147483646 w 1721"/>
                <a:gd name="T93" fmla="*/ 2147483646 h 1302"/>
                <a:gd name="T94" fmla="*/ 2147483646 w 1721"/>
                <a:gd name="T95" fmla="*/ 2147483646 h 1302"/>
                <a:gd name="T96" fmla="*/ 2147483646 w 1721"/>
                <a:gd name="T97" fmla="*/ 2147483646 h 1302"/>
                <a:gd name="T98" fmla="*/ 2147483646 w 1721"/>
                <a:gd name="T99" fmla="*/ 2147483646 h 1302"/>
                <a:gd name="T100" fmla="*/ 2147483646 w 1721"/>
                <a:gd name="T101" fmla="*/ 2147483646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16" name="Freeform 9"/>
            <p:cNvSpPr/>
            <p:nvPr/>
          </p:nvSpPr>
          <p:spPr bwMode="auto">
            <a:xfrm>
              <a:off x="2322373" y="3410920"/>
              <a:ext cx="1240718" cy="884092"/>
            </a:xfrm>
            <a:custGeom>
              <a:avLst/>
              <a:gdLst>
                <a:gd name="T0" fmla="*/ 2147483646 w 1071"/>
                <a:gd name="T1" fmla="*/ 2147483646 h 769"/>
                <a:gd name="T2" fmla="*/ 2147483646 w 1071"/>
                <a:gd name="T3" fmla="*/ 2147483646 h 769"/>
                <a:gd name="T4" fmla="*/ 2147483646 w 1071"/>
                <a:gd name="T5" fmla="*/ 2147483646 h 769"/>
                <a:gd name="T6" fmla="*/ 2147483646 w 1071"/>
                <a:gd name="T7" fmla="*/ 2147483646 h 769"/>
                <a:gd name="T8" fmla="*/ 2147483646 w 1071"/>
                <a:gd name="T9" fmla="*/ 2147483646 h 769"/>
                <a:gd name="T10" fmla="*/ 2147483646 w 1071"/>
                <a:gd name="T11" fmla="*/ 2147483646 h 769"/>
                <a:gd name="T12" fmla="*/ 2147483646 w 1071"/>
                <a:gd name="T13" fmla="*/ 2147483646 h 769"/>
                <a:gd name="T14" fmla="*/ 2147483646 w 1071"/>
                <a:gd name="T15" fmla="*/ 2147483646 h 769"/>
                <a:gd name="T16" fmla="*/ 2147483646 w 1071"/>
                <a:gd name="T17" fmla="*/ 2147483646 h 769"/>
                <a:gd name="T18" fmla="*/ 2147483646 w 1071"/>
                <a:gd name="T19" fmla="*/ 2147483646 h 769"/>
                <a:gd name="T20" fmla="*/ 2147483646 w 1071"/>
                <a:gd name="T21" fmla="*/ 2147483646 h 769"/>
                <a:gd name="T22" fmla="*/ 2147483646 w 1071"/>
                <a:gd name="T23" fmla="*/ 2147483646 h 769"/>
                <a:gd name="T24" fmla="*/ 2147483646 w 1071"/>
                <a:gd name="T25" fmla="*/ 2147483646 h 769"/>
                <a:gd name="T26" fmla="*/ 2147483646 w 1071"/>
                <a:gd name="T27" fmla="*/ 2147483646 h 769"/>
                <a:gd name="T28" fmla="*/ 2147483646 w 1071"/>
                <a:gd name="T29" fmla="*/ 2147483646 h 769"/>
                <a:gd name="T30" fmla="*/ 2147483646 w 1071"/>
                <a:gd name="T31" fmla="*/ 2147483646 h 769"/>
                <a:gd name="T32" fmla="*/ 2147483646 w 1071"/>
                <a:gd name="T33" fmla="*/ 2147483646 h 769"/>
                <a:gd name="T34" fmla="*/ 2147483646 w 1071"/>
                <a:gd name="T35" fmla="*/ 2147483646 h 769"/>
                <a:gd name="T36" fmla="*/ 2147483646 w 1071"/>
                <a:gd name="T37" fmla="*/ 2147483646 h 769"/>
                <a:gd name="T38" fmla="*/ 2147483646 w 1071"/>
                <a:gd name="T39" fmla="*/ 2147483646 h 769"/>
                <a:gd name="T40" fmla="*/ 2147483646 w 1071"/>
                <a:gd name="T41" fmla="*/ 2147483646 h 769"/>
                <a:gd name="T42" fmla="*/ 2147483646 w 1071"/>
                <a:gd name="T43" fmla="*/ 2147483646 h 769"/>
                <a:gd name="T44" fmla="*/ 2147483646 w 1071"/>
                <a:gd name="T45" fmla="*/ 2147483646 h 769"/>
                <a:gd name="T46" fmla="*/ 2147483646 w 1071"/>
                <a:gd name="T47" fmla="*/ 2147483646 h 769"/>
                <a:gd name="T48" fmla="*/ 2147483646 w 1071"/>
                <a:gd name="T49" fmla="*/ 2147483646 h 769"/>
                <a:gd name="T50" fmla="*/ 2147483646 w 1071"/>
                <a:gd name="T51" fmla="*/ 2147483646 h 769"/>
                <a:gd name="T52" fmla="*/ 2147483646 w 1071"/>
                <a:gd name="T53" fmla="*/ 2147483646 h 769"/>
                <a:gd name="T54" fmla="*/ 2147483646 w 1071"/>
                <a:gd name="T55" fmla="*/ 2147483646 h 769"/>
                <a:gd name="T56" fmla="*/ 2147483646 w 1071"/>
                <a:gd name="T57" fmla="*/ 2147483646 h 769"/>
                <a:gd name="T58" fmla="*/ 2147483646 w 1071"/>
                <a:gd name="T59" fmla="*/ 2147483646 h 769"/>
                <a:gd name="T60" fmla="*/ 2147483646 w 1071"/>
                <a:gd name="T61" fmla="*/ 2147483646 h 769"/>
                <a:gd name="T62" fmla="*/ 2147483646 w 1071"/>
                <a:gd name="T63" fmla="*/ 2147483646 h 769"/>
                <a:gd name="T64" fmla="*/ 2147483646 w 1071"/>
                <a:gd name="T65" fmla="*/ 2147483646 h 769"/>
                <a:gd name="T66" fmla="*/ 2147483646 w 1071"/>
                <a:gd name="T67" fmla="*/ 2147483646 h 769"/>
                <a:gd name="T68" fmla="*/ 2147483646 w 1071"/>
                <a:gd name="T69" fmla="*/ 2147483646 h 769"/>
                <a:gd name="T70" fmla="*/ 2147483646 w 1071"/>
                <a:gd name="T71" fmla="*/ 2147483646 h 769"/>
                <a:gd name="T72" fmla="*/ 2147483646 w 1071"/>
                <a:gd name="T73" fmla="*/ 2147483646 h 769"/>
                <a:gd name="T74" fmla="*/ 2147483646 w 1071"/>
                <a:gd name="T75" fmla="*/ 2147483646 h 769"/>
                <a:gd name="T76" fmla="*/ 2147483646 w 1071"/>
                <a:gd name="T77" fmla="*/ 2147483646 h 769"/>
                <a:gd name="T78" fmla="*/ 2147483646 w 1071"/>
                <a:gd name="T79" fmla="*/ 2147483646 h 769"/>
                <a:gd name="T80" fmla="*/ 2147483646 w 1071"/>
                <a:gd name="T81" fmla="*/ 2147483646 h 769"/>
                <a:gd name="T82" fmla="*/ 2147483646 w 1071"/>
                <a:gd name="T83" fmla="*/ 2147483646 h 769"/>
                <a:gd name="T84" fmla="*/ 2147483646 w 1071"/>
                <a:gd name="T85" fmla="*/ 2147483646 h 769"/>
                <a:gd name="T86" fmla="*/ 2147483646 w 1071"/>
                <a:gd name="T87" fmla="*/ 2147483646 h 769"/>
                <a:gd name="T88" fmla="*/ 2147483646 w 1071"/>
                <a:gd name="T89" fmla="*/ 2147483646 h 769"/>
                <a:gd name="T90" fmla="*/ 2147483646 w 1071"/>
                <a:gd name="T91" fmla="*/ 2147483646 h 769"/>
                <a:gd name="T92" fmla="*/ 2147483646 w 1071"/>
                <a:gd name="T93" fmla="*/ 2147483646 h 769"/>
                <a:gd name="T94" fmla="*/ 2147483646 w 1071"/>
                <a:gd name="T95" fmla="*/ 2147483646 h 769"/>
                <a:gd name="T96" fmla="*/ 2147483646 w 1071"/>
                <a:gd name="T97" fmla="*/ 2147483646 h 769"/>
                <a:gd name="T98" fmla="*/ 2147483646 w 1071"/>
                <a:gd name="T99" fmla="*/ 2147483646 h 769"/>
                <a:gd name="T100" fmla="*/ 2147483646 w 1071"/>
                <a:gd name="T101" fmla="*/ 2147483646 h 769"/>
                <a:gd name="T102" fmla="*/ 2147483646 w 1071"/>
                <a:gd name="T103" fmla="*/ 2147483646 h 769"/>
                <a:gd name="T104" fmla="*/ 2147483646 w 1071"/>
                <a:gd name="T105" fmla="*/ 2147483646 h 769"/>
                <a:gd name="T106" fmla="*/ 2147483646 w 1071"/>
                <a:gd name="T107" fmla="*/ 2147483646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17" name="Freeform 10"/>
            <p:cNvSpPr/>
            <p:nvPr/>
          </p:nvSpPr>
          <p:spPr bwMode="auto">
            <a:xfrm>
              <a:off x="3034568" y="4031270"/>
              <a:ext cx="1073914" cy="936096"/>
            </a:xfrm>
            <a:custGeom>
              <a:avLst/>
              <a:gdLst>
                <a:gd name="T0" fmla="*/ 2147483646 w 928"/>
                <a:gd name="T1" fmla="*/ 2147483646 h 814"/>
                <a:gd name="T2" fmla="*/ 2147483646 w 928"/>
                <a:gd name="T3" fmla="*/ 2147483646 h 814"/>
                <a:gd name="T4" fmla="*/ 2147483646 w 928"/>
                <a:gd name="T5" fmla="*/ 2147483646 h 814"/>
                <a:gd name="T6" fmla="*/ 2147483646 w 928"/>
                <a:gd name="T7" fmla="*/ 2147483646 h 814"/>
                <a:gd name="T8" fmla="*/ 2147483646 w 928"/>
                <a:gd name="T9" fmla="*/ 2147483646 h 814"/>
                <a:gd name="T10" fmla="*/ 2147483646 w 928"/>
                <a:gd name="T11" fmla="*/ 2147483646 h 814"/>
                <a:gd name="T12" fmla="*/ 2147483646 w 928"/>
                <a:gd name="T13" fmla="*/ 2147483646 h 814"/>
                <a:gd name="T14" fmla="*/ 2147483646 w 928"/>
                <a:gd name="T15" fmla="*/ 2147483646 h 814"/>
                <a:gd name="T16" fmla="*/ 2147483646 w 928"/>
                <a:gd name="T17" fmla="*/ 2147483646 h 814"/>
                <a:gd name="T18" fmla="*/ 2147483646 w 928"/>
                <a:gd name="T19" fmla="*/ 2147483646 h 814"/>
                <a:gd name="T20" fmla="*/ 2147483646 w 928"/>
                <a:gd name="T21" fmla="*/ 2147483646 h 814"/>
                <a:gd name="T22" fmla="*/ 2147483646 w 928"/>
                <a:gd name="T23" fmla="*/ 2147483646 h 814"/>
                <a:gd name="T24" fmla="*/ 2147483646 w 928"/>
                <a:gd name="T25" fmla="*/ 2147483646 h 814"/>
                <a:gd name="T26" fmla="*/ 2147483646 w 928"/>
                <a:gd name="T27" fmla="*/ 2147483646 h 814"/>
                <a:gd name="T28" fmla="*/ 2147483646 w 928"/>
                <a:gd name="T29" fmla="*/ 2147483646 h 814"/>
                <a:gd name="T30" fmla="*/ 2147483646 w 928"/>
                <a:gd name="T31" fmla="*/ 2147483646 h 814"/>
                <a:gd name="T32" fmla="*/ 2147483646 w 928"/>
                <a:gd name="T33" fmla="*/ 2147483646 h 814"/>
                <a:gd name="T34" fmla="*/ 2147483646 w 928"/>
                <a:gd name="T35" fmla="*/ 2147483646 h 814"/>
                <a:gd name="T36" fmla="*/ 2147483646 w 928"/>
                <a:gd name="T37" fmla="*/ 2147483646 h 814"/>
                <a:gd name="T38" fmla="*/ 2147483646 w 928"/>
                <a:gd name="T39" fmla="*/ 2147483646 h 814"/>
                <a:gd name="T40" fmla="*/ 2147483646 w 928"/>
                <a:gd name="T41" fmla="*/ 2147483646 h 814"/>
                <a:gd name="T42" fmla="*/ 2147483646 w 928"/>
                <a:gd name="T43" fmla="*/ 2147483646 h 814"/>
                <a:gd name="T44" fmla="*/ 2147483646 w 928"/>
                <a:gd name="T45" fmla="*/ 2147483646 h 814"/>
                <a:gd name="T46" fmla="*/ 2147483646 w 928"/>
                <a:gd name="T47" fmla="*/ 2147483646 h 814"/>
                <a:gd name="T48" fmla="*/ 2147483646 w 928"/>
                <a:gd name="T49" fmla="*/ 2147483646 h 814"/>
                <a:gd name="T50" fmla="*/ 2147483646 w 928"/>
                <a:gd name="T51" fmla="*/ 2147483646 h 814"/>
                <a:gd name="T52" fmla="*/ 2147483646 w 928"/>
                <a:gd name="T53" fmla="*/ 2147483646 h 814"/>
                <a:gd name="T54" fmla="*/ 2147483646 w 928"/>
                <a:gd name="T55" fmla="*/ 2147483646 h 814"/>
                <a:gd name="T56" fmla="*/ 2147483646 w 928"/>
                <a:gd name="T57" fmla="*/ 2147483646 h 814"/>
                <a:gd name="T58" fmla="*/ 2147483646 w 928"/>
                <a:gd name="T59" fmla="*/ 2147483646 h 814"/>
                <a:gd name="T60" fmla="*/ 2147483646 w 928"/>
                <a:gd name="T61" fmla="*/ 2147483646 h 814"/>
                <a:gd name="T62" fmla="*/ 2147483646 w 928"/>
                <a:gd name="T63" fmla="*/ 2147483646 h 814"/>
                <a:gd name="T64" fmla="*/ 2147483646 w 928"/>
                <a:gd name="T65" fmla="*/ 2147483646 h 814"/>
                <a:gd name="T66" fmla="*/ 2147483646 w 928"/>
                <a:gd name="T67" fmla="*/ 2147483646 h 814"/>
                <a:gd name="T68" fmla="*/ 2147483646 w 928"/>
                <a:gd name="T69" fmla="*/ 2147483646 h 814"/>
                <a:gd name="T70" fmla="*/ 2147483646 w 928"/>
                <a:gd name="T71" fmla="*/ 2147483646 h 814"/>
                <a:gd name="T72" fmla="*/ 2147483646 w 928"/>
                <a:gd name="T73" fmla="*/ 2147483646 h 814"/>
                <a:gd name="T74" fmla="*/ 2147483646 w 928"/>
                <a:gd name="T75" fmla="*/ 2147483646 h 814"/>
                <a:gd name="T76" fmla="*/ 2147483646 w 928"/>
                <a:gd name="T77" fmla="*/ 2147483646 h 814"/>
                <a:gd name="T78" fmla="*/ 2147483646 w 928"/>
                <a:gd name="T79" fmla="*/ 2147483646 h 814"/>
                <a:gd name="T80" fmla="*/ 2147483646 w 928"/>
                <a:gd name="T81" fmla="*/ 2147483646 h 814"/>
                <a:gd name="T82" fmla="*/ 2147483646 w 928"/>
                <a:gd name="T83" fmla="*/ 2147483646 h 814"/>
                <a:gd name="T84" fmla="*/ 2147483646 w 928"/>
                <a:gd name="T85" fmla="*/ 2147483646 h 814"/>
                <a:gd name="T86" fmla="*/ 2147483646 w 928"/>
                <a:gd name="T87" fmla="*/ 2147483646 h 814"/>
                <a:gd name="T88" fmla="*/ 2147483646 w 928"/>
                <a:gd name="T89" fmla="*/ 2147483646 h 814"/>
                <a:gd name="T90" fmla="*/ 2147483646 w 928"/>
                <a:gd name="T91" fmla="*/ 2147483646 h 814"/>
                <a:gd name="T92" fmla="*/ 2147483646 w 928"/>
                <a:gd name="T93" fmla="*/ 2147483646 h 814"/>
                <a:gd name="T94" fmla="*/ 2147483646 w 928"/>
                <a:gd name="T95" fmla="*/ 2147483646 h 814"/>
                <a:gd name="T96" fmla="*/ 2147483646 w 928"/>
                <a:gd name="T97" fmla="*/ 2147483646 h 814"/>
                <a:gd name="T98" fmla="*/ 2147483646 w 928"/>
                <a:gd name="T99" fmla="*/ 2147483646 h 814"/>
                <a:gd name="T100" fmla="*/ 2147483646 w 928"/>
                <a:gd name="T101" fmla="*/ 2147483646 h 814"/>
                <a:gd name="T102" fmla="*/ 2147483646 w 928"/>
                <a:gd name="T103" fmla="*/ 2147483646 h 814"/>
                <a:gd name="T104" fmla="*/ 2147483646 w 928"/>
                <a:gd name="T105" fmla="*/ 2147483646 h 814"/>
                <a:gd name="T106" fmla="*/ 2147483646 w 928"/>
                <a:gd name="T107" fmla="*/ 2147483646 h 814"/>
                <a:gd name="T108" fmla="*/ 2147483646 w 928"/>
                <a:gd name="T109" fmla="*/ 2147483646 h 814"/>
                <a:gd name="T110" fmla="*/ 2147483646 w 928"/>
                <a:gd name="T111" fmla="*/ 2147483646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18" name="Freeform 11"/>
            <p:cNvSpPr/>
            <p:nvPr/>
          </p:nvSpPr>
          <p:spPr bwMode="auto">
            <a:xfrm>
              <a:off x="1252208" y="3652374"/>
              <a:ext cx="1921049" cy="1158978"/>
            </a:xfrm>
            <a:custGeom>
              <a:avLst/>
              <a:gdLst>
                <a:gd name="T0" fmla="*/ 2147483646 w 1661"/>
                <a:gd name="T1" fmla="*/ 2147483646 h 1007"/>
                <a:gd name="T2" fmla="*/ 2147483646 w 1661"/>
                <a:gd name="T3" fmla="*/ 2147483646 h 1007"/>
                <a:gd name="T4" fmla="*/ 2147483646 w 1661"/>
                <a:gd name="T5" fmla="*/ 2147483646 h 1007"/>
                <a:gd name="T6" fmla="*/ 2147483646 w 1661"/>
                <a:gd name="T7" fmla="*/ 2147483646 h 1007"/>
                <a:gd name="T8" fmla="*/ 2147483646 w 1661"/>
                <a:gd name="T9" fmla="*/ 2147483646 h 1007"/>
                <a:gd name="T10" fmla="*/ 2147483646 w 1661"/>
                <a:gd name="T11" fmla="*/ 2147483646 h 1007"/>
                <a:gd name="T12" fmla="*/ 2147483646 w 1661"/>
                <a:gd name="T13" fmla="*/ 2147483646 h 1007"/>
                <a:gd name="T14" fmla="*/ 2147483646 w 1661"/>
                <a:gd name="T15" fmla="*/ 2147483646 h 1007"/>
                <a:gd name="T16" fmla="*/ 2147483646 w 1661"/>
                <a:gd name="T17" fmla="*/ 2147483646 h 1007"/>
                <a:gd name="T18" fmla="*/ 2147483646 w 1661"/>
                <a:gd name="T19" fmla="*/ 2147483646 h 1007"/>
                <a:gd name="T20" fmla="*/ 2147483646 w 1661"/>
                <a:gd name="T21" fmla="*/ 2147483646 h 1007"/>
                <a:gd name="T22" fmla="*/ 2147483646 w 1661"/>
                <a:gd name="T23" fmla="*/ 2147483646 h 1007"/>
                <a:gd name="T24" fmla="*/ 2147483646 w 1661"/>
                <a:gd name="T25" fmla="*/ 2147483646 h 1007"/>
                <a:gd name="T26" fmla="*/ 2147483646 w 1661"/>
                <a:gd name="T27" fmla="*/ 2147483646 h 1007"/>
                <a:gd name="T28" fmla="*/ 2147483646 w 1661"/>
                <a:gd name="T29" fmla="*/ 2147483646 h 1007"/>
                <a:gd name="T30" fmla="*/ 2147483646 w 1661"/>
                <a:gd name="T31" fmla="*/ 2147483646 h 1007"/>
                <a:gd name="T32" fmla="*/ 2147483646 w 1661"/>
                <a:gd name="T33" fmla="*/ 2147483646 h 1007"/>
                <a:gd name="T34" fmla="*/ 2147483646 w 1661"/>
                <a:gd name="T35" fmla="*/ 2147483646 h 1007"/>
                <a:gd name="T36" fmla="*/ 2147483646 w 1661"/>
                <a:gd name="T37" fmla="*/ 2147483646 h 1007"/>
                <a:gd name="T38" fmla="*/ 2147483646 w 1661"/>
                <a:gd name="T39" fmla="*/ 2147483646 h 1007"/>
                <a:gd name="T40" fmla="*/ 2147483646 w 1661"/>
                <a:gd name="T41" fmla="*/ 2147483646 h 1007"/>
                <a:gd name="T42" fmla="*/ 2147483646 w 1661"/>
                <a:gd name="T43" fmla="*/ 2147483646 h 1007"/>
                <a:gd name="T44" fmla="*/ 2147483646 w 1661"/>
                <a:gd name="T45" fmla="*/ 2147483646 h 1007"/>
                <a:gd name="T46" fmla="*/ 2147483646 w 1661"/>
                <a:gd name="T47" fmla="*/ 2147483646 h 1007"/>
                <a:gd name="T48" fmla="*/ 2147483646 w 1661"/>
                <a:gd name="T49" fmla="*/ 2147483646 h 1007"/>
                <a:gd name="T50" fmla="*/ 2147483646 w 1661"/>
                <a:gd name="T51" fmla="*/ 2147483646 h 1007"/>
                <a:gd name="T52" fmla="*/ 2147483646 w 1661"/>
                <a:gd name="T53" fmla="*/ 2147483646 h 1007"/>
                <a:gd name="T54" fmla="*/ 2147483646 w 1661"/>
                <a:gd name="T55" fmla="*/ 2147483646 h 1007"/>
                <a:gd name="T56" fmla="*/ 2147483646 w 1661"/>
                <a:gd name="T57" fmla="*/ 2147483646 h 1007"/>
                <a:gd name="T58" fmla="*/ 2147483646 w 1661"/>
                <a:gd name="T59" fmla="*/ 2147483646 h 1007"/>
                <a:gd name="T60" fmla="*/ 2147483646 w 1661"/>
                <a:gd name="T61" fmla="*/ 2147483646 h 1007"/>
                <a:gd name="T62" fmla="*/ 2147483646 w 1661"/>
                <a:gd name="T63" fmla="*/ 2147483646 h 1007"/>
                <a:gd name="T64" fmla="*/ 2147483646 w 1661"/>
                <a:gd name="T65" fmla="*/ 2147483646 h 1007"/>
                <a:gd name="T66" fmla="*/ 2147483646 w 1661"/>
                <a:gd name="T67" fmla="*/ 2147483646 h 1007"/>
                <a:gd name="T68" fmla="*/ 2147483646 w 1661"/>
                <a:gd name="T69" fmla="*/ 2147483646 h 1007"/>
                <a:gd name="T70" fmla="*/ 2147483646 w 1661"/>
                <a:gd name="T71" fmla="*/ 2147483646 h 1007"/>
                <a:gd name="T72" fmla="*/ 2147483646 w 1661"/>
                <a:gd name="T73" fmla="*/ 2147483646 h 1007"/>
                <a:gd name="T74" fmla="*/ 2147483646 w 1661"/>
                <a:gd name="T75" fmla="*/ 2147483646 h 1007"/>
                <a:gd name="T76" fmla="*/ 2147483646 w 1661"/>
                <a:gd name="T77" fmla="*/ 2147483646 h 1007"/>
                <a:gd name="T78" fmla="*/ 2147483646 w 1661"/>
                <a:gd name="T79" fmla="*/ 2147483646 h 1007"/>
                <a:gd name="T80" fmla="*/ 2147483646 w 1661"/>
                <a:gd name="T81" fmla="*/ 2147483646 h 1007"/>
                <a:gd name="T82" fmla="*/ 2147483646 w 1661"/>
                <a:gd name="T83" fmla="*/ 2147483646 h 1007"/>
                <a:gd name="T84" fmla="*/ 2147483646 w 1661"/>
                <a:gd name="T85" fmla="*/ 2147483646 h 1007"/>
                <a:gd name="T86" fmla="*/ 2147483646 w 1661"/>
                <a:gd name="T87" fmla="*/ 2147483646 h 1007"/>
                <a:gd name="T88" fmla="*/ 2147483646 w 1661"/>
                <a:gd name="T89" fmla="*/ 2147483646 h 1007"/>
                <a:gd name="T90" fmla="*/ 2147483646 w 1661"/>
                <a:gd name="T91" fmla="*/ 2147483646 h 1007"/>
                <a:gd name="T92" fmla="*/ 2147483646 w 1661"/>
                <a:gd name="T93" fmla="*/ 2147483646 h 1007"/>
                <a:gd name="T94" fmla="*/ 2147483646 w 1661"/>
                <a:gd name="T95" fmla="*/ 2147483646 h 1007"/>
                <a:gd name="T96" fmla="*/ 2147483646 w 1661"/>
                <a:gd name="T97" fmla="*/ 0 h 1007"/>
                <a:gd name="T98" fmla="*/ 2147483646 w 1661"/>
                <a:gd name="T99" fmla="*/ 2147483646 h 1007"/>
                <a:gd name="T100" fmla="*/ 2147483646 w 1661"/>
                <a:gd name="T101" fmla="*/ 2147483646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19" name="Freeform 12"/>
            <p:cNvSpPr/>
            <p:nvPr/>
          </p:nvSpPr>
          <p:spPr bwMode="auto">
            <a:xfrm>
              <a:off x="3002707" y="4616332"/>
              <a:ext cx="865878" cy="902666"/>
            </a:xfrm>
            <a:custGeom>
              <a:avLst/>
              <a:gdLst>
                <a:gd name="T0" fmla="*/ 2147483646 w 749"/>
                <a:gd name="T1" fmla="*/ 2147483646 h 782"/>
                <a:gd name="T2" fmla="*/ 2147483646 w 749"/>
                <a:gd name="T3" fmla="*/ 2147483646 h 782"/>
                <a:gd name="T4" fmla="*/ 2147483646 w 749"/>
                <a:gd name="T5" fmla="*/ 2147483646 h 782"/>
                <a:gd name="T6" fmla="*/ 2147483646 w 749"/>
                <a:gd name="T7" fmla="*/ 2147483646 h 782"/>
                <a:gd name="T8" fmla="*/ 2147483646 w 749"/>
                <a:gd name="T9" fmla="*/ 2147483646 h 782"/>
                <a:gd name="T10" fmla="*/ 2147483646 w 749"/>
                <a:gd name="T11" fmla="*/ 2147483646 h 782"/>
                <a:gd name="T12" fmla="*/ 2147483646 w 749"/>
                <a:gd name="T13" fmla="*/ 2147483646 h 782"/>
                <a:gd name="T14" fmla="*/ 2147483646 w 749"/>
                <a:gd name="T15" fmla="*/ 2147483646 h 782"/>
                <a:gd name="T16" fmla="*/ 2147483646 w 749"/>
                <a:gd name="T17" fmla="*/ 2147483646 h 782"/>
                <a:gd name="T18" fmla="*/ 2147483646 w 749"/>
                <a:gd name="T19" fmla="*/ 2147483646 h 782"/>
                <a:gd name="T20" fmla="*/ 2147483646 w 749"/>
                <a:gd name="T21" fmla="*/ 2147483646 h 782"/>
                <a:gd name="T22" fmla="*/ 2147483646 w 749"/>
                <a:gd name="T23" fmla="*/ 2147483646 h 782"/>
                <a:gd name="T24" fmla="*/ 2147483646 w 749"/>
                <a:gd name="T25" fmla="*/ 2147483646 h 782"/>
                <a:gd name="T26" fmla="*/ 2147483646 w 749"/>
                <a:gd name="T27" fmla="*/ 2147483646 h 782"/>
                <a:gd name="T28" fmla="*/ 2147483646 w 749"/>
                <a:gd name="T29" fmla="*/ 2147483646 h 782"/>
                <a:gd name="T30" fmla="*/ 2147483646 w 749"/>
                <a:gd name="T31" fmla="*/ 2147483646 h 782"/>
                <a:gd name="T32" fmla="*/ 2147483646 w 749"/>
                <a:gd name="T33" fmla="*/ 2147483646 h 782"/>
                <a:gd name="T34" fmla="*/ 2147483646 w 749"/>
                <a:gd name="T35" fmla="*/ 2147483646 h 782"/>
                <a:gd name="T36" fmla="*/ 2147483646 w 749"/>
                <a:gd name="T37" fmla="*/ 2147483646 h 782"/>
                <a:gd name="T38" fmla="*/ 2147483646 w 749"/>
                <a:gd name="T39" fmla="*/ 2147483646 h 782"/>
                <a:gd name="T40" fmla="*/ 2147483646 w 749"/>
                <a:gd name="T41" fmla="*/ 2147483646 h 782"/>
                <a:gd name="T42" fmla="*/ 2147483646 w 749"/>
                <a:gd name="T43" fmla="*/ 2147483646 h 782"/>
                <a:gd name="T44" fmla="*/ 2147483646 w 749"/>
                <a:gd name="T45" fmla="*/ 2147483646 h 782"/>
                <a:gd name="T46" fmla="*/ 2147483646 w 749"/>
                <a:gd name="T47" fmla="*/ 2147483646 h 782"/>
                <a:gd name="T48" fmla="*/ 2147483646 w 749"/>
                <a:gd name="T49" fmla="*/ 2147483646 h 782"/>
                <a:gd name="T50" fmla="*/ 2147483646 w 749"/>
                <a:gd name="T51" fmla="*/ 2147483646 h 782"/>
                <a:gd name="T52" fmla="*/ 2147483646 w 749"/>
                <a:gd name="T53" fmla="*/ 2147483646 h 782"/>
                <a:gd name="T54" fmla="*/ 2147483646 w 749"/>
                <a:gd name="T55" fmla="*/ 2147483646 h 782"/>
                <a:gd name="T56" fmla="*/ 2147483646 w 749"/>
                <a:gd name="T57" fmla="*/ 2147483646 h 782"/>
                <a:gd name="T58" fmla="*/ 2147483646 w 749"/>
                <a:gd name="T59" fmla="*/ 2147483646 h 782"/>
                <a:gd name="T60" fmla="*/ 2147483646 w 749"/>
                <a:gd name="T61" fmla="*/ 2147483646 h 782"/>
                <a:gd name="T62" fmla="*/ 2147483646 w 749"/>
                <a:gd name="T63" fmla="*/ 2147483646 h 782"/>
                <a:gd name="T64" fmla="*/ 2147483646 w 749"/>
                <a:gd name="T65" fmla="*/ 2147483646 h 782"/>
                <a:gd name="T66" fmla="*/ 2147483646 w 749"/>
                <a:gd name="T67" fmla="*/ 2147483646 h 782"/>
                <a:gd name="T68" fmla="*/ 2147483646 w 749"/>
                <a:gd name="T69" fmla="*/ 2147483646 h 782"/>
                <a:gd name="T70" fmla="*/ 2147483646 w 749"/>
                <a:gd name="T71" fmla="*/ 2147483646 h 782"/>
                <a:gd name="T72" fmla="*/ 2147483646 w 749"/>
                <a:gd name="T73" fmla="*/ 2147483646 h 782"/>
                <a:gd name="T74" fmla="*/ 2147483646 w 749"/>
                <a:gd name="T75" fmla="*/ 2147483646 h 782"/>
                <a:gd name="T76" fmla="*/ 2147483646 w 749"/>
                <a:gd name="T77" fmla="*/ 2147483646 h 782"/>
                <a:gd name="T78" fmla="*/ 2147483646 w 749"/>
                <a:gd name="T79" fmla="*/ 2147483646 h 782"/>
                <a:gd name="T80" fmla="*/ 2147483646 w 749"/>
                <a:gd name="T81" fmla="*/ 2147483646 h 782"/>
                <a:gd name="T82" fmla="*/ 2147483646 w 749"/>
                <a:gd name="T83" fmla="*/ 2147483646 h 782"/>
                <a:gd name="T84" fmla="*/ 2147483646 w 749"/>
                <a:gd name="T85" fmla="*/ 2147483646 h 782"/>
                <a:gd name="T86" fmla="*/ 2147483646 w 749"/>
                <a:gd name="T87" fmla="*/ 2147483646 h 782"/>
                <a:gd name="T88" fmla="*/ 2147483646 w 749"/>
                <a:gd name="T89" fmla="*/ 2147483646 h 782"/>
                <a:gd name="T90" fmla="*/ 2147483646 w 749"/>
                <a:gd name="T91" fmla="*/ 2147483646 h 782"/>
                <a:gd name="T92" fmla="*/ 2147483646 w 749"/>
                <a:gd name="T93" fmla="*/ 2147483646 h 782"/>
                <a:gd name="T94" fmla="*/ 2147483646 w 749"/>
                <a:gd name="T95" fmla="*/ 2147483646 h 782"/>
                <a:gd name="T96" fmla="*/ 2147483646 w 749"/>
                <a:gd name="T97" fmla="*/ 2147483646 h 782"/>
                <a:gd name="T98" fmla="*/ 2147483646 w 749"/>
                <a:gd name="T99" fmla="*/ 2147483646 h 782"/>
                <a:gd name="T100" fmla="*/ 2147483646 w 749"/>
                <a:gd name="T101" fmla="*/ 2147483646 h 782"/>
                <a:gd name="T102" fmla="*/ 2147483646 w 749"/>
                <a:gd name="T103" fmla="*/ 2147483646 h 782"/>
                <a:gd name="T104" fmla="*/ 2147483646 w 749"/>
                <a:gd name="T105" fmla="*/ 2147483646 h 782"/>
                <a:gd name="T106" fmla="*/ 2147483646 w 749"/>
                <a:gd name="T107" fmla="*/ 2147483646 h 782"/>
                <a:gd name="T108" fmla="*/ 2147483646 w 749"/>
                <a:gd name="T109" fmla="*/ 2147483646 h 782"/>
                <a:gd name="T110" fmla="*/ 2147483646 w 749"/>
                <a:gd name="T111" fmla="*/ 2147483646 h 782"/>
                <a:gd name="T112" fmla="*/ 2147483646 w 749"/>
                <a:gd name="T113" fmla="*/ 2147483646 h 782"/>
                <a:gd name="T114" fmla="*/ 2147483646 w 749"/>
                <a:gd name="T115" fmla="*/ 2147483646 h 782"/>
                <a:gd name="T116" fmla="*/ 2147483646 w 749"/>
                <a:gd name="T117" fmla="*/ 2147483646 h 782"/>
                <a:gd name="T118" fmla="*/ 2147483646 w 749"/>
                <a:gd name="T119" fmla="*/ 2147483646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20" name="Freeform 13"/>
            <p:cNvSpPr/>
            <p:nvPr/>
          </p:nvSpPr>
          <p:spPr bwMode="auto">
            <a:xfrm>
              <a:off x="3623064" y="4603329"/>
              <a:ext cx="584749" cy="505195"/>
            </a:xfrm>
            <a:custGeom>
              <a:avLst/>
              <a:gdLst>
                <a:gd name="T0" fmla="*/ 2147483646 w 506"/>
                <a:gd name="T1" fmla="*/ 2147483646 h 438"/>
                <a:gd name="T2" fmla="*/ 2147483646 w 506"/>
                <a:gd name="T3" fmla="*/ 2147483646 h 438"/>
                <a:gd name="T4" fmla="*/ 2147483646 w 506"/>
                <a:gd name="T5" fmla="*/ 897794066 h 438"/>
                <a:gd name="T6" fmla="*/ 2147483646 w 506"/>
                <a:gd name="T7" fmla="*/ 2147483646 h 438"/>
                <a:gd name="T8" fmla="*/ 2147483646 w 506"/>
                <a:gd name="T9" fmla="*/ 2147483646 h 438"/>
                <a:gd name="T10" fmla="*/ 2147483646 w 506"/>
                <a:gd name="T11" fmla="*/ 2147483646 h 438"/>
                <a:gd name="T12" fmla="*/ 2147483646 w 506"/>
                <a:gd name="T13" fmla="*/ 2147483646 h 438"/>
                <a:gd name="T14" fmla="*/ 2147483646 w 506"/>
                <a:gd name="T15" fmla="*/ 2147483646 h 438"/>
                <a:gd name="T16" fmla="*/ 2147483646 w 506"/>
                <a:gd name="T17" fmla="*/ 2147483646 h 438"/>
                <a:gd name="T18" fmla="*/ 2147483646 w 506"/>
                <a:gd name="T19" fmla="*/ 2147483646 h 438"/>
                <a:gd name="T20" fmla="*/ 2147483646 w 506"/>
                <a:gd name="T21" fmla="*/ 2147483646 h 438"/>
                <a:gd name="T22" fmla="*/ 2147483646 w 506"/>
                <a:gd name="T23" fmla="*/ 2147483646 h 438"/>
                <a:gd name="T24" fmla="*/ 2147483646 w 506"/>
                <a:gd name="T25" fmla="*/ 2147483646 h 438"/>
                <a:gd name="T26" fmla="*/ 2147483646 w 506"/>
                <a:gd name="T27" fmla="*/ 2147483646 h 438"/>
                <a:gd name="T28" fmla="*/ 2147483646 w 506"/>
                <a:gd name="T29" fmla="*/ 2147483646 h 438"/>
                <a:gd name="T30" fmla="*/ 2147483646 w 506"/>
                <a:gd name="T31" fmla="*/ 2147483646 h 438"/>
                <a:gd name="T32" fmla="*/ 2147483646 w 506"/>
                <a:gd name="T33" fmla="*/ 2147483646 h 438"/>
                <a:gd name="T34" fmla="*/ 2147483646 w 506"/>
                <a:gd name="T35" fmla="*/ 2147483646 h 438"/>
                <a:gd name="T36" fmla="*/ 2147483646 w 506"/>
                <a:gd name="T37" fmla="*/ 2147483646 h 438"/>
                <a:gd name="T38" fmla="*/ 2147483646 w 506"/>
                <a:gd name="T39" fmla="*/ 2147483646 h 438"/>
                <a:gd name="T40" fmla="*/ 2147483646 w 506"/>
                <a:gd name="T41" fmla="*/ 2147483646 h 438"/>
                <a:gd name="T42" fmla="*/ 2147483646 w 506"/>
                <a:gd name="T43" fmla="*/ 2147483646 h 438"/>
                <a:gd name="T44" fmla="*/ 2147483646 w 506"/>
                <a:gd name="T45" fmla="*/ 2147483646 h 438"/>
                <a:gd name="T46" fmla="*/ 2147483646 w 506"/>
                <a:gd name="T47" fmla="*/ 2147483646 h 438"/>
                <a:gd name="T48" fmla="*/ 2147483646 w 506"/>
                <a:gd name="T49" fmla="*/ 2147483646 h 438"/>
                <a:gd name="T50" fmla="*/ 2147483646 w 506"/>
                <a:gd name="T51" fmla="*/ 2147483646 h 438"/>
                <a:gd name="T52" fmla="*/ 2147483646 w 506"/>
                <a:gd name="T53" fmla="*/ 2147483646 h 438"/>
                <a:gd name="T54" fmla="*/ 2147483646 w 506"/>
                <a:gd name="T55" fmla="*/ 2147483646 h 438"/>
                <a:gd name="T56" fmla="*/ 2147483646 w 506"/>
                <a:gd name="T57" fmla="*/ 2147483646 h 438"/>
                <a:gd name="T58" fmla="*/ 2147483646 w 506"/>
                <a:gd name="T59" fmla="*/ 2147483646 h 438"/>
                <a:gd name="T60" fmla="*/ 2147483646 w 506"/>
                <a:gd name="T61" fmla="*/ 2147483646 h 438"/>
                <a:gd name="T62" fmla="*/ 2147483646 w 506"/>
                <a:gd name="T63" fmla="*/ 2147483646 h 438"/>
                <a:gd name="T64" fmla="*/ 2147483646 w 506"/>
                <a:gd name="T65" fmla="*/ 2147483646 h 438"/>
                <a:gd name="T66" fmla="*/ 2147483646 w 506"/>
                <a:gd name="T67" fmla="*/ 2147483646 h 438"/>
                <a:gd name="T68" fmla="*/ 2147483646 w 506"/>
                <a:gd name="T69" fmla="*/ 2147483646 h 438"/>
                <a:gd name="T70" fmla="*/ 2147483646 w 506"/>
                <a:gd name="T71" fmla="*/ 2147483646 h 438"/>
                <a:gd name="T72" fmla="*/ 2147483646 w 506"/>
                <a:gd name="T73" fmla="*/ 2147483646 h 438"/>
                <a:gd name="T74" fmla="*/ 2147483646 w 506"/>
                <a:gd name="T75" fmla="*/ 2147483646 h 438"/>
                <a:gd name="T76" fmla="*/ 2147483646 w 506"/>
                <a:gd name="T77" fmla="*/ 2147483646 h 438"/>
                <a:gd name="T78" fmla="*/ 2147483646 w 506"/>
                <a:gd name="T79" fmla="*/ 2147483646 h 438"/>
                <a:gd name="T80" fmla="*/ 2147483646 w 506"/>
                <a:gd name="T81" fmla="*/ 2147483646 h 438"/>
                <a:gd name="T82" fmla="*/ 2147483646 w 506"/>
                <a:gd name="T83" fmla="*/ 2147483646 h 438"/>
                <a:gd name="T84" fmla="*/ 2147483646 w 506"/>
                <a:gd name="T85" fmla="*/ 2147483646 h 438"/>
                <a:gd name="T86" fmla="*/ 2147483646 w 506"/>
                <a:gd name="T87" fmla="*/ 2147483646 h 438"/>
                <a:gd name="T88" fmla="*/ 2147483646 w 506"/>
                <a:gd name="T89" fmla="*/ 2147483646 h 438"/>
                <a:gd name="T90" fmla="*/ 2147483646 w 506"/>
                <a:gd name="T91" fmla="*/ 2147483646 h 438"/>
                <a:gd name="T92" fmla="*/ 2147483646 w 506"/>
                <a:gd name="T93" fmla="*/ 2147483646 h 438"/>
                <a:gd name="T94" fmla="*/ 2147483646 w 506"/>
                <a:gd name="T95" fmla="*/ 2147483646 h 438"/>
                <a:gd name="T96" fmla="*/ 2147483646 w 506"/>
                <a:gd name="T97" fmla="*/ 2147483646 h 438"/>
                <a:gd name="T98" fmla="*/ 2147483646 w 506"/>
                <a:gd name="T99" fmla="*/ 2147483646 h 438"/>
                <a:gd name="T100" fmla="*/ 2147483646 w 506"/>
                <a:gd name="T101" fmla="*/ 2147483646 h 438"/>
                <a:gd name="T102" fmla="*/ 2147483646 w 506"/>
                <a:gd name="T103" fmla="*/ 2147483646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solidFill>
              <a:srgbClr val="C00000"/>
            </a:solidFill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21" name="Freeform 14"/>
            <p:cNvSpPr/>
            <p:nvPr/>
          </p:nvSpPr>
          <p:spPr bwMode="auto">
            <a:xfrm>
              <a:off x="3718649" y="4913505"/>
              <a:ext cx="764672" cy="583203"/>
            </a:xfrm>
            <a:custGeom>
              <a:avLst/>
              <a:gdLst>
                <a:gd name="T0" fmla="*/ 2147483646 w 662"/>
                <a:gd name="T1" fmla="*/ 2147483646 h 506"/>
                <a:gd name="T2" fmla="*/ 2147483646 w 662"/>
                <a:gd name="T3" fmla="*/ 2147483646 h 506"/>
                <a:gd name="T4" fmla="*/ 2147483646 w 662"/>
                <a:gd name="T5" fmla="*/ 2147483646 h 506"/>
                <a:gd name="T6" fmla="*/ 2147483646 w 662"/>
                <a:gd name="T7" fmla="*/ 2147483646 h 506"/>
                <a:gd name="T8" fmla="*/ 2147483646 w 662"/>
                <a:gd name="T9" fmla="*/ 2147483646 h 506"/>
                <a:gd name="T10" fmla="*/ 2147483646 w 662"/>
                <a:gd name="T11" fmla="*/ 2147483646 h 506"/>
                <a:gd name="T12" fmla="*/ 2147483646 w 662"/>
                <a:gd name="T13" fmla="*/ 2147483646 h 506"/>
                <a:gd name="T14" fmla="*/ 2147483646 w 662"/>
                <a:gd name="T15" fmla="*/ 2147483646 h 506"/>
                <a:gd name="T16" fmla="*/ 2147483646 w 662"/>
                <a:gd name="T17" fmla="*/ 2147483646 h 506"/>
                <a:gd name="T18" fmla="*/ 2147483646 w 662"/>
                <a:gd name="T19" fmla="*/ 2147483646 h 506"/>
                <a:gd name="T20" fmla="*/ 2147483646 w 662"/>
                <a:gd name="T21" fmla="*/ 2147483646 h 506"/>
                <a:gd name="T22" fmla="*/ 2147483646 w 662"/>
                <a:gd name="T23" fmla="*/ 2147483646 h 506"/>
                <a:gd name="T24" fmla="*/ 2147483646 w 662"/>
                <a:gd name="T25" fmla="*/ 2147483646 h 506"/>
                <a:gd name="T26" fmla="*/ 2147483646 w 662"/>
                <a:gd name="T27" fmla="*/ 2147483646 h 506"/>
                <a:gd name="T28" fmla="*/ 2147483646 w 662"/>
                <a:gd name="T29" fmla="*/ 2147483646 h 506"/>
                <a:gd name="T30" fmla="*/ 2147483646 w 662"/>
                <a:gd name="T31" fmla="*/ 2147483646 h 506"/>
                <a:gd name="T32" fmla="*/ 2147483646 w 662"/>
                <a:gd name="T33" fmla="*/ 2147483646 h 506"/>
                <a:gd name="T34" fmla="*/ 2147483646 w 662"/>
                <a:gd name="T35" fmla="*/ 2147483646 h 506"/>
                <a:gd name="T36" fmla="*/ 1811222124 w 662"/>
                <a:gd name="T37" fmla="*/ 2147483646 h 506"/>
                <a:gd name="T38" fmla="*/ 2147483646 w 662"/>
                <a:gd name="T39" fmla="*/ 2147483646 h 506"/>
                <a:gd name="T40" fmla="*/ 2147483646 w 662"/>
                <a:gd name="T41" fmla="*/ 2147483646 h 506"/>
                <a:gd name="T42" fmla="*/ 2147483646 w 662"/>
                <a:gd name="T43" fmla="*/ 2147483646 h 506"/>
                <a:gd name="T44" fmla="*/ 2147483646 w 662"/>
                <a:gd name="T45" fmla="*/ 2147483646 h 506"/>
                <a:gd name="T46" fmla="*/ 2147483646 w 662"/>
                <a:gd name="T47" fmla="*/ 2147483646 h 506"/>
                <a:gd name="T48" fmla="*/ 2147483646 w 662"/>
                <a:gd name="T49" fmla="*/ 2147483646 h 506"/>
                <a:gd name="T50" fmla="*/ 2147483646 w 662"/>
                <a:gd name="T51" fmla="*/ 2147483646 h 506"/>
                <a:gd name="T52" fmla="*/ 2147483646 w 662"/>
                <a:gd name="T53" fmla="*/ 2147483646 h 506"/>
                <a:gd name="T54" fmla="*/ 2147483646 w 662"/>
                <a:gd name="T55" fmla="*/ 2147483646 h 506"/>
                <a:gd name="T56" fmla="*/ 2147483646 w 662"/>
                <a:gd name="T57" fmla="*/ 2147483646 h 506"/>
                <a:gd name="T58" fmla="*/ 2147483646 w 662"/>
                <a:gd name="T59" fmla="*/ 2147483646 h 506"/>
                <a:gd name="T60" fmla="*/ 2147483646 w 662"/>
                <a:gd name="T61" fmla="*/ 2147483646 h 506"/>
                <a:gd name="T62" fmla="*/ 2147483646 w 662"/>
                <a:gd name="T63" fmla="*/ 2147483646 h 506"/>
                <a:gd name="T64" fmla="*/ 2147483646 w 662"/>
                <a:gd name="T65" fmla="*/ 2147483646 h 506"/>
                <a:gd name="T66" fmla="*/ 2147483646 w 662"/>
                <a:gd name="T67" fmla="*/ 2147483646 h 506"/>
                <a:gd name="T68" fmla="*/ 2147483646 w 662"/>
                <a:gd name="T69" fmla="*/ 2147483646 h 506"/>
                <a:gd name="T70" fmla="*/ 2147483646 w 662"/>
                <a:gd name="T71" fmla="*/ 2147483646 h 506"/>
                <a:gd name="T72" fmla="*/ 2147483646 w 662"/>
                <a:gd name="T73" fmla="*/ 2147483646 h 506"/>
                <a:gd name="T74" fmla="*/ 2147483646 w 662"/>
                <a:gd name="T75" fmla="*/ 2147483646 h 506"/>
                <a:gd name="T76" fmla="*/ 2147483646 w 662"/>
                <a:gd name="T77" fmla="*/ 2147483646 h 506"/>
                <a:gd name="T78" fmla="*/ 2147483646 w 662"/>
                <a:gd name="T79" fmla="*/ 2147483646 h 506"/>
                <a:gd name="T80" fmla="*/ 2147483646 w 662"/>
                <a:gd name="T81" fmla="*/ 2147483646 h 506"/>
                <a:gd name="T82" fmla="*/ 2147483646 w 662"/>
                <a:gd name="T83" fmla="*/ 2147483646 h 506"/>
                <a:gd name="T84" fmla="*/ 2147483646 w 662"/>
                <a:gd name="T85" fmla="*/ 2147483646 h 506"/>
                <a:gd name="T86" fmla="*/ 2147483646 w 662"/>
                <a:gd name="T87" fmla="*/ 2147483646 h 506"/>
                <a:gd name="T88" fmla="*/ 2147483646 w 662"/>
                <a:gd name="T89" fmla="*/ 2147483646 h 506"/>
                <a:gd name="T90" fmla="*/ 2147483646 w 662"/>
                <a:gd name="T91" fmla="*/ 2147483646 h 506"/>
                <a:gd name="T92" fmla="*/ 2147483646 w 662"/>
                <a:gd name="T93" fmla="*/ 2147483646 h 506"/>
                <a:gd name="T94" fmla="*/ 2147483646 w 662"/>
                <a:gd name="T95" fmla="*/ 2147483646 h 506"/>
                <a:gd name="T96" fmla="*/ 2147483646 w 662"/>
                <a:gd name="T97" fmla="*/ 2147483646 h 506"/>
                <a:gd name="T98" fmla="*/ 2147483646 w 662"/>
                <a:gd name="T99" fmla="*/ 2147483646 h 506"/>
                <a:gd name="T100" fmla="*/ 2147483646 w 662"/>
                <a:gd name="T101" fmla="*/ 2147483646 h 506"/>
                <a:gd name="T102" fmla="*/ 2147483646 w 662"/>
                <a:gd name="T103" fmla="*/ 2147483646 h 506"/>
                <a:gd name="T104" fmla="*/ 2147483646 w 662"/>
                <a:gd name="T105" fmla="*/ 2147483646 h 506"/>
                <a:gd name="T106" fmla="*/ 2147483646 w 662"/>
                <a:gd name="T107" fmla="*/ 2147483646 h 506"/>
                <a:gd name="T108" fmla="*/ 2147483646 w 662"/>
                <a:gd name="T109" fmla="*/ 2147483646 h 506"/>
                <a:gd name="T110" fmla="*/ 2147483646 w 662"/>
                <a:gd name="T111" fmla="*/ 2147483646 h 506"/>
                <a:gd name="T112" fmla="*/ 2147483646 w 662"/>
                <a:gd name="T113" fmla="*/ 2147483646 h 506"/>
                <a:gd name="T114" fmla="*/ 2147483646 w 662"/>
                <a:gd name="T115" fmla="*/ 0 h 506"/>
                <a:gd name="T116" fmla="*/ 2147483646 w 662"/>
                <a:gd name="T117" fmla="*/ 2147483646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22" name="Freeform 15"/>
            <p:cNvSpPr/>
            <p:nvPr/>
          </p:nvSpPr>
          <p:spPr bwMode="auto">
            <a:xfrm>
              <a:off x="3825477" y="4274581"/>
              <a:ext cx="432940" cy="440187"/>
            </a:xfrm>
            <a:custGeom>
              <a:avLst/>
              <a:gdLst>
                <a:gd name="T0" fmla="*/ 2147483646 w 374"/>
                <a:gd name="T1" fmla="*/ 2147483646 h 381"/>
                <a:gd name="T2" fmla="*/ 2147483646 w 374"/>
                <a:gd name="T3" fmla="*/ 2147483646 h 381"/>
                <a:gd name="T4" fmla="*/ 2147483646 w 374"/>
                <a:gd name="T5" fmla="*/ 2147483646 h 381"/>
                <a:gd name="T6" fmla="*/ 2147483646 w 374"/>
                <a:gd name="T7" fmla="*/ 2147483646 h 381"/>
                <a:gd name="T8" fmla="*/ 2147483646 w 374"/>
                <a:gd name="T9" fmla="*/ 2147483646 h 381"/>
                <a:gd name="T10" fmla="*/ 2147483646 w 374"/>
                <a:gd name="T11" fmla="*/ 2147483646 h 381"/>
                <a:gd name="T12" fmla="*/ 2147483646 w 374"/>
                <a:gd name="T13" fmla="*/ 2147483646 h 381"/>
                <a:gd name="T14" fmla="*/ 2147483646 w 374"/>
                <a:gd name="T15" fmla="*/ 2147483646 h 381"/>
                <a:gd name="T16" fmla="*/ 2147483646 w 374"/>
                <a:gd name="T17" fmla="*/ 2147483646 h 381"/>
                <a:gd name="T18" fmla="*/ 2147483646 w 374"/>
                <a:gd name="T19" fmla="*/ 2147483646 h 381"/>
                <a:gd name="T20" fmla="*/ 2147483646 w 374"/>
                <a:gd name="T21" fmla="*/ 2147483646 h 381"/>
                <a:gd name="T22" fmla="*/ 2147483646 w 374"/>
                <a:gd name="T23" fmla="*/ 2147483646 h 381"/>
                <a:gd name="T24" fmla="*/ 2147483646 w 374"/>
                <a:gd name="T25" fmla="*/ 2147483646 h 381"/>
                <a:gd name="T26" fmla="*/ 2147483646 w 374"/>
                <a:gd name="T27" fmla="*/ 2147483646 h 381"/>
                <a:gd name="T28" fmla="*/ 0 w 374"/>
                <a:gd name="T29" fmla="*/ 2147483646 h 381"/>
                <a:gd name="T30" fmla="*/ 2147483646 w 374"/>
                <a:gd name="T31" fmla="*/ 2147483646 h 381"/>
                <a:gd name="T32" fmla="*/ 2147483646 w 374"/>
                <a:gd name="T33" fmla="*/ 2147483646 h 381"/>
                <a:gd name="T34" fmla="*/ 2147483646 w 374"/>
                <a:gd name="T35" fmla="*/ 2147483646 h 381"/>
                <a:gd name="T36" fmla="*/ 2147483646 w 374"/>
                <a:gd name="T37" fmla="*/ 2147483646 h 381"/>
                <a:gd name="T38" fmla="*/ 2147483646 w 374"/>
                <a:gd name="T39" fmla="*/ 2147483646 h 381"/>
                <a:gd name="T40" fmla="*/ 2147483646 w 374"/>
                <a:gd name="T41" fmla="*/ 2147483646 h 381"/>
                <a:gd name="T42" fmla="*/ 2147483646 w 374"/>
                <a:gd name="T43" fmla="*/ 2147483646 h 381"/>
                <a:gd name="T44" fmla="*/ 2147483646 w 374"/>
                <a:gd name="T45" fmla="*/ 2147483646 h 381"/>
                <a:gd name="T46" fmla="*/ 2147483646 w 374"/>
                <a:gd name="T47" fmla="*/ 2147483646 h 381"/>
                <a:gd name="T48" fmla="*/ 2147483646 w 374"/>
                <a:gd name="T49" fmla="*/ 2147483646 h 381"/>
                <a:gd name="T50" fmla="*/ 2147483646 w 374"/>
                <a:gd name="T51" fmla="*/ 2147483646 h 381"/>
                <a:gd name="T52" fmla="*/ 2147483646 w 374"/>
                <a:gd name="T53" fmla="*/ 2147483646 h 381"/>
                <a:gd name="T54" fmla="*/ 2147483646 w 374"/>
                <a:gd name="T55" fmla="*/ 2147483646 h 381"/>
                <a:gd name="T56" fmla="*/ 2147483646 w 374"/>
                <a:gd name="T57" fmla="*/ 2147483646 h 381"/>
                <a:gd name="T58" fmla="*/ 2147483646 w 374"/>
                <a:gd name="T59" fmla="*/ 2147483646 h 381"/>
                <a:gd name="T60" fmla="*/ 2147483646 w 374"/>
                <a:gd name="T61" fmla="*/ 2147483646 h 381"/>
                <a:gd name="T62" fmla="*/ 2147483646 w 374"/>
                <a:gd name="T63" fmla="*/ 2147483646 h 381"/>
                <a:gd name="T64" fmla="*/ 2147483646 w 374"/>
                <a:gd name="T65" fmla="*/ 2147483646 h 381"/>
                <a:gd name="T66" fmla="*/ 2147483646 w 374"/>
                <a:gd name="T67" fmla="*/ 2147483646 h 381"/>
                <a:gd name="T68" fmla="*/ 2147483646 w 374"/>
                <a:gd name="T69" fmla="*/ 2147483646 h 381"/>
                <a:gd name="T70" fmla="*/ 2147483646 w 374"/>
                <a:gd name="T71" fmla="*/ 2147483646 h 381"/>
                <a:gd name="T72" fmla="*/ 2147483646 w 374"/>
                <a:gd name="T73" fmla="*/ 2147483646 h 381"/>
                <a:gd name="T74" fmla="*/ 2147483646 w 374"/>
                <a:gd name="T75" fmla="*/ 2147483646 h 381"/>
                <a:gd name="T76" fmla="*/ 2147483646 w 374"/>
                <a:gd name="T77" fmla="*/ 2147483646 h 381"/>
                <a:gd name="T78" fmla="*/ 2147483646 w 374"/>
                <a:gd name="T79" fmla="*/ 2147483646 h 381"/>
                <a:gd name="T80" fmla="*/ 2147483646 w 374"/>
                <a:gd name="T81" fmla="*/ 2147483646 h 381"/>
                <a:gd name="T82" fmla="*/ 2147483646 w 374"/>
                <a:gd name="T83" fmla="*/ 2147483646 h 381"/>
                <a:gd name="T84" fmla="*/ 2147483646 w 374"/>
                <a:gd name="T85" fmla="*/ 2147483646 h 381"/>
                <a:gd name="T86" fmla="*/ 2147483646 w 374"/>
                <a:gd name="T87" fmla="*/ 2147483646 h 381"/>
                <a:gd name="T88" fmla="*/ 2147483646 w 374"/>
                <a:gd name="T89" fmla="*/ 2147483646 h 381"/>
                <a:gd name="T90" fmla="*/ 2147483646 w 374"/>
                <a:gd name="T91" fmla="*/ 2147483646 h 381"/>
                <a:gd name="T92" fmla="*/ 2147483646 w 374"/>
                <a:gd name="T93" fmla="*/ 2147483646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23" name="Freeform 16"/>
            <p:cNvSpPr/>
            <p:nvPr/>
          </p:nvSpPr>
          <p:spPr bwMode="auto">
            <a:xfrm>
              <a:off x="3825477" y="3423922"/>
              <a:ext cx="492913" cy="878518"/>
            </a:xfrm>
            <a:custGeom>
              <a:avLst/>
              <a:gdLst>
                <a:gd name="T0" fmla="*/ 2147483646 w 425"/>
                <a:gd name="T1" fmla="*/ 2147483646 h 763"/>
                <a:gd name="T2" fmla="*/ 2147483646 w 425"/>
                <a:gd name="T3" fmla="*/ 2147483646 h 763"/>
                <a:gd name="T4" fmla="*/ 2147483646 w 425"/>
                <a:gd name="T5" fmla="*/ 2147483646 h 763"/>
                <a:gd name="T6" fmla="*/ 2147483646 w 425"/>
                <a:gd name="T7" fmla="*/ 2147483646 h 763"/>
                <a:gd name="T8" fmla="*/ 2147483646 w 425"/>
                <a:gd name="T9" fmla="*/ 2147483646 h 763"/>
                <a:gd name="T10" fmla="*/ 2147483646 w 425"/>
                <a:gd name="T11" fmla="*/ 2147483646 h 763"/>
                <a:gd name="T12" fmla="*/ 2147483646 w 425"/>
                <a:gd name="T13" fmla="*/ 2147483646 h 763"/>
                <a:gd name="T14" fmla="*/ 2147483646 w 425"/>
                <a:gd name="T15" fmla="*/ 2147483646 h 763"/>
                <a:gd name="T16" fmla="*/ 2147483646 w 425"/>
                <a:gd name="T17" fmla="*/ 2147483646 h 763"/>
                <a:gd name="T18" fmla="*/ 2147483646 w 425"/>
                <a:gd name="T19" fmla="*/ 2147483646 h 763"/>
                <a:gd name="T20" fmla="*/ 2147483646 w 425"/>
                <a:gd name="T21" fmla="*/ 2147483646 h 763"/>
                <a:gd name="T22" fmla="*/ 2147483646 w 425"/>
                <a:gd name="T23" fmla="*/ 2147483646 h 763"/>
                <a:gd name="T24" fmla="*/ 2147483646 w 425"/>
                <a:gd name="T25" fmla="*/ 2147483646 h 763"/>
                <a:gd name="T26" fmla="*/ 2147483646 w 425"/>
                <a:gd name="T27" fmla="*/ 2147483646 h 763"/>
                <a:gd name="T28" fmla="*/ 2147483646 w 425"/>
                <a:gd name="T29" fmla="*/ 2147483646 h 763"/>
                <a:gd name="T30" fmla="*/ 2147483646 w 425"/>
                <a:gd name="T31" fmla="*/ 2147483646 h 763"/>
                <a:gd name="T32" fmla="*/ 2147483646 w 425"/>
                <a:gd name="T33" fmla="*/ 2147483646 h 763"/>
                <a:gd name="T34" fmla="*/ 2147483646 w 425"/>
                <a:gd name="T35" fmla="*/ 2147483646 h 763"/>
                <a:gd name="T36" fmla="*/ 2147483646 w 425"/>
                <a:gd name="T37" fmla="*/ 2147483646 h 763"/>
                <a:gd name="T38" fmla="*/ 2147483646 w 425"/>
                <a:gd name="T39" fmla="*/ 2147483646 h 763"/>
                <a:gd name="T40" fmla="*/ 2147483646 w 425"/>
                <a:gd name="T41" fmla="*/ 2147483646 h 763"/>
                <a:gd name="T42" fmla="*/ 2147483646 w 425"/>
                <a:gd name="T43" fmla="*/ 2147483646 h 763"/>
                <a:gd name="T44" fmla="*/ 2147483646 w 425"/>
                <a:gd name="T45" fmla="*/ 2147483646 h 763"/>
                <a:gd name="T46" fmla="*/ 2147483646 w 425"/>
                <a:gd name="T47" fmla="*/ 2147483646 h 763"/>
                <a:gd name="T48" fmla="*/ 2147483646 w 425"/>
                <a:gd name="T49" fmla="*/ 2147483646 h 763"/>
                <a:gd name="T50" fmla="*/ 2147483646 w 425"/>
                <a:gd name="T51" fmla="*/ 2147483646 h 763"/>
                <a:gd name="T52" fmla="*/ 2147483646 w 425"/>
                <a:gd name="T53" fmla="*/ 2147483646 h 763"/>
                <a:gd name="T54" fmla="*/ 2147483646 w 425"/>
                <a:gd name="T55" fmla="*/ 2147483646 h 763"/>
                <a:gd name="T56" fmla="*/ 2147483646 w 425"/>
                <a:gd name="T57" fmla="*/ 2147483646 h 763"/>
                <a:gd name="T58" fmla="*/ 2147483646 w 425"/>
                <a:gd name="T59" fmla="*/ 2147483646 h 763"/>
                <a:gd name="T60" fmla="*/ 2147483646 w 425"/>
                <a:gd name="T61" fmla="*/ 2147483646 h 763"/>
                <a:gd name="T62" fmla="*/ 2147483646 w 425"/>
                <a:gd name="T63" fmla="*/ 2147483646 h 763"/>
                <a:gd name="T64" fmla="*/ 2147483646 w 425"/>
                <a:gd name="T65" fmla="*/ 2147483646 h 763"/>
                <a:gd name="T66" fmla="*/ 2147483646 w 425"/>
                <a:gd name="T67" fmla="*/ 2147483646 h 763"/>
                <a:gd name="T68" fmla="*/ 2147483646 w 425"/>
                <a:gd name="T69" fmla="*/ 2147483646 h 763"/>
                <a:gd name="T70" fmla="*/ 2147483646 w 425"/>
                <a:gd name="T71" fmla="*/ 2147483646 h 763"/>
                <a:gd name="T72" fmla="*/ 2147483646 w 425"/>
                <a:gd name="T73" fmla="*/ 2147483646 h 763"/>
                <a:gd name="T74" fmla="*/ 2147483646 w 425"/>
                <a:gd name="T75" fmla="*/ 2147483646 h 763"/>
                <a:gd name="T76" fmla="*/ 2147483646 w 425"/>
                <a:gd name="T77" fmla="*/ 2147483646 h 763"/>
                <a:gd name="T78" fmla="*/ 2147483646 w 425"/>
                <a:gd name="T79" fmla="*/ 2147483646 h 763"/>
                <a:gd name="T80" fmla="*/ 2147483646 w 425"/>
                <a:gd name="T81" fmla="*/ 2147483646 h 763"/>
                <a:gd name="T82" fmla="*/ 2147483646 w 425"/>
                <a:gd name="T83" fmla="*/ 2147483646 h 763"/>
                <a:gd name="T84" fmla="*/ 2147483646 w 425"/>
                <a:gd name="T85" fmla="*/ 2147483646 h 763"/>
                <a:gd name="T86" fmla="*/ 2147483646 w 425"/>
                <a:gd name="T87" fmla="*/ 2147483646 h 763"/>
                <a:gd name="T88" fmla="*/ 2147483646 w 425"/>
                <a:gd name="T89" fmla="*/ 2147483646 h 763"/>
                <a:gd name="T90" fmla="*/ 2147483646 w 425"/>
                <a:gd name="T91" fmla="*/ 2147483646 h 763"/>
                <a:gd name="T92" fmla="*/ 2147483646 w 425"/>
                <a:gd name="T93" fmla="*/ 2147483646 h 763"/>
                <a:gd name="T94" fmla="*/ 2147483646 w 425"/>
                <a:gd name="T95" fmla="*/ 2147483646 h 763"/>
                <a:gd name="T96" fmla="*/ 2147483646 w 425"/>
                <a:gd name="T97" fmla="*/ 2147483646 h 763"/>
                <a:gd name="T98" fmla="*/ 2147483646 w 425"/>
                <a:gd name="T99" fmla="*/ 2147483646 h 763"/>
                <a:gd name="T100" fmla="*/ 2147483646 w 425"/>
                <a:gd name="T101" fmla="*/ 2147483646 h 763"/>
                <a:gd name="T102" fmla="*/ 2147483646 w 425"/>
                <a:gd name="T103" fmla="*/ 0 h 763"/>
                <a:gd name="T104" fmla="*/ 2147483646 w 425"/>
                <a:gd name="T105" fmla="*/ 2147483646 h 763"/>
                <a:gd name="T106" fmla="*/ 2147483646 w 425"/>
                <a:gd name="T107" fmla="*/ 2147483646 h 763"/>
                <a:gd name="T108" fmla="*/ 2147483646 w 425"/>
                <a:gd name="T109" fmla="*/ 2147483646 h 763"/>
                <a:gd name="T110" fmla="*/ 2147483646 w 425"/>
                <a:gd name="T111" fmla="*/ 2147483646 h 763"/>
                <a:gd name="T112" fmla="*/ 2147483646 w 425"/>
                <a:gd name="T113" fmla="*/ 2147483646 h 763"/>
                <a:gd name="T114" fmla="*/ 2147483646 w 425"/>
                <a:gd name="T115" fmla="*/ 2147483646 h 763"/>
                <a:gd name="T116" fmla="*/ 2147483646 w 425"/>
                <a:gd name="T117" fmla="*/ 2147483646 h 763"/>
                <a:gd name="T118" fmla="*/ 2147483646 w 425"/>
                <a:gd name="T119" fmla="*/ 2147483646 h 763"/>
                <a:gd name="T120" fmla="*/ 2147483646 w 425"/>
                <a:gd name="T121" fmla="*/ 2147483646 h 763"/>
                <a:gd name="T122" fmla="*/ 2147483646 w 425"/>
                <a:gd name="T123" fmla="*/ 2147483646 h 763"/>
                <a:gd name="T124" fmla="*/ 2147483646 w 425"/>
                <a:gd name="T125" fmla="*/ 2147483646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solidFill>
              <a:srgbClr val="C00000"/>
            </a:solidFill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24" name="Freeform 17"/>
            <p:cNvSpPr/>
            <p:nvPr/>
          </p:nvSpPr>
          <p:spPr bwMode="auto">
            <a:xfrm>
              <a:off x="4252794" y="3264192"/>
              <a:ext cx="331733" cy="718788"/>
            </a:xfrm>
            <a:custGeom>
              <a:avLst/>
              <a:gdLst>
                <a:gd name="T0" fmla="*/ 2147483646 w 286"/>
                <a:gd name="T1" fmla="*/ 2147483646 h 625"/>
                <a:gd name="T2" fmla="*/ 2147483646 w 286"/>
                <a:gd name="T3" fmla="*/ 2147483646 h 625"/>
                <a:gd name="T4" fmla="*/ 2147483646 w 286"/>
                <a:gd name="T5" fmla="*/ 2147483646 h 625"/>
                <a:gd name="T6" fmla="*/ 2147483646 w 286"/>
                <a:gd name="T7" fmla="*/ 2147483646 h 625"/>
                <a:gd name="T8" fmla="*/ 2147483646 w 286"/>
                <a:gd name="T9" fmla="*/ 2147483646 h 625"/>
                <a:gd name="T10" fmla="*/ 2147483646 w 286"/>
                <a:gd name="T11" fmla="*/ 2147483646 h 625"/>
                <a:gd name="T12" fmla="*/ 2147483646 w 286"/>
                <a:gd name="T13" fmla="*/ 2147483646 h 625"/>
                <a:gd name="T14" fmla="*/ 2147483646 w 286"/>
                <a:gd name="T15" fmla="*/ 2147483646 h 625"/>
                <a:gd name="T16" fmla="*/ 2147483646 w 286"/>
                <a:gd name="T17" fmla="*/ 2147483646 h 625"/>
                <a:gd name="T18" fmla="*/ 2147483646 w 286"/>
                <a:gd name="T19" fmla="*/ 2147483646 h 625"/>
                <a:gd name="T20" fmla="*/ 2147483646 w 286"/>
                <a:gd name="T21" fmla="*/ 2147483646 h 625"/>
                <a:gd name="T22" fmla="*/ 2147483646 w 286"/>
                <a:gd name="T23" fmla="*/ 2147483646 h 625"/>
                <a:gd name="T24" fmla="*/ 2147483646 w 286"/>
                <a:gd name="T25" fmla="*/ 2147483646 h 625"/>
                <a:gd name="T26" fmla="*/ 2147483646 w 286"/>
                <a:gd name="T27" fmla="*/ 2147483646 h 625"/>
                <a:gd name="T28" fmla="*/ 2147483646 w 286"/>
                <a:gd name="T29" fmla="*/ 2147483646 h 625"/>
                <a:gd name="T30" fmla="*/ 2147483646 w 286"/>
                <a:gd name="T31" fmla="*/ 2147483646 h 625"/>
                <a:gd name="T32" fmla="*/ 2147483646 w 286"/>
                <a:gd name="T33" fmla="*/ 2147483646 h 625"/>
                <a:gd name="T34" fmla="*/ 2147483646 w 286"/>
                <a:gd name="T35" fmla="*/ 2147483646 h 625"/>
                <a:gd name="T36" fmla="*/ 2147483646 w 286"/>
                <a:gd name="T37" fmla="*/ 2147483646 h 625"/>
                <a:gd name="T38" fmla="*/ 2147483646 w 286"/>
                <a:gd name="T39" fmla="*/ 2147483646 h 625"/>
                <a:gd name="T40" fmla="*/ 2147483646 w 286"/>
                <a:gd name="T41" fmla="*/ 2147483646 h 625"/>
                <a:gd name="T42" fmla="*/ 2147483646 w 286"/>
                <a:gd name="T43" fmla="*/ 2147483646 h 625"/>
                <a:gd name="T44" fmla="*/ 2147483646 w 286"/>
                <a:gd name="T45" fmla="*/ 2147483646 h 625"/>
                <a:gd name="T46" fmla="*/ 2147483646 w 286"/>
                <a:gd name="T47" fmla="*/ 2147483646 h 625"/>
                <a:gd name="T48" fmla="*/ 2147483646 w 286"/>
                <a:gd name="T49" fmla="*/ 2147483646 h 625"/>
                <a:gd name="T50" fmla="*/ 2147483646 w 286"/>
                <a:gd name="T51" fmla="*/ 2147483646 h 625"/>
                <a:gd name="T52" fmla="*/ 2147483646 w 286"/>
                <a:gd name="T53" fmla="*/ 2147483646 h 625"/>
                <a:gd name="T54" fmla="*/ 2147483646 w 286"/>
                <a:gd name="T55" fmla="*/ 2147483646 h 625"/>
                <a:gd name="T56" fmla="*/ 2147483646 w 286"/>
                <a:gd name="T57" fmla="*/ 2147483646 h 625"/>
                <a:gd name="T58" fmla="*/ 2147483646 w 286"/>
                <a:gd name="T59" fmla="*/ 2147483646 h 625"/>
                <a:gd name="T60" fmla="*/ 2147483646 w 286"/>
                <a:gd name="T61" fmla="*/ 2147483646 h 625"/>
                <a:gd name="T62" fmla="*/ 2147483646 w 286"/>
                <a:gd name="T63" fmla="*/ 2147483646 h 625"/>
                <a:gd name="T64" fmla="*/ 2147483646 w 286"/>
                <a:gd name="T65" fmla="*/ 2147483646 h 625"/>
                <a:gd name="T66" fmla="*/ 2147483646 w 286"/>
                <a:gd name="T67" fmla="*/ 2147483646 h 625"/>
                <a:gd name="T68" fmla="*/ 2147483646 w 286"/>
                <a:gd name="T69" fmla="*/ 2147483646 h 625"/>
                <a:gd name="T70" fmla="*/ 2147483646 w 286"/>
                <a:gd name="T71" fmla="*/ 2147483646 h 625"/>
                <a:gd name="T72" fmla="*/ 2147483646 w 286"/>
                <a:gd name="T73" fmla="*/ 2147483646 h 625"/>
                <a:gd name="T74" fmla="*/ 2147483646 w 286"/>
                <a:gd name="T75" fmla="*/ 2147483646 h 625"/>
                <a:gd name="T76" fmla="*/ 2147483646 w 286"/>
                <a:gd name="T77" fmla="*/ 2147483646 h 625"/>
                <a:gd name="T78" fmla="*/ 2147483646 w 286"/>
                <a:gd name="T79" fmla="*/ 2147483646 h 625"/>
                <a:gd name="T80" fmla="*/ 2147483646 w 286"/>
                <a:gd name="T81" fmla="*/ 2147483646 h 625"/>
                <a:gd name="T82" fmla="*/ 2147483646 w 286"/>
                <a:gd name="T83" fmla="*/ 2147483646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25" name="Freeform 18"/>
            <p:cNvSpPr/>
            <p:nvPr/>
          </p:nvSpPr>
          <p:spPr bwMode="auto">
            <a:xfrm>
              <a:off x="4168456" y="4488174"/>
              <a:ext cx="528523" cy="609207"/>
            </a:xfrm>
            <a:custGeom>
              <a:avLst/>
              <a:gdLst>
                <a:gd name="T0" fmla="*/ 2147483646 w 457"/>
                <a:gd name="T1" fmla="*/ 2147483646 h 529"/>
                <a:gd name="T2" fmla="*/ 2147483646 w 457"/>
                <a:gd name="T3" fmla="*/ 2147483646 h 529"/>
                <a:gd name="T4" fmla="*/ 2147483646 w 457"/>
                <a:gd name="T5" fmla="*/ 2147483646 h 529"/>
                <a:gd name="T6" fmla="*/ 2147483646 w 457"/>
                <a:gd name="T7" fmla="*/ 2147483646 h 529"/>
                <a:gd name="T8" fmla="*/ 2147483646 w 457"/>
                <a:gd name="T9" fmla="*/ 2147483646 h 529"/>
                <a:gd name="T10" fmla="*/ 2147483646 w 457"/>
                <a:gd name="T11" fmla="*/ 2147483646 h 529"/>
                <a:gd name="T12" fmla="*/ 2147483646 w 457"/>
                <a:gd name="T13" fmla="*/ 2147483646 h 529"/>
                <a:gd name="T14" fmla="*/ 2147483646 w 457"/>
                <a:gd name="T15" fmla="*/ 2147483646 h 529"/>
                <a:gd name="T16" fmla="*/ 2147483646 w 457"/>
                <a:gd name="T17" fmla="*/ 2147483646 h 529"/>
                <a:gd name="T18" fmla="*/ 2147483646 w 457"/>
                <a:gd name="T19" fmla="*/ 2147483646 h 529"/>
                <a:gd name="T20" fmla="*/ 2147483646 w 457"/>
                <a:gd name="T21" fmla="*/ 2147483646 h 529"/>
                <a:gd name="T22" fmla="*/ 2147483646 w 457"/>
                <a:gd name="T23" fmla="*/ 2147483646 h 529"/>
                <a:gd name="T24" fmla="*/ 2147483646 w 457"/>
                <a:gd name="T25" fmla="*/ 2147483646 h 529"/>
                <a:gd name="T26" fmla="*/ 2147483646 w 457"/>
                <a:gd name="T27" fmla="*/ 895910898 h 529"/>
                <a:gd name="T28" fmla="*/ 2147483646 w 457"/>
                <a:gd name="T29" fmla="*/ 2147483646 h 529"/>
                <a:gd name="T30" fmla="*/ 2147483646 w 457"/>
                <a:gd name="T31" fmla="*/ 2147483646 h 529"/>
                <a:gd name="T32" fmla="*/ 2147483646 w 457"/>
                <a:gd name="T33" fmla="*/ 2147483646 h 529"/>
                <a:gd name="T34" fmla="*/ 2147483646 w 457"/>
                <a:gd name="T35" fmla="*/ 2147483646 h 529"/>
                <a:gd name="T36" fmla="*/ 2147483646 w 457"/>
                <a:gd name="T37" fmla="*/ 2147483646 h 529"/>
                <a:gd name="T38" fmla="*/ 1814727673 w 457"/>
                <a:gd name="T39" fmla="*/ 2147483646 h 529"/>
                <a:gd name="T40" fmla="*/ 2147483646 w 457"/>
                <a:gd name="T41" fmla="*/ 2147483646 h 529"/>
                <a:gd name="T42" fmla="*/ 2147483646 w 457"/>
                <a:gd name="T43" fmla="*/ 2147483646 h 529"/>
                <a:gd name="T44" fmla="*/ 2147483646 w 457"/>
                <a:gd name="T45" fmla="*/ 2147483646 h 529"/>
                <a:gd name="T46" fmla="*/ 2147483646 w 457"/>
                <a:gd name="T47" fmla="*/ 2147483646 h 529"/>
                <a:gd name="T48" fmla="*/ 2147483646 w 457"/>
                <a:gd name="T49" fmla="*/ 2147483646 h 529"/>
                <a:gd name="T50" fmla="*/ 2147483646 w 457"/>
                <a:gd name="T51" fmla="*/ 2147483646 h 529"/>
                <a:gd name="T52" fmla="*/ 2147483646 w 457"/>
                <a:gd name="T53" fmla="*/ 2147483646 h 529"/>
                <a:gd name="T54" fmla="*/ 2147483646 w 457"/>
                <a:gd name="T55" fmla="*/ 2147483646 h 529"/>
                <a:gd name="T56" fmla="*/ 2147483646 w 457"/>
                <a:gd name="T57" fmla="*/ 2147483646 h 529"/>
                <a:gd name="T58" fmla="*/ 2147483646 w 457"/>
                <a:gd name="T59" fmla="*/ 2147483646 h 529"/>
                <a:gd name="T60" fmla="*/ 2147483646 w 457"/>
                <a:gd name="T61" fmla="*/ 2147483646 h 529"/>
                <a:gd name="T62" fmla="*/ 2147483646 w 457"/>
                <a:gd name="T63" fmla="*/ 2147483646 h 529"/>
                <a:gd name="T64" fmla="*/ 2147483646 w 457"/>
                <a:gd name="T65" fmla="*/ 2147483646 h 529"/>
                <a:gd name="T66" fmla="*/ 2147483646 w 457"/>
                <a:gd name="T67" fmla="*/ 2147483646 h 529"/>
                <a:gd name="T68" fmla="*/ 2147483646 w 457"/>
                <a:gd name="T69" fmla="*/ 2147483646 h 529"/>
                <a:gd name="T70" fmla="*/ 2147483646 w 457"/>
                <a:gd name="T71" fmla="*/ 2147483646 h 529"/>
                <a:gd name="T72" fmla="*/ 2147483646 w 457"/>
                <a:gd name="T73" fmla="*/ 2147483646 h 529"/>
                <a:gd name="T74" fmla="*/ 2147483646 w 457"/>
                <a:gd name="T75" fmla="*/ 2147483646 h 529"/>
                <a:gd name="T76" fmla="*/ 2147483646 w 457"/>
                <a:gd name="T77" fmla="*/ 2147483646 h 529"/>
                <a:gd name="T78" fmla="*/ 2147483646 w 457"/>
                <a:gd name="T79" fmla="*/ 2147483646 h 529"/>
                <a:gd name="T80" fmla="*/ 2147483646 w 457"/>
                <a:gd name="T81" fmla="*/ 2147483646 h 529"/>
                <a:gd name="T82" fmla="*/ 2147483646 w 457"/>
                <a:gd name="T83" fmla="*/ 2147483646 h 529"/>
                <a:gd name="T84" fmla="*/ 2147483646 w 457"/>
                <a:gd name="T85" fmla="*/ 2147483646 h 529"/>
                <a:gd name="T86" fmla="*/ 2147483646 w 457"/>
                <a:gd name="T87" fmla="*/ 2147483646 h 529"/>
                <a:gd name="T88" fmla="*/ 2147483646 w 457"/>
                <a:gd name="T89" fmla="*/ 2147483646 h 529"/>
                <a:gd name="T90" fmla="*/ 2147483646 w 457"/>
                <a:gd name="T91" fmla="*/ 2147483646 h 529"/>
                <a:gd name="T92" fmla="*/ 2147483646 w 457"/>
                <a:gd name="T93" fmla="*/ 2147483646 h 529"/>
                <a:gd name="T94" fmla="*/ 2147483646 w 457"/>
                <a:gd name="T95" fmla="*/ 2147483646 h 529"/>
                <a:gd name="T96" fmla="*/ 2147483646 w 457"/>
                <a:gd name="T97" fmla="*/ 2147483646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26" name="Freeform 19"/>
            <p:cNvSpPr/>
            <p:nvPr/>
          </p:nvSpPr>
          <p:spPr bwMode="auto">
            <a:xfrm>
              <a:off x="4106607" y="4140852"/>
              <a:ext cx="745929" cy="462477"/>
            </a:xfrm>
            <a:custGeom>
              <a:avLst/>
              <a:gdLst>
                <a:gd name="T0" fmla="*/ 2147483646 w 645"/>
                <a:gd name="T1" fmla="*/ 2147483646 h 402"/>
                <a:gd name="T2" fmla="*/ 2147483646 w 645"/>
                <a:gd name="T3" fmla="*/ 2147483646 h 402"/>
                <a:gd name="T4" fmla="*/ 2147483646 w 645"/>
                <a:gd name="T5" fmla="*/ 2147483646 h 402"/>
                <a:gd name="T6" fmla="*/ 2147483646 w 645"/>
                <a:gd name="T7" fmla="*/ 2147483646 h 402"/>
                <a:gd name="T8" fmla="*/ 2147483646 w 645"/>
                <a:gd name="T9" fmla="*/ 2147483646 h 402"/>
                <a:gd name="T10" fmla="*/ 2147483646 w 645"/>
                <a:gd name="T11" fmla="*/ 2147483646 h 402"/>
                <a:gd name="T12" fmla="*/ 2147483646 w 645"/>
                <a:gd name="T13" fmla="*/ 2147483646 h 402"/>
                <a:gd name="T14" fmla="*/ 2147483646 w 645"/>
                <a:gd name="T15" fmla="*/ 2147483646 h 402"/>
                <a:gd name="T16" fmla="*/ 2147483646 w 645"/>
                <a:gd name="T17" fmla="*/ 2147483646 h 402"/>
                <a:gd name="T18" fmla="*/ 2147483646 w 645"/>
                <a:gd name="T19" fmla="*/ 2147483646 h 402"/>
                <a:gd name="T20" fmla="*/ 2147483646 w 645"/>
                <a:gd name="T21" fmla="*/ 2147483646 h 402"/>
                <a:gd name="T22" fmla="*/ 2147483646 w 645"/>
                <a:gd name="T23" fmla="*/ 2147483646 h 402"/>
                <a:gd name="T24" fmla="*/ 2147483646 w 645"/>
                <a:gd name="T25" fmla="*/ 2147483646 h 402"/>
                <a:gd name="T26" fmla="*/ 2147483646 w 645"/>
                <a:gd name="T27" fmla="*/ 2147483646 h 402"/>
                <a:gd name="T28" fmla="*/ 2147483646 w 645"/>
                <a:gd name="T29" fmla="*/ 2147483646 h 402"/>
                <a:gd name="T30" fmla="*/ 2147483646 w 645"/>
                <a:gd name="T31" fmla="*/ 2147483646 h 402"/>
                <a:gd name="T32" fmla="*/ 2147483646 w 645"/>
                <a:gd name="T33" fmla="*/ 2147483646 h 402"/>
                <a:gd name="T34" fmla="*/ 2147483646 w 645"/>
                <a:gd name="T35" fmla="*/ 2147483646 h 402"/>
                <a:gd name="T36" fmla="*/ 2147483646 w 645"/>
                <a:gd name="T37" fmla="*/ 2147483646 h 402"/>
                <a:gd name="T38" fmla="*/ 2147483646 w 645"/>
                <a:gd name="T39" fmla="*/ 2147483646 h 402"/>
                <a:gd name="T40" fmla="*/ 2147483646 w 645"/>
                <a:gd name="T41" fmla="*/ 2147483646 h 402"/>
                <a:gd name="T42" fmla="*/ 2147483646 w 645"/>
                <a:gd name="T43" fmla="*/ 2147483646 h 402"/>
                <a:gd name="T44" fmla="*/ 2147483646 w 645"/>
                <a:gd name="T45" fmla="*/ 2147483646 h 402"/>
                <a:gd name="T46" fmla="*/ 2147483646 w 645"/>
                <a:gd name="T47" fmla="*/ 2147483646 h 402"/>
                <a:gd name="T48" fmla="*/ 2147483646 w 645"/>
                <a:gd name="T49" fmla="*/ 2147483646 h 402"/>
                <a:gd name="T50" fmla="*/ 2147483646 w 645"/>
                <a:gd name="T51" fmla="*/ 2147483646 h 402"/>
                <a:gd name="T52" fmla="*/ 2147483646 w 645"/>
                <a:gd name="T53" fmla="*/ 2147483646 h 402"/>
                <a:gd name="T54" fmla="*/ 2147483646 w 645"/>
                <a:gd name="T55" fmla="*/ 2147483646 h 402"/>
                <a:gd name="T56" fmla="*/ 2147483646 w 645"/>
                <a:gd name="T57" fmla="*/ 2147483646 h 402"/>
                <a:gd name="T58" fmla="*/ 2147483646 w 645"/>
                <a:gd name="T59" fmla="*/ 2147483646 h 402"/>
                <a:gd name="T60" fmla="*/ 2147483646 w 645"/>
                <a:gd name="T61" fmla="*/ 2147483646 h 402"/>
                <a:gd name="T62" fmla="*/ 2147483646 w 645"/>
                <a:gd name="T63" fmla="*/ 2147483646 h 402"/>
                <a:gd name="T64" fmla="*/ 2147483646 w 645"/>
                <a:gd name="T65" fmla="*/ 2147483646 h 402"/>
                <a:gd name="T66" fmla="*/ 2147483646 w 645"/>
                <a:gd name="T67" fmla="*/ 2147483646 h 402"/>
                <a:gd name="T68" fmla="*/ 2147483646 w 645"/>
                <a:gd name="T69" fmla="*/ 2147483646 h 402"/>
                <a:gd name="T70" fmla="*/ 2147483646 w 645"/>
                <a:gd name="T71" fmla="*/ 2147483646 h 402"/>
                <a:gd name="T72" fmla="*/ 2147483646 w 645"/>
                <a:gd name="T73" fmla="*/ 2147483646 h 402"/>
                <a:gd name="T74" fmla="*/ 2147483646 w 645"/>
                <a:gd name="T75" fmla="*/ 2147483646 h 402"/>
                <a:gd name="T76" fmla="*/ 2147483646 w 645"/>
                <a:gd name="T77" fmla="*/ 2147483646 h 402"/>
                <a:gd name="T78" fmla="*/ 2147483646 w 645"/>
                <a:gd name="T79" fmla="*/ 2147483646 h 402"/>
                <a:gd name="T80" fmla="*/ 2147483646 w 645"/>
                <a:gd name="T81" fmla="*/ 2147483646 h 402"/>
                <a:gd name="T82" fmla="*/ 2147483646 w 645"/>
                <a:gd name="T83" fmla="*/ 2147483646 h 402"/>
                <a:gd name="T84" fmla="*/ 2147483646 w 645"/>
                <a:gd name="T85" fmla="*/ 2147483646 h 402"/>
                <a:gd name="T86" fmla="*/ 2147483646 w 645"/>
                <a:gd name="T87" fmla="*/ 2147483646 h 402"/>
                <a:gd name="T88" fmla="*/ 2147483646 w 645"/>
                <a:gd name="T89" fmla="*/ 2147483646 h 402"/>
                <a:gd name="T90" fmla="*/ 2147483646 w 645"/>
                <a:gd name="T91" fmla="*/ 0 h 402"/>
                <a:gd name="T92" fmla="*/ 2147483646 w 645"/>
                <a:gd name="T93" fmla="*/ 2147483646 h 402"/>
                <a:gd name="T94" fmla="*/ 2147483646 w 645"/>
                <a:gd name="T95" fmla="*/ 893168760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27" name="Freeform 20"/>
            <p:cNvSpPr/>
            <p:nvPr/>
          </p:nvSpPr>
          <p:spPr bwMode="auto">
            <a:xfrm>
              <a:off x="4271536" y="4993371"/>
              <a:ext cx="774043" cy="612921"/>
            </a:xfrm>
            <a:custGeom>
              <a:avLst/>
              <a:gdLst>
                <a:gd name="T0" fmla="*/ 2147483646 w 669"/>
                <a:gd name="T1" fmla="*/ 2147483646 h 532"/>
                <a:gd name="T2" fmla="*/ 2147483646 w 669"/>
                <a:gd name="T3" fmla="*/ 2147483646 h 532"/>
                <a:gd name="T4" fmla="*/ 2147483646 w 669"/>
                <a:gd name="T5" fmla="*/ 2147483646 h 532"/>
                <a:gd name="T6" fmla="*/ 2147483646 w 669"/>
                <a:gd name="T7" fmla="*/ 2147483646 h 532"/>
                <a:gd name="T8" fmla="*/ 2147483646 w 669"/>
                <a:gd name="T9" fmla="*/ 2147483646 h 532"/>
                <a:gd name="T10" fmla="*/ 2147483646 w 669"/>
                <a:gd name="T11" fmla="*/ 2147483646 h 532"/>
                <a:gd name="T12" fmla="*/ 2147483646 w 669"/>
                <a:gd name="T13" fmla="*/ 2147483646 h 532"/>
                <a:gd name="T14" fmla="*/ 2147483646 w 669"/>
                <a:gd name="T15" fmla="*/ 2147483646 h 532"/>
                <a:gd name="T16" fmla="*/ 2147483646 w 669"/>
                <a:gd name="T17" fmla="*/ 2147483646 h 532"/>
                <a:gd name="T18" fmla="*/ 2147483646 w 669"/>
                <a:gd name="T19" fmla="*/ 2147483646 h 532"/>
                <a:gd name="T20" fmla="*/ 2147483646 w 669"/>
                <a:gd name="T21" fmla="*/ 2147483646 h 532"/>
                <a:gd name="T22" fmla="*/ 2147483646 w 669"/>
                <a:gd name="T23" fmla="*/ 2147483646 h 532"/>
                <a:gd name="T24" fmla="*/ 2147483646 w 669"/>
                <a:gd name="T25" fmla="*/ 2147483646 h 532"/>
                <a:gd name="T26" fmla="*/ 2147483646 w 669"/>
                <a:gd name="T27" fmla="*/ 2147483646 h 532"/>
                <a:gd name="T28" fmla="*/ 2147483646 w 669"/>
                <a:gd name="T29" fmla="*/ 2147483646 h 532"/>
                <a:gd name="T30" fmla="*/ 2147483646 w 669"/>
                <a:gd name="T31" fmla="*/ 2147483646 h 532"/>
                <a:gd name="T32" fmla="*/ 2147483646 w 669"/>
                <a:gd name="T33" fmla="*/ 2147483646 h 532"/>
                <a:gd name="T34" fmla="*/ 2147483646 w 669"/>
                <a:gd name="T35" fmla="*/ 2147483646 h 532"/>
                <a:gd name="T36" fmla="*/ 2147483646 w 669"/>
                <a:gd name="T37" fmla="*/ 2147483646 h 532"/>
                <a:gd name="T38" fmla="*/ 2147483646 w 669"/>
                <a:gd name="T39" fmla="*/ 2147483646 h 532"/>
                <a:gd name="T40" fmla="*/ 2147483646 w 669"/>
                <a:gd name="T41" fmla="*/ 2147483646 h 532"/>
                <a:gd name="T42" fmla="*/ 2147483646 w 669"/>
                <a:gd name="T43" fmla="*/ 2147483646 h 532"/>
                <a:gd name="T44" fmla="*/ 2147483646 w 669"/>
                <a:gd name="T45" fmla="*/ 2147483646 h 532"/>
                <a:gd name="T46" fmla="*/ 2147483646 w 669"/>
                <a:gd name="T47" fmla="*/ 2147483646 h 532"/>
                <a:gd name="T48" fmla="*/ 2147483646 w 669"/>
                <a:gd name="T49" fmla="*/ 2147483646 h 532"/>
                <a:gd name="T50" fmla="*/ 2147483646 w 669"/>
                <a:gd name="T51" fmla="*/ 2147483646 h 532"/>
                <a:gd name="T52" fmla="*/ 2147483646 w 669"/>
                <a:gd name="T53" fmla="*/ 2147483646 h 532"/>
                <a:gd name="T54" fmla="*/ 2147483646 w 669"/>
                <a:gd name="T55" fmla="*/ 2147483646 h 532"/>
                <a:gd name="T56" fmla="*/ 2147483646 w 669"/>
                <a:gd name="T57" fmla="*/ 2147483646 h 532"/>
                <a:gd name="T58" fmla="*/ 2147483646 w 669"/>
                <a:gd name="T59" fmla="*/ 2147483646 h 532"/>
                <a:gd name="T60" fmla="*/ 2147483646 w 669"/>
                <a:gd name="T61" fmla="*/ 2147483646 h 532"/>
                <a:gd name="T62" fmla="*/ 2147483646 w 669"/>
                <a:gd name="T63" fmla="*/ 2147483646 h 532"/>
                <a:gd name="T64" fmla="*/ 2147483646 w 669"/>
                <a:gd name="T65" fmla="*/ 2147483646 h 532"/>
                <a:gd name="T66" fmla="*/ 2147483646 w 669"/>
                <a:gd name="T67" fmla="*/ 2147483646 h 532"/>
                <a:gd name="T68" fmla="*/ 2147483646 w 669"/>
                <a:gd name="T69" fmla="*/ 2147483646 h 532"/>
                <a:gd name="T70" fmla="*/ 2147483646 w 669"/>
                <a:gd name="T71" fmla="*/ 2147483646 h 532"/>
                <a:gd name="T72" fmla="*/ 2147483646 w 669"/>
                <a:gd name="T73" fmla="*/ 2147483646 h 532"/>
                <a:gd name="T74" fmla="*/ 2147483646 w 669"/>
                <a:gd name="T75" fmla="*/ 2147483646 h 532"/>
                <a:gd name="T76" fmla="*/ 2147483646 w 669"/>
                <a:gd name="T77" fmla="*/ 2147483646 h 532"/>
                <a:gd name="T78" fmla="*/ 2147483646 w 669"/>
                <a:gd name="T79" fmla="*/ 2147483646 h 532"/>
                <a:gd name="T80" fmla="*/ 2147483646 w 669"/>
                <a:gd name="T81" fmla="*/ 2147483646 h 532"/>
                <a:gd name="T82" fmla="*/ 2147483646 w 669"/>
                <a:gd name="T83" fmla="*/ 2147483646 h 532"/>
                <a:gd name="T84" fmla="*/ 2147483646 w 669"/>
                <a:gd name="T85" fmla="*/ 2147483646 h 532"/>
                <a:gd name="T86" fmla="*/ 2147483646 w 669"/>
                <a:gd name="T87" fmla="*/ 2147483646 h 532"/>
                <a:gd name="T88" fmla="*/ 2147483646 w 669"/>
                <a:gd name="T89" fmla="*/ 2147483646 h 532"/>
                <a:gd name="T90" fmla="*/ 2147483646 w 669"/>
                <a:gd name="T91" fmla="*/ 2147483646 h 532"/>
                <a:gd name="T92" fmla="*/ 2147483646 w 669"/>
                <a:gd name="T93" fmla="*/ 2147483646 h 532"/>
                <a:gd name="T94" fmla="*/ 2147483646 w 669"/>
                <a:gd name="T95" fmla="*/ 2147483646 h 532"/>
                <a:gd name="T96" fmla="*/ 2147483646 w 669"/>
                <a:gd name="T97" fmla="*/ 2147483646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solidFill>
              <a:srgbClr val="C00000"/>
            </a:solidFill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28" name="Freeform 21"/>
            <p:cNvSpPr/>
            <p:nvPr/>
          </p:nvSpPr>
          <p:spPr bwMode="auto">
            <a:xfrm>
              <a:off x="4637004" y="4465887"/>
              <a:ext cx="466675" cy="627779"/>
            </a:xfrm>
            <a:custGeom>
              <a:avLst/>
              <a:gdLst>
                <a:gd name="T0" fmla="*/ 2147483646 w 403"/>
                <a:gd name="T1" fmla="*/ 2147483646 h 545"/>
                <a:gd name="T2" fmla="*/ 2147483646 w 403"/>
                <a:gd name="T3" fmla="*/ 2147483646 h 545"/>
                <a:gd name="T4" fmla="*/ 2147483646 w 403"/>
                <a:gd name="T5" fmla="*/ 2147483646 h 545"/>
                <a:gd name="T6" fmla="*/ 2147483646 w 403"/>
                <a:gd name="T7" fmla="*/ 2147483646 h 545"/>
                <a:gd name="T8" fmla="*/ 2147483646 w 403"/>
                <a:gd name="T9" fmla="*/ 2147483646 h 545"/>
                <a:gd name="T10" fmla="*/ 2147483646 w 403"/>
                <a:gd name="T11" fmla="*/ 2147483646 h 545"/>
                <a:gd name="T12" fmla="*/ 2147483646 w 403"/>
                <a:gd name="T13" fmla="*/ 2147483646 h 545"/>
                <a:gd name="T14" fmla="*/ 2147483646 w 403"/>
                <a:gd name="T15" fmla="*/ 2147483646 h 545"/>
                <a:gd name="T16" fmla="*/ 2147483646 w 403"/>
                <a:gd name="T17" fmla="*/ 2147483646 h 545"/>
                <a:gd name="T18" fmla="*/ 2147483646 w 403"/>
                <a:gd name="T19" fmla="*/ 2147483646 h 545"/>
                <a:gd name="T20" fmla="*/ 2147483646 w 403"/>
                <a:gd name="T21" fmla="*/ 2147483646 h 545"/>
                <a:gd name="T22" fmla="*/ 2147483646 w 403"/>
                <a:gd name="T23" fmla="*/ 2147483646 h 545"/>
                <a:gd name="T24" fmla="*/ 2147483646 w 403"/>
                <a:gd name="T25" fmla="*/ 2147483646 h 545"/>
                <a:gd name="T26" fmla="*/ 2147483646 w 403"/>
                <a:gd name="T27" fmla="*/ 2147483646 h 545"/>
                <a:gd name="T28" fmla="*/ 0 w 403"/>
                <a:gd name="T29" fmla="*/ 2147483646 h 545"/>
                <a:gd name="T30" fmla="*/ 2147483646 w 403"/>
                <a:gd name="T31" fmla="*/ 2147483646 h 545"/>
                <a:gd name="T32" fmla="*/ 2147483646 w 403"/>
                <a:gd name="T33" fmla="*/ 2147483646 h 545"/>
                <a:gd name="T34" fmla="*/ 2147483646 w 403"/>
                <a:gd name="T35" fmla="*/ 2147483646 h 545"/>
                <a:gd name="T36" fmla="*/ 2147483646 w 403"/>
                <a:gd name="T37" fmla="*/ 2147483646 h 545"/>
                <a:gd name="T38" fmla="*/ 2147483646 w 403"/>
                <a:gd name="T39" fmla="*/ 2147483646 h 545"/>
                <a:gd name="T40" fmla="*/ 2147483646 w 403"/>
                <a:gd name="T41" fmla="*/ 2147483646 h 545"/>
                <a:gd name="T42" fmla="*/ 2147483646 w 403"/>
                <a:gd name="T43" fmla="*/ 2147483646 h 545"/>
                <a:gd name="T44" fmla="*/ 2147483646 w 403"/>
                <a:gd name="T45" fmla="*/ 2147483646 h 545"/>
                <a:gd name="T46" fmla="*/ 2147483646 w 403"/>
                <a:gd name="T47" fmla="*/ 2147483646 h 545"/>
                <a:gd name="T48" fmla="*/ 2147483646 w 403"/>
                <a:gd name="T49" fmla="*/ 2147483646 h 545"/>
                <a:gd name="T50" fmla="*/ 2147483646 w 403"/>
                <a:gd name="T51" fmla="*/ 2147483646 h 545"/>
                <a:gd name="T52" fmla="*/ 2147483646 w 403"/>
                <a:gd name="T53" fmla="*/ 2147483646 h 545"/>
                <a:gd name="T54" fmla="*/ 2147483646 w 403"/>
                <a:gd name="T55" fmla="*/ 2147483646 h 545"/>
                <a:gd name="T56" fmla="*/ 2147483646 w 403"/>
                <a:gd name="T57" fmla="*/ 2147483646 h 545"/>
                <a:gd name="T58" fmla="*/ 2147483646 w 403"/>
                <a:gd name="T59" fmla="*/ 2147483646 h 545"/>
                <a:gd name="T60" fmla="*/ 2147483646 w 403"/>
                <a:gd name="T61" fmla="*/ 2147483646 h 545"/>
                <a:gd name="T62" fmla="*/ 2147483646 w 403"/>
                <a:gd name="T63" fmla="*/ 2147483646 h 545"/>
                <a:gd name="T64" fmla="*/ 2147483646 w 403"/>
                <a:gd name="T65" fmla="*/ 2147483646 h 545"/>
                <a:gd name="T66" fmla="*/ 2147483646 w 403"/>
                <a:gd name="T67" fmla="*/ 2147483646 h 545"/>
                <a:gd name="T68" fmla="*/ 2147483646 w 403"/>
                <a:gd name="T69" fmla="*/ 2147483646 h 545"/>
                <a:gd name="T70" fmla="*/ 2147483646 w 403"/>
                <a:gd name="T71" fmla="*/ 2147483646 h 545"/>
                <a:gd name="T72" fmla="*/ 2147483646 w 403"/>
                <a:gd name="T73" fmla="*/ 2147483646 h 545"/>
                <a:gd name="T74" fmla="*/ 2147483646 w 403"/>
                <a:gd name="T75" fmla="*/ 2147483646 h 545"/>
                <a:gd name="T76" fmla="*/ 2147483646 w 403"/>
                <a:gd name="T77" fmla="*/ 2147483646 h 545"/>
                <a:gd name="T78" fmla="*/ 2147483646 w 403"/>
                <a:gd name="T79" fmla="*/ 2147483646 h 545"/>
                <a:gd name="T80" fmla="*/ 2147483646 w 403"/>
                <a:gd name="T81" fmla="*/ 2147483646 h 545"/>
                <a:gd name="T82" fmla="*/ 2147483646 w 403"/>
                <a:gd name="T83" fmla="*/ 2147483646 h 545"/>
                <a:gd name="T84" fmla="*/ 2147483646 w 403"/>
                <a:gd name="T85" fmla="*/ 2147483646 h 545"/>
                <a:gd name="T86" fmla="*/ 2147483646 w 403"/>
                <a:gd name="T87" fmla="*/ 2147483646 h 545"/>
                <a:gd name="T88" fmla="*/ 2147483646 w 403"/>
                <a:gd name="T89" fmla="*/ 2147483646 h 545"/>
                <a:gd name="T90" fmla="*/ 2147483646 w 403"/>
                <a:gd name="T91" fmla="*/ 2147483646 h 545"/>
                <a:gd name="T92" fmla="*/ 2147483646 w 403"/>
                <a:gd name="T93" fmla="*/ 2147483646 h 545"/>
                <a:gd name="T94" fmla="*/ 2147483646 w 403"/>
                <a:gd name="T95" fmla="*/ 2147483646 h 545"/>
                <a:gd name="T96" fmla="*/ 2147483646 w 403"/>
                <a:gd name="T97" fmla="*/ 2147483646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29" name="Freeform 22"/>
            <p:cNvSpPr/>
            <p:nvPr/>
          </p:nvSpPr>
          <p:spPr bwMode="auto">
            <a:xfrm>
              <a:off x="4878775" y="4631190"/>
              <a:ext cx="429191" cy="523769"/>
            </a:xfrm>
            <a:custGeom>
              <a:avLst/>
              <a:gdLst>
                <a:gd name="T0" fmla="*/ 2147483646 w 371"/>
                <a:gd name="T1" fmla="*/ 2147483646 h 456"/>
                <a:gd name="T2" fmla="*/ 2147483646 w 371"/>
                <a:gd name="T3" fmla="*/ 2147483646 h 456"/>
                <a:gd name="T4" fmla="*/ 2147483646 w 371"/>
                <a:gd name="T5" fmla="*/ 2147483646 h 456"/>
                <a:gd name="T6" fmla="*/ 2147483646 w 371"/>
                <a:gd name="T7" fmla="*/ 2147483646 h 456"/>
                <a:gd name="T8" fmla="*/ 2147483646 w 371"/>
                <a:gd name="T9" fmla="*/ 2147483646 h 456"/>
                <a:gd name="T10" fmla="*/ 2147483646 w 371"/>
                <a:gd name="T11" fmla="*/ 2147483646 h 456"/>
                <a:gd name="T12" fmla="*/ 2147483646 w 371"/>
                <a:gd name="T13" fmla="*/ 2147483646 h 456"/>
                <a:gd name="T14" fmla="*/ 2147483646 w 371"/>
                <a:gd name="T15" fmla="*/ 2147483646 h 456"/>
                <a:gd name="T16" fmla="*/ 2147483646 w 371"/>
                <a:gd name="T17" fmla="*/ 2147483646 h 456"/>
                <a:gd name="T18" fmla="*/ 2147483646 w 371"/>
                <a:gd name="T19" fmla="*/ 2147483646 h 456"/>
                <a:gd name="T20" fmla="*/ 2147483646 w 371"/>
                <a:gd name="T21" fmla="*/ 2147483646 h 456"/>
                <a:gd name="T22" fmla="*/ 2147483646 w 371"/>
                <a:gd name="T23" fmla="*/ 2147483646 h 456"/>
                <a:gd name="T24" fmla="*/ 2147483646 w 371"/>
                <a:gd name="T25" fmla="*/ 2147483646 h 456"/>
                <a:gd name="T26" fmla="*/ 2147483646 w 371"/>
                <a:gd name="T27" fmla="*/ 2147483646 h 456"/>
                <a:gd name="T28" fmla="*/ 2147483646 w 371"/>
                <a:gd name="T29" fmla="*/ 2147483646 h 456"/>
                <a:gd name="T30" fmla="*/ 2147483646 w 371"/>
                <a:gd name="T31" fmla="*/ 2147483646 h 456"/>
                <a:gd name="T32" fmla="*/ 0 w 371"/>
                <a:gd name="T33" fmla="*/ 2147483646 h 456"/>
                <a:gd name="T34" fmla="*/ 2147483646 w 371"/>
                <a:gd name="T35" fmla="*/ 2147483646 h 456"/>
                <a:gd name="T36" fmla="*/ 2147483646 w 371"/>
                <a:gd name="T37" fmla="*/ 2147483646 h 456"/>
                <a:gd name="T38" fmla="*/ 2147483646 w 371"/>
                <a:gd name="T39" fmla="*/ 2147483646 h 456"/>
                <a:gd name="T40" fmla="*/ 2147483646 w 371"/>
                <a:gd name="T41" fmla="*/ 2147483646 h 456"/>
                <a:gd name="T42" fmla="*/ 2147483646 w 371"/>
                <a:gd name="T43" fmla="*/ 2147483646 h 456"/>
                <a:gd name="T44" fmla="*/ 2147483646 w 371"/>
                <a:gd name="T45" fmla="*/ 2147483646 h 456"/>
                <a:gd name="T46" fmla="*/ 2147483646 w 371"/>
                <a:gd name="T47" fmla="*/ 2147483646 h 456"/>
                <a:gd name="T48" fmla="*/ 2147483646 w 371"/>
                <a:gd name="T49" fmla="*/ 2147483646 h 456"/>
                <a:gd name="T50" fmla="*/ 2147483646 w 371"/>
                <a:gd name="T51" fmla="*/ 2147483646 h 456"/>
                <a:gd name="T52" fmla="*/ 2147483646 w 371"/>
                <a:gd name="T53" fmla="*/ 2147483646 h 456"/>
                <a:gd name="T54" fmla="*/ 2147483646 w 371"/>
                <a:gd name="T55" fmla="*/ 2147483646 h 456"/>
                <a:gd name="T56" fmla="*/ 2147483646 w 371"/>
                <a:gd name="T57" fmla="*/ 2147483646 h 456"/>
                <a:gd name="T58" fmla="*/ 2147483646 w 371"/>
                <a:gd name="T59" fmla="*/ 2147483646 h 456"/>
                <a:gd name="T60" fmla="*/ 2147483646 w 371"/>
                <a:gd name="T61" fmla="*/ 2147483646 h 456"/>
                <a:gd name="T62" fmla="*/ 2147483646 w 371"/>
                <a:gd name="T63" fmla="*/ 2147483646 h 456"/>
                <a:gd name="T64" fmla="*/ 2147483646 w 371"/>
                <a:gd name="T65" fmla="*/ 2147483646 h 456"/>
                <a:gd name="T66" fmla="*/ 2147483646 w 371"/>
                <a:gd name="T67" fmla="*/ 2147483646 h 456"/>
                <a:gd name="T68" fmla="*/ 2147483646 w 371"/>
                <a:gd name="T69" fmla="*/ 2147483646 h 456"/>
                <a:gd name="T70" fmla="*/ 2147483646 w 371"/>
                <a:gd name="T71" fmla="*/ 2147483646 h 456"/>
                <a:gd name="T72" fmla="*/ 2147483646 w 371"/>
                <a:gd name="T73" fmla="*/ 2147483646 h 456"/>
                <a:gd name="T74" fmla="*/ 2147483646 w 371"/>
                <a:gd name="T75" fmla="*/ 2147483646 h 456"/>
                <a:gd name="T76" fmla="*/ 2147483646 w 371"/>
                <a:gd name="T77" fmla="*/ 2147483646 h 456"/>
                <a:gd name="T78" fmla="*/ 2147483646 w 371"/>
                <a:gd name="T79" fmla="*/ 2147483646 h 456"/>
                <a:gd name="T80" fmla="*/ 2147483646 w 371"/>
                <a:gd name="T81" fmla="*/ 2147483646 h 456"/>
                <a:gd name="T82" fmla="*/ 2147483646 w 371"/>
                <a:gd name="T83" fmla="*/ 2147483646 h 456"/>
                <a:gd name="T84" fmla="*/ 2147483646 w 371"/>
                <a:gd name="T85" fmla="*/ 2147483646 h 456"/>
                <a:gd name="T86" fmla="*/ 2147483646 w 371"/>
                <a:gd name="T87" fmla="*/ 2147483646 h 456"/>
                <a:gd name="T88" fmla="*/ 2147483646 w 371"/>
                <a:gd name="T89" fmla="*/ 2147483646 h 456"/>
                <a:gd name="T90" fmla="*/ 2147483646 w 371"/>
                <a:gd name="T91" fmla="*/ 2147483646 h 456"/>
                <a:gd name="T92" fmla="*/ 2147483646 w 371"/>
                <a:gd name="T93" fmla="*/ 2147483646 h 456"/>
                <a:gd name="T94" fmla="*/ 2147483646 w 371"/>
                <a:gd name="T95" fmla="*/ 2147483646 h 456"/>
                <a:gd name="T96" fmla="*/ 2147483646 w 371"/>
                <a:gd name="T97" fmla="*/ 2147483646 h 456"/>
                <a:gd name="T98" fmla="*/ 2147483646 w 371"/>
                <a:gd name="T99" fmla="*/ 2147483646 h 456"/>
                <a:gd name="T100" fmla="*/ 2147483646 w 371"/>
                <a:gd name="T101" fmla="*/ 2147483646 h 456"/>
                <a:gd name="T102" fmla="*/ 2147483646 w 371"/>
                <a:gd name="T103" fmla="*/ 889434824 h 456"/>
                <a:gd name="T104" fmla="*/ 2147483646 w 371"/>
                <a:gd name="T105" fmla="*/ 2147483646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30" name="Freeform 23"/>
            <p:cNvSpPr/>
            <p:nvPr/>
          </p:nvSpPr>
          <p:spPr bwMode="auto">
            <a:xfrm>
              <a:off x="5066194" y="4298725"/>
              <a:ext cx="372965" cy="429044"/>
            </a:xfrm>
            <a:custGeom>
              <a:avLst/>
              <a:gdLst>
                <a:gd name="T0" fmla="*/ 2147483646 w 322"/>
                <a:gd name="T1" fmla="*/ 2147483646 h 372"/>
                <a:gd name="T2" fmla="*/ 2147483646 w 322"/>
                <a:gd name="T3" fmla="*/ 2147483646 h 372"/>
                <a:gd name="T4" fmla="*/ 2147483646 w 322"/>
                <a:gd name="T5" fmla="*/ 2147483646 h 372"/>
                <a:gd name="T6" fmla="*/ 2147483646 w 322"/>
                <a:gd name="T7" fmla="*/ 2147483646 h 372"/>
                <a:gd name="T8" fmla="*/ 2147483646 w 322"/>
                <a:gd name="T9" fmla="*/ 2147483646 h 372"/>
                <a:gd name="T10" fmla="*/ 2147483646 w 322"/>
                <a:gd name="T11" fmla="*/ 2147483646 h 372"/>
                <a:gd name="T12" fmla="*/ 2147483646 w 322"/>
                <a:gd name="T13" fmla="*/ 2147483646 h 372"/>
                <a:gd name="T14" fmla="*/ 2147483646 w 322"/>
                <a:gd name="T15" fmla="*/ 2147483646 h 372"/>
                <a:gd name="T16" fmla="*/ 2147483646 w 322"/>
                <a:gd name="T17" fmla="*/ 2147483646 h 372"/>
                <a:gd name="T18" fmla="*/ 2147483646 w 322"/>
                <a:gd name="T19" fmla="*/ 2147483646 h 372"/>
                <a:gd name="T20" fmla="*/ 2147483646 w 322"/>
                <a:gd name="T21" fmla="*/ 2147483646 h 372"/>
                <a:gd name="T22" fmla="*/ 2147483646 w 322"/>
                <a:gd name="T23" fmla="*/ 2147483646 h 372"/>
                <a:gd name="T24" fmla="*/ 2147483646 w 322"/>
                <a:gd name="T25" fmla="*/ 2147483646 h 372"/>
                <a:gd name="T26" fmla="*/ 2147483646 w 322"/>
                <a:gd name="T27" fmla="*/ 2147483646 h 372"/>
                <a:gd name="T28" fmla="*/ 2147483646 w 322"/>
                <a:gd name="T29" fmla="*/ 2147483646 h 372"/>
                <a:gd name="T30" fmla="*/ 2147483646 w 322"/>
                <a:gd name="T31" fmla="*/ 2147483646 h 372"/>
                <a:gd name="T32" fmla="*/ 2147483646 w 322"/>
                <a:gd name="T33" fmla="*/ 2147483646 h 372"/>
                <a:gd name="T34" fmla="*/ 2147483646 w 322"/>
                <a:gd name="T35" fmla="*/ 2147483646 h 372"/>
                <a:gd name="T36" fmla="*/ 2147483646 w 322"/>
                <a:gd name="T37" fmla="*/ 2147483646 h 372"/>
                <a:gd name="T38" fmla="*/ 2147483646 w 322"/>
                <a:gd name="T39" fmla="*/ 2147483646 h 372"/>
                <a:gd name="T40" fmla="*/ 2147483646 w 322"/>
                <a:gd name="T41" fmla="*/ 2147483646 h 372"/>
                <a:gd name="T42" fmla="*/ 2147483646 w 322"/>
                <a:gd name="T43" fmla="*/ 2147483646 h 372"/>
                <a:gd name="T44" fmla="*/ 2147483646 w 322"/>
                <a:gd name="T45" fmla="*/ 2147483646 h 372"/>
                <a:gd name="T46" fmla="*/ 2147483646 w 322"/>
                <a:gd name="T47" fmla="*/ 2147483646 h 372"/>
                <a:gd name="T48" fmla="*/ 2147483646 w 322"/>
                <a:gd name="T49" fmla="*/ 2147483646 h 372"/>
                <a:gd name="T50" fmla="*/ 2147483646 w 322"/>
                <a:gd name="T51" fmla="*/ 2147483646 h 372"/>
                <a:gd name="T52" fmla="*/ 2147483646 w 322"/>
                <a:gd name="T53" fmla="*/ 2147483646 h 372"/>
                <a:gd name="T54" fmla="*/ 2147483646 w 322"/>
                <a:gd name="T55" fmla="*/ 2147483646 h 372"/>
                <a:gd name="T56" fmla="*/ 2147483646 w 322"/>
                <a:gd name="T57" fmla="*/ 2147483646 h 372"/>
                <a:gd name="T58" fmla="*/ 2147483646 w 322"/>
                <a:gd name="T59" fmla="*/ 2147483646 h 372"/>
                <a:gd name="T60" fmla="*/ 2147483646 w 322"/>
                <a:gd name="T61" fmla="*/ 2147483646 h 372"/>
                <a:gd name="T62" fmla="*/ 2147483646 w 322"/>
                <a:gd name="T63" fmla="*/ 2147483646 h 372"/>
                <a:gd name="T64" fmla="*/ 2147483646 w 322"/>
                <a:gd name="T65" fmla="*/ 2147483646 h 372"/>
                <a:gd name="T66" fmla="*/ 2147483646 w 322"/>
                <a:gd name="T67" fmla="*/ 2147483646 h 372"/>
                <a:gd name="T68" fmla="*/ 2147483646 w 322"/>
                <a:gd name="T69" fmla="*/ 2147483646 h 372"/>
                <a:gd name="T70" fmla="*/ 2147483646 w 322"/>
                <a:gd name="T71" fmla="*/ 2147483646 h 372"/>
                <a:gd name="T72" fmla="*/ 2147483646 w 322"/>
                <a:gd name="T73" fmla="*/ 2147483646 h 372"/>
                <a:gd name="T74" fmla="*/ 2147483646 w 322"/>
                <a:gd name="T75" fmla="*/ 2147483646 h 372"/>
                <a:gd name="T76" fmla="*/ 2147483646 w 322"/>
                <a:gd name="T77" fmla="*/ 2147483646 h 372"/>
                <a:gd name="T78" fmla="*/ 2147483646 w 322"/>
                <a:gd name="T79" fmla="*/ 2147483646 h 372"/>
                <a:gd name="T80" fmla="*/ 2147483646 w 322"/>
                <a:gd name="T81" fmla="*/ 2147483646 h 372"/>
                <a:gd name="T82" fmla="*/ 2147483646 w 322"/>
                <a:gd name="T83" fmla="*/ 2147483646 h 372"/>
                <a:gd name="T84" fmla="*/ 2147483646 w 322"/>
                <a:gd name="T85" fmla="*/ 2147483646 h 372"/>
                <a:gd name="T86" fmla="*/ 2147483646 w 322"/>
                <a:gd name="T87" fmla="*/ 2147483646 h 372"/>
                <a:gd name="T88" fmla="*/ 2147483646 w 322"/>
                <a:gd name="T89" fmla="*/ 2147483646 h 372"/>
                <a:gd name="T90" fmla="*/ 2147483646 w 322"/>
                <a:gd name="T91" fmla="*/ 2147483646 h 372"/>
                <a:gd name="T92" fmla="*/ 2147483646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31" name="Freeform 24"/>
            <p:cNvSpPr/>
            <p:nvPr/>
          </p:nvSpPr>
          <p:spPr bwMode="auto">
            <a:xfrm>
              <a:off x="4710097" y="3932833"/>
              <a:ext cx="468549" cy="568344"/>
            </a:xfrm>
            <a:custGeom>
              <a:avLst/>
              <a:gdLst>
                <a:gd name="T0" fmla="*/ 2147483646 w 403"/>
                <a:gd name="T1" fmla="*/ 2147483646 h 494"/>
                <a:gd name="T2" fmla="*/ 2147483646 w 403"/>
                <a:gd name="T3" fmla="*/ 2147483646 h 494"/>
                <a:gd name="T4" fmla="*/ 2147483646 w 403"/>
                <a:gd name="T5" fmla="*/ 2147483646 h 494"/>
                <a:gd name="T6" fmla="*/ 2147483646 w 403"/>
                <a:gd name="T7" fmla="*/ 0 h 494"/>
                <a:gd name="T8" fmla="*/ 2147483646 w 403"/>
                <a:gd name="T9" fmla="*/ 2147483646 h 494"/>
                <a:gd name="T10" fmla="*/ 2147483646 w 403"/>
                <a:gd name="T11" fmla="*/ 2147483646 h 494"/>
                <a:gd name="T12" fmla="*/ 2147483646 w 403"/>
                <a:gd name="T13" fmla="*/ 2147483646 h 494"/>
                <a:gd name="T14" fmla="*/ 2147483646 w 403"/>
                <a:gd name="T15" fmla="*/ 2147483646 h 494"/>
                <a:gd name="T16" fmla="*/ 2147483646 w 403"/>
                <a:gd name="T17" fmla="*/ 2147483646 h 494"/>
                <a:gd name="T18" fmla="*/ 2147483646 w 403"/>
                <a:gd name="T19" fmla="*/ 2147483646 h 494"/>
                <a:gd name="T20" fmla="*/ 2147483646 w 403"/>
                <a:gd name="T21" fmla="*/ 2147483646 h 494"/>
                <a:gd name="T22" fmla="*/ 2147483646 w 403"/>
                <a:gd name="T23" fmla="*/ 2147483646 h 494"/>
                <a:gd name="T24" fmla="*/ 2147483646 w 403"/>
                <a:gd name="T25" fmla="*/ 2147483646 h 494"/>
                <a:gd name="T26" fmla="*/ 2147483646 w 403"/>
                <a:gd name="T27" fmla="*/ 2147483646 h 494"/>
                <a:gd name="T28" fmla="*/ 2147483646 w 403"/>
                <a:gd name="T29" fmla="*/ 2147483646 h 494"/>
                <a:gd name="T30" fmla="*/ 2147483646 w 403"/>
                <a:gd name="T31" fmla="*/ 2147483646 h 494"/>
                <a:gd name="T32" fmla="*/ 2147483646 w 403"/>
                <a:gd name="T33" fmla="*/ 2147483646 h 494"/>
                <a:gd name="T34" fmla="*/ 2147483646 w 403"/>
                <a:gd name="T35" fmla="*/ 2147483646 h 494"/>
                <a:gd name="T36" fmla="*/ 2147483646 w 403"/>
                <a:gd name="T37" fmla="*/ 2147483646 h 494"/>
                <a:gd name="T38" fmla="*/ 2147483646 w 403"/>
                <a:gd name="T39" fmla="*/ 2147483646 h 494"/>
                <a:gd name="T40" fmla="*/ 2147483646 w 403"/>
                <a:gd name="T41" fmla="*/ 2147483646 h 494"/>
                <a:gd name="T42" fmla="*/ 2147483646 w 403"/>
                <a:gd name="T43" fmla="*/ 2147483646 h 494"/>
                <a:gd name="T44" fmla="*/ 2147483646 w 403"/>
                <a:gd name="T45" fmla="*/ 2147483646 h 494"/>
                <a:gd name="T46" fmla="*/ 2147483646 w 403"/>
                <a:gd name="T47" fmla="*/ 2147483646 h 494"/>
                <a:gd name="T48" fmla="*/ 2147483646 w 403"/>
                <a:gd name="T49" fmla="*/ 2147483646 h 494"/>
                <a:gd name="T50" fmla="*/ 2147483646 w 403"/>
                <a:gd name="T51" fmla="*/ 2147483646 h 494"/>
                <a:gd name="T52" fmla="*/ 2147483646 w 403"/>
                <a:gd name="T53" fmla="*/ 2147483646 h 494"/>
                <a:gd name="T54" fmla="*/ 2147483646 w 403"/>
                <a:gd name="T55" fmla="*/ 2147483646 h 494"/>
                <a:gd name="T56" fmla="*/ 2147483646 w 403"/>
                <a:gd name="T57" fmla="*/ 2147483646 h 494"/>
                <a:gd name="T58" fmla="*/ 2147483646 w 403"/>
                <a:gd name="T59" fmla="*/ 2147483646 h 494"/>
                <a:gd name="T60" fmla="*/ 2147483646 w 403"/>
                <a:gd name="T61" fmla="*/ 2147483646 h 494"/>
                <a:gd name="T62" fmla="*/ 2147483646 w 403"/>
                <a:gd name="T63" fmla="*/ 2147483646 h 494"/>
                <a:gd name="T64" fmla="*/ 2147483646 w 403"/>
                <a:gd name="T65" fmla="*/ 2147483646 h 494"/>
                <a:gd name="T66" fmla="*/ 2147483646 w 403"/>
                <a:gd name="T67" fmla="*/ 2147483646 h 494"/>
                <a:gd name="T68" fmla="*/ 2147483646 w 403"/>
                <a:gd name="T69" fmla="*/ 2147483646 h 494"/>
                <a:gd name="T70" fmla="*/ 2147483646 w 403"/>
                <a:gd name="T71" fmla="*/ 2147483646 h 494"/>
                <a:gd name="T72" fmla="*/ 2147483646 w 403"/>
                <a:gd name="T73" fmla="*/ 2147483646 h 494"/>
                <a:gd name="T74" fmla="*/ 2147483646 w 403"/>
                <a:gd name="T75" fmla="*/ 2147483646 h 494"/>
                <a:gd name="T76" fmla="*/ 2147483646 w 403"/>
                <a:gd name="T77" fmla="*/ 2147483646 h 494"/>
                <a:gd name="T78" fmla="*/ 2147483646 w 403"/>
                <a:gd name="T79" fmla="*/ 2147483646 h 494"/>
                <a:gd name="T80" fmla="*/ 2147483646 w 403"/>
                <a:gd name="T81" fmla="*/ 2147483646 h 494"/>
                <a:gd name="T82" fmla="*/ 2147483646 w 403"/>
                <a:gd name="T83" fmla="*/ 2147483646 h 494"/>
                <a:gd name="T84" fmla="*/ 2147483646 w 403"/>
                <a:gd name="T85" fmla="*/ 2147483646 h 494"/>
                <a:gd name="T86" fmla="*/ 2147483646 w 403"/>
                <a:gd name="T87" fmla="*/ 2147483646 h 494"/>
                <a:gd name="T88" fmla="*/ 2147483646 w 403"/>
                <a:gd name="T89" fmla="*/ 2147483646 h 494"/>
                <a:gd name="T90" fmla="*/ 2147483646 w 403"/>
                <a:gd name="T91" fmla="*/ 2147483646 h 494"/>
                <a:gd name="T92" fmla="*/ 2147483646 w 403"/>
                <a:gd name="T93" fmla="*/ 2147483646 h 494"/>
                <a:gd name="T94" fmla="*/ 2147483646 w 403"/>
                <a:gd name="T95" fmla="*/ 2147483646 h 494"/>
                <a:gd name="T96" fmla="*/ 2147483646 w 403"/>
                <a:gd name="T97" fmla="*/ 2147483646 h 494"/>
                <a:gd name="T98" fmla="*/ 2147483646 w 403"/>
                <a:gd name="T99" fmla="*/ 2147483646 h 494"/>
                <a:gd name="T100" fmla="*/ 2147483646 w 403"/>
                <a:gd name="T101" fmla="*/ 2147483646 h 494"/>
                <a:gd name="T102" fmla="*/ 2147483646 w 403"/>
                <a:gd name="T103" fmla="*/ 2147483646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32" name="Freeform 25"/>
            <p:cNvSpPr/>
            <p:nvPr/>
          </p:nvSpPr>
          <p:spPr bwMode="auto">
            <a:xfrm>
              <a:off x="4800058" y="3277192"/>
              <a:ext cx="123697" cy="176447"/>
            </a:xfrm>
            <a:custGeom>
              <a:avLst/>
              <a:gdLst>
                <a:gd name="T0" fmla="*/ 2147483646 w 107"/>
                <a:gd name="T1" fmla="*/ 2147483646 h 154"/>
                <a:gd name="T2" fmla="*/ 2147483646 w 107"/>
                <a:gd name="T3" fmla="*/ 0 h 154"/>
                <a:gd name="T4" fmla="*/ 2147483646 w 107"/>
                <a:gd name="T5" fmla="*/ 2147483646 h 154"/>
                <a:gd name="T6" fmla="*/ 2147483646 w 107"/>
                <a:gd name="T7" fmla="*/ 2147483646 h 154"/>
                <a:gd name="T8" fmla="*/ 2147483646 w 107"/>
                <a:gd name="T9" fmla="*/ 2147483646 h 154"/>
                <a:gd name="T10" fmla="*/ 2147483646 w 107"/>
                <a:gd name="T11" fmla="*/ 2147483646 h 154"/>
                <a:gd name="T12" fmla="*/ 2147483646 w 107"/>
                <a:gd name="T13" fmla="*/ 2147483646 h 154"/>
                <a:gd name="T14" fmla="*/ 2147483646 w 107"/>
                <a:gd name="T15" fmla="*/ 2147483646 h 154"/>
                <a:gd name="T16" fmla="*/ 2147483646 w 107"/>
                <a:gd name="T17" fmla="*/ 2147483646 h 154"/>
                <a:gd name="T18" fmla="*/ 2147483646 w 107"/>
                <a:gd name="T19" fmla="*/ 2147483646 h 154"/>
                <a:gd name="T20" fmla="*/ 2147483646 w 107"/>
                <a:gd name="T21" fmla="*/ 2147483646 h 154"/>
                <a:gd name="T22" fmla="*/ 1802171503 w 107"/>
                <a:gd name="T23" fmla="*/ 2147483646 h 154"/>
                <a:gd name="T24" fmla="*/ 900623042 w 107"/>
                <a:gd name="T25" fmla="*/ 2147483646 h 154"/>
                <a:gd name="T26" fmla="*/ 2147483646 w 107"/>
                <a:gd name="T27" fmla="*/ 2147483646 h 154"/>
                <a:gd name="T28" fmla="*/ 2147483646 w 107"/>
                <a:gd name="T29" fmla="*/ 2147483646 h 154"/>
                <a:gd name="T30" fmla="*/ 2147483646 w 107"/>
                <a:gd name="T31" fmla="*/ 2147483646 h 154"/>
                <a:gd name="T32" fmla="*/ 2147483646 w 107"/>
                <a:gd name="T33" fmla="*/ 2147483646 h 154"/>
                <a:gd name="T34" fmla="*/ 2147483646 w 107"/>
                <a:gd name="T35" fmla="*/ 2147483646 h 154"/>
                <a:gd name="T36" fmla="*/ 2147483646 w 107"/>
                <a:gd name="T37" fmla="*/ 2147483646 h 154"/>
                <a:gd name="T38" fmla="*/ 2147483646 w 107"/>
                <a:gd name="T39" fmla="*/ 2147483646 h 154"/>
                <a:gd name="T40" fmla="*/ 2147483646 w 107"/>
                <a:gd name="T41" fmla="*/ 2147483646 h 154"/>
                <a:gd name="T42" fmla="*/ 2147483646 w 107"/>
                <a:gd name="T43" fmla="*/ 2147483646 h 154"/>
                <a:gd name="T44" fmla="*/ 2147483646 w 107"/>
                <a:gd name="T45" fmla="*/ 2147483646 h 154"/>
                <a:gd name="T46" fmla="*/ 2147483646 w 107"/>
                <a:gd name="T47" fmla="*/ 2147483646 h 154"/>
                <a:gd name="T48" fmla="*/ 2147483646 w 107"/>
                <a:gd name="T49" fmla="*/ 2147483646 h 154"/>
                <a:gd name="T50" fmla="*/ 2147483646 w 107"/>
                <a:gd name="T51" fmla="*/ 2147483646 h 154"/>
                <a:gd name="T52" fmla="*/ 2147483646 w 107"/>
                <a:gd name="T53" fmla="*/ 2147483646 h 154"/>
                <a:gd name="T54" fmla="*/ 2147483646 w 107"/>
                <a:gd name="T55" fmla="*/ 2147483646 h 154"/>
                <a:gd name="T56" fmla="*/ 2147483646 w 107"/>
                <a:gd name="T57" fmla="*/ 2147483646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33" name="Freeform 26"/>
            <p:cNvSpPr/>
            <p:nvPr/>
          </p:nvSpPr>
          <p:spPr bwMode="auto">
            <a:xfrm>
              <a:off x="4680110" y="3197327"/>
              <a:ext cx="163055" cy="174589"/>
            </a:xfrm>
            <a:custGeom>
              <a:avLst/>
              <a:gdLst>
                <a:gd name="T0" fmla="*/ 2147483646 w 141"/>
                <a:gd name="T1" fmla="*/ 2147483646 h 152"/>
                <a:gd name="T2" fmla="*/ 2147483646 w 141"/>
                <a:gd name="T3" fmla="*/ 2147483646 h 152"/>
                <a:gd name="T4" fmla="*/ 2147483646 w 141"/>
                <a:gd name="T5" fmla="*/ 2147483646 h 152"/>
                <a:gd name="T6" fmla="*/ 2147483646 w 141"/>
                <a:gd name="T7" fmla="*/ 2147483646 h 152"/>
                <a:gd name="T8" fmla="*/ 2147483646 w 141"/>
                <a:gd name="T9" fmla="*/ 2147483646 h 152"/>
                <a:gd name="T10" fmla="*/ 2147483646 w 141"/>
                <a:gd name="T11" fmla="*/ 2147483646 h 152"/>
                <a:gd name="T12" fmla="*/ 2147483646 w 141"/>
                <a:gd name="T13" fmla="*/ 2147483646 h 152"/>
                <a:gd name="T14" fmla="*/ 2147483646 w 141"/>
                <a:gd name="T15" fmla="*/ 2147483646 h 152"/>
                <a:gd name="T16" fmla="*/ 2147483646 w 141"/>
                <a:gd name="T17" fmla="*/ 2147483646 h 152"/>
                <a:gd name="T18" fmla="*/ 2147483646 w 141"/>
                <a:gd name="T19" fmla="*/ 2147483646 h 152"/>
                <a:gd name="T20" fmla="*/ 2147483646 w 141"/>
                <a:gd name="T21" fmla="*/ 2147483646 h 152"/>
                <a:gd name="T22" fmla="*/ 2147483646 w 141"/>
                <a:gd name="T23" fmla="*/ 2147483646 h 152"/>
                <a:gd name="T24" fmla="*/ 2147483646 w 141"/>
                <a:gd name="T25" fmla="*/ 2147483646 h 152"/>
                <a:gd name="T26" fmla="*/ 0 w 141"/>
                <a:gd name="T27" fmla="*/ 2147483646 h 152"/>
                <a:gd name="T28" fmla="*/ 2147483646 w 141"/>
                <a:gd name="T29" fmla="*/ 2147483646 h 152"/>
                <a:gd name="T30" fmla="*/ 2147483646 w 141"/>
                <a:gd name="T31" fmla="*/ 2147483646 h 152"/>
                <a:gd name="T32" fmla="*/ 2147483646 w 141"/>
                <a:gd name="T33" fmla="*/ 2147483646 h 152"/>
                <a:gd name="T34" fmla="*/ 2147483646 w 141"/>
                <a:gd name="T35" fmla="*/ 2147483646 h 152"/>
                <a:gd name="T36" fmla="*/ 2147483646 w 141"/>
                <a:gd name="T37" fmla="*/ 2147483646 h 152"/>
                <a:gd name="T38" fmla="*/ 2147483646 w 141"/>
                <a:gd name="T39" fmla="*/ 2147483646 h 152"/>
                <a:gd name="T40" fmla="*/ 2147483646 w 141"/>
                <a:gd name="T41" fmla="*/ 2147483646 h 152"/>
                <a:gd name="T42" fmla="*/ 2147483646 w 141"/>
                <a:gd name="T43" fmla="*/ 2147483646 h 152"/>
                <a:gd name="T44" fmla="*/ 2147483646 w 141"/>
                <a:gd name="T45" fmla="*/ 2147483646 h 152"/>
                <a:gd name="T46" fmla="*/ 2147483646 w 141"/>
                <a:gd name="T47" fmla="*/ 2147483646 h 152"/>
                <a:gd name="T48" fmla="*/ 2147483646 w 141"/>
                <a:gd name="T49" fmla="*/ 2147483646 h 152"/>
                <a:gd name="T50" fmla="*/ 2147483646 w 141"/>
                <a:gd name="T51" fmla="*/ 2147483646 h 152"/>
                <a:gd name="T52" fmla="*/ 2147483646 w 141"/>
                <a:gd name="T53" fmla="*/ 2147483646 h 152"/>
                <a:gd name="T54" fmla="*/ 2147483646 w 141"/>
                <a:gd name="T55" fmla="*/ 2147483646 h 152"/>
                <a:gd name="T56" fmla="*/ 2147483646 w 141"/>
                <a:gd name="T57" fmla="*/ 2147483646 h 152"/>
                <a:gd name="T58" fmla="*/ 2147483646 w 141"/>
                <a:gd name="T59" fmla="*/ 2147483646 h 152"/>
                <a:gd name="T60" fmla="*/ 2147483646 w 141"/>
                <a:gd name="T61" fmla="*/ 2147483646 h 152"/>
                <a:gd name="T62" fmla="*/ 2147483646 w 141"/>
                <a:gd name="T63" fmla="*/ 2147483646 h 152"/>
                <a:gd name="T64" fmla="*/ 2147483646 w 141"/>
                <a:gd name="T65" fmla="*/ 2147483646 h 152"/>
                <a:gd name="T66" fmla="*/ 2147483646 w 141"/>
                <a:gd name="T67" fmla="*/ 2147483646 h 152"/>
                <a:gd name="T68" fmla="*/ 2147483646 w 141"/>
                <a:gd name="T69" fmla="*/ 2147483646 h 152"/>
                <a:gd name="T70" fmla="*/ 2147483646 w 141"/>
                <a:gd name="T71" fmla="*/ 2147483646 h 152"/>
                <a:gd name="T72" fmla="*/ 2147483646 w 141"/>
                <a:gd name="T73" fmla="*/ 1787908903 h 152"/>
                <a:gd name="T74" fmla="*/ 2147483646 w 141"/>
                <a:gd name="T75" fmla="*/ 2147483646 h 152"/>
                <a:gd name="T76" fmla="*/ 2147483646 w 141"/>
                <a:gd name="T77" fmla="*/ 2147483646 h 152"/>
                <a:gd name="T78" fmla="*/ 2147483646 w 141"/>
                <a:gd name="T79" fmla="*/ 2147483646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34" name="Freeform 27"/>
            <p:cNvSpPr/>
            <p:nvPr/>
          </p:nvSpPr>
          <p:spPr bwMode="auto">
            <a:xfrm>
              <a:off x="4953743" y="2853719"/>
              <a:ext cx="573504" cy="544199"/>
            </a:xfrm>
            <a:custGeom>
              <a:avLst/>
              <a:gdLst>
                <a:gd name="T0" fmla="*/ 2147483646 w 496"/>
                <a:gd name="T1" fmla="*/ 2147483646 h 473"/>
                <a:gd name="T2" fmla="*/ 2147483646 w 496"/>
                <a:gd name="T3" fmla="*/ 2147483646 h 473"/>
                <a:gd name="T4" fmla="*/ 2147483646 w 496"/>
                <a:gd name="T5" fmla="*/ 2147483646 h 473"/>
                <a:gd name="T6" fmla="*/ 2147483646 w 496"/>
                <a:gd name="T7" fmla="*/ 2147483646 h 473"/>
                <a:gd name="T8" fmla="*/ 2147483646 w 496"/>
                <a:gd name="T9" fmla="*/ 2147483646 h 473"/>
                <a:gd name="T10" fmla="*/ 2147483646 w 496"/>
                <a:gd name="T11" fmla="*/ 2147483646 h 473"/>
                <a:gd name="T12" fmla="*/ 2147483646 w 496"/>
                <a:gd name="T13" fmla="*/ 2147483646 h 473"/>
                <a:gd name="T14" fmla="*/ 2147483646 w 496"/>
                <a:gd name="T15" fmla="*/ 2147483646 h 473"/>
                <a:gd name="T16" fmla="*/ 2147483646 w 496"/>
                <a:gd name="T17" fmla="*/ 2147483646 h 473"/>
                <a:gd name="T18" fmla="*/ 2147483646 w 496"/>
                <a:gd name="T19" fmla="*/ 2147483646 h 473"/>
                <a:gd name="T20" fmla="*/ 0 w 496"/>
                <a:gd name="T21" fmla="*/ 2147483646 h 473"/>
                <a:gd name="T22" fmla="*/ 2147483646 w 496"/>
                <a:gd name="T23" fmla="*/ 2147483646 h 473"/>
                <a:gd name="T24" fmla="*/ 2147483646 w 496"/>
                <a:gd name="T25" fmla="*/ 2147483646 h 473"/>
                <a:gd name="T26" fmla="*/ 2147483646 w 496"/>
                <a:gd name="T27" fmla="*/ 2147483646 h 473"/>
                <a:gd name="T28" fmla="*/ 2147483646 w 496"/>
                <a:gd name="T29" fmla="*/ 2147483646 h 473"/>
                <a:gd name="T30" fmla="*/ 2147483646 w 496"/>
                <a:gd name="T31" fmla="*/ 2147483646 h 473"/>
                <a:gd name="T32" fmla="*/ 2147483646 w 496"/>
                <a:gd name="T33" fmla="*/ 2147483646 h 473"/>
                <a:gd name="T34" fmla="*/ 2147483646 w 496"/>
                <a:gd name="T35" fmla="*/ 2147483646 h 473"/>
                <a:gd name="T36" fmla="*/ 2147483646 w 496"/>
                <a:gd name="T37" fmla="*/ 2147483646 h 473"/>
                <a:gd name="T38" fmla="*/ 2147483646 w 496"/>
                <a:gd name="T39" fmla="*/ 2147483646 h 473"/>
                <a:gd name="T40" fmla="*/ 2147483646 w 496"/>
                <a:gd name="T41" fmla="*/ 2147483646 h 473"/>
                <a:gd name="T42" fmla="*/ 2147483646 w 496"/>
                <a:gd name="T43" fmla="*/ 2147483646 h 473"/>
                <a:gd name="T44" fmla="*/ 2147483646 w 496"/>
                <a:gd name="T45" fmla="*/ 2147483646 h 473"/>
                <a:gd name="T46" fmla="*/ 2147483646 w 496"/>
                <a:gd name="T47" fmla="*/ 2147483646 h 473"/>
                <a:gd name="T48" fmla="*/ 2147483646 w 496"/>
                <a:gd name="T49" fmla="*/ 2147483646 h 473"/>
                <a:gd name="T50" fmla="*/ 2147483646 w 496"/>
                <a:gd name="T51" fmla="*/ 2147483646 h 473"/>
                <a:gd name="T52" fmla="*/ 2147483646 w 496"/>
                <a:gd name="T53" fmla="*/ 2147483646 h 473"/>
                <a:gd name="T54" fmla="*/ 2147483646 w 496"/>
                <a:gd name="T55" fmla="*/ 2147483646 h 473"/>
                <a:gd name="T56" fmla="*/ 2147483646 w 496"/>
                <a:gd name="T57" fmla="*/ 2147483646 h 473"/>
                <a:gd name="T58" fmla="*/ 2147483646 w 496"/>
                <a:gd name="T59" fmla="*/ 2147483646 h 473"/>
                <a:gd name="T60" fmla="*/ 2147483646 w 496"/>
                <a:gd name="T61" fmla="*/ 2147483646 h 473"/>
                <a:gd name="T62" fmla="*/ 2147483646 w 496"/>
                <a:gd name="T63" fmla="*/ 2147483646 h 473"/>
                <a:gd name="T64" fmla="*/ 2147483646 w 496"/>
                <a:gd name="T65" fmla="*/ 2147483646 h 473"/>
                <a:gd name="T66" fmla="*/ 2147483646 w 496"/>
                <a:gd name="T67" fmla="*/ 2147483646 h 473"/>
                <a:gd name="T68" fmla="*/ 2147483646 w 496"/>
                <a:gd name="T69" fmla="*/ 2147483646 h 473"/>
                <a:gd name="T70" fmla="*/ 2147483646 w 496"/>
                <a:gd name="T71" fmla="*/ 2147483646 h 473"/>
                <a:gd name="T72" fmla="*/ 2147483646 w 496"/>
                <a:gd name="T73" fmla="*/ 2147483646 h 473"/>
                <a:gd name="T74" fmla="*/ 2147483646 w 496"/>
                <a:gd name="T75" fmla="*/ 2147483646 h 473"/>
                <a:gd name="T76" fmla="*/ 2147483646 w 496"/>
                <a:gd name="T77" fmla="*/ 2147483646 h 473"/>
                <a:gd name="T78" fmla="*/ 2147483646 w 496"/>
                <a:gd name="T79" fmla="*/ 2147483646 h 473"/>
                <a:gd name="T80" fmla="*/ 2147483646 w 496"/>
                <a:gd name="T81" fmla="*/ 2147483646 h 473"/>
                <a:gd name="T82" fmla="*/ 2147483646 w 496"/>
                <a:gd name="T83" fmla="*/ 2147483646 h 473"/>
                <a:gd name="T84" fmla="*/ 2147483646 w 496"/>
                <a:gd name="T85" fmla="*/ 2147483646 h 473"/>
                <a:gd name="T86" fmla="*/ 2147483646 w 496"/>
                <a:gd name="T87" fmla="*/ 2147483646 h 473"/>
                <a:gd name="T88" fmla="*/ 2147483646 w 496"/>
                <a:gd name="T89" fmla="*/ 2147483646 h 473"/>
                <a:gd name="T90" fmla="*/ 2147483646 w 496"/>
                <a:gd name="T91" fmla="*/ 2147483646 h 473"/>
                <a:gd name="T92" fmla="*/ 2147483646 w 496"/>
                <a:gd name="T93" fmla="*/ 2147483646 h 473"/>
                <a:gd name="T94" fmla="*/ 2147483646 w 496"/>
                <a:gd name="T95" fmla="*/ 2147483646 h 473"/>
                <a:gd name="T96" fmla="*/ 2147483646 w 496"/>
                <a:gd name="T97" fmla="*/ 2147483646 h 473"/>
                <a:gd name="T98" fmla="*/ 2147483646 w 496"/>
                <a:gd name="T99" fmla="*/ 2147483646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35" name="Freeform 28"/>
            <p:cNvSpPr/>
            <p:nvPr/>
          </p:nvSpPr>
          <p:spPr bwMode="auto">
            <a:xfrm>
              <a:off x="5084936" y="2526828"/>
              <a:ext cx="817149" cy="555344"/>
            </a:xfrm>
            <a:custGeom>
              <a:avLst/>
              <a:gdLst>
                <a:gd name="T0" fmla="*/ 2147483646 w 707"/>
                <a:gd name="T1" fmla="*/ 2147483646 h 481"/>
                <a:gd name="T2" fmla="*/ 2147483646 w 707"/>
                <a:gd name="T3" fmla="*/ 2147483646 h 481"/>
                <a:gd name="T4" fmla="*/ 2147483646 w 707"/>
                <a:gd name="T5" fmla="*/ 2147483646 h 481"/>
                <a:gd name="T6" fmla="*/ 2147483646 w 707"/>
                <a:gd name="T7" fmla="*/ 2147483646 h 481"/>
                <a:gd name="T8" fmla="*/ 2147483646 w 707"/>
                <a:gd name="T9" fmla="*/ 2147483646 h 481"/>
                <a:gd name="T10" fmla="*/ 2147483646 w 707"/>
                <a:gd name="T11" fmla="*/ 2147483646 h 481"/>
                <a:gd name="T12" fmla="*/ 0 w 707"/>
                <a:gd name="T13" fmla="*/ 2147483646 h 481"/>
                <a:gd name="T14" fmla="*/ 2147483646 w 707"/>
                <a:gd name="T15" fmla="*/ 2147483646 h 481"/>
                <a:gd name="T16" fmla="*/ 2147483646 w 707"/>
                <a:gd name="T17" fmla="*/ 2147483646 h 481"/>
                <a:gd name="T18" fmla="*/ 2147483646 w 707"/>
                <a:gd name="T19" fmla="*/ 2147483646 h 481"/>
                <a:gd name="T20" fmla="*/ 2147483646 w 707"/>
                <a:gd name="T21" fmla="*/ 2147483646 h 481"/>
                <a:gd name="T22" fmla="*/ 2147483646 w 707"/>
                <a:gd name="T23" fmla="*/ 2147483646 h 481"/>
                <a:gd name="T24" fmla="*/ 2147483646 w 707"/>
                <a:gd name="T25" fmla="*/ 2147483646 h 481"/>
                <a:gd name="T26" fmla="*/ 2147483646 w 707"/>
                <a:gd name="T27" fmla="*/ 2147483646 h 481"/>
                <a:gd name="T28" fmla="*/ 2147483646 w 707"/>
                <a:gd name="T29" fmla="*/ 2147483646 h 481"/>
                <a:gd name="T30" fmla="*/ 2147483646 w 707"/>
                <a:gd name="T31" fmla="*/ 2147483646 h 481"/>
                <a:gd name="T32" fmla="*/ 2147483646 w 707"/>
                <a:gd name="T33" fmla="*/ 2147483646 h 481"/>
                <a:gd name="T34" fmla="*/ 2147483646 w 707"/>
                <a:gd name="T35" fmla="*/ 2147483646 h 481"/>
                <a:gd name="T36" fmla="*/ 2147483646 w 707"/>
                <a:gd name="T37" fmla="*/ 2147483646 h 481"/>
                <a:gd name="T38" fmla="*/ 2147483646 w 707"/>
                <a:gd name="T39" fmla="*/ 2147483646 h 481"/>
                <a:gd name="T40" fmla="*/ 2147483646 w 707"/>
                <a:gd name="T41" fmla="*/ 2147483646 h 481"/>
                <a:gd name="T42" fmla="*/ 2147483646 w 707"/>
                <a:gd name="T43" fmla="*/ 2147483646 h 481"/>
                <a:gd name="T44" fmla="*/ 2147483646 w 707"/>
                <a:gd name="T45" fmla="*/ 2147483646 h 481"/>
                <a:gd name="T46" fmla="*/ 2147483646 w 707"/>
                <a:gd name="T47" fmla="*/ 2147483646 h 481"/>
                <a:gd name="T48" fmla="*/ 2147483646 w 707"/>
                <a:gd name="T49" fmla="*/ 2147483646 h 481"/>
                <a:gd name="T50" fmla="*/ 2147483646 w 707"/>
                <a:gd name="T51" fmla="*/ 2147483646 h 481"/>
                <a:gd name="T52" fmla="*/ 2147483646 w 707"/>
                <a:gd name="T53" fmla="*/ 2147483646 h 481"/>
                <a:gd name="T54" fmla="*/ 2147483646 w 707"/>
                <a:gd name="T55" fmla="*/ 2147483646 h 481"/>
                <a:gd name="T56" fmla="*/ 2147483646 w 707"/>
                <a:gd name="T57" fmla="*/ 2147483646 h 481"/>
                <a:gd name="T58" fmla="*/ 2147483646 w 707"/>
                <a:gd name="T59" fmla="*/ 2147483646 h 481"/>
                <a:gd name="T60" fmla="*/ 2147483646 w 707"/>
                <a:gd name="T61" fmla="*/ 2147483646 h 481"/>
                <a:gd name="T62" fmla="*/ 2147483646 w 707"/>
                <a:gd name="T63" fmla="*/ 2147483646 h 481"/>
                <a:gd name="T64" fmla="*/ 2147483646 w 707"/>
                <a:gd name="T65" fmla="*/ 2147483646 h 481"/>
                <a:gd name="T66" fmla="*/ 2147483646 w 707"/>
                <a:gd name="T67" fmla="*/ 2147483646 h 481"/>
                <a:gd name="T68" fmla="*/ 2147483646 w 707"/>
                <a:gd name="T69" fmla="*/ 2147483646 h 481"/>
                <a:gd name="T70" fmla="*/ 2147483646 w 707"/>
                <a:gd name="T71" fmla="*/ 2147483646 h 481"/>
                <a:gd name="T72" fmla="*/ 2147483646 w 707"/>
                <a:gd name="T73" fmla="*/ 2147483646 h 481"/>
                <a:gd name="T74" fmla="*/ 2147483646 w 707"/>
                <a:gd name="T75" fmla="*/ 2147483646 h 481"/>
                <a:gd name="T76" fmla="*/ 2147483646 w 707"/>
                <a:gd name="T77" fmla="*/ 2147483646 h 481"/>
                <a:gd name="T78" fmla="*/ 2147483646 w 707"/>
                <a:gd name="T79" fmla="*/ 2147483646 h 481"/>
                <a:gd name="T80" fmla="*/ 2147483646 w 707"/>
                <a:gd name="T81" fmla="*/ 2147483646 h 481"/>
                <a:gd name="T82" fmla="*/ 2147483646 w 707"/>
                <a:gd name="T83" fmla="*/ 2147483646 h 481"/>
                <a:gd name="T84" fmla="*/ 2147483646 w 707"/>
                <a:gd name="T85" fmla="*/ 2147483646 h 481"/>
                <a:gd name="T86" fmla="*/ 2147483646 w 707"/>
                <a:gd name="T87" fmla="*/ 2147483646 h 481"/>
                <a:gd name="T88" fmla="*/ 2147483646 w 707"/>
                <a:gd name="T89" fmla="*/ 2147483646 h 481"/>
                <a:gd name="T90" fmla="*/ 2147483646 w 707"/>
                <a:gd name="T91" fmla="*/ 2147483646 h 481"/>
                <a:gd name="T92" fmla="*/ 2147483646 w 707"/>
                <a:gd name="T93" fmla="*/ 2147483646 h 481"/>
                <a:gd name="T94" fmla="*/ 2147483646 w 707"/>
                <a:gd name="T95" fmla="*/ 2147483646 h 481"/>
                <a:gd name="T96" fmla="*/ 2147483646 w 707"/>
                <a:gd name="T97" fmla="*/ 2147483646 h 481"/>
                <a:gd name="T98" fmla="*/ 2147483646 w 707"/>
                <a:gd name="T99" fmla="*/ 2147483646 h 481"/>
                <a:gd name="T100" fmla="*/ 2147483646 w 707"/>
                <a:gd name="T101" fmla="*/ 2147483646 h 481"/>
                <a:gd name="T102" fmla="*/ 2147483646 w 707"/>
                <a:gd name="T103" fmla="*/ 2147483646 h 481"/>
                <a:gd name="T104" fmla="*/ 2147483646 w 707"/>
                <a:gd name="T105" fmla="*/ 2147483646 h 481"/>
                <a:gd name="T106" fmla="*/ 2147483646 w 707"/>
                <a:gd name="T107" fmla="*/ 2147483646 h 481"/>
                <a:gd name="T108" fmla="*/ 2147483646 w 707"/>
                <a:gd name="T109" fmla="*/ 2147483646 h 481"/>
                <a:gd name="T110" fmla="*/ 2147483646 w 707"/>
                <a:gd name="T111" fmla="*/ 2147483646 h 481"/>
                <a:gd name="T112" fmla="*/ 2147483646 w 707"/>
                <a:gd name="T113" fmla="*/ 2147483646 h 481"/>
                <a:gd name="T114" fmla="*/ 2147483646 w 707"/>
                <a:gd name="T115" fmla="*/ 2147483646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36" name="Freeform 30"/>
            <p:cNvSpPr/>
            <p:nvPr/>
          </p:nvSpPr>
          <p:spPr bwMode="auto">
            <a:xfrm>
              <a:off x="4691355" y="3522360"/>
              <a:ext cx="663465" cy="414186"/>
            </a:xfrm>
            <a:custGeom>
              <a:avLst/>
              <a:gdLst>
                <a:gd name="T0" fmla="*/ 2147483646 w 573"/>
                <a:gd name="T1" fmla="*/ 2147483646 h 361"/>
                <a:gd name="T2" fmla="*/ 2147483646 w 573"/>
                <a:gd name="T3" fmla="*/ 2147483646 h 361"/>
                <a:gd name="T4" fmla="*/ 2147483646 w 573"/>
                <a:gd name="T5" fmla="*/ 2147483646 h 361"/>
                <a:gd name="T6" fmla="*/ 2147483646 w 573"/>
                <a:gd name="T7" fmla="*/ 2147483646 h 361"/>
                <a:gd name="T8" fmla="*/ 2147483646 w 573"/>
                <a:gd name="T9" fmla="*/ 2147483646 h 361"/>
                <a:gd name="T10" fmla="*/ 2147483646 w 573"/>
                <a:gd name="T11" fmla="*/ 1776698668 h 361"/>
                <a:gd name="T12" fmla="*/ 2147483646 w 573"/>
                <a:gd name="T13" fmla="*/ 2147483646 h 361"/>
                <a:gd name="T14" fmla="*/ 2147483646 w 573"/>
                <a:gd name="T15" fmla="*/ 2147483646 h 361"/>
                <a:gd name="T16" fmla="*/ 2147483646 w 573"/>
                <a:gd name="T17" fmla="*/ 2147483646 h 361"/>
                <a:gd name="T18" fmla="*/ 2147483646 w 573"/>
                <a:gd name="T19" fmla="*/ 2147483646 h 361"/>
                <a:gd name="T20" fmla="*/ 2147483646 w 573"/>
                <a:gd name="T21" fmla="*/ 2147483646 h 361"/>
                <a:gd name="T22" fmla="*/ 2147483646 w 573"/>
                <a:gd name="T23" fmla="*/ 2147483646 h 361"/>
                <a:gd name="T24" fmla="*/ 2147483646 w 573"/>
                <a:gd name="T25" fmla="*/ 2147483646 h 361"/>
                <a:gd name="T26" fmla="*/ 2147483646 w 573"/>
                <a:gd name="T27" fmla="*/ 2147483646 h 361"/>
                <a:gd name="T28" fmla="*/ 0 w 573"/>
                <a:gd name="T29" fmla="*/ 2147483646 h 361"/>
                <a:gd name="T30" fmla="*/ 2147483646 w 573"/>
                <a:gd name="T31" fmla="*/ 2147483646 h 361"/>
                <a:gd name="T32" fmla="*/ 2147483646 w 573"/>
                <a:gd name="T33" fmla="*/ 2147483646 h 361"/>
                <a:gd name="T34" fmla="*/ 2147483646 w 573"/>
                <a:gd name="T35" fmla="*/ 2147483646 h 361"/>
                <a:gd name="T36" fmla="*/ 2147483646 w 573"/>
                <a:gd name="T37" fmla="*/ 2147483646 h 361"/>
                <a:gd name="T38" fmla="*/ 2147483646 w 573"/>
                <a:gd name="T39" fmla="*/ 2147483646 h 361"/>
                <a:gd name="T40" fmla="*/ 2147483646 w 573"/>
                <a:gd name="T41" fmla="*/ 2147483646 h 361"/>
                <a:gd name="T42" fmla="*/ 2147483646 w 573"/>
                <a:gd name="T43" fmla="*/ 2147483646 h 361"/>
                <a:gd name="T44" fmla="*/ 2147483646 w 573"/>
                <a:gd name="T45" fmla="*/ 2147483646 h 361"/>
                <a:gd name="T46" fmla="*/ 2147483646 w 573"/>
                <a:gd name="T47" fmla="*/ 2147483646 h 361"/>
                <a:gd name="T48" fmla="*/ 2147483646 w 573"/>
                <a:gd name="T49" fmla="*/ 2147483646 h 361"/>
                <a:gd name="T50" fmla="*/ 2147483646 w 573"/>
                <a:gd name="T51" fmla="*/ 2147483646 h 361"/>
                <a:gd name="T52" fmla="*/ 2147483646 w 573"/>
                <a:gd name="T53" fmla="*/ 2147483646 h 361"/>
                <a:gd name="T54" fmla="*/ 2147483646 w 573"/>
                <a:gd name="T55" fmla="*/ 2147483646 h 361"/>
                <a:gd name="T56" fmla="*/ 2147483646 w 573"/>
                <a:gd name="T57" fmla="*/ 2147483646 h 361"/>
                <a:gd name="T58" fmla="*/ 2147483646 w 573"/>
                <a:gd name="T59" fmla="*/ 2147483646 h 361"/>
                <a:gd name="T60" fmla="*/ 2147483646 w 573"/>
                <a:gd name="T61" fmla="*/ 2147483646 h 361"/>
                <a:gd name="T62" fmla="*/ 2147483646 w 573"/>
                <a:gd name="T63" fmla="*/ 2147483646 h 361"/>
                <a:gd name="T64" fmla="*/ 2147483646 w 573"/>
                <a:gd name="T65" fmla="*/ 2147483646 h 361"/>
                <a:gd name="T66" fmla="*/ 2147483646 w 573"/>
                <a:gd name="T67" fmla="*/ 2147483646 h 361"/>
                <a:gd name="T68" fmla="*/ 2147483646 w 573"/>
                <a:gd name="T69" fmla="*/ 2147483646 h 361"/>
                <a:gd name="T70" fmla="*/ 2147483646 w 573"/>
                <a:gd name="T71" fmla="*/ 2147483646 h 361"/>
                <a:gd name="T72" fmla="*/ 2147483646 w 573"/>
                <a:gd name="T73" fmla="*/ 2147483646 h 361"/>
                <a:gd name="T74" fmla="*/ 2147483646 w 573"/>
                <a:gd name="T75" fmla="*/ 2147483646 h 361"/>
                <a:gd name="T76" fmla="*/ 2147483646 w 573"/>
                <a:gd name="T77" fmla="*/ 2147483646 h 361"/>
                <a:gd name="T78" fmla="*/ 2147483646 w 573"/>
                <a:gd name="T79" fmla="*/ 2147483646 h 361"/>
                <a:gd name="T80" fmla="*/ 2147483646 w 573"/>
                <a:gd name="T81" fmla="*/ 2147483646 h 361"/>
                <a:gd name="T82" fmla="*/ 2147483646 w 573"/>
                <a:gd name="T83" fmla="*/ 2147483646 h 361"/>
                <a:gd name="T84" fmla="*/ 2147483646 w 573"/>
                <a:gd name="T85" fmla="*/ 2147483646 h 361"/>
                <a:gd name="T86" fmla="*/ 2147483646 w 573"/>
                <a:gd name="T87" fmla="*/ 2147483646 h 361"/>
                <a:gd name="T88" fmla="*/ 2147483646 w 573"/>
                <a:gd name="T89" fmla="*/ 2147483646 h 361"/>
                <a:gd name="T90" fmla="*/ 2147483646 w 573"/>
                <a:gd name="T91" fmla="*/ 2147483646 h 361"/>
                <a:gd name="T92" fmla="*/ 2147483646 w 573"/>
                <a:gd name="T93" fmla="*/ 2147483646 h 361"/>
                <a:gd name="T94" fmla="*/ 2147483646 w 573"/>
                <a:gd name="T95" fmla="*/ 2147483646 h 361"/>
                <a:gd name="T96" fmla="*/ 2147483646 w 573"/>
                <a:gd name="T97" fmla="*/ 2147483646 h 361"/>
                <a:gd name="T98" fmla="*/ 2147483646 w 573"/>
                <a:gd name="T99" fmla="*/ 2147483646 h 361"/>
                <a:gd name="T100" fmla="*/ 2147483646 w 573"/>
                <a:gd name="T101" fmla="*/ 2147483646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37" name="Freeform 31"/>
            <p:cNvSpPr/>
            <p:nvPr/>
          </p:nvSpPr>
          <p:spPr bwMode="auto">
            <a:xfrm>
              <a:off x="5313589" y="4207718"/>
              <a:ext cx="101206" cy="91009"/>
            </a:xfrm>
            <a:custGeom>
              <a:avLst/>
              <a:gdLst>
                <a:gd name="T0" fmla="*/ 2147483646 w 88"/>
                <a:gd name="T1" fmla="*/ 2147483646 h 80"/>
                <a:gd name="T2" fmla="*/ 2147483646 w 88"/>
                <a:gd name="T3" fmla="*/ 2147483646 h 80"/>
                <a:gd name="T4" fmla="*/ 2147483646 w 88"/>
                <a:gd name="T5" fmla="*/ 2147483646 h 80"/>
                <a:gd name="T6" fmla="*/ 2147483646 w 88"/>
                <a:gd name="T7" fmla="*/ 2147483646 h 80"/>
                <a:gd name="T8" fmla="*/ 2147483646 w 88"/>
                <a:gd name="T9" fmla="*/ 2147483646 h 80"/>
                <a:gd name="T10" fmla="*/ 2147483646 w 88"/>
                <a:gd name="T11" fmla="*/ 2147483646 h 80"/>
                <a:gd name="T12" fmla="*/ 2147483646 w 88"/>
                <a:gd name="T13" fmla="*/ 873360744 h 80"/>
                <a:gd name="T14" fmla="*/ 2147483646 w 88"/>
                <a:gd name="T15" fmla="*/ 2147483646 h 80"/>
                <a:gd name="T16" fmla="*/ 2147483646 w 88"/>
                <a:gd name="T17" fmla="*/ 2147483646 h 80"/>
                <a:gd name="T18" fmla="*/ 2147483646 w 88"/>
                <a:gd name="T19" fmla="*/ 2147483646 h 80"/>
                <a:gd name="T20" fmla="*/ 0 w 88"/>
                <a:gd name="T21" fmla="*/ 2147483646 h 80"/>
                <a:gd name="T22" fmla="*/ 2147483646 w 88"/>
                <a:gd name="T23" fmla="*/ 2147483646 h 80"/>
                <a:gd name="T24" fmla="*/ 2147483646 w 88"/>
                <a:gd name="T25" fmla="*/ 2147483646 h 80"/>
                <a:gd name="T26" fmla="*/ 2147483646 w 88"/>
                <a:gd name="T27" fmla="*/ 2147483646 h 80"/>
                <a:gd name="T28" fmla="*/ 2147483646 w 88"/>
                <a:gd name="T29" fmla="*/ 2147483646 h 80"/>
                <a:gd name="T30" fmla="*/ 2147483646 w 88"/>
                <a:gd name="T31" fmla="*/ 2147483646 h 80"/>
                <a:gd name="T32" fmla="*/ 2147483646 w 88"/>
                <a:gd name="T33" fmla="*/ 2147483646 h 80"/>
                <a:gd name="T34" fmla="*/ 2147483646 w 88"/>
                <a:gd name="T35" fmla="*/ 2147483646 h 80"/>
                <a:gd name="T36" fmla="*/ 2147483646 w 88"/>
                <a:gd name="T37" fmla="*/ 2147483646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38" name="Freeform 32"/>
            <p:cNvSpPr/>
            <p:nvPr/>
          </p:nvSpPr>
          <p:spPr bwMode="auto">
            <a:xfrm>
              <a:off x="4826297" y="3860395"/>
              <a:ext cx="577252" cy="443903"/>
            </a:xfrm>
            <a:custGeom>
              <a:avLst/>
              <a:gdLst>
                <a:gd name="T0" fmla="*/ 2147483646 w 498"/>
                <a:gd name="T1" fmla="*/ 2147483646 h 385"/>
                <a:gd name="T2" fmla="*/ 2147483646 w 498"/>
                <a:gd name="T3" fmla="*/ 2147483646 h 385"/>
                <a:gd name="T4" fmla="*/ 2147483646 w 498"/>
                <a:gd name="T5" fmla="*/ 2147483646 h 385"/>
                <a:gd name="T6" fmla="*/ 2147483646 w 498"/>
                <a:gd name="T7" fmla="*/ 0 h 385"/>
                <a:gd name="T8" fmla="*/ 2147483646 w 498"/>
                <a:gd name="T9" fmla="*/ 2147483646 h 385"/>
                <a:gd name="T10" fmla="*/ 2147483646 w 498"/>
                <a:gd name="T11" fmla="*/ 2147483646 h 385"/>
                <a:gd name="T12" fmla="*/ 2147483646 w 498"/>
                <a:gd name="T13" fmla="*/ 2147483646 h 385"/>
                <a:gd name="T14" fmla="*/ 2147483646 w 498"/>
                <a:gd name="T15" fmla="*/ 2147483646 h 385"/>
                <a:gd name="T16" fmla="*/ 2147483646 w 498"/>
                <a:gd name="T17" fmla="*/ 2147483646 h 385"/>
                <a:gd name="T18" fmla="*/ 2147483646 w 498"/>
                <a:gd name="T19" fmla="*/ 2147483646 h 385"/>
                <a:gd name="T20" fmla="*/ 2147483646 w 498"/>
                <a:gd name="T21" fmla="*/ 2147483646 h 385"/>
                <a:gd name="T22" fmla="*/ 0 w 498"/>
                <a:gd name="T23" fmla="*/ 2147483646 h 385"/>
                <a:gd name="T24" fmla="*/ 2147483646 w 498"/>
                <a:gd name="T25" fmla="*/ 2147483646 h 385"/>
                <a:gd name="T26" fmla="*/ 2147483646 w 498"/>
                <a:gd name="T27" fmla="*/ 2147483646 h 385"/>
                <a:gd name="T28" fmla="*/ 2147483646 w 498"/>
                <a:gd name="T29" fmla="*/ 2147483646 h 385"/>
                <a:gd name="T30" fmla="*/ 2147483646 w 498"/>
                <a:gd name="T31" fmla="*/ 2147483646 h 385"/>
                <a:gd name="T32" fmla="*/ 2147483646 w 498"/>
                <a:gd name="T33" fmla="*/ 2147483646 h 385"/>
                <a:gd name="T34" fmla="*/ 2147483646 w 498"/>
                <a:gd name="T35" fmla="*/ 2147483646 h 385"/>
                <a:gd name="T36" fmla="*/ 2147483646 w 498"/>
                <a:gd name="T37" fmla="*/ 2147483646 h 385"/>
                <a:gd name="T38" fmla="*/ 2147483646 w 498"/>
                <a:gd name="T39" fmla="*/ 2147483646 h 385"/>
                <a:gd name="T40" fmla="*/ 2147483646 w 498"/>
                <a:gd name="T41" fmla="*/ 2147483646 h 385"/>
                <a:gd name="T42" fmla="*/ 2147483646 w 498"/>
                <a:gd name="T43" fmla="*/ 2147483646 h 385"/>
                <a:gd name="T44" fmla="*/ 2147483646 w 498"/>
                <a:gd name="T45" fmla="*/ 2147483646 h 385"/>
                <a:gd name="T46" fmla="*/ 2147483646 w 498"/>
                <a:gd name="T47" fmla="*/ 2147483646 h 385"/>
                <a:gd name="T48" fmla="*/ 2147483646 w 498"/>
                <a:gd name="T49" fmla="*/ 2147483646 h 385"/>
                <a:gd name="T50" fmla="*/ 2147483646 w 498"/>
                <a:gd name="T51" fmla="*/ 2147483646 h 385"/>
                <a:gd name="T52" fmla="*/ 2147483646 w 498"/>
                <a:gd name="T53" fmla="*/ 2147483646 h 385"/>
                <a:gd name="T54" fmla="*/ 2147483646 w 498"/>
                <a:gd name="T55" fmla="*/ 2147483646 h 385"/>
                <a:gd name="T56" fmla="*/ 2147483646 w 498"/>
                <a:gd name="T57" fmla="*/ 2147483646 h 385"/>
                <a:gd name="T58" fmla="*/ 2147483646 w 498"/>
                <a:gd name="T59" fmla="*/ 2147483646 h 385"/>
                <a:gd name="T60" fmla="*/ 2147483646 w 498"/>
                <a:gd name="T61" fmla="*/ 2147483646 h 385"/>
                <a:gd name="T62" fmla="*/ 2147483646 w 498"/>
                <a:gd name="T63" fmla="*/ 2147483646 h 385"/>
                <a:gd name="T64" fmla="*/ 2147483646 w 498"/>
                <a:gd name="T65" fmla="*/ 2147483646 h 385"/>
                <a:gd name="T66" fmla="*/ 2147483646 w 498"/>
                <a:gd name="T67" fmla="*/ 2147483646 h 385"/>
                <a:gd name="T68" fmla="*/ 2147483646 w 498"/>
                <a:gd name="T69" fmla="*/ 2147483646 h 385"/>
                <a:gd name="T70" fmla="*/ 2147483646 w 498"/>
                <a:gd name="T71" fmla="*/ 2147483646 h 385"/>
                <a:gd name="T72" fmla="*/ 2147483646 w 498"/>
                <a:gd name="T73" fmla="*/ 2147483646 h 385"/>
                <a:gd name="T74" fmla="*/ 2147483646 w 498"/>
                <a:gd name="T75" fmla="*/ 2147483646 h 385"/>
                <a:gd name="T76" fmla="*/ 2147483646 w 498"/>
                <a:gd name="T77" fmla="*/ 2147483646 h 385"/>
                <a:gd name="T78" fmla="*/ 2147483646 w 498"/>
                <a:gd name="T79" fmla="*/ 2147483646 h 385"/>
                <a:gd name="T80" fmla="*/ 2147483646 w 498"/>
                <a:gd name="T81" fmla="*/ 2147483646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39" name="Freeform 33"/>
            <p:cNvSpPr/>
            <p:nvPr/>
          </p:nvSpPr>
          <p:spPr bwMode="auto">
            <a:xfrm>
              <a:off x="4524553" y="3011595"/>
              <a:ext cx="536019" cy="763365"/>
            </a:xfrm>
            <a:custGeom>
              <a:avLst/>
              <a:gdLst>
                <a:gd name="T0" fmla="*/ 2147483646 w 463"/>
                <a:gd name="T1" fmla="*/ 2147483646 h 662"/>
                <a:gd name="T2" fmla="*/ 2147483646 w 463"/>
                <a:gd name="T3" fmla="*/ 2147483646 h 662"/>
                <a:gd name="T4" fmla="*/ 2147483646 w 463"/>
                <a:gd name="T5" fmla="*/ 2147483646 h 662"/>
                <a:gd name="T6" fmla="*/ 2147483646 w 463"/>
                <a:gd name="T7" fmla="*/ 2147483646 h 662"/>
                <a:gd name="T8" fmla="*/ 2147483646 w 463"/>
                <a:gd name="T9" fmla="*/ 2147483646 h 662"/>
                <a:gd name="T10" fmla="*/ 2147483646 w 463"/>
                <a:gd name="T11" fmla="*/ 2147483646 h 662"/>
                <a:gd name="T12" fmla="*/ 2147483646 w 463"/>
                <a:gd name="T13" fmla="*/ 2147483646 h 662"/>
                <a:gd name="T14" fmla="*/ 2147483646 w 463"/>
                <a:gd name="T15" fmla="*/ 2147483646 h 662"/>
                <a:gd name="T16" fmla="*/ 2147483646 w 463"/>
                <a:gd name="T17" fmla="*/ 0 h 662"/>
                <a:gd name="T18" fmla="*/ 2147483646 w 463"/>
                <a:gd name="T19" fmla="*/ 2147483646 h 662"/>
                <a:gd name="T20" fmla="*/ 2147483646 w 463"/>
                <a:gd name="T21" fmla="*/ 2147483646 h 662"/>
                <a:gd name="T22" fmla="*/ 2147483646 w 463"/>
                <a:gd name="T23" fmla="*/ 2147483646 h 662"/>
                <a:gd name="T24" fmla="*/ 2147483646 w 463"/>
                <a:gd name="T25" fmla="*/ 2147483646 h 662"/>
                <a:gd name="T26" fmla="*/ 2147483646 w 463"/>
                <a:gd name="T27" fmla="*/ 2147483646 h 662"/>
                <a:gd name="T28" fmla="*/ 2147483646 w 463"/>
                <a:gd name="T29" fmla="*/ 2147483646 h 662"/>
                <a:gd name="T30" fmla="*/ 2147483646 w 463"/>
                <a:gd name="T31" fmla="*/ 2147483646 h 662"/>
                <a:gd name="T32" fmla="*/ 2147483646 w 463"/>
                <a:gd name="T33" fmla="*/ 2147483646 h 662"/>
                <a:gd name="T34" fmla="*/ 2147483646 w 463"/>
                <a:gd name="T35" fmla="*/ 2147483646 h 662"/>
                <a:gd name="T36" fmla="*/ 2147483646 w 463"/>
                <a:gd name="T37" fmla="*/ 2147483646 h 662"/>
                <a:gd name="T38" fmla="*/ 2147483646 w 463"/>
                <a:gd name="T39" fmla="*/ 2147483646 h 662"/>
                <a:gd name="T40" fmla="*/ 2147483646 w 463"/>
                <a:gd name="T41" fmla="*/ 2147483646 h 662"/>
                <a:gd name="T42" fmla="*/ 2147483646 w 463"/>
                <a:gd name="T43" fmla="*/ 2147483646 h 662"/>
                <a:gd name="T44" fmla="*/ 2147483646 w 463"/>
                <a:gd name="T45" fmla="*/ 2147483646 h 662"/>
                <a:gd name="T46" fmla="*/ 2147483646 w 463"/>
                <a:gd name="T47" fmla="*/ 2147483646 h 662"/>
                <a:gd name="T48" fmla="*/ 2147483646 w 463"/>
                <a:gd name="T49" fmla="*/ 2147483646 h 662"/>
                <a:gd name="T50" fmla="*/ 2147483646 w 463"/>
                <a:gd name="T51" fmla="*/ 2147483646 h 662"/>
                <a:gd name="T52" fmla="*/ 2147483646 w 463"/>
                <a:gd name="T53" fmla="*/ 2147483646 h 662"/>
                <a:gd name="T54" fmla="*/ 2147483646 w 463"/>
                <a:gd name="T55" fmla="*/ 2147483646 h 662"/>
                <a:gd name="T56" fmla="*/ 2147483646 w 463"/>
                <a:gd name="T57" fmla="*/ 2147483646 h 662"/>
                <a:gd name="T58" fmla="*/ 2147483646 w 463"/>
                <a:gd name="T59" fmla="*/ 2147483646 h 662"/>
                <a:gd name="T60" fmla="*/ 2147483646 w 463"/>
                <a:gd name="T61" fmla="*/ 2147483646 h 662"/>
                <a:gd name="T62" fmla="*/ 2147483646 w 463"/>
                <a:gd name="T63" fmla="*/ 2147483646 h 662"/>
                <a:gd name="T64" fmla="*/ 2147483646 w 463"/>
                <a:gd name="T65" fmla="*/ 2147483646 h 662"/>
                <a:gd name="T66" fmla="*/ 2147483646 w 463"/>
                <a:gd name="T67" fmla="*/ 2147483646 h 662"/>
                <a:gd name="T68" fmla="*/ 2147483646 w 463"/>
                <a:gd name="T69" fmla="*/ 2147483646 h 662"/>
                <a:gd name="T70" fmla="*/ 2147483646 w 463"/>
                <a:gd name="T71" fmla="*/ 2147483646 h 662"/>
                <a:gd name="T72" fmla="*/ 2147483646 w 463"/>
                <a:gd name="T73" fmla="*/ 2147483646 h 662"/>
                <a:gd name="T74" fmla="*/ 2147483646 w 463"/>
                <a:gd name="T75" fmla="*/ 2147483646 h 662"/>
                <a:gd name="T76" fmla="*/ 2147483646 w 463"/>
                <a:gd name="T77" fmla="*/ 2147483646 h 662"/>
                <a:gd name="T78" fmla="*/ 2147483646 w 463"/>
                <a:gd name="T79" fmla="*/ 2147483646 h 662"/>
                <a:gd name="T80" fmla="*/ 2147483646 w 463"/>
                <a:gd name="T81" fmla="*/ 2147483646 h 662"/>
                <a:gd name="T82" fmla="*/ 2147483646 w 463"/>
                <a:gd name="T83" fmla="*/ 2147483646 h 662"/>
                <a:gd name="T84" fmla="*/ 2147483646 w 463"/>
                <a:gd name="T85" fmla="*/ 2147483646 h 662"/>
                <a:gd name="T86" fmla="*/ 2147483646 w 463"/>
                <a:gd name="T87" fmla="*/ 2147483646 h 662"/>
                <a:gd name="T88" fmla="*/ 2147483646 w 463"/>
                <a:gd name="T89" fmla="*/ 2147483646 h 662"/>
                <a:gd name="T90" fmla="*/ 2147483646 w 463"/>
                <a:gd name="T91" fmla="*/ 2147483646 h 662"/>
                <a:gd name="T92" fmla="*/ 2147483646 w 463"/>
                <a:gd name="T93" fmla="*/ 2147483646 h 662"/>
                <a:gd name="T94" fmla="*/ 2147483646 w 463"/>
                <a:gd name="T95" fmla="*/ 2147483646 h 662"/>
                <a:gd name="T96" fmla="*/ 2147483646 w 463"/>
                <a:gd name="T97" fmla="*/ 2147483646 h 662"/>
                <a:gd name="T98" fmla="*/ 2147483646 w 463"/>
                <a:gd name="T99" fmla="*/ 2147483646 h 662"/>
                <a:gd name="T100" fmla="*/ 2147483646 w 463"/>
                <a:gd name="T101" fmla="*/ 2147483646 h 662"/>
                <a:gd name="T102" fmla="*/ 2147483646 w 463"/>
                <a:gd name="T103" fmla="*/ 2147483646 h 662"/>
                <a:gd name="T104" fmla="*/ 2147483646 w 463"/>
                <a:gd name="T105" fmla="*/ 2147483646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40" name="Freeform 34"/>
            <p:cNvSpPr/>
            <p:nvPr/>
          </p:nvSpPr>
          <p:spPr bwMode="auto">
            <a:xfrm>
              <a:off x="4277159" y="3745240"/>
              <a:ext cx="569755" cy="555344"/>
            </a:xfrm>
            <a:custGeom>
              <a:avLst/>
              <a:gdLst>
                <a:gd name="T0" fmla="*/ 2147483646 w 491"/>
                <a:gd name="T1" fmla="*/ 2147483646 h 483"/>
                <a:gd name="T2" fmla="*/ 2147483646 w 491"/>
                <a:gd name="T3" fmla="*/ 2147483646 h 483"/>
                <a:gd name="T4" fmla="*/ 2147483646 w 491"/>
                <a:gd name="T5" fmla="*/ 2147483646 h 483"/>
                <a:gd name="T6" fmla="*/ 2147483646 w 491"/>
                <a:gd name="T7" fmla="*/ 2147483646 h 483"/>
                <a:gd name="T8" fmla="*/ 2147483646 w 491"/>
                <a:gd name="T9" fmla="*/ 2147483646 h 483"/>
                <a:gd name="T10" fmla="*/ 2147483646 w 491"/>
                <a:gd name="T11" fmla="*/ 2147483646 h 483"/>
                <a:gd name="T12" fmla="*/ 2147483646 w 491"/>
                <a:gd name="T13" fmla="*/ 2147483646 h 483"/>
                <a:gd name="T14" fmla="*/ 2147483646 w 491"/>
                <a:gd name="T15" fmla="*/ 2147483646 h 483"/>
                <a:gd name="T16" fmla="*/ 2147483646 w 491"/>
                <a:gd name="T17" fmla="*/ 2147483646 h 483"/>
                <a:gd name="T18" fmla="*/ 2147483646 w 491"/>
                <a:gd name="T19" fmla="*/ 2147483646 h 483"/>
                <a:gd name="T20" fmla="*/ 2147483646 w 491"/>
                <a:gd name="T21" fmla="*/ 2147483646 h 483"/>
                <a:gd name="T22" fmla="*/ 2147483646 w 491"/>
                <a:gd name="T23" fmla="*/ 2147483646 h 483"/>
                <a:gd name="T24" fmla="*/ 2147483646 w 491"/>
                <a:gd name="T25" fmla="*/ 2147483646 h 483"/>
                <a:gd name="T26" fmla="*/ 2147483646 w 491"/>
                <a:gd name="T27" fmla="*/ 2147483646 h 483"/>
                <a:gd name="T28" fmla="*/ 2147483646 w 491"/>
                <a:gd name="T29" fmla="*/ 2147483646 h 483"/>
                <a:gd name="T30" fmla="*/ 2147483646 w 491"/>
                <a:gd name="T31" fmla="*/ 2147483646 h 483"/>
                <a:gd name="T32" fmla="*/ 2147483646 w 491"/>
                <a:gd name="T33" fmla="*/ 2147483646 h 483"/>
                <a:gd name="T34" fmla="*/ 2147483646 w 491"/>
                <a:gd name="T35" fmla="*/ 2147483646 h 483"/>
                <a:gd name="T36" fmla="*/ 2147483646 w 491"/>
                <a:gd name="T37" fmla="*/ 2147483646 h 483"/>
                <a:gd name="T38" fmla="*/ 2147483646 w 491"/>
                <a:gd name="T39" fmla="*/ 2147483646 h 483"/>
                <a:gd name="T40" fmla="*/ 2147483646 w 491"/>
                <a:gd name="T41" fmla="*/ 2147483646 h 483"/>
                <a:gd name="T42" fmla="*/ 2147483646 w 491"/>
                <a:gd name="T43" fmla="*/ 2147483646 h 483"/>
                <a:gd name="T44" fmla="*/ 2147483646 w 491"/>
                <a:gd name="T45" fmla="*/ 2147483646 h 483"/>
                <a:gd name="T46" fmla="*/ 2147483646 w 491"/>
                <a:gd name="T47" fmla="*/ 2147483646 h 483"/>
                <a:gd name="T48" fmla="*/ 2147483646 w 491"/>
                <a:gd name="T49" fmla="*/ 2147483646 h 483"/>
                <a:gd name="T50" fmla="*/ 2147483646 w 491"/>
                <a:gd name="T51" fmla="*/ 2147483646 h 483"/>
                <a:gd name="T52" fmla="*/ 2147483646 w 491"/>
                <a:gd name="T53" fmla="*/ 2147483646 h 483"/>
                <a:gd name="T54" fmla="*/ 2147483646 w 491"/>
                <a:gd name="T55" fmla="*/ 2147483646 h 483"/>
                <a:gd name="T56" fmla="*/ 2147483646 w 491"/>
                <a:gd name="T57" fmla="*/ 2147483646 h 483"/>
                <a:gd name="T58" fmla="*/ 2147483646 w 491"/>
                <a:gd name="T59" fmla="*/ 2147483646 h 483"/>
                <a:gd name="T60" fmla="*/ 2147483646 w 491"/>
                <a:gd name="T61" fmla="*/ 2147483646 h 483"/>
                <a:gd name="T62" fmla="*/ 2147483646 w 491"/>
                <a:gd name="T63" fmla="*/ 2147483646 h 483"/>
                <a:gd name="T64" fmla="*/ 2147483646 w 491"/>
                <a:gd name="T65" fmla="*/ 2147483646 h 483"/>
                <a:gd name="T66" fmla="*/ 2147483646 w 491"/>
                <a:gd name="T67" fmla="*/ 2147483646 h 483"/>
                <a:gd name="T68" fmla="*/ 2147483646 w 491"/>
                <a:gd name="T69" fmla="*/ 2147483646 h 483"/>
                <a:gd name="T70" fmla="*/ 2147483646 w 491"/>
                <a:gd name="T71" fmla="*/ 2147483646 h 483"/>
                <a:gd name="T72" fmla="*/ 2147483646 w 491"/>
                <a:gd name="T73" fmla="*/ 2147483646 h 483"/>
                <a:gd name="T74" fmla="*/ 2147483646 w 491"/>
                <a:gd name="T75" fmla="*/ 2147483646 h 483"/>
                <a:gd name="T76" fmla="*/ 2147483646 w 491"/>
                <a:gd name="T77" fmla="*/ 0 h 483"/>
                <a:gd name="T78" fmla="*/ 2147483646 w 491"/>
                <a:gd name="T79" fmla="*/ 2147483646 h 483"/>
                <a:gd name="T80" fmla="*/ 2147483646 w 491"/>
                <a:gd name="T81" fmla="*/ 2147483646 h 483"/>
                <a:gd name="T82" fmla="*/ 2147483646 w 491"/>
                <a:gd name="T83" fmla="*/ 2147483646 h 483"/>
                <a:gd name="T84" fmla="*/ 2147483646 w 491"/>
                <a:gd name="T85" fmla="*/ 2147483646 h 483"/>
                <a:gd name="T86" fmla="*/ 2147483646 w 491"/>
                <a:gd name="T87" fmla="*/ 2147483646 h 483"/>
                <a:gd name="T88" fmla="*/ 2147483646 w 491"/>
                <a:gd name="T89" fmla="*/ 2147483646 h 483"/>
                <a:gd name="T90" fmla="*/ 2147483646 w 491"/>
                <a:gd name="T91" fmla="*/ 2147483646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41" name="Freeform 35"/>
            <p:cNvSpPr/>
            <p:nvPr/>
          </p:nvSpPr>
          <p:spPr bwMode="auto">
            <a:xfrm>
              <a:off x="5341701" y="4933935"/>
              <a:ext cx="163054" cy="388184"/>
            </a:xfrm>
            <a:custGeom>
              <a:avLst/>
              <a:gdLst>
                <a:gd name="T0" fmla="*/ 2147483646 w 139"/>
                <a:gd name="T1" fmla="*/ 0 h 338"/>
                <a:gd name="T2" fmla="*/ 2147483646 w 139"/>
                <a:gd name="T3" fmla="*/ 2147483646 h 338"/>
                <a:gd name="T4" fmla="*/ 0 w 139"/>
                <a:gd name="T5" fmla="*/ 2147483646 h 338"/>
                <a:gd name="T6" fmla="*/ 2147483646 w 139"/>
                <a:gd name="T7" fmla="*/ 2147483646 h 338"/>
                <a:gd name="T8" fmla="*/ 2147483646 w 139"/>
                <a:gd name="T9" fmla="*/ 2147483646 h 338"/>
                <a:gd name="T10" fmla="*/ 2147483646 w 139"/>
                <a:gd name="T11" fmla="*/ 2147483646 h 338"/>
                <a:gd name="T12" fmla="*/ 1881324819 w 139"/>
                <a:gd name="T13" fmla="*/ 2147483646 h 338"/>
                <a:gd name="T14" fmla="*/ 2147483646 w 139"/>
                <a:gd name="T15" fmla="*/ 2147483646 h 338"/>
                <a:gd name="T16" fmla="*/ 2147483646 w 139"/>
                <a:gd name="T17" fmla="*/ 2147483646 h 338"/>
                <a:gd name="T18" fmla="*/ 2147483646 w 139"/>
                <a:gd name="T19" fmla="*/ 2147483646 h 338"/>
                <a:gd name="T20" fmla="*/ 2147483646 w 139"/>
                <a:gd name="T21" fmla="*/ 2147483646 h 338"/>
                <a:gd name="T22" fmla="*/ 2147483646 w 139"/>
                <a:gd name="T23" fmla="*/ 2147483646 h 338"/>
                <a:gd name="T24" fmla="*/ 2147483646 w 139"/>
                <a:gd name="T25" fmla="*/ 2147483646 h 338"/>
                <a:gd name="T26" fmla="*/ 2147483646 w 139"/>
                <a:gd name="T27" fmla="*/ 2147483646 h 338"/>
                <a:gd name="T28" fmla="*/ 2147483646 w 139"/>
                <a:gd name="T29" fmla="*/ 2147483646 h 338"/>
                <a:gd name="T30" fmla="*/ 2147483646 w 139"/>
                <a:gd name="T31" fmla="*/ 2147483646 h 338"/>
                <a:gd name="T32" fmla="*/ 2147483646 w 139"/>
                <a:gd name="T33" fmla="*/ 2147483646 h 338"/>
                <a:gd name="T34" fmla="*/ 2147483646 w 139"/>
                <a:gd name="T35" fmla="*/ 2147483646 h 338"/>
                <a:gd name="T36" fmla="*/ 2147483646 w 139"/>
                <a:gd name="T37" fmla="*/ 2147483646 h 338"/>
                <a:gd name="T38" fmla="*/ 2147483646 w 139"/>
                <a:gd name="T39" fmla="*/ 2147483646 h 338"/>
                <a:gd name="T40" fmla="*/ 2147483646 w 139"/>
                <a:gd name="T41" fmla="*/ 2147483646 h 338"/>
                <a:gd name="T42" fmla="*/ 2147483646 w 139"/>
                <a:gd name="T43" fmla="*/ 2147483646 h 338"/>
                <a:gd name="T44" fmla="*/ 2147483646 w 139"/>
                <a:gd name="T45" fmla="*/ 2147483646 h 338"/>
                <a:gd name="T46" fmla="*/ 2147483646 w 139"/>
                <a:gd name="T47" fmla="*/ 2147483646 h 338"/>
                <a:gd name="T48" fmla="*/ 2147483646 w 139"/>
                <a:gd name="T49" fmla="*/ 2147483646 h 338"/>
                <a:gd name="T50" fmla="*/ 2147483646 w 139"/>
                <a:gd name="T51" fmla="*/ 2147483646 h 338"/>
                <a:gd name="T52" fmla="*/ 2147483646 w 139"/>
                <a:gd name="T53" fmla="*/ 2147483646 h 338"/>
                <a:gd name="T54" fmla="*/ 2147483646 w 139"/>
                <a:gd name="T55" fmla="*/ 2147483646 h 338"/>
                <a:gd name="T56" fmla="*/ 2147483646 w 139"/>
                <a:gd name="T57" fmla="*/ 2147483646 h 338"/>
                <a:gd name="T58" fmla="*/ 2147483646 w 139"/>
                <a:gd name="T59" fmla="*/ 2147483646 h 338"/>
                <a:gd name="T60" fmla="*/ 2147483646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42" name="Freeform 36"/>
            <p:cNvSpPr/>
            <p:nvPr/>
          </p:nvSpPr>
          <p:spPr bwMode="auto">
            <a:xfrm>
              <a:off x="4149714" y="5623007"/>
              <a:ext cx="249267" cy="211736"/>
            </a:xfrm>
            <a:custGeom>
              <a:avLst/>
              <a:gdLst>
                <a:gd name="T0" fmla="*/ 2147483646 w 216"/>
                <a:gd name="T1" fmla="*/ 2147483646 h 184"/>
                <a:gd name="T2" fmla="*/ 2147483646 w 216"/>
                <a:gd name="T3" fmla="*/ 2147483646 h 184"/>
                <a:gd name="T4" fmla="*/ 2147483646 w 216"/>
                <a:gd name="T5" fmla="*/ 2147483646 h 184"/>
                <a:gd name="T6" fmla="*/ 2147483646 w 216"/>
                <a:gd name="T7" fmla="*/ 2147483646 h 184"/>
                <a:gd name="T8" fmla="*/ 2147483646 w 216"/>
                <a:gd name="T9" fmla="*/ 2147483646 h 184"/>
                <a:gd name="T10" fmla="*/ 2147483646 w 216"/>
                <a:gd name="T11" fmla="*/ 2147483646 h 184"/>
                <a:gd name="T12" fmla="*/ 2147483646 w 216"/>
                <a:gd name="T13" fmla="*/ 2147483646 h 184"/>
                <a:gd name="T14" fmla="*/ 2147483646 w 216"/>
                <a:gd name="T15" fmla="*/ 2147483646 h 184"/>
                <a:gd name="T16" fmla="*/ 2147483646 w 216"/>
                <a:gd name="T17" fmla="*/ 2147483646 h 184"/>
                <a:gd name="T18" fmla="*/ 2147483646 w 216"/>
                <a:gd name="T19" fmla="*/ 2147483646 h 184"/>
                <a:gd name="T20" fmla="*/ 2147483646 w 216"/>
                <a:gd name="T21" fmla="*/ 2147483646 h 184"/>
                <a:gd name="T22" fmla="*/ 2147483646 w 216"/>
                <a:gd name="T23" fmla="*/ 2147483646 h 184"/>
                <a:gd name="T24" fmla="*/ 2147483646 w 216"/>
                <a:gd name="T25" fmla="*/ 2147483646 h 184"/>
                <a:gd name="T26" fmla="*/ 2147483646 w 216"/>
                <a:gd name="T27" fmla="*/ 2147483646 h 184"/>
                <a:gd name="T28" fmla="*/ 2147483646 w 216"/>
                <a:gd name="T29" fmla="*/ 2147483646 h 184"/>
                <a:gd name="T30" fmla="*/ 2147483646 w 216"/>
                <a:gd name="T31" fmla="*/ 2147483646 h 184"/>
                <a:gd name="T32" fmla="*/ 2147483646 w 216"/>
                <a:gd name="T33" fmla="*/ 2147483646 h 184"/>
                <a:gd name="T34" fmla="*/ 2147483646 w 216"/>
                <a:gd name="T35" fmla="*/ 2147483646 h 184"/>
                <a:gd name="T36" fmla="*/ 2147483646 w 216"/>
                <a:gd name="T37" fmla="*/ 2147483646 h 184"/>
                <a:gd name="T38" fmla="*/ 2147483646 w 216"/>
                <a:gd name="T39" fmla="*/ 2147483646 h 184"/>
                <a:gd name="T40" fmla="*/ 2147483646 w 216"/>
                <a:gd name="T41" fmla="*/ 2147483646 h 184"/>
                <a:gd name="T42" fmla="*/ 2147483646 w 216"/>
                <a:gd name="T43" fmla="*/ 2147483646 h 184"/>
                <a:gd name="T44" fmla="*/ 2147483646 w 216"/>
                <a:gd name="T45" fmla="*/ 2147483646 h 184"/>
                <a:gd name="T46" fmla="*/ 2147483646 w 216"/>
                <a:gd name="T47" fmla="*/ 2147483646 h 184"/>
                <a:gd name="T48" fmla="*/ 2147483646 w 216"/>
                <a:gd name="T49" fmla="*/ 2147483646 h 184"/>
                <a:gd name="T50" fmla="*/ 2147483646 w 216"/>
                <a:gd name="T51" fmla="*/ 2147483646 h 184"/>
                <a:gd name="T52" fmla="*/ 2147483646 w 216"/>
                <a:gd name="T53" fmla="*/ 2147483646 h 184"/>
                <a:gd name="T54" fmla="*/ 2147483646 w 216"/>
                <a:gd name="T55" fmla="*/ 0 h 184"/>
                <a:gd name="T56" fmla="*/ 2147483646 w 216"/>
                <a:gd name="T57" fmla="*/ 2147483646 h 184"/>
                <a:gd name="T58" fmla="*/ 2147483646 w 216"/>
                <a:gd name="T59" fmla="*/ 2147483646 h 184"/>
                <a:gd name="T60" fmla="*/ 2147483646 w 216"/>
                <a:gd name="T61" fmla="*/ 2147483646 h 184"/>
                <a:gd name="T62" fmla="*/ 2147483646 w 216"/>
                <a:gd name="T63" fmla="*/ 2147483646 h 184"/>
                <a:gd name="T64" fmla="*/ 2147483646 w 216"/>
                <a:gd name="T65" fmla="*/ 2147483646 h 184"/>
                <a:gd name="T66" fmla="*/ 2147483646 w 216"/>
                <a:gd name="T67" fmla="*/ 2147483646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miter lim="800000"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  <p:sp>
          <p:nvSpPr>
            <p:cNvPr id="7243" name="Freeform 29"/>
            <p:cNvSpPr/>
            <p:nvPr/>
          </p:nvSpPr>
          <p:spPr bwMode="auto">
            <a:xfrm>
              <a:off x="4908762" y="1739318"/>
              <a:ext cx="1100153" cy="997391"/>
            </a:xfrm>
            <a:custGeom>
              <a:avLst/>
              <a:gdLst>
                <a:gd name="T0" fmla="*/ 882527 w 950"/>
                <a:gd name="T1" fmla="*/ 372426 h 866"/>
                <a:gd name="T2" fmla="*/ 865483 w 950"/>
                <a:gd name="T3" fmla="*/ 291103 h 866"/>
                <a:gd name="T4" fmla="*/ 784995 w 950"/>
                <a:gd name="T5" fmla="*/ 372426 h 866"/>
                <a:gd name="T6" fmla="*/ 771738 w 950"/>
                <a:gd name="T7" fmla="*/ 395530 h 866"/>
                <a:gd name="T8" fmla="*/ 669471 w 950"/>
                <a:gd name="T9" fmla="*/ 413088 h 866"/>
                <a:gd name="T10" fmla="*/ 646745 w 950"/>
                <a:gd name="T11" fmla="*/ 372426 h 866"/>
                <a:gd name="T12" fmla="*/ 620231 w 950"/>
                <a:gd name="T13" fmla="*/ 346551 h 866"/>
                <a:gd name="T14" fmla="*/ 588983 w 950"/>
                <a:gd name="T15" fmla="*/ 320675 h 866"/>
                <a:gd name="T16" fmla="*/ 419485 w 950"/>
                <a:gd name="T17" fmla="*/ 289254 h 866"/>
                <a:gd name="T18" fmla="*/ 321952 w 950"/>
                <a:gd name="T19" fmla="*/ 138620 h 866"/>
                <a:gd name="T20" fmla="*/ 135409 w 950"/>
                <a:gd name="T21" fmla="*/ 19407 h 866"/>
                <a:gd name="T22" fmla="*/ 10416 w 950"/>
                <a:gd name="T23" fmla="*/ 34193 h 866"/>
                <a:gd name="T24" fmla="*/ 11363 w 950"/>
                <a:gd name="T25" fmla="*/ 49903 h 866"/>
                <a:gd name="T26" fmla="*/ 1894 w 950"/>
                <a:gd name="T27" fmla="*/ 68386 h 866"/>
                <a:gd name="T28" fmla="*/ 12310 w 950"/>
                <a:gd name="T29" fmla="*/ 110896 h 866"/>
                <a:gd name="T30" fmla="*/ 52080 w 950"/>
                <a:gd name="T31" fmla="*/ 91489 h 866"/>
                <a:gd name="T32" fmla="*/ 93745 w 950"/>
                <a:gd name="T33" fmla="*/ 120138 h 866"/>
                <a:gd name="T34" fmla="*/ 150560 w 950"/>
                <a:gd name="T35" fmla="*/ 187599 h 866"/>
                <a:gd name="T36" fmla="*/ 184649 w 950"/>
                <a:gd name="T37" fmla="*/ 159875 h 866"/>
                <a:gd name="T38" fmla="*/ 244305 w 950"/>
                <a:gd name="T39" fmla="*/ 126607 h 866"/>
                <a:gd name="T40" fmla="*/ 286916 w 950"/>
                <a:gd name="T41" fmla="*/ 172813 h 866"/>
                <a:gd name="T42" fmla="*/ 299226 w 950"/>
                <a:gd name="T43" fmla="*/ 243972 h 866"/>
                <a:gd name="T44" fmla="*/ 302067 w 950"/>
                <a:gd name="T45" fmla="*/ 320675 h 866"/>
                <a:gd name="T46" fmla="*/ 289757 w 950"/>
                <a:gd name="T47" fmla="*/ 351171 h 866"/>
                <a:gd name="T48" fmla="*/ 280288 w 950"/>
                <a:gd name="T49" fmla="*/ 364109 h 866"/>
                <a:gd name="T50" fmla="*/ 285969 w 950"/>
                <a:gd name="T51" fmla="*/ 409392 h 866"/>
                <a:gd name="T52" fmla="*/ 273659 w 950"/>
                <a:gd name="T53" fmla="*/ 449130 h 866"/>
                <a:gd name="T54" fmla="*/ 237676 w 950"/>
                <a:gd name="T55" fmla="*/ 442661 h 866"/>
                <a:gd name="T56" fmla="*/ 210216 w 950"/>
                <a:gd name="T57" fmla="*/ 498109 h 866"/>
                <a:gd name="T58" fmla="*/ 170445 w 950"/>
                <a:gd name="T59" fmla="*/ 533226 h 866"/>
                <a:gd name="T60" fmla="*/ 199800 w 950"/>
                <a:gd name="T61" fmla="*/ 574812 h 866"/>
                <a:gd name="T62" fmla="*/ 226313 w 950"/>
                <a:gd name="T63" fmla="*/ 606233 h 866"/>
                <a:gd name="T64" fmla="*/ 273659 w 950"/>
                <a:gd name="T65" fmla="*/ 617322 h 866"/>
                <a:gd name="T66" fmla="*/ 295438 w 950"/>
                <a:gd name="T67" fmla="*/ 662605 h 866"/>
                <a:gd name="T68" fmla="*/ 334262 w 950"/>
                <a:gd name="T69" fmla="*/ 692177 h 866"/>
                <a:gd name="T70" fmla="*/ 385396 w 950"/>
                <a:gd name="T71" fmla="*/ 677391 h 866"/>
                <a:gd name="T72" fmla="*/ 418538 w 950"/>
                <a:gd name="T73" fmla="*/ 669074 h 866"/>
                <a:gd name="T74" fmla="*/ 443158 w 950"/>
                <a:gd name="T75" fmla="*/ 705115 h 866"/>
                <a:gd name="T76" fmla="*/ 449786 w 950"/>
                <a:gd name="T77" fmla="*/ 705115 h 866"/>
                <a:gd name="T78" fmla="*/ 499973 w 950"/>
                <a:gd name="T79" fmla="*/ 689405 h 866"/>
                <a:gd name="T80" fmla="*/ 515123 w 950"/>
                <a:gd name="T81" fmla="*/ 711584 h 866"/>
                <a:gd name="T82" fmla="*/ 527433 w 950"/>
                <a:gd name="T83" fmla="*/ 725446 h 866"/>
                <a:gd name="T84" fmla="*/ 572885 w 950"/>
                <a:gd name="T85" fmla="*/ 751322 h 866"/>
                <a:gd name="T86" fmla="*/ 588036 w 950"/>
                <a:gd name="T87" fmla="*/ 739308 h 866"/>
                <a:gd name="T88" fmla="*/ 608868 w 950"/>
                <a:gd name="T89" fmla="*/ 725446 h 866"/>
                <a:gd name="T90" fmla="*/ 638223 w 950"/>
                <a:gd name="T91" fmla="*/ 767032 h 866"/>
                <a:gd name="T92" fmla="*/ 671365 w 950"/>
                <a:gd name="T93" fmla="*/ 800301 h 866"/>
                <a:gd name="T94" fmla="*/ 695038 w 950"/>
                <a:gd name="T95" fmla="*/ 756867 h 866"/>
                <a:gd name="T96" fmla="*/ 739543 w 950"/>
                <a:gd name="T97" fmla="*/ 734687 h 866"/>
                <a:gd name="T98" fmla="*/ 765110 w 950"/>
                <a:gd name="T99" fmla="*/ 743005 h 866"/>
                <a:gd name="T100" fmla="*/ 786889 w 950"/>
                <a:gd name="T101" fmla="*/ 767032 h 866"/>
                <a:gd name="T102" fmla="*/ 794464 w 950"/>
                <a:gd name="T103" fmla="*/ 701419 h 866"/>
                <a:gd name="T104" fmla="*/ 811509 w 950"/>
                <a:gd name="T105" fmla="*/ 593295 h 866"/>
                <a:gd name="T106" fmla="*/ 839916 w 950"/>
                <a:gd name="T107" fmla="*/ 597915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grpFill/>
            <a:ln w="12700">
              <a:solidFill>
                <a:srgbClr val="4D4D4D"/>
              </a:solidFill>
              <a:round/>
            </a:ln>
          </p:spPr>
          <p:txBody>
            <a:bodyPr/>
            <a:lstStyle/>
            <a:p>
              <a:endParaRPr lang="zh-CN" altLang="en-US" sz="3200">
                <a:solidFill>
                  <a:srgbClr val="4D4D4D"/>
                </a:solidFill>
                <a:latin typeface="方正静蕾简体" pitchFamily="2" charset="-122"/>
                <a:ea typeface="方正静蕾简体" pitchFamily="2" charset="-122"/>
              </a:endParaRPr>
            </a:p>
          </p:txBody>
        </p:sp>
      </p:grpSp>
      <p:sp>
        <p:nvSpPr>
          <p:cNvPr id="57" name="椭圆 31"/>
          <p:cNvSpPr/>
          <p:nvPr/>
        </p:nvSpPr>
        <p:spPr>
          <a:xfrm rot="16516285">
            <a:off x="5033642" y="3344622"/>
            <a:ext cx="1206558" cy="118755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60725"/>
              <a:gd name="connsiteY0-334" fmla="*/ 72480 h 661405"/>
              <a:gd name="connsiteX1-335" fmla="*/ 412151 w 660725"/>
              <a:gd name="connsiteY1-336" fmla="*/ 13616 h 661405"/>
              <a:gd name="connsiteX2-337" fmla="*/ 659670 w 660725"/>
              <a:gd name="connsiteY2-338" fmla="*/ 344882 h 661405"/>
              <a:gd name="connsiteX3-339" fmla="*/ 331423 w 660725"/>
              <a:gd name="connsiteY3-340" fmla="*/ 661405 h 661405"/>
              <a:gd name="connsiteX4-341" fmla="*/ 3176 w 660725"/>
              <a:gd name="connsiteY4-342" fmla="*/ 344882 h 661405"/>
              <a:gd name="connsiteX5-343" fmla="*/ 62645 w 660725"/>
              <a:gd name="connsiteY5-344" fmla="*/ 141966 h 661405"/>
              <a:gd name="connsiteX0-345" fmla="*/ 128078 w 660413"/>
              <a:gd name="connsiteY0-346" fmla="*/ 74800 h 663725"/>
              <a:gd name="connsiteX1-347" fmla="*/ 412151 w 660413"/>
              <a:gd name="connsiteY1-348" fmla="*/ 15936 h 663725"/>
              <a:gd name="connsiteX2-349" fmla="*/ 659670 w 660413"/>
              <a:gd name="connsiteY2-350" fmla="*/ 347202 h 663725"/>
              <a:gd name="connsiteX3-351" fmla="*/ 331423 w 660413"/>
              <a:gd name="connsiteY3-352" fmla="*/ 663725 h 663725"/>
              <a:gd name="connsiteX4-353" fmla="*/ 3176 w 660413"/>
              <a:gd name="connsiteY4-354" fmla="*/ 347202 h 663725"/>
              <a:gd name="connsiteX5-355" fmla="*/ 62645 w 660413"/>
              <a:gd name="connsiteY5-356" fmla="*/ 144286 h 663725"/>
              <a:gd name="connsiteX0-357" fmla="*/ 128078 w 661046"/>
              <a:gd name="connsiteY0-358" fmla="*/ 74800 h 663725"/>
              <a:gd name="connsiteX1-359" fmla="*/ 412151 w 661046"/>
              <a:gd name="connsiteY1-360" fmla="*/ 15936 h 663725"/>
              <a:gd name="connsiteX2-361" fmla="*/ 659670 w 661046"/>
              <a:gd name="connsiteY2-362" fmla="*/ 347202 h 663725"/>
              <a:gd name="connsiteX3-363" fmla="*/ 331423 w 661046"/>
              <a:gd name="connsiteY3-364" fmla="*/ 663725 h 663725"/>
              <a:gd name="connsiteX4-365" fmla="*/ 3176 w 661046"/>
              <a:gd name="connsiteY4-366" fmla="*/ 347202 h 663725"/>
              <a:gd name="connsiteX5-367" fmla="*/ 62645 w 661046"/>
              <a:gd name="connsiteY5-368" fmla="*/ 144286 h 663725"/>
              <a:gd name="connsiteX0-369" fmla="*/ 128078 w 660377"/>
              <a:gd name="connsiteY0-370" fmla="*/ 74800 h 663725"/>
              <a:gd name="connsiteX1-371" fmla="*/ 412151 w 660377"/>
              <a:gd name="connsiteY1-372" fmla="*/ 15936 h 663725"/>
              <a:gd name="connsiteX2-373" fmla="*/ 659670 w 660377"/>
              <a:gd name="connsiteY2-374" fmla="*/ 347202 h 663725"/>
              <a:gd name="connsiteX3-375" fmla="*/ 331423 w 660377"/>
              <a:gd name="connsiteY3-376" fmla="*/ 663725 h 663725"/>
              <a:gd name="connsiteX4-377" fmla="*/ 3176 w 660377"/>
              <a:gd name="connsiteY4-378" fmla="*/ 347202 h 663725"/>
              <a:gd name="connsiteX5-379" fmla="*/ 62645 w 660377"/>
              <a:gd name="connsiteY5-380" fmla="*/ 144286 h 663725"/>
              <a:gd name="connsiteX0-381" fmla="*/ 128078 w 660377"/>
              <a:gd name="connsiteY0-382" fmla="*/ 74800 h 665975"/>
              <a:gd name="connsiteX1-383" fmla="*/ 412151 w 660377"/>
              <a:gd name="connsiteY1-384" fmla="*/ 15936 h 665975"/>
              <a:gd name="connsiteX2-385" fmla="*/ 659670 w 660377"/>
              <a:gd name="connsiteY2-386" fmla="*/ 347202 h 665975"/>
              <a:gd name="connsiteX3-387" fmla="*/ 331423 w 660377"/>
              <a:gd name="connsiteY3-388" fmla="*/ 663725 h 665975"/>
              <a:gd name="connsiteX4-389" fmla="*/ 3176 w 660377"/>
              <a:gd name="connsiteY4-390" fmla="*/ 347202 h 665975"/>
              <a:gd name="connsiteX5-391" fmla="*/ 62645 w 660377"/>
              <a:gd name="connsiteY5-392" fmla="*/ 144286 h 665975"/>
              <a:gd name="connsiteX0-393" fmla="*/ 128078 w 660377"/>
              <a:gd name="connsiteY0-394" fmla="*/ 74800 h 665975"/>
              <a:gd name="connsiteX1-395" fmla="*/ 412151 w 660377"/>
              <a:gd name="connsiteY1-396" fmla="*/ 15936 h 665975"/>
              <a:gd name="connsiteX2-397" fmla="*/ 659670 w 660377"/>
              <a:gd name="connsiteY2-398" fmla="*/ 347202 h 665975"/>
              <a:gd name="connsiteX3-399" fmla="*/ 331423 w 660377"/>
              <a:gd name="connsiteY3-400" fmla="*/ 663725 h 665975"/>
              <a:gd name="connsiteX4-401" fmla="*/ 3176 w 660377"/>
              <a:gd name="connsiteY4-402" fmla="*/ 347202 h 665975"/>
              <a:gd name="connsiteX5-403" fmla="*/ 62645 w 660377"/>
              <a:gd name="connsiteY5-404" fmla="*/ 144286 h 665975"/>
              <a:gd name="connsiteX0-405" fmla="*/ 128078 w 660377"/>
              <a:gd name="connsiteY0-406" fmla="*/ 74800 h 665975"/>
              <a:gd name="connsiteX1-407" fmla="*/ 412151 w 660377"/>
              <a:gd name="connsiteY1-408" fmla="*/ 15936 h 665975"/>
              <a:gd name="connsiteX2-409" fmla="*/ 659670 w 660377"/>
              <a:gd name="connsiteY2-410" fmla="*/ 347202 h 665975"/>
              <a:gd name="connsiteX3-411" fmla="*/ 331423 w 660377"/>
              <a:gd name="connsiteY3-412" fmla="*/ 663725 h 665975"/>
              <a:gd name="connsiteX4-413" fmla="*/ 3176 w 660377"/>
              <a:gd name="connsiteY4-414" fmla="*/ 347202 h 665975"/>
              <a:gd name="connsiteX5-415" fmla="*/ 62645 w 660377"/>
              <a:gd name="connsiteY5-416" fmla="*/ 144286 h 665975"/>
              <a:gd name="connsiteX0-417" fmla="*/ 124921 w 657220"/>
              <a:gd name="connsiteY0-418" fmla="*/ 74800 h 665975"/>
              <a:gd name="connsiteX1-419" fmla="*/ 408994 w 657220"/>
              <a:gd name="connsiteY1-420" fmla="*/ 15936 h 665975"/>
              <a:gd name="connsiteX2-421" fmla="*/ 656513 w 657220"/>
              <a:gd name="connsiteY2-422" fmla="*/ 347202 h 665975"/>
              <a:gd name="connsiteX3-423" fmla="*/ 328266 w 657220"/>
              <a:gd name="connsiteY3-424" fmla="*/ 663725 h 665975"/>
              <a:gd name="connsiteX4-425" fmla="*/ 19 w 657220"/>
              <a:gd name="connsiteY4-426" fmla="*/ 347202 h 665975"/>
              <a:gd name="connsiteX5-427" fmla="*/ 59488 w 657220"/>
              <a:gd name="connsiteY5-428" fmla="*/ 144286 h 665975"/>
              <a:gd name="connsiteX0-429" fmla="*/ 123845 w 656144"/>
              <a:gd name="connsiteY0-430" fmla="*/ 74800 h 664772"/>
              <a:gd name="connsiteX1-431" fmla="*/ 407918 w 656144"/>
              <a:gd name="connsiteY1-432" fmla="*/ 15936 h 664772"/>
              <a:gd name="connsiteX2-433" fmla="*/ 655437 w 656144"/>
              <a:gd name="connsiteY2-434" fmla="*/ 347202 h 664772"/>
              <a:gd name="connsiteX3-435" fmla="*/ 327190 w 656144"/>
              <a:gd name="connsiteY3-436" fmla="*/ 663725 h 664772"/>
              <a:gd name="connsiteX4-437" fmla="*/ 18 w 656144"/>
              <a:gd name="connsiteY4-438" fmla="*/ 398071 h 664772"/>
              <a:gd name="connsiteX5-439" fmla="*/ 58412 w 656144"/>
              <a:gd name="connsiteY5-440" fmla="*/ 144286 h 664772"/>
              <a:gd name="connsiteX0-441" fmla="*/ 130112 w 662411"/>
              <a:gd name="connsiteY0-442" fmla="*/ 74800 h 664160"/>
              <a:gd name="connsiteX1-443" fmla="*/ 414185 w 662411"/>
              <a:gd name="connsiteY1-444" fmla="*/ 15936 h 664160"/>
              <a:gd name="connsiteX2-445" fmla="*/ 661704 w 662411"/>
              <a:gd name="connsiteY2-446" fmla="*/ 347202 h 664160"/>
              <a:gd name="connsiteX3-447" fmla="*/ 333457 w 662411"/>
              <a:gd name="connsiteY3-448" fmla="*/ 663725 h 664160"/>
              <a:gd name="connsiteX4-449" fmla="*/ 6285 w 662411"/>
              <a:gd name="connsiteY4-450" fmla="*/ 398071 h 664160"/>
              <a:gd name="connsiteX5-451" fmla="*/ 64679 w 662411"/>
              <a:gd name="connsiteY5-452" fmla="*/ 144286 h 664160"/>
              <a:gd name="connsiteX0-453" fmla="*/ 129367 w 661666"/>
              <a:gd name="connsiteY0-454" fmla="*/ 74800 h 664160"/>
              <a:gd name="connsiteX1-455" fmla="*/ 413440 w 661666"/>
              <a:gd name="connsiteY1-456" fmla="*/ 15936 h 664160"/>
              <a:gd name="connsiteX2-457" fmla="*/ 660959 w 661666"/>
              <a:gd name="connsiteY2-458" fmla="*/ 347202 h 664160"/>
              <a:gd name="connsiteX3-459" fmla="*/ 332712 w 661666"/>
              <a:gd name="connsiteY3-460" fmla="*/ 663725 h 664160"/>
              <a:gd name="connsiteX4-461" fmla="*/ 5540 w 661666"/>
              <a:gd name="connsiteY4-462" fmla="*/ 398071 h 664160"/>
              <a:gd name="connsiteX5-463" fmla="*/ 63934 w 661666"/>
              <a:gd name="connsiteY5-464" fmla="*/ 144286 h 664160"/>
              <a:gd name="connsiteX0-465" fmla="*/ 129367 w 661666"/>
              <a:gd name="connsiteY0-466" fmla="*/ 80209 h 669569"/>
              <a:gd name="connsiteX1-467" fmla="*/ 413440 w 661666"/>
              <a:gd name="connsiteY1-468" fmla="*/ 21345 h 669569"/>
              <a:gd name="connsiteX2-469" fmla="*/ 660959 w 661666"/>
              <a:gd name="connsiteY2-470" fmla="*/ 352611 h 669569"/>
              <a:gd name="connsiteX3-471" fmla="*/ 332712 w 661666"/>
              <a:gd name="connsiteY3-472" fmla="*/ 669134 h 669569"/>
              <a:gd name="connsiteX4-473" fmla="*/ 5540 w 661666"/>
              <a:gd name="connsiteY4-474" fmla="*/ 403480 h 669569"/>
              <a:gd name="connsiteX5-475" fmla="*/ 63934 w 661666"/>
              <a:gd name="connsiteY5-476" fmla="*/ 149695 h 669569"/>
              <a:gd name="connsiteX0-477" fmla="*/ 129367 w 661610"/>
              <a:gd name="connsiteY0-478" fmla="*/ 73946 h 663306"/>
              <a:gd name="connsiteX1-479" fmla="*/ 413440 w 661610"/>
              <a:gd name="connsiteY1-480" fmla="*/ 15082 h 663306"/>
              <a:gd name="connsiteX2-481" fmla="*/ 660959 w 661610"/>
              <a:gd name="connsiteY2-482" fmla="*/ 346348 h 663306"/>
              <a:gd name="connsiteX3-483" fmla="*/ 332712 w 661610"/>
              <a:gd name="connsiteY3-484" fmla="*/ 662871 h 663306"/>
              <a:gd name="connsiteX4-485" fmla="*/ 5540 w 661610"/>
              <a:gd name="connsiteY4-486" fmla="*/ 397217 h 663306"/>
              <a:gd name="connsiteX5-487" fmla="*/ 63934 w 661610"/>
              <a:gd name="connsiteY5-488" fmla="*/ 143432 h 663306"/>
              <a:gd name="connsiteX0-489" fmla="*/ 129367 w 661610"/>
              <a:gd name="connsiteY0-490" fmla="*/ 73946 h 663002"/>
              <a:gd name="connsiteX1-491" fmla="*/ 413440 w 661610"/>
              <a:gd name="connsiteY1-492" fmla="*/ 15082 h 663002"/>
              <a:gd name="connsiteX2-493" fmla="*/ 660959 w 661610"/>
              <a:gd name="connsiteY2-494" fmla="*/ 346348 h 663002"/>
              <a:gd name="connsiteX3-495" fmla="*/ 332712 w 661610"/>
              <a:gd name="connsiteY3-496" fmla="*/ 662871 h 663002"/>
              <a:gd name="connsiteX4-497" fmla="*/ 5540 w 661610"/>
              <a:gd name="connsiteY4-498" fmla="*/ 397217 h 663002"/>
              <a:gd name="connsiteX5-499" fmla="*/ 63934 w 661610"/>
              <a:gd name="connsiteY5-500" fmla="*/ 143432 h 663002"/>
              <a:gd name="connsiteX0-501" fmla="*/ 128722 w 660965"/>
              <a:gd name="connsiteY0-502" fmla="*/ 73946 h 662974"/>
              <a:gd name="connsiteX1-503" fmla="*/ 412795 w 660965"/>
              <a:gd name="connsiteY1-504" fmla="*/ 15082 h 662974"/>
              <a:gd name="connsiteX2-505" fmla="*/ 660314 w 660965"/>
              <a:gd name="connsiteY2-506" fmla="*/ 346348 h 662974"/>
              <a:gd name="connsiteX3-507" fmla="*/ 332067 w 660965"/>
              <a:gd name="connsiteY3-508" fmla="*/ 662871 h 662974"/>
              <a:gd name="connsiteX4-509" fmla="*/ 4895 w 660965"/>
              <a:gd name="connsiteY4-510" fmla="*/ 397217 h 662974"/>
              <a:gd name="connsiteX5-511" fmla="*/ 63289 w 660965"/>
              <a:gd name="connsiteY5-512" fmla="*/ 143432 h 662974"/>
              <a:gd name="connsiteX0-513" fmla="*/ 134807 w 667050"/>
              <a:gd name="connsiteY0-514" fmla="*/ 73946 h 663445"/>
              <a:gd name="connsiteX1-515" fmla="*/ 418880 w 667050"/>
              <a:gd name="connsiteY1-516" fmla="*/ 15082 h 663445"/>
              <a:gd name="connsiteX2-517" fmla="*/ 666399 w 667050"/>
              <a:gd name="connsiteY2-518" fmla="*/ 346348 h 663445"/>
              <a:gd name="connsiteX3-519" fmla="*/ 338152 w 667050"/>
              <a:gd name="connsiteY3-520" fmla="*/ 662871 h 663445"/>
              <a:gd name="connsiteX4-521" fmla="*/ 4328 w 667050"/>
              <a:gd name="connsiteY4-522" fmla="*/ 409979 h 663445"/>
              <a:gd name="connsiteX5-523" fmla="*/ 69374 w 667050"/>
              <a:gd name="connsiteY5-524" fmla="*/ 143432 h 663445"/>
              <a:gd name="connsiteX0-525" fmla="*/ 134807 w 667050"/>
              <a:gd name="connsiteY0-526" fmla="*/ 73946 h 663275"/>
              <a:gd name="connsiteX1-527" fmla="*/ 418880 w 667050"/>
              <a:gd name="connsiteY1-528" fmla="*/ 15082 h 663275"/>
              <a:gd name="connsiteX2-529" fmla="*/ 666399 w 667050"/>
              <a:gd name="connsiteY2-530" fmla="*/ 346348 h 663275"/>
              <a:gd name="connsiteX3-531" fmla="*/ 338152 w 667050"/>
              <a:gd name="connsiteY3-532" fmla="*/ 662871 h 663275"/>
              <a:gd name="connsiteX4-533" fmla="*/ 4328 w 667050"/>
              <a:gd name="connsiteY4-534" fmla="*/ 409979 h 663275"/>
              <a:gd name="connsiteX5-535" fmla="*/ 69374 w 667050"/>
              <a:gd name="connsiteY5-536" fmla="*/ 143432 h 663275"/>
              <a:gd name="connsiteX0-537" fmla="*/ 134807 w 667050"/>
              <a:gd name="connsiteY0-538" fmla="*/ 71108 h 660437"/>
              <a:gd name="connsiteX1-539" fmla="*/ 418880 w 667050"/>
              <a:gd name="connsiteY1-540" fmla="*/ 12244 h 660437"/>
              <a:gd name="connsiteX2-541" fmla="*/ 666399 w 667050"/>
              <a:gd name="connsiteY2-542" fmla="*/ 343510 h 660437"/>
              <a:gd name="connsiteX3-543" fmla="*/ 338152 w 667050"/>
              <a:gd name="connsiteY3-544" fmla="*/ 660033 h 660437"/>
              <a:gd name="connsiteX4-545" fmla="*/ 4328 w 667050"/>
              <a:gd name="connsiteY4-546" fmla="*/ 407141 h 660437"/>
              <a:gd name="connsiteX5-547" fmla="*/ 69374 w 667050"/>
              <a:gd name="connsiteY5-548" fmla="*/ 140594 h 660437"/>
              <a:gd name="connsiteX0-549" fmla="*/ 134241 w 666484"/>
              <a:gd name="connsiteY0-550" fmla="*/ 71108 h 660437"/>
              <a:gd name="connsiteX1-551" fmla="*/ 418314 w 666484"/>
              <a:gd name="connsiteY1-552" fmla="*/ 12244 h 660437"/>
              <a:gd name="connsiteX2-553" fmla="*/ 665833 w 666484"/>
              <a:gd name="connsiteY2-554" fmla="*/ 343510 h 660437"/>
              <a:gd name="connsiteX3-555" fmla="*/ 337586 w 666484"/>
              <a:gd name="connsiteY3-556" fmla="*/ 660033 h 660437"/>
              <a:gd name="connsiteX4-557" fmla="*/ 3762 w 666484"/>
              <a:gd name="connsiteY4-558" fmla="*/ 407141 h 660437"/>
              <a:gd name="connsiteX5-559" fmla="*/ 68808 w 666484"/>
              <a:gd name="connsiteY5-560" fmla="*/ 140594 h 660437"/>
              <a:gd name="connsiteX0-561" fmla="*/ 145785 w 678028"/>
              <a:gd name="connsiteY0-562" fmla="*/ 71108 h 660356"/>
              <a:gd name="connsiteX1-563" fmla="*/ 429858 w 678028"/>
              <a:gd name="connsiteY1-564" fmla="*/ 12244 h 660356"/>
              <a:gd name="connsiteX2-565" fmla="*/ 677377 w 678028"/>
              <a:gd name="connsiteY2-566" fmla="*/ 343510 h 660356"/>
              <a:gd name="connsiteX3-567" fmla="*/ 349130 w 678028"/>
              <a:gd name="connsiteY3-568" fmla="*/ 660033 h 660356"/>
              <a:gd name="connsiteX4-569" fmla="*/ 15306 w 678028"/>
              <a:gd name="connsiteY4-570" fmla="*/ 407141 h 660356"/>
              <a:gd name="connsiteX5-571" fmla="*/ 73195 w 678028"/>
              <a:gd name="connsiteY5-572" fmla="*/ 129067 h 660356"/>
              <a:gd name="connsiteX0-573" fmla="*/ 138817 w 671060"/>
              <a:gd name="connsiteY0-574" fmla="*/ 71108 h 660492"/>
              <a:gd name="connsiteX1-575" fmla="*/ 422890 w 671060"/>
              <a:gd name="connsiteY1-576" fmla="*/ 12244 h 660492"/>
              <a:gd name="connsiteX2-577" fmla="*/ 670409 w 671060"/>
              <a:gd name="connsiteY2-578" fmla="*/ 343510 h 660492"/>
              <a:gd name="connsiteX3-579" fmla="*/ 342162 w 671060"/>
              <a:gd name="connsiteY3-580" fmla="*/ 660033 h 660492"/>
              <a:gd name="connsiteX4-581" fmla="*/ 8338 w 671060"/>
              <a:gd name="connsiteY4-582" fmla="*/ 407141 h 660492"/>
              <a:gd name="connsiteX5-583" fmla="*/ 66227 w 671060"/>
              <a:gd name="connsiteY5-584" fmla="*/ 129067 h 66049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71060" h="660492">
                <a:moveTo>
                  <a:pt x="138817" y="71108"/>
                </a:moveTo>
                <a:cubicBezTo>
                  <a:pt x="173687" y="12893"/>
                  <a:pt x="350467" y="-19045"/>
                  <a:pt x="422890" y="12244"/>
                </a:cubicBezTo>
                <a:cubicBezTo>
                  <a:pt x="495313" y="43533"/>
                  <a:pt x="683512" y="122573"/>
                  <a:pt x="670409" y="343510"/>
                </a:cubicBezTo>
                <a:cubicBezTo>
                  <a:pt x="657306" y="564447"/>
                  <a:pt x="521351" y="651231"/>
                  <a:pt x="342162" y="660033"/>
                </a:cubicBezTo>
                <a:cubicBezTo>
                  <a:pt x="162973" y="668835"/>
                  <a:pt x="37003" y="550047"/>
                  <a:pt x="8338" y="407141"/>
                </a:cubicBezTo>
                <a:cubicBezTo>
                  <a:pt x="-20327" y="264235"/>
                  <a:pt x="31351" y="168273"/>
                  <a:pt x="66227" y="129067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4D4D4D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5074567" y="3525461"/>
            <a:ext cx="114101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spc="-300">
                <a:solidFill>
                  <a:srgbClr val="4D4D4D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85</a:t>
            </a:r>
            <a:r>
              <a:rPr lang="en-US" altLang="zh-CN" sz="2400" spc="-300">
                <a:solidFill>
                  <a:srgbClr val="4D4D4D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%</a:t>
            </a:r>
            <a:endParaRPr lang="zh-CN" altLang="en-US" sz="2400" spc="-300" dirty="0">
              <a:solidFill>
                <a:srgbClr val="4D4D4D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cxnSp>
        <p:nvCxnSpPr>
          <p:cNvPr id="9" name="直接连接符 8"/>
          <p:cNvCxnSpPr/>
          <p:nvPr/>
        </p:nvCxnSpPr>
        <p:spPr>
          <a:xfrm>
            <a:off x="6240016" y="3878897"/>
            <a:ext cx="648072" cy="0"/>
          </a:xfrm>
          <a:prstGeom prst="line">
            <a:avLst/>
          </a:prstGeom>
          <a:ln>
            <a:solidFill>
              <a:srgbClr val="4D4D4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6888088" y="2996384"/>
            <a:ext cx="0" cy="1872776"/>
          </a:xfrm>
          <a:prstGeom prst="line">
            <a:avLst/>
          </a:prstGeom>
          <a:ln>
            <a:solidFill>
              <a:srgbClr val="4D4D4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稻壳儿小白白(http://dwz.cn/Wu2UP)"/>
          <p:cNvSpPr txBox="1">
            <a:spLocks noChangeArrowheads="1"/>
          </p:cNvSpPr>
          <p:nvPr/>
        </p:nvSpPr>
        <p:spPr bwMode="auto">
          <a:xfrm>
            <a:off x="7239782" y="3401092"/>
            <a:ext cx="3888433" cy="1231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1pPr>
            <a:lvl2pPr marL="742950" indent="-28575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2pPr>
            <a:lvl3pPr marL="11430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3pPr>
            <a:lvl4pPr marL="16002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4pPr>
            <a:lvl5pPr marL="2057400" indent="-228600" defTabSz="1216025"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5pPr>
            <a:lvl6pPr marL="25146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6pPr>
            <a:lvl7pPr marL="29718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7pPr>
            <a:lvl8pPr marL="34290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8pPr>
            <a:lvl9pPr marL="3886200" indent="-228600" defTabSz="1216025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微软雅黑" panose="020B0503020204020204" pitchFamily="34" charset="-122"/>
              </a:defRPr>
            </a:lvl9pPr>
          </a:lstStyle>
          <a:p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办公资源</a:t>
            </a:r>
            <a:r>
              <a:rPr lang="zh-CN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，色彩纷呈，潮流时尚。</a:t>
            </a:r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建议您在展示时采用新蒂下午茶基本版字体。</a:t>
            </a:r>
            <a:endParaRPr lang="en-US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  <a:p>
            <a:endParaRPr lang="en-US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Arial" panose="020B0604020202020204" pitchFamily="34" charset="0"/>
            </a:endParaRPr>
          </a:p>
          <a:p>
            <a:r>
              <a:rPr lang="zh-CN" altLang="en-US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Arial" panose="020B0604020202020204" pitchFamily="34" charset="0"/>
              </a:rPr>
              <a:t>在此处输入文字，建议您在展示时采用新蒂下午茶基本版字体。</a:t>
            </a:r>
            <a:endParaRPr lang="zh-CN" altLang="zh-CN" sz="1600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9" name="文本框 48"/>
          <p:cNvSpPr>
            <a:spLocks noChangeArrowheads="1"/>
          </p:cNvSpPr>
          <p:nvPr/>
        </p:nvSpPr>
        <p:spPr bwMode="auto">
          <a:xfrm>
            <a:off x="7492673" y="2945817"/>
            <a:ext cx="1989361" cy="40011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0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  <a:sym typeface="宋体" panose="02010600030101010101" pitchFamily="2" charset="-122"/>
              </a:rPr>
              <a:t>我是一个标题</a:t>
            </a:r>
            <a:endParaRPr lang="zh-CN" altLang="en-US" sz="20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  <a:sym typeface="宋体" panose="02010600030101010101" pitchFamily="2" charset="-122"/>
            </a:endParaRPr>
          </a:p>
        </p:txBody>
      </p:sp>
      <p:sp>
        <p:nvSpPr>
          <p:cNvPr id="60" name="Freeform 30"/>
          <p:cNvSpPr>
            <a:spLocks noEditPoints="1"/>
          </p:cNvSpPr>
          <p:nvPr/>
        </p:nvSpPr>
        <p:spPr bwMode="auto">
          <a:xfrm>
            <a:off x="7229592" y="2934312"/>
            <a:ext cx="335491" cy="324806"/>
          </a:xfrm>
          <a:custGeom>
            <a:avLst/>
            <a:gdLst>
              <a:gd name="T0" fmla="*/ 10 w 31"/>
              <a:gd name="T1" fmla="*/ 19 h 30"/>
              <a:gd name="T2" fmla="*/ 11 w 31"/>
              <a:gd name="T3" fmla="*/ 0 h 30"/>
              <a:gd name="T4" fmla="*/ 28 w 31"/>
              <a:gd name="T5" fmla="*/ 8 h 30"/>
              <a:gd name="T6" fmla="*/ 26 w 31"/>
              <a:gd name="T7" fmla="*/ 27 h 30"/>
              <a:gd name="T8" fmla="*/ 23 w 31"/>
              <a:gd name="T9" fmla="*/ 25 h 30"/>
              <a:gd name="T10" fmla="*/ 22 w 31"/>
              <a:gd name="T11" fmla="*/ 21 h 30"/>
              <a:gd name="T12" fmla="*/ 29 w 31"/>
              <a:gd name="T13" fmla="*/ 9 h 30"/>
              <a:gd name="T14" fmla="*/ 22 w 31"/>
              <a:gd name="T15" fmla="*/ 24 h 30"/>
              <a:gd name="T16" fmla="*/ 21 w 31"/>
              <a:gd name="T17" fmla="*/ 22 h 30"/>
              <a:gd name="T18" fmla="*/ 28 w 31"/>
              <a:gd name="T19" fmla="*/ 10 h 30"/>
              <a:gd name="T20" fmla="*/ 24 w 31"/>
              <a:gd name="T21" fmla="*/ 14 h 30"/>
              <a:gd name="T22" fmla="*/ 21 w 31"/>
              <a:gd name="T23" fmla="*/ 18 h 30"/>
              <a:gd name="T24" fmla="*/ 24 w 31"/>
              <a:gd name="T25" fmla="*/ 14 h 30"/>
              <a:gd name="T26" fmla="*/ 20 w 31"/>
              <a:gd name="T27" fmla="*/ 19 h 30"/>
              <a:gd name="T28" fmla="*/ 19 w 31"/>
              <a:gd name="T29" fmla="*/ 20 h 30"/>
              <a:gd name="T30" fmla="*/ 22 w 31"/>
              <a:gd name="T31" fmla="*/ 14 h 30"/>
              <a:gd name="T32" fmla="*/ 23 w 31"/>
              <a:gd name="T33" fmla="*/ 10 h 30"/>
              <a:gd name="T34" fmla="*/ 17 w 31"/>
              <a:gd name="T35" fmla="*/ 22 h 30"/>
              <a:gd name="T36" fmla="*/ 20 w 31"/>
              <a:gd name="T37" fmla="*/ 16 h 30"/>
              <a:gd name="T38" fmla="*/ 16 w 31"/>
              <a:gd name="T39" fmla="*/ 19 h 30"/>
              <a:gd name="T40" fmla="*/ 19 w 31"/>
              <a:gd name="T41" fmla="*/ 12 h 30"/>
              <a:gd name="T42" fmla="*/ 17 w 31"/>
              <a:gd name="T43" fmla="*/ 18 h 30"/>
              <a:gd name="T44" fmla="*/ 21 w 31"/>
              <a:gd name="T45" fmla="*/ 11 h 30"/>
              <a:gd name="T46" fmla="*/ 21 w 31"/>
              <a:gd name="T47" fmla="*/ 10 h 30"/>
              <a:gd name="T48" fmla="*/ 15 w 31"/>
              <a:gd name="T49" fmla="*/ 23 h 30"/>
              <a:gd name="T50" fmla="*/ 16 w 31"/>
              <a:gd name="T51" fmla="*/ 20 h 30"/>
              <a:gd name="T52" fmla="*/ 15 w 31"/>
              <a:gd name="T53" fmla="*/ 13 h 30"/>
              <a:gd name="T54" fmla="*/ 11 w 31"/>
              <a:gd name="T55" fmla="*/ 28 h 30"/>
              <a:gd name="T56" fmla="*/ 17 w 31"/>
              <a:gd name="T57" fmla="*/ 13 h 30"/>
              <a:gd name="T58" fmla="*/ 17 w 31"/>
              <a:gd name="T59" fmla="*/ 17 h 30"/>
              <a:gd name="T60" fmla="*/ 14 w 31"/>
              <a:gd name="T61" fmla="*/ 23 h 30"/>
              <a:gd name="T62" fmla="*/ 19 w 31"/>
              <a:gd name="T63" fmla="*/ 11 h 30"/>
              <a:gd name="T64" fmla="*/ 12 w 31"/>
              <a:gd name="T65" fmla="*/ 26 h 30"/>
              <a:gd name="T66" fmla="*/ 11 w 31"/>
              <a:gd name="T67" fmla="*/ 27 h 30"/>
              <a:gd name="T68" fmla="*/ 11 w 31"/>
              <a:gd name="T69" fmla="*/ 23 h 30"/>
              <a:gd name="T70" fmla="*/ 12 w 31"/>
              <a:gd name="T71" fmla="*/ 20 h 30"/>
              <a:gd name="T72" fmla="*/ 17 w 31"/>
              <a:gd name="T73" fmla="*/ 10 h 30"/>
              <a:gd name="T74" fmla="*/ 11 w 31"/>
              <a:gd name="T75" fmla="*/ 13 h 30"/>
              <a:gd name="T76" fmla="*/ 15 w 31"/>
              <a:gd name="T77" fmla="*/ 8 h 30"/>
              <a:gd name="T78" fmla="*/ 11 w 31"/>
              <a:gd name="T79" fmla="*/ 16 h 30"/>
              <a:gd name="T80" fmla="*/ 11 w 31"/>
              <a:gd name="T81" fmla="*/ 15 h 30"/>
              <a:gd name="T82" fmla="*/ 11 w 31"/>
              <a:gd name="T83" fmla="*/ 11 h 30"/>
              <a:gd name="T84" fmla="*/ 10 w 31"/>
              <a:gd name="T85" fmla="*/ 18 h 30"/>
              <a:gd name="T86" fmla="*/ 14 w 31"/>
              <a:gd name="T87" fmla="*/ 9 h 30"/>
              <a:gd name="T88" fmla="*/ 11 w 31"/>
              <a:gd name="T89" fmla="*/ 12 h 30"/>
              <a:gd name="T90" fmla="*/ 12 w 31"/>
              <a:gd name="T91" fmla="*/ 7 h 30"/>
              <a:gd name="T92" fmla="*/ 12 w 31"/>
              <a:gd name="T93" fmla="*/ 4 h 30"/>
              <a:gd name="T94" fmla="*/ 10 w 31"/>
              <a:gd name="T95" fmla="*/ 14 h 30"/>
              <a:gd name="T96" fmla="*/ 10 w 31"/>
              <a:gd name="T97" fmla="*/ 15 h 30"/>
              <a:gd name="T98" fmla="*/ 10 w 31"/>
              <a:gd name="T99" fmla="*/ 12 h 30"/>
              <a:gd name="T100" fmla="*/ 12 w 31"/>
              <a:gd name="T101" fmla="*/ 7 h 30"/>
              <a:gd name="T102" fmla="*/ 9 w 31"/>
              <a:gd name="T103" fmla="*/ 11 h 30"/>
              <a:gd name="T104" fmla="*/ 5 w 31"/>
              <a:gd name="T105" fmla="*/ 11 h 30"/>
              <a:gd name="T106" fmla="*/ 12 w 31"/>
              <a:gd name="T107" fmla="*/ 2 h 30"/>
              <a:gd name="T108" fmla="*/ 1 w 31"/>
              <a:gd name="T109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" h="30">
                <a:moveTo>
                  <a:pt x="16" y="23"/>
                </a:moveTo>
                <a:cubicBezTo>
                  <a:pt x="14" y="25"/>
                  <a:pt x="13" y="27"/>
                  <a:pt x="11" y="30"/>
                </a:cubicBezTo>
                <a:cubicBezTo>
                  <a:pt x="10" y="30"/>
                  <a:pt x="10" y="28"/>
                  <a:pt x="10" y="28"/>
                </a:cubicBezTo>
                <a:cubicBezTo>
                  <a:pt x="10" y="25"/>
                  <a:pt x="10" y="22"/>
                  <a:pt x="10" y="19"/>
                </a:cubicBezTo>
                <a:cubicBezTo>
                  <a:pt x="8" y="18"/>
                  <a:pt x="6" y="17"/>
                  <a:pt x="5" y="15"/>
                </a:cubicBezTo>
                <a:cubicBezTo>
                  <a:pt x="3" y="14"/>
                  <a:pt x="1" y="13"/>
                  <a:pt x="0" y="11"/>
                </a:cubicBezTo>
                <a:cubicBezTo>
                  <a:pt x="3" y="10"/>
                  <a:pt x="7" y="10"/>
                  <a:pt x="11" y="10"/>
                </a:cubicBezTo>
                <a:cubicBezTo>
                  <a:pt x="11" y="7"/>
                  <a:pt x="11" y="4"/>
                  <a:pt x="11" y="0"/>
                </a:cubicBezTo>
                <a:cubicBezTo>
                  <a:pt x="12" y="1"/>
                  <a:pt x="13" y="2"/>
                  <a:pt x="13" y="3"/>
                </a:cubicBezTo>
                <a:cubicBezTo>
                  <a:pt x="14" y="4"/>
                  <a:pt x="15" y="6"/>
                  <a:pt x="16" y="7"/>
                </a:cubicBezTo>
                <a:cubicBezTo>
                  <a:pt x="16" y="8"/>
                  <a:pt x="17" y="8"/>
                  <a:pt x="17" y="9"/>
                </a:cubicBezTo>
                <a:cubicBezTo>
                  <a:pt x="21" y="9"/>
                  <a:pt x="24" y="9"/>
                  <a:pt x="28" y="8"/>
                </a:cubicBezTo>
                <a:cubicBezTo>
                  <a:pt x="29" y="8"/>
                  <a:pt x="30" y="8"/>
                  <a:pt x="31" y="8"/>
                </a:cubicBezTo>
                <a:cubicBezTo>
                  <a:pt x="30" y="10"/>
                  <a:pt x="28" y="12"/>
                  <a:pt x="27" y="13"/>
                </a:cubicBezTo>
                <a:cubicBezTo>
                  <a:pt x="25" y="14"/>
                  <a:pt x="23" y="16"/>
                  <a:pt x="22" y="17"/>
                </a:cubicBezTo>
                <a:cubicBezTo>
                  <a:pt x="23" y="20"/>
                  <a:pt x="25" y="23"/>
                  <a:pt x="26" y="27"/>
                </a:cubicBezTo>
                <a:cubicBezTo>
                  <a:pt x="26" y="27"/>
                  <a:pt x="25" y="27"/>
                  <a:pt x="24" y="26"/>
                </a:cubicBezTo>
                <a:cubicBezTo>
                  <a:pt x="22" y="25"/>
                  <a:pt x="19" y="25"/>
                  <a:pt x="16" y="23"/>
                </a:cubicBezTo>
                <a:close/>
                <a:moveTo>
                  <a:pt x="24" y="25"/>
                </a:moveTo>
                <a:cubicBezTo>
                  <a:pt x="24" y="25"/>
                  <a:pt x="23" y="25"/>
                  <a:pt x="23" y="25"/>
                </a:cubicBezTo>
                <a:cubicBezTo>
                  <a:pt x="23" y="26"/>
                  <a:pt x="24" y="25"/>
                  <a:pt x="25" y="26"/>
                </a:cubicBezTo>
                <a:lnTo>
                  <a:pt x="24" y="25"/>
                </a:lnTo>
                <a:close/>
                <a:moveTo>
                  <a:pt x="22" y="20"/>
                </a:move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3" y="23"/>
                  <a:pt x="24" y="24"/>
                </a:cubicBezTo>
                <a:cubicBezTo>
                  <a:pt x="23" y="23"/>
                  <a:pt x="23" y="21"/>
                  <a:pt x="22" y="20"/>
                </a:cubicBezTo>
                <a:close/>
                <a:moveTo>
                  <a:pt x="29" y="9"/>
                </a:move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30" y="9"/>
                  <a:pt x="30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18" y="22"/>
                </a:moveTo>
                <a:cubicBezTo>
                  <a:pt x="19" y="22"/>
                  <a:pt x="21" y="24"/>
                  <a:pt x="22" y="24"/>
                </a:cubicBezTo>
                <a:cubicBezTo>
                  <a:pt x="21" y="23"/>
                  <a:pt x="19" y="22"/>
                  <a:pt x="18" y="22"/>
                </a:cubicBezTo>
                <a:close/>
                <a:moveTo>
                  <a:pt x="21" y="22"/>
                </a:moveTo>
                <a:cubicBezTo>
                  <a:pt x="21" y="22"/>
                  <a:pt x="21" y="23"/>
                  <a:pt x="22" y="23"/>
                </a:cubicBezTo>
                <a:cubicBezTo>
                  <a:pt x="22" y="22"/>
                  <a:pt x="22" y="22"/>
                  <a:pt x="21" y="22"/>
                </a:cubicBezTo>
                <a:close/>
                <a:moveTo>
                  <a:pt x="27" y="9"/>
                </a:move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7" y="10"/>
                  <a:pt x="28" y="10"/>
                  <a:pt x="27" y="9"/>
                </a:cubicBezTo>
                <a:close/>
                <a:moveTo>
                  <a:pt x="24" y="14"/>
                </a:moveTo>
                <a:cubicBezTo>
                  <a:pt x="24" y="13"/>
                  <a:pt x="25" y="13"/>
                  <a:pt x="25" y="13"/>
                </a:cubicBezTo>
                <a:cubicBezTo>
                  <a:pt x="25" y="12"/>
                  <a:pt x="24" y="13"/>
                  <a:pt x="24" y="14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9"/>
                  <a:pt x="26" y="10"/>
                  <a:pt x="26" y="10"/>
                </a:cubicBezTo>
                <a:close/>
                <a:moveTo>
                  <a:pt x="21" y="18"/>
                </a:moveTo>
                <a:cubicBezTo>
                  <a:pt x="21" y="18"/>
                  <a:pt x="21" y="19"/>
                  <a:pt x="21" y="19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23" y="14"/>
                </a:moveTo>
                <a:cubicBezTo>
                  <a:pt x="23" y="15"/>
                  <a:pt x="23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lose/>
                <a:moveTo>
                  <a:pt x="20" y="19"/>
                </a:moveTo>
                <a:cubicBezTo>
                  <a:pt x="21" y="20"/>
                  <a:pt x="21" y="20"/>
                  <a:pt x="21" y="20"/>
                </a:cubicBezTo>
                <a:lnTo>
                  <a:pt x="20" y="19"/>
                </a:lnTo>
                <a:close/>
                <a:moveTo>
                  <a:pt x="19" y="20"/>
                </a:moveTo>
                <a:cubicBezTo>
                  <a:pt x="19" y="20"/>
                  <a:pt x="19" y="20"/>
                  <a:pt x="18" y="20"/>
                </a:cubicBezTo>
                <a:cubicBezTo>
                  <a:pt x="19" y="20"/>
                  <a:pt x="20" y="21"/>
                  <a:pt x="20" y="20"/>
                </a:cubicBezTo>
                <a:lnTo>
                  <a:pt x="19" y="20"/>
                </a:lnTo>
                <a:close/>
                <a:moveTo>
                  <a:pt x="22" y="14"/>
                </a:moveTo>
                <a:cubicBezTo>
                  <a:pt x="22" y="14"/>
                  <a:pt x="21" y="13"/>
                  <a:pt x="21" y="14"/>
                </a:cubicBezTo>
                <a:cubicBezTo>
                  <a:pt x="21" y="14"/>
                  <a:pt x="22" y="15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2"/>
                </a:moveTo>
                <a:cubicBezTo>
                  <a:pt x="22" y="13"/>
                  <a:pt x="23" y="13"/>
                  <a:pt x="23" y="12"/>
                </a:cubicBezTo>
                <a:cubicBezTo>
                  <a:pt x="23" y="12"/>
                  <a:pt x="22" y="12"/>
                  <a:pt x="22" y="12"/>
                </a:cubicBezTo>
                <a:close/>
                <a:moveTo>
                  <a:pt x="23" y="10"/>
                </a:move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3" y="9"/>
                  <a:pt x="23" y="10"/>
                </a:cubicBezTo>
                <a:close/>
                <a:moveTo>
                  <a:pt x="17" y="22"/>
                </a:move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7" y="22"/>
                  <a:pt x="17" y="22"/>
                  <a:pt x="17" y="22"/>
                </a:cubicBezTo>
                <a:close/>
                <a:moveTo>
                  <a:pt x="20" y="16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20" y="17"/>
                  <a:pt x="20" y="17"/>
                </a:cubicBezTo>
                <a:cubicBezTo>
                  <a:pt x="20" y="16"/>
                  <a:pt x="20" y="16"/>
                  <a:pt x="20" y="16"/>
                </a:cubicBezTo>
                <a:close/>
                <a:moveTo>
                  <a:pt x="16" y="19"/>
                </a:moveTo>
                <a:cubicBezTo>
                  <a:pt x="17" y="19"/>
                  <a:pt x="17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6" y="18"/>
                  <a:pt x="16" y="19"/>
                </a:cubicBezTo>
                <a:close/>
                <a:moveTo>
                  <a:pt x="19" y="12"/>
                </a:moveTo>
                <a:cubicBezTo>
                  <a:pt x="20" y="13"/>
                  <a:pt x="20" y="13"/>
                  <a:pt x="21" y="13"/>
                </a:cubicBezTo>
                <a:cubicBezTo>
                  <a:pt x="20" y="12"/>
                  <a:pt x="20" y="12"/>
                  <a:pt x="19" y="12"/>
                </a:cubicBezTo>
                <a:close/>
                <a:moveTo>
                  <a:pt x="17" y="17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8" y="18"/>
                  <a:pt x="18" y="18"/>
                </a:cubicBezTo>
                <a:lnTo>
                  <a:pt x="17" y="17"/>
                </a:lnTo>
                <a:close/>
                <a:moveTo>
                  <a:pt x="20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lose/>
                <a:moveTo>
                  <a:pt x="21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2" y="10"/>
                  <a:pt x="22" y="10"/>
                  <a:pt x="22" y="10"/>
                </a:cubicBezTo>
                <a:lnTo>
                  <a:pt x="21" y="10"/>
                </a:lnTo>
                <a:close/>
                <a:moveTo>
                  <a:pt x="15" y="22"/>
                </a:moveTo>
                <a:cubicBezTo>
                  <a:pt x="15" y="22"/>
                  <a:pt x="14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lose/>
                <a:moveTo>
                  <a:pt x="12" y="18"/>
                </a:moveTo>
                <a:cubicBezTo>
                  <a:pt x="13" y="20"/>
                  <a:pt x="15" y="20"/>
                  <a:pt x="16" y="20"/>
                </a:cubicBezTo>
                <a:cubicBezTo>
                  <a:pt x="15" y="19"/>
                  <a:pt x="13" y="17"/>
                  <a:pt x="12" y="18"/>
                </a:cubicBezTo>
                <a:close/>
                <a:moveTo>
                  <a:pt x="15" y="13"/>
                </a:moveTo>
                <a:cubicBezTo>
                  <a:pt x="16" y="14"/>
                  <a:pt x="18" y="15"/>
                  <a:pt x="19" y="15"/>
                </a:cubicBezTo>
                <a:cubicBezTo>
                  <a:pt x="18" y="14"/>
                  <a:pt x="16" y="13"/>
                  <a:pt x="15" y="13"/>
                </a:cubicBezTo>
                <a:close/>
                <a:moveTo>
                  <a:pt x="13" y="25"/>
                </a:move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0" y="27"/>
                  <a:pt x="11" y="28"/>
                </a:cubicBezTo>
                <a:cubicBezTo>
                  <a:pt x="11" y="27"/>
                  <a:pt x="13" y="26"/>
                  <a:pt x="13" y="25"/>
                </a:cubicBezTo>
                <a:close/>
                <a:moveTo>
                  <a:pt x="17" y="13"/>
                </a:moveTo>
                <a:cubicBezTo>
                  <a:pt x="18" y="13"/>
                  <a:pt x="18" y="14"/>
                  <a:pt x="19" y="14"/>
                </a:cubicBezTo>
                <a:cubicBezTo>
                  <a:pt x="18" y="14"/>
                  <a:pt x="18" y="13"/>
                  <a:pt x="17" y="13"/>
                </a:cubicBezTo>
                <a:close/>
                <a:moveTo>
                  <a:pt x="14" y="16"/>
                </a:moveTo>
                <a:cubicBezTo>
                  <a:pt x="14" y="16"/>
                  <a:pt x="13" y="16"/>
                  <a:pt x="14" y="17"/>
                </a:cubicBezTo>
                <a:cubicBezTo>
                  <a:pt x="14" y="17"/>
                  <a:pt x="15" y="17"/>
                  <a:pt x="16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7"/>
                  <a:pt x="15" y="16"/>
                  <a:pt x="14" y="16"/>
                </a:cubicBezTo>
                <a:close/>
                <a:moveTo>
                  <a:pt x="12" y="22"/>
                </a:moveTo>
                <a:cubicBezTo>
                  <a:pt x="12" y="23"/>
                  <a:pt x="13" y="23"/>
                  <a:pt x="13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2" y="22"/>
                </a:cubicBezTo>
                <a:close/>
                <a:moveTo>
                  <a:pt x="19" y="1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lose/>
                <a:moveTo>
                  <a:pt x="11" y="24"/>
                </a:moveTo>
                <a:cubicBezTo>
                  <a:pt x="10" y="25"/>
                  <a:pt x="11" y="25"/>
                  <a:pt x="11" y="25"/>
                </a:cubicBezTo>
                <a:cubicBezTo>
                  <a:pt x="11" y="25"/>
                  <a:pt x="11" y="25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4"/>
                  <a:pt x="11" y="24"/>
                </a:cubicBezTo>
                <a:close/>
                <a:moveTo>
                  <a:pt x="11" y="26"/>
                </a:moveTo>
                <a:cubicBezTo>
                  <a:pt x="11" y="27"/>
                  <a:pt x="11" y="27"/>
                  <a:pt x="11" y="27"/>
                </a:cubicBezTo>
                <a:lnTo>
                  <a:pt x="11" y="26"/>
                </a:lnTo>
                <a:close/>
                <a:moveTo>
                  <a:pt x="11" y="22"/>
                </a:moveTo>
                <a:cubicBezTo>
                  <a:pt x="11" y="23"/>
                  <a:pt x="10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2"/>
                  <a:pt x="11" y="22"/>
                </a:cubicBezTo>
                <a:close/>
                <a:moveTo>
                  <a:pt x="11" y="20"/>
                </a:move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21"/>
                  <a:pt x="12" y="20"/>
                </a:cubicBezTo>
                <a:cubicBezTo>
                  <a:pt x="12" y="20"/>
                  <a:pt x="11" y="20"/>
                  <a:pt x="11" y="20"/>
                </a:cubicBezTo>
                <a:close/>
                <a:moveTo>
                  <a:pt x="16" y="10"/>
                </a:move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1" y="13"/>
                </a:moveTo>
                <a:cubicBezTo>
                  <a:pt x="12" y="14"/>
                  <a:pt x="14" y="15"/>
                  <a:pt x="15" y="14"/>
                </a:cubicBezTo>
                <a:cubicBezTo>
                  <a:pt x="13" y="14"/>
                  <a:pt x="12" y="13"/>
                  <a:pt x="11" y="13"/>
                </a:cubicBezTo>
                <a:close/>
                <a:moveTo>
                  <a:pt x="11" y="18"/>
                </a:moveTo>
                <a:cubicBezTo>
                  <a:pt x="10" y="19"/>
                  <a:pt x="11" y="19"/>
                  <a:pt x="12" y="19"/>
                </a:cubicBezTo>
                <a:cubicBezTo>
                  <a:pt x="11" y="19"/>
                  <a:pt x="11" y="18"/>
                  <a:pt x="11" y="18"/>
                </a:cubicBezTo>
                <a:close/>
                <a:moveTo>
                  <a:pt x="15" y="8"/>
                </a:moveTo>
                <a:cubicBezTo>
                  <a:pt x="15" y="8"/>
                  <a:pt x="16" y="9"/>
                  <a:pt x="15" y="10"/>
                </a:cubicBezTo>
                <a:cubicBezTo>
                  <a:pt x="15" y="10"/>
                  <a:pt x="16" y="10"/>
                  <a:pt x="16" y="9"/>
                </a:cubicBezTo>
                <a:cubicBezTo>
                  <a:pt x="16" y="9"/>
                  <a:pt x="16" y="8"/>
                  <a:pt x="15" y="8"/>
                </a:cubicBezTo>
                <a:close/>
                <a:moveTo>
                  <a:pt x="11" y="16"/>
                </a:moveTo>
                <a:cubicBezTo>
                  <a:pt x="11" y="17"/>
                  <a:pt x="12" y="18"/>
                  <a:pt x="12" y="17"/>
                </a:cubicBezTo>
                <a:cubicBezTo>
                  <a:pt x="12" y="17"/>
                  <a:pt x="11" y="16"/>
                  <a:pt x="11" y="16"/>
                </a:cubicBezTo>
                <a:close/>
                <a:moveTo>
                  <a:pt x="11" y="14"/>
                </a:moveTo>
                <a:cubicBezTo>
                  <a:pt x="11" y="15"/>
                  <a:pt x="11" y="15"/>
                  <a:pt x="11" y="15"/>
                </a:cubicBezTo>
                <a:cubicBezTo>
                  <a:pt x="12" y="16"/>
                  <a:pt x="12" y="16"/>
                  <a:pt x="13" y="16"/>
                </a:cubicBezTo>
                <a:cubicBezTo>
                  <a:pt x="12" y="15"/>
                  <a:pt x="12" y="14"/>
                  <a:pt x="11" y="14"/>
                </a:cubicBezTo>
                <a:close/>
                <a:moveTo>
                  <a:pt x="13" y="11"/>
                </a:moveTo>
                <a:cubicBezTo>
                  <a:pt x="12" y="11"/>
                  <a:pt x="12" y="11"/>
                  <a:pt x="11" y="11"/>
                </a:cubicBezTo>
                <a:cubicBezTo>
                  <a:pt x="12" y="12"/>
                  <a:pt x="14" y="13"/>
                  <a:pt x="14" y="12"/>
                </a:cubicBezTo>
                <a:cubicBezTo>
                  <a:pt x="14" y="12"/>
                  <a:pt x="13" y="11"/>
                  <a:pt x="13" y="11"/>
                </a:cubicBezTo>
                <a:close/>
                <a:moveTo>
                  <a:pt x="8" y="17"/>
                </a:moveTo>
                <a:cubicBezTo>
                  <a:pt x="8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lose/>
                <a:moveTo>
                  <a:pt x="14" y="9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lose/>
                <a:moveTo>
                  <a:pt x="11" y="12"/>
                </a:moveTo>
                <a:cubicBezTo>
                  <a:pt x="11" y="12"/>
                  <a:pt x="11" y="12"/>
                  <a:pt x="11" y="12"/>
                </a:cubicBezTo>
                <a:cubicBezTo>
                  <a:pt x="12" y="13"/>
                  <a:pt x="12" y="13"/>
                  <a:pt x="12" y="13"/>
                </a:cubicBezTo>
                <a:lnTo>
                  <a:pt x="11" y="12"/>
                </a:lnTo>
                <a:close/>
                <a:moveTo>
                  <a:pt x="12" y="7"/>
                </a:moveTo>
                <a:cubicBezTo>
                  <a:pt x="11" y="8"/>
                  <a:pt x="12" y="8"/>
                  <a:pt x="11" y="9"/>
                </a:cubicBezTo>
                <a:cubicBezTo>
                  <a:pt x="12" y="9"/>
                  <a:pt x="12" y="9"/>
                  <a:pt x="13" y="9"/>
                </a:cubicBezTo>
                <a:cubicBezTo>
                  <a:pt x="13" y="9"/>
                  <a:pt x="13" y="8"/>
                  <a:pt x="12" y="7"/>
                </a:cubicBezTo>
                <a:close/>
                <a:moveTo>
                  <a:pt x="12" y="4"/>
                </a:moveTo>
                <a:cubicBezTo>
                  <a:pt x="11" y="5"/>
                  <a:pt x="13" y="6"/>
                  <a:pt x="14" y="7"/>
                </a:cubicBezTo>
                <a:cubicBezTo>
                  <a:pt x="14" y="6"/>
                  <a:pt x="13" y="5"/>
                  <a:pt x="12" y="4"/>
                </a:cubicBezTo>
                <a:close/>
                <a:moveTo>
                  <a:pt x="8" y="13"/>
                </a:moveTo>
                <a:cubicBezTo>
                  <a:pt x="9" y="13"/>
                  <a:pt x="9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8" y="13"/>
                </a:cubicBezTo>
                <a:close/>
                <a:moveTo>
                  <a:pt x="8" y="14"/>
                </a:moveTo>
                <a:cubicBezTo>
                  <a:pt x="8" y="14"/>
                  <a:pt x="9" y="15"/>
                  <a:pt x="10" y="15"/>
                </a:cubicBezTo>
                <a:cubicBezTo>
                  <a:pt x="9" y="14"/>
                  <a:pt x="9" y="13"/>
                  <a:pt x="8" y="14"/>
                </a:cubicBezTo>
                <a:close/>
                <a:moveTo>
                  <a:pt x="10" y="11"/>
                </a:moveTo>
                <a:cubicBezTo>
                  <a:pt x="10" y="11"/>
                  <a:pt x="10" y="11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lose/>
                <a:moveTo>
                  <a:pt x="12" y="6"/>
                </a:move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6"/>
                  <a:pt x="12" y="6"/>
                </a:cubicBezTo>
                <a:close/>
                <a:moveTo>
                  <a:pt x="8" y="11"/>
                </a:moveTo>
                <a:cubicBezTo>
                  <a:pt x="8" y="11"/>
                  <a:pt x="8" y="11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8" y="11"/>
                  <a:pt x="8" y="11"/>
                </a:cubicBezTo>
                <a:close/>
                <a:moveTo>
                  <a:pt x="5" y="11"/>
                </a:moveTo>
                <a:cubicBezTo>
                  <a:pt x="6" y="12"/>
                  <a:pt x="7" y="13"/>
                  <a:pt x="8" y="12"/>
                </a:cubicBezTo>
                <a:cubicBezTo>
                  <a:pt x="7" y="12"/>
                  <a:pt x="5" y="11"/>
                  <a:pt x="5" y="11"/>
                </a:cubicBezTo>
                <a:close/>
                <a:moveTo>
                  <a:pt x="12" y="2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lnTo>
                  <a:pt x="12" y="2"/>
                </a:lnTo>
                <a:close/>
                <a:moveTo>
                  <a:pt x="3" y="12"/>
                </a:moveTo>
                <a:cubicBezTo>
                  <a:pt x="4" y="13"/>
                  <a:pt x="4" y="13"/>
                  <a:pt x="4" y="13"/>
                </a:cubicBezTo>
                <a:lnTo>
                  <a:pt x="3" y="12"/>
                </a:lnTo>
                <a:close/>
                <a:moveTo>
                  <a:pt x="1" y="12"/>
                </a:move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4387407" y="235791"/>
            <a:ext cx="3354513" cy="1021780"/>
            <a:chOff x="4387407" y="235791"/>
            <a:chExt cx="3354513" cy="1021780"/>
          </a:xfrm>
        </p:grpSpPr>
        <p:grpSp>
          <p:nvGrpSpPr>
            <p:cNvPr id="44" name="组合 43"/>
            <p:cNvGrpSpPr/>
            <p:nvPr/>
          </p:nvGrpSpPr>
          <p:grpSpPr>
            <a:xfrm>
              <a:off x="4387407" y="235791"/>
              <a:ext cx="3354513" cy="1021780"/>
              <a:chOff x="4121821" y="-13854"/>
              <a:chExt cx="3806690" cy="1159512"/>
            </a:xfrm>
          </p:grpSpPr>
          <p:sp>
            <p:nvSpPr>
              <p:cNvPr id="46" name="任意多边形 45"/>
              <p:cNvSpPr/>
              <p:nvPr/>
            </p:nvSpPr>
            <p:spPr>
              <a:xfrm>
                <a:off x="4184694" y="300361"/>
                <a:ext cx="3743817" cy="84529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  <a:gd name="connsiteX0-101" fmla="*/ 124466 w 3150460"/>
                  <a:gd name="connsiteY0-102" fmla="*/ 1461187 h 1834245"/>
                  <a:gd name="connsiteX1-103" fmla="*/ 254860 w 3150460"/>
                  <a:gd name="connsiteY1-104" fmla="*/ 1783151 h 1834245"/>
                  <a:gd name="connsiteX2-105" fmla="*/ 3055210 w 3150460"/>
                  <a:gd name="connsiteY2-106" fmla="*/ 1735526 h 1834245"/>
                  <a:gd name="connsiteX3-107" fmla="*/ 3036160 w 3150460"/>
                  <a:gd name="connsiteY3-108" fmla="*/ 97226 h 1834245"/>
                  <a:gd name="connsiteX4-109" fmla="*/ 216760 w 3150460"/>
                  <a:gd name="connsiteY4-110" fmla="*/ 78176 h 1834245"/>
                  <a:gd name="connsiteX0-111" fmla="*/ 0 w 3025994"/>
                  <a:gd name="connsiteY0-112" fmla="*/ 1461187 h 1830155"/>
                  <a:gd name="connsiteX1-113" fmla="*/ 130394 w 3025994"/>
                  <a:gd name="connsiteY1-114" fmla="*/ 1783151 h 1830155"/>
                  <a:gd name="connsiteX2-115" fmla="*/ 2930744 w 3025994"/>
                  <a:gd name="connsiteY2-116" fmla="*/ 1735526 h 1830155"/>
                  <a:gd name="connsiteX3-117" fmla="*/ 2911694 w 3025994"/>
                  <a:gd name="connsiteY3-118" fmla="*/ 97226 h 1830155"/>
                  <a:gd name="connsiteX4-119" fmla="*/ 92294 w 3025994"/>
                  <a:gd name="connsiteY4-120" fmla="*/ 78176 h 1830155"/>
                  <a:gd name="connsiteX0-121" fmla="*/ 0 w 3025994"/>
                  <a:gd name="connsiteY0-122" fmla="*/ 1461187 h 1807835"/>
                  <a:gd name="connsiteX1-123" fmla="*/ 130394 w 3025994"/>
                  <a:gd name="connsiteY1-124" fmla="*/ 1783151 h 1807835"/>
                  <a:gd name="connsiteX2-125" fmla="*/ 2930744 w 3025994"/>
                  <a:gd name="connsiteY2-126" fmla="*/ 1735526 h 1807835"/>
                  <a:gd name="connsiteX3-127" fmla="*/ 2911694 w 3025994"/>
                  <a:gd name="connsiteY3-128" fmla="*/ 97226 h 1807835"/>
                  <a:gd name="connsiteX4-129" fmla="*/ 92294 w 3025994"/>
                  <a:gd name="connsiteY4-130" fmla="*/ 78176 h 1807835"/>
                  <a:gd name="connsiteX0-131" fmla="*/ 114397 w 3144296"/>
                  <a:gd name="connsiteY0-132" fmla="*/ 1505538 h 1799669"/>
                  <a:gd name="connsiteX1-133" fmla="*/ 248696 w 3144296"/>
                  <a:gd name="connsiteY1-134" fmla="*/ 1783151 h 1799669"/>
                  <a:gd name="connsiteX2-135" fmla="*/ 3049046 w 3144296"/>
                  <a:gd name="connsiteY2-136" fmla="*/ 1735526 h 1799669"/>
                  <a:gd name="connsiteX3-137" fmla="*/ 3029996 w 3144296"/>
                  <a:gd name="connsiteY3-138" fmla="*/ 97226 h 1799669"/>
                  <a:gd name="connsiteX4-139" fmla="*/ 210596 w 3144296"/>
                  <a:gd name="connsiteY4-140" fmla="*/ 78176 h 1799669"/>
                  <a:gd name="connsiteX0-141" fmla="*/ 0 w 3029899"/>
                  <a:gd name="connsiteY0-142" fmla="*/ 1505538 h 1799669"/>
                  <a:gd name="connsiteX1-143" fmla="*/ 134299 w 3029899"/>
                  <a:gd name="connsiteY1-144" fmla="*/ 1783151 h 1799669"/>
                  <a:gd name="connsiteX2-145" fmla="*/ 2934649 w 3029899"/>
                  <a:gd name="connsiteY2-146" fmla="*/ 1735526 h 1799669"/>
                  <a:gd name="connsiteX3-147" fmla="*/ 2915599 w 3029899"/>
                  <a:gd name="connsiteY3-148" fmla="*/ 97226 h 1799669"/>
                  <a:gd name="connsiteX4-149" fmla="*/ 96199 w 3029899"/>
                  <a:gd name="connsiteY4-150" fmla="*/ 78176 h 1799669"/>
                  <a:gd name="connsiteX0-151" fmla="*/ 0 w 3029899"/>
                  <a:gd name="connsiteY0-152" fmla="*/ 1630518 h 1924649"/>
                  <a:gd name="connsiteX1-153" fmla="*/ 134299 w 3029899"/>
                  <a:gd name="connsiteY1-154" fmla="*/ 1908131 h 1924649"/>
                  <a:gd name="connsiteX2-155" fmla="*/ 2934649 w 3029899"/>
                  <a:gd name="connsiteY2-156" fmla="*/ 1860506 h 1924649"/>
                  <a:gd name="connsiteX3-157" fmla="*/ 2915599 w 3029899"/>
                  <a:gd name="connsiteY3-158" fmla="*/ 222206 h 1924649"/>
                  <a:gd name="connsiteX4-159" fmla="*/ 96199 w 3029899"/>
                  <a:gd name="connsiteY4-160" fmla="*/ 203156 h 1924649"/>
                  <a:gd name="connsiteX0-161" fmla="*/ 0 w 3029899"/>
                  <a:gd name="connsiteY0-162" fmla="*/ 1659390 h 1953521"/>
                  <a:gd name="connsiteX1-163" fmla="*/ 134299 w 3029899"/>
                  <a:gd name="connsiteY1-164" fmla="*/ 1937003 h 1953521"/>
                  <a:gd name="connsiteX2-165" fmla="*/ 2934649 w 3029899"/>
                  <a:gd name="connsiteY2-166" fmla="*/ 1889378 h 1953521"/>
                  <a:gd name="connsiteX3-167" fmla="*/ 2915599 w 3029899"/>
                  <a:gd name="connsiteY3-168" fmla="*/ 251078 h 1953521"/>
                  <a:gd name="connsiteX4-169" fmla="*/ 96199 w 3029899"/>
                  <a:gd name="connsiteY4-170" fmla="*/ 232028 h 1953521"/>
                  <a:gd name="connsiteX0-171" fmla="*/ 0 w 3029899"/>
                  <a:gd name="connsiteY0-172" fmla="*/ 1555442 h 1849573"/>
                  <a:gd name="connsiteX1-173" fmla="*/ 134299 w 3029899"/>
                  <a:gd name="connsiteY1-174" fmla="*/ 1833055 h 1849573"/>
                  <a:gd name="connsiteX2-175" fmla="*/ 2934649 w 3029899"/>
                  <a:gd name="connsiteY2-176" fmla="*/ 1785430 h 1849573"/>
                  <a:gd name="connsiteX3-177" fmla="*/ 2915599 w 3029899"/>
                  <a:gd name="connsiteY3-178" fmla="*/ 147130 h 1849573"/>
                  <a:gd name="connsiteX4-179" fmla="*/ 96199 w 3029899"/>
                  <a:gd name="connsiteY4-180" fmla="*/ 128080 h 1849573"/>
                  <a:gd name="connsiteX0-181" fmla="*/ 0 w 3154853"/>
                  <a:gd name="connsiteY0-182" fmla="*/ 1637209 h 2025171"/>
                  <a:gd name="connsiteX1-183" fmla="*/ 134299 w 3154853"/>
                  <a:gd name="connsiteY1-184" fmla="*/ 1914822 h 2025171"/>
                  <a:gd name="connsiteX2-185" fmla="*/ 2934649 w 3154853"/>
                  <a:gd name="connsiteY2-186" fmla="*/ 1867197 h 2025171"/>
                  <a:gd name="connsiteX3-187" fmla="*/ 2864836 w 3154853"/>
                  <a:gd name="connsiteY3-188" fmla="*/ 106930 h 2025171"/>
                  <a:gd name="connsiteX4-189" fmla="*/ 96199 w 3154853"/>
                  <a:gd name="connsiteY4-190" fmla="*/ 209847 h 2025171"/>
                  <a:gd name="connsiteX0-191" fmla="*/ 0 w 2994114"/>
                  <a:gd name="connsiteY0-192" fmla="*/ 1637209 h 1928504"/>
                  <a:gd name="connsiteX1-193" fmla="*/ 134299 w 2994114"/>
                  <a:gd name="connsiteY1-194" fmla="*/ 1914822 h 1928504"/>
                  <a:gd name="connsiteX2-195" fmla="*/ 2934649 w 2994114"/>
                  <a:gd name="connsiteY2-196" fmla="*/ 1867197 h 1928504"/>
                  <a:gd name="connsiteX3-197" fmla="*/ 2864836 w 2994114"/>
                  <a:gd name="connsiteY3-198" fmla="*/ 106930 h 1928504"/>
                  <a:gd name="connsiteX4-199" fmla="*/ 96199 w 2994114"/>
                  <a:gd name="connsiteY4-200" fmla="*/ 209847 h 1928504"/>
                  <a:gd name="connsiteX0-201" fmla="*/ 0 w 3018643"/>
                  <a:gd name="connsiteY0-202" fmla="*/ 1637209 h 1928504"/>
                  <a:gd name="connsiteX1-203" fmla="*/ 134299 w 3018643"/>
                  <a:gd name="connsiteY1-204" fmla="*/ 1914822 h 1928504"/>
                  <a:gd name="connsiteX2-205" fmla="*/ 2934649 w 3018643"/>
                  <a:gd name="connsiteY2-206" fmla="*/ 1867197 h 1928504"/>
                  <a:gd name="connsiteX3-207" fmla="*/ 2864836 w 3018643"/>
                  <a:gd name="connsiteY3-208" fmla="*/ 106930 h 1928504"/>
                  <a:gd name="connsiteX4-209" fmla="*/ 96199 w 3018643"/>
                  <a:gd name="connsiteY4-210" fmla="*/ 209847 h 1928504"/>
                  <a:gd name="connsiteX0-211" fmla="*/ 0 w 3007224"/>
                  <a:gd name="connsiteY0-212" fmla="*/ 1637209 h 1928504"/>
                  <a:gd name="connsiteX1-213" fmla="*/ 134299 w 3007224"/>
                  <a:gd name="connsiteY1-214" fmla="*/ 1914822 h 1928504"/>
                  <a:gd name="connsiteX2-215" fmla="*/ 2934649 w 3007224"/>
                  <a:gd name="connsiteY2-216" fmla="*/ 1867197 h 1928504"/>
                  <a:gd name="connsiteX3-217" fmla="*/ 2864836 w 3007224"/>
                  <a:gd name="connsiteY3-218" fmla="*/ 106930 h 1928504"/>
                  <a:gd name="connsiteX4-219" fmla="*/ 96199 w 3007224"/>
                  <a:gd name="connsiteY4-220" fmla="*/ 209847 h 1928504"/>
                  <a:gd name="connsiteX0-221" fmla="*/ 0 w 3005690"/>
                  <a:gd name="connsiteY0-222" fmla="*/ 1637209 h 1940753"/>
                  <a:gd name="connsiteX1-223" fmla="*/ 134299 w 3005690"/>
                  <a:gd name="connsiteY1-224" fmla="*/ 1914822 h 1940753"/>
                  <a:gd name="connsiteX2-225" fmla="*/ 2934649 w 3005690"/>
                  <a:gd name="connsiteY2-226" fmla="*/ 1867197 h 1940753"/>
                  <a:gd name="connsiteX3-227" fmla="*/ 2864836 w 3005690"/>
                  <a:gd name="connsiteY3-228" fmla="*/ 106930 h 1940753"/>
                  <a:gd name="connsiteX4-229" fmla="*/ 96199 w 3005690"/>
                  <a:gd name="connsiteY4-230" fmla="*/ 209847 h 1940753"/>
                  <a:gd name="connsiteX0-231" fmla="*/ 0 w 3005690"/>
                  <a:gd name="connsiteY0-232" fmla="*/ 1637209 h 1940753"/>
                  <a:gd name="connsiteX1-233" fmla="*/ 134299 w 3005690"/>
                  <a:gd name="connsiteY1-234" fmla="*/ 1914822 h 1940753"/>
                  <a:gd name="connsiteX2-235" fmla="*/ 2934649 w 3005690"/>
                  <a:gd name="connsiteY2-236" fmla="*/ 1867197 h 1940753"/>
                  <a:gd name="connsiteX3-237" fmla="*/ 2864836 w 3005690"/>
                  <a:gd name="connsiteY3-238" fmla="*/ 106930 h 1940753"/>
                  <a:gd name="connsiteX4-239" fmla="*/ 96199 w 3005690"/>
                  <a:gd name="connsiteY4-240" fmla="*/ 209847 h 1940753"/>
                  <a:gd name="connsiteX0-241" fmla="*/ 0 w 3005690"/>
                  <a:gd name="connsiteY0-242" fmla="*/ 1637209 h 1926995"/>
                  <a:gd name="connsiteX1-243" fmla="*/ 134299 w 3005690"/>
                  <a:gd name="connsiteY1-244" fmla="*/ 1914822 h 1926995"/>
                  <a:gd name="connsiteX2-245" fmla="*/ 2934649 w 3005690"/>
                  <a:gd name="connsiteY2-246" fmla="*/ 1867197 h 1926995"/>
                  <a:gd name="connsiteX3-247" fmla="*/ 2864836 w 3005690"/>
                  <a:gd name="connsiteY3-248" fmla="*/ 106930 h 1926995"/>
                  <a:gd name="connsiteX4-249" fmla="*/ 96199 w 3005690"/>
                  <a:gd name="connsiteY4-250" fmla="*/ 209847 h 192699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3005690" h="1926995">
                    <a:moveTo>
                      <a:pt x="0" y="1637209"/>
                    </a:moveTo>
                    <a:cubicBezTo>
                      <a:pt x="77431" y="1871408"/>
                      <a:pt x="66918" y="1909754"/>
                      <a:pt x="134299" y="1914822"/>
                    </a:cubicBezTo>
                    <a:cubicBezTo>
                      <a:pt x="201680" y="1919890"/>
                      <a:pt x="2850523" y="1957841"/>
                      <a:pt x="2934649" y="1867197"/>
                    </a:cubicBezTo>
                    <a:cubicBezTo>
                      <a:pt x="3018775" y="1776553"/>
                      <a:pt x="3062635" y="111913"/>
                      <a:pt x="2864836" y="106930"/>
                    </a:cubicBezTo>
                    <a:cubicBezTo>
                      <a:pt x="2725610" y="-130899"/>
                      <a:pt x="1297936" y="84434"/>
                      <a:pt x="96199" y="209847"/>
                    </a:cubicBezTo>
                  </a:path>
                </a:pathLst>
              </a:custGeom>
              <a:solidFill>
                <a:srgbClr val="4D4D4D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7" name="任意多边形 46"/>
              <p:cNvSpPr/>
              <p:nvPr/>
            </p:nvSpPr>
            <p:spPr>
              <a:xfrm>
                <a:off x="4121821" y="287866"/>
                <a:ext cx="3725333" cy="795867"/>
              </a:xfrm>
              <a:custGeom>
                <a:avLst/>
                <a:gdLst>
                  <a:gd name="connsiteX0" fmla="*/ 220909 w 3116901"/>
                  <a:gd name="connsiteY0" fmla="*/ 465131 h 1901593"/>
                  <a:gd name="connsiteX1" fmla="*/ 230434 w 3116901"/>
                  <a:gd name="connsiteY1" fmla="*/ 1674806 h 1901593"/>
                  <a:gd name="connsiteX2" fmla="*/ 2592634 w 3116901"/>
                  <a:gd name="connsiteY2" fmla="*/ 1760531 h 1901593"/>
                  <a:gd name="connsiteX3" fmla="*/ 2916484 w 3116901"/>
                  <a:gd name="connsiteY3" fmla="*/ 160331 h 1901593"/>
                  <a:gd name="connsiteX4" fmla="*/ 97084 w 3116901"/>
                  <a:gd name="connsiteY4" fmla="*/ 141281 h 1901593"/>
                  <a:gd name="connsiteX0-1" fmla="*/ 140036 w 3217003"/>
                  <a:gd name="connsiteY0-2" fmla="*/ 227006 h 1913305"/>
                  <a:gd name="connsiteX1-3" fmla="*/ 330536 w 3217003"/>
                  <a:gd name="connsiteY1-4" fmla="*/ 1674806 h 1913305"/>
                  <a:gd name="connsiteX2-5" fmla="*/ 2692736 w 3217003"/>
                  <a:gd name="connsiteY2-6" fmla="*/ 1760531 h 1913305"/>
                  <a:gd name="connsiteX3-7" fmla="*/ 3016586 w 3217003"/>
                  <a:gd name="connsiteY3-8" fmla="*/ 160331 h 1913305"/>
                  <a:gd name="connsiteX4-9" fmla="*/ 197186 w 3217003"/>
                  <a:gd name="connsiteY4-10" fmla="*/ 141281 h 1913305"/>
                  <a:gd name="connsiteX0-11" fmla="*/ 62188 w 3139155"/>
                  <a:gd name="connsiteY0-12" fmla="*/ 227006 h 1913305"/>
                  <a:gd name="connsiteX1-13" fmla="*/ 252688 w 3139155"/>
                  <a:gd name="connsiteY1-14" fmla="*/ 1674806 h 1913305"/>
                  <a:gd name="connsiteX2-15" fmla="*/ 2614888 w 3139155"/>
                  <a:gd name="connsiteY2-16" fmla="*/ 1760531 h 1913305"/>
                  <a:gd name="connsiteX3-17" fmla="*/ 2938738 w 3139155"/>
                  <a:gd name="connsiteY3-18" fmla="*/ 160331 h 1913305"/>
                  <a:gd name="connsiteX4-19" fmla="*/ 119338 w 3139155"/>
                  <a:gd name="connsiteY4-20" fmla="*/ 141281 h 1913305"/>
                  <a:gd name="connsiteX0-21" fmla="*/ 95605 w 3174752"/>
                  <a:gd name="connsiteY0-22" fmla="*/ 227006 h 1967205"/>
                  <a:gd name="connsiteX1-23" fmla="*/ 228955 w 3174752"/>
                  <a:gd name="connsiteY1-24" fmla="*/ 1779581 h 1967205"/>
                  <a:gd name="connsiteX2-25" fmla="*/ 2648305 w 3174752"/>
                  <a:gd name="connsiteY2-26" fmla="*/ 1760531 h 1967205"/>
                  <a:gd name="connsiteX3-27" fmla="*/ 2972155 w 3174752"/>
                  <a:gd name="connsiteY3-28" fmla="*/ 160331 h 1967205"/>
                  <a:gd name="connsiteX4-29" fmla="*/ 152755 w 3174752"/>
                  <a:gd name="connsiteY4-30" fmla="*/ 141281 h 1967205"/>
                  <a:gd name="connsiteX0-31" fmla="*/ 0 w 3079147"/>
                  <a:gd name="connsiteY0-32" fmla="*/ 227006 h 1902586"/>
                  <a:gd name="connsiteX1-33" fmla="*/ 133350 w 3079147"/>
                  <a:gd name="connsiteY1-34" fmla="*/ 1779581 h 1902586"/>
                  <a:gd name="connsiteX2-35" fmla="*/ 2552700 w 3079147"/>
                  <a:gd name="connsiteY2-36" fmla="*/ 1760531 h 1902586"/>
                  <a:gd name="connsiteX3-37" fmla="*/ 2876550 w 3079147"/>
                  <a:gd name="connsiteY3-38" fmla="*/ 160331 h 1902586"/>
                  <a:gd name="connsiteX4-39" fmla="*/ 57150 w 3079147"/>
                  <a:gd name="connsiteY4-40" fmla="*/ 141281 h 1902586"/>
                  <a:gd name="connsiteX0-41" fmla="*/ 9625 w 3090241"/>
                  <a:gd name="connsiteY0-42" fmla="*/ 227006 h 1933691"/>
                  <a:gd name="connsiteX1-43" fmla="*/ 104875 w 3090241"/>
                  <a:gd name="connsiteY1-44" fmla="*/ 1846256 h 1933691"/>
                  <a:gd name="connsiteX2-45" fmla="*/ 2562325 w 3090241"/>
                  <a:gd name="connsiteY2-46" fmla="*/ 1760531 h 1933691"/>
                  <a:gd name="connsiteX3-47" fmla="*/ 2886175 w 3090241"/>
                  <a:gd name="connsiteY3-48" fmla="*/ 160331 h 1933691"/>
                  <a:gd name="connsiteX4-49" fmla="*/ 66775 w 3090241"/>
                  <a:gd name="connsiteY4-50" fmla="*/ 141281 h 1933691"/>
                  <a:gd name="connsiteX0-51" fmla="*/ 145124 w 3382515"/>
                  <a:gd name="connsiteY0-52" fmla="*/ 229650 h 2029685"/>
                  <a:gd name="connsiteX1-53" fmla="*/ 240374 w 3382515"/>
                  <a:gd name="connsiteY1-54" fmla="*/ 1848900 h 2029685"/>
                  <a:gd name="connsiteX2-55" fmla="*/ 3040724 w 3382515"/>
                  <a:gd name="connsiteY2-56" fmla="*/ 1801275 h 2029685"/>
                  <a:gd name="connsiteX3-57" fmla="*/ 3021674 w 3382515"/>
                  <a:gd name="connsiteY3-58" fmla="*/ 162975 h 2029685"/>
                  <a:gd name="connsiteX4-59" fmla="*/ 202274 w 3382515"/>
                  <a:gd name="connsiteY4-60" fmla="*/ 143925 h 2029685"/>
                  <a:gd name="connsiteX0-61" fmla="*/ 145124 w 3267646"/>
                  <a:gd name="connsiteY0-62" fmla="*/ 229650 h 1964648"/>
                  <a:gd name="connsiteX1-63" fmla="*/ 240374 w 3267646"/>
                  <a:gd name="connsiteY1-64" fmla="*/ 1848900 h 1964648"/>
                  <a:gd name="connsiteX2-65" fmla="*/ 3040724 w 3267646"/>
                  <a:gd name="connsiteY2-66" fmla="*/ 1801275 h 1964648"/>
                  <a:gd name="connsiteX3-67" fmla="*/ 3021674 w 3267646"/>
                  <a:gd name="connsiteY3-68" fmla="*/ 162975 h 1964648"/>
                  <a:gd name="connsiteX4-69" fmla="*/ 202274 w 3267646"/>
                  <a:gd name="connsiteY4-70" fmla="*/ 143925 h 1964648"/>
                  <a:gd name="connsiteX0-71" fmla="*/ 0 w 3122522"/>
                  <a:gd name="connsiteY0-72" fmla="*/ 229650 h 1880061"/>
                  <a:gd name="connsiteX1-73" fmla="*/ 95250 w 3122522"/>
                  <a:gd name="connsiteY1-74" fmla="*/ 1848900 h 1880061"/>
                  <a:gd name="connsiteX2-75" fmla="*/ 2895600 w 3122522"/>
                  <a:gd name="connsiteY2-76" fmla="*/ 1801275 h 1880061"/>
                  <a:gd name="connsiteX3-77" fmla="*/ 2876550 w 3122522"/>
                  <a:gd name="connsiteY3-78" fmla="*/ 162975 h 1880061"/>
                  <a:gd name="connsiteX4-79" fmla="*/ 57150 w 3122522"/>
                  <a:gd name="connsiteY4-80" fmla="*/ 143925 h 1880061"/>
                  <a:gd name="connsiteX0-81" fmla="*/ 0 w 3028753"/>
                  <a:gd name="connsiteY0-82" fmla="*/ 170255 h 1820666"/>
                  <a:gd name="connsiteX1-83" fmla="*/ 95250 w 3028753"/>
                  <a:gd name="connsiteY1-84" fmla="*/ 1789505 h 1820666"/>
                  <a:gd name="connsiteX2-85" fmla="*/ 2895600 w 3028753"/>
                  <a:gd name="connsiteY2-86" fmla="*/ 1741880 h 1820666"/>
                  <a:gd name="connsiteX3-87" fmla="*/ 2876550 w 3028753"/>
                  <a:gd name="connsiteY3-88" fmla="*/ 103580 h 1820666"/>
                  <a:gd name="connsiteX4-89" fmla="*/ 57150 w 3028753"/>
                  <a:gd name="connsiteY4-90" fmla="*/ 84530 h 1820666"/>
                  <a:gd name="connsiteX0-91" fmla="*/ 0 w 2990850"/>
                  <a:gd name="connsiteY0-92" fmla="*/ 163901 h 1814312"/>
                  <a:gd name="connsiteX1-93" fmla="*/ 95250 w 2990850"/>
                  <a:gd name="connsiteY1-94" fmla="*/ 1783151 h 1814312"/>
                  <a:gd name="connsiteX2-95" fmla="*/ 2895600 w 2990850"/>
                  <a:gd name="connsiteY2-96" fmla="*/ 1735526 h 1814312"/>
                  <a:gd name="connsiteX3-97" fmla="*/ 2876550 w 2990850"/>
                  <a:gd name="connsiteY3-98" fmla="*/ 97226 h 1814312"/>
                  <a:gd name="connsiteX4-99" fmla="*/ 57150 w 2990850"/>
                  <a:gd name="connsiteY4-100" fmla="*/ 78176 h 181431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2990850" h="1814312">
                    <a:moveTo>
                      <a:pt x="0" y="163901"/>
                    </a:moveTo>
                    <a:cubicBezTo>
                      <a:pt x="7143" y="775088"/>
                      <a:pt x="-6350" y="1711713"/>
                      <a:pt x="95250" y="1783151"/>
                    </a:cubicBezTo>
                    <a:cubicBezTo>
                      <a:pt x="196850" y="1854589"/>
                      <a:pt x="2774950" y="1787913"/>
                      <a:pt x="2895600" y="1735526"/>
                    </a:cubicBezTo>
                    <a:cubicBezTo>
                      <a:pt x="3016250" y="1683139"/>
                      <a:pt x="3035300" y="202001"/>
                      <a:pt x="2876550" y="97226"/>
                    </a:cubicBezTo>
                    <a:cubicBezTo>
                      <a:pt x="2717800" y="-7549"/>
                      <a:pt x="1258887" y="-47237"/>
                      <a:pt x="57150" y="78176"/>
                    </a:cubicBezTo>
                  </a:path>
                </a:pathLst>
              </a:custGeom>
              <a:solidFill>
                <a:schemeClr val="bg1"/>
              </a:solidFill>
              <a:ln w="28575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8" name="椭圆 31"/>
              <p:cNvSpPr/>
              <p:nvPr/>
            </p:nvSpPr>
            <p:spPr>
              <a:xfrm>
                <a:off x="4333921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49" name="任意多边形 48"/>
              <p:cNvSpPr/>
              <p:nvPr/>
            </p:nvSpPr>
            <p:spPr>
              <a:xfrm>
                <a:off x="4385407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50" name="椭圆 31"/>
              <p:cNvSpPr/>
              <p:nvPr/>
            </p:nvSpPr>
            <p:spPr>
              <a:xfrm>
                <a:off x="7349264" y="389467"/>
                <a:ext cx="154594" cy="138853"/>
              </a:xfrm>
              <a:custGeom>
                <a:avLst/>
                <a:gdLst>
                  <a:gd name="connsiteX0" fmla="*/ 0 w 656493"/>
                  <a:gd name="connsiteY0" fmla="*/ 316523 h 633046"/>
                  <a:gd name="connsiteX1" fmla="*/ 328247 w 656493"/>
                  <a:gd name="connsiteY1" fmla="*/ 0 h 633046"/>
                  <a:gd name="connsiteX2" fmla="*/ 656494 w 656493"/>
                  <a:gd name="connsiteY2" fmla="*/ 316523 h 633046"/>
                  <a:gd name="connsiteX3" fmla="*/ 328247 w 656493"/>
                  <a:gd name="connsiteY3" fmla="*/ 633046 h 633046"/>
                  <a:gd name="connsiteX4" fmla="*/ 0 w 656493"/>
                  <a:gd name="connsiteY4" fmla="*/ 316523 h 633046"/>
                  <a:gd name="connsiteX0-1" fmla="*/ 328247 w 656494"/>
                  <a:gd name="connsiteY0-2" fmla="*/ 0 h 633046"/>
                  <a:gd name="connsiteX1-3" fmla="*/ 656494 w 656494"/>
                  <a:gd name="connsiteY1-4" fmla="*/ 316523 h 633046"/>
                  <a:gd name="connsiteX2-5" fmla="*/ 328247 w 656494"/>
                  <a:gd name="connsiteY2-6" fmla="*/ 633046 h 633046"/>
                  <a:gd name="connsiteX3-7" fmla="*/ 0 w 656494"/>
                  <a:gd name="connsiteY3-8" fmla="*/ 316523 h 633046"/>
                  <a:gd name="connsiteX4-9" fmla="*/ 419687 w 656494"/>
                  <a:gd name="connsiteY4-10" fmla="*/ 91440 h 633046"/>
                  <a:gd name="connsiteX0-11" fmla="*/ 402964 w 731211"/>
                  <a:gd name="connsiteY0-12" fmla="*/ 0 h 633046"/>
                  <a:gd name="connsiteX1-13" fmla="*/ 731211 w 731211"/>
                  <a:gd name="connsiteY1-14" fmla="*/ 316523 h 633046"/>
                  <a:gd name="connsiteX2-15" fmla="*/ 402964 w 731211"/>
                  <a:gd name="connsiteY2-16" fmla="*/ 633046 h 633046"/>
                  <a:gd name="connsiteX3-17" fmla="*/ 74717 w 731211"/>
                  <a:gd name="connsiteY3-18" fmla="*/ 316523 h 633046"/>
                  <a:gd name="connsiteX4-19" fmla="*/ 161895 w 731211"/>
                  <a:gd name="connsiteY4-20" fmla="*/ 152400 h 633046"/>
                  <a:gd name="connsiteX0-21" fmla="*/ 353700 w 681947"/>
                  <a:gd name="connsiteY0-22" fmla="*/ 0 h 633046"/>
                  <a:gd name="connsiteX1-23" fmla="*/ 681947 w 681947"/>
                  <a:gd name="connsiteY1-24" fmla="*/ 316523 h 633046"/>
                  <a:gd name="connsiteX2-25" fmla="*/ 353700 w 681947"/>
                  <a:gd name="connsiteY2-26" fmla="*/ 633046 h 633046"/>
                  <a:gd name="connsiteX3-27" fmla="*/ 25453 w 681947"/>
                  <a:gd name="connsiteY3-28" fmla="*/ 316523 h 633046"/>
                  <a:gd name="connsiteX4-29" fmla="*/ 112631 w 681947"/>
                  <a:gd name="connsiteY4-30" fmla="*/ 152400 h 633046"/>
                  <a:gd name="connsiteX0-31" fmla="*/ 341249 w 669496"/>
                  <a:gd name="connsiteY0-32" fmla="*/ 0 h 633046"/>
                  <a:gd name="connsiteX1-33" fmla="*/ 669496 w 669496"/>
                  <a:gd name="connsiteY1-34" fmla="*/ 316523 h 633046"/>
                  <a:gd name="connsiteX2-35" fmla="*/ 341249 w 669496"/>
                  <a:gd name="connsiteY2-36" fmla="*/ 633046 h 633046"/>
                  <a:gd name="connsiteX3-37" fmla="*/ 13002 w 669496"/>
                  <a:gd name="connsiteY3-38" fmla="*/ 316523 h 633046"/>
                  <a:gd name="connsiteX4-39" fmla="*/ 100180 w 669496"/>
                  <a:gd name="connsiteY4-40" fmla="*/ 152400 h 633046"/>
                  <a:gd name="connsiteX0-41" fmla="*/ 347951 w 676198"/>
                  <a:gd name="connsiteY0-42" fmla="*/ 0 h 633046"/>
                  <a:gd name="connsiteX1-43" fmla="*/ 676198 w 676198"/>
                  <a:gd name="connsiteY1-44" fmla="*/ 316523 h 633046"/>
                  <a:gd name="connsiteX2-45" fmla="*/ 347951 w 676198"/>
                  <a:gd name="connsiteY2-46" fmla="*/ 633046 h 633046"/>
                  <a:gd name="connsiteX3-47" fmla="*/ 19704 w 676198"/>
                  <a:gd name="connsiteY3-48" fmla="*/ 316523 h 633046"/>
                  <a:gd name="connsiteX4-49" fmla="*/ 79173 w 676198"/>
                  <a:gd name="connsiteY4-50" fmla="*/ 113607 h 633046"/>
                  <a:gd name="connsiteX0-51" fmla="*/ 333371 w 661618"/>
                  <a:gd name="connsiteY0-52" fmla="*/ 0 h 633046"/>
                  <a:gd name="connsiteX1-53" fmla="*/ 661618 w 661618"/>
                  <a:gd name="connsiteY1-54" fmla="*/ 316523 h 633046"/>
                  <a:gd name="connsiteX2-55" fmla="*/ 333371 w 661618"/>
                  <a:gd name="connsiteY2-56" fmla="*/ 633046 h 633046"/>
                  <a:gd name="connsiteX3-57" fmla="*/ 5124 w 661618"/>
                  <a:gd name="connsiteY3-58" fmla="*/ 316523 h 633046"/>
                  <a:gd name="connsiteX4-59" fmla="*/ 64593 w 661618"/>
                  <a:gd name="connsiteY4-60" fmla="*/ 113607 h 633046"/>
                  <a:gd name="connsiteX0-61" fmla="*/ 178200 w 661618"/>
                  <a:gd name="connsiteY0-62" fmla="*/ 0 h 583170"/>
                  <a:gd name="connsiteX1-63" fmla="*/ 661618 w 661618"/>
                  <a:gd name="connsiteY1-64" fmla="*/ 266647 h 583170"/>
                  <a:gd name="connsiteX2-65" fmla="*/ 333371 w 661618"/>
                  <a:gd name="connsiteY2-66" fmla="*/ 583170 h 583170"/>
                  <a:gd name="connsiteX3-67" fmla="*/ 5124 w 661618"/>
                  <a:gd name="connsiteY3-68" fmla="*/ 266647 h 583170"/>
                  <a:gd name="connsiteX4-69" fmla="*/ 64593 w 661618"/>
                  <a:gd name="connsiteY4-70" fmla="*/ 63731 h 583170"/>
                  <a:gd name="connsiteX0-71" fmla="*/ 178200 w 662133"/>
                  <a:gd name="connsiteY0-72" fmla="*/ 66578 h 649748"/>
                  <a:gd name="connsiteX1-73" fmla="*/ 412660 w 662133"/>
                  <a:gd name="connsiteY1-74" fmla="*/ 10947 h 649748"/>
                  <a:gd name="connsiteX2-75" fmla="*/ 661618 w 662133"/>
                  <a:gd name="connsiteY2-76" fmla="*/ 333225 h 649748"/>
                  <a:gd name="connsiteX3-77" fmla="*/ 333371 w 662133"/>
                  <a:gd name="connsiteY3-78" fmla="*/ 649748 h 649748"/>
                  <a:gd name="connsiteX4-79" fmla="*/ 5124 w 662133"/>
                  <a:gd name="connsiteY4-80" fmla="*/ 333225 h 649748"/>
                  <a:gd name="connsiteX5" fmla="*/ 64593 w 662133"/>
                  <a:gd name="connsiteY5" fmla="*/ 130309 h 649748"/>
                  <a:gd name="connsiteX0-81" fmla="*/ 178200 w 662148"/>
                  <a:gd name="connsiteY0-82" fmla="*/ 66578 h 649748"/>
                  <a:gd name="connsiteX1-83" fmla="*/ 412660 w 662148"/>
                  <a:gd name="connsiteY1-84" fmla="*/ 10947 h 649748"/>
                  <a:gd name="connsiteX2-85" fmla="*/ 661618 w 662148"/>
                  <a:gd name="connsiteY2-86" fmla="*/ 333225 h 649748"/>
                  <a:gd name="connsiteX3-87" fmla="*/ 333371 w 662148"/>
                  <a:gd name="connsiteY3-88" fmla="*/ 649748 h 649748"/>
                  <a:gd name="connsiteX4-89" fmla="*/ 5124 w 662148"/>
                  <a:gd name="connsiteY4-90" fmla="*/ 333225 h 649748"/>
                  <a:gd name="connsiteX5-91" fmla="*/ 64593 w 662148"/>
                  <a:gd name="connsiteY5-92" fmla="*/ 130309 h 649748"/>
                  <a:gd name="connsiteX0-93" fmla="*/ 178200 w 662148"/>
                  <a:gd name="connsiteY0-94" fmla="*/ 61032 h 644202"/>
                  <a:gd name="connsiteX1-95" fmla="*/ 412660 w 662148"/>
                  <a:gd name="connsiteY1-96" fmla="*/ 5401 h 644202"/>
                  <a:gd name="connsiteX2-97" fmla="*/ 661618 w 662148"/>
                  <a:gd name="connsiteY2-98" fmla="*/ 327679 h 644202"/>
                  <a:gd name="connsiteX3-99" fmla="*/ 333371 w 662148"/>
                  <a:gd name="connsiteY3-100" fmla="*/ 644202 h 644202"/>
                  <a:gd name="connsiteX4-101" fmla="*/ 5124 w 662148"/>
                  <a:gd name="connsiteY4-102" fmla="*/ 327679 h 644202"/>
                  <a:gd name="connsiteX5-103" fmla="*/ 64593 w 662148"/>
                  <a:gd name="connsiteY5-104" fmla="*/ 124763 h 644202"/>
                  <a:gd name="connsiteX0-105" fmla="*/ 178200 w 662148"/>
                  <a:gd name="connsiteY0-106" fmla="*/ 75865 h 659035"/>
                  <a:gd name="connsiteX1-107" fmla="*/ 168819 w 662148"/>
                  <a:gd name="connsiteY1-108" fmla="*/ 31317 h 659035"/>
                  <a:gd name="connsiteX2-109" fmla="*/ 412660 w 662148"/>
                  <a:gd name="connsiteY2-110" fmla="*/ 20234 h 659035"/>
                  <a:gd name="connsiteX3-111" fmla="*/ 661618 w 662148"/>
                  <a:gd name="connsiteY3-112" fmla="*/ 342512 h 659035"/>
                  <a:gd name="connsiteX4-113" fmla="*/ 333371 w 662148"/>
                  <a:gd name="connsiteY4-114" fmla="*/ 659035 h 659035"/>
                  <a:gd name="connsiteX5-115" fmla="*/ 5124 w 662148"/>
                  <a:gd name="connsiteY5-116" fmla="*/ 342512 h 659035"/>
                  <a:gd name="connsiteX6" fmla="*/ 64593 w 662148"/>
                  <a:gd name="connsiteY6" fmla="*/ 139596 h 659035"/>
                  <a:gd name="connsiteX0-117" fmla="*/ 178200 w 662148"/>
                  <a:gd name="connsiteY0-118" fmla="*/ 68901 h 652071"/>
                  <a:gd name="connsiteX1-119" fmla="*/ 130026 w 662148"/>
                  <a:gd name="connsiteY1-120" fmla="*/ 68688 h 652071"/>
                  <a:gd name="connsiteX2-121" fmla="*/ 412660 w 662148"/>
                  <a:gd name="connsiteY2-122" fmla="*/ 13270 h 652071"/>
                  <a:gd name="connsiteX3-123" fmla="*/ 661618 w 662148"/>
                  <a:gd name="connsiteY3-124" fmla="*/ 335548 h 652071"/>
                  <a:gd name="connsiteX4-125" fmla="*/ 333371 w 662148"/>
                  <a:gd name="connsiteY4-126" fmla="*/ 652071 h 652071"/>
                  <a:gd name="connsiteX5-127" fmla="*/ 5124 w 662148"/>
                  <a:gd name="connsiteY5-128" fmla="*/ 335548 h 652071"/>
                  <a:gd name="connsiteX6-129" fmla="*/ 64593 w 662148"/>
                  <a:gd name="connsiteY6-130" fmla="*/ 132632 h 652071"/>
                  <a:gd name="connsiteX0-131" fmla="*/ 178200 w 662220"/>
                  <a:gd name="connsiteY0-132" fmla="*/ 68901 h 652071"/>
                  <a:gd name="connsiteX1-133" fmla="*/ 130026 w 662220"/>
                  <a:gd name="connsiteY1-134" fmla="*/ 68688 h 652071"/>
                  <a:gd name="connsiteX2-135" fmla="*/ 412660 w 662220"/>
                  <a:gd name="connsiteY2-136" fmla="*/ 13270 h 652071"/>
                  <a:gd name="connsiteX3-137" fmla="*/ 661618 w 662220"/>
                  <a:gd name="connsiteY3-138" fmla="*/ 335548 h 652071"/>
                  <a:gd name="connsiteX4-139" fmla="*/ 333371 w 662220"/>
                  <a:gd name="connsiteY4-140" fmla="*/ 652071 h 652071"/>
                  <a:gd name="connsiteX5-141" fmla="*/ 5124 w 662220"/>
                  <a:gd name="connsiteY5-142" fmla="*/ 335548 h 652071"/>
                  <a:gd name="connsiteX6-143" fmla="*/ 64593 w 662220"/>
                  <a:gd name="connsiteY6-144" fmla="*/ 132632 h 652071"/>
                  <a:gd name="connsiteX0-145" fmla="*/ 178200 w 662220"/>
                  <a:gd name="connsiteY0-146" fmla="*/ 58449 h 641619"/>
                  <a:gd name="connsiteX1-147" fmla="*/ 130026 w 662220"/>
                  <a:gd name="connsiteY1-148" fmla="*/ 58236 h 641619"/>
                  <a:gd name="connsiteX2-149" fmla="*/ 412660 w 662220"/>
                  <a:gd name="connsiteY2-150" fmla="*/ 2818 h 641619"/>
                  <a:gd name="connsiteX3-151" fmla="*/ 661618 w 662220"/>
                  <a:gd name="connsiteY3-152" fmla="*/ 325096 h 641619"/>
                  <a:gd name="connsiteX4-153" fmla="*/ 333371 w 662220"/>
                  <a:gd name="connsiteY4-154" fmla="*/ 641619 h 641619"/>
                  <a:gd name="connsiteX5-155" fmla="*/ 5124 w 662220"/>
                  <a:gd name="connsiteY5-156" fmla="*/ 325096 h 641619"/>
                  <a:gd name="connsiteX6-157" fmla="*/ 64593 w 662220"/>
                  <a:gd name="connsiteY6-158" fmla="*/ 122180 h 641619"/>
                  <a:gd name="connsiteX0-159" fmla="*/ 178200 w 662220"/>
                  <a:gd name="connsiteY0-160" fmla="*/ 58449 h 641619"/>
                  <a:gd name="connsiteX1-161" fmla="*/ 130026 w 662220"/>
                  <a:gd name="connsiteY1-162" fmla="*/ 58236 h 641619"/>
                  <a:gd name="connsiteX2-163" fmla="*/ 412660 w 662220"/>
                  <a:gd name="connsiteY2-164" fmla="*/ 2818 h 641619"/>
                  <a:gd name="connsiteX3-165" fmla="*/ 661618 w 662220"/>
                  <a:gd name="connsiteY3-166" fmla="*/ 325096 h 641619"/>
                  <a:gd name="connsiteX4-167" fmla="*/ 333371 w 662220"/>
                  <a:gd name="connsiteY4-168" fmla="*/ 641619 h 641619"/>
                  <a:gd name="connsiteX5-169" fmla="*/ 5124 w 662220"/>
                  <a:gd name="connsiteY5-170" fmla="*/ 325096 h 641619"/>
                  <a:gd name="connsiteX6-171" fmla="*/ 64593 w 662220"/>
                  <a:gd name="connsiteY6-172" fmla="*/ 122180 h 641619"/>
                  <a:gd name="connsiteX0-173" fmla="*/ 178200 w 662220"/>
                  <a:gd name="connsiteY0-174" fmla="*/ 58449 h 641619"/>
                  <a:gd name="connsiteX1-175" fmla="*/ 130026 w 662220"/>
                  <a:gd name="connsiteY1-176" fmla="*/ 58236 h 641619"/>
                  <a:gd name="connsiteX2-177" fmla="*/ 412660 w 662220"/>
                  <a:gd name="connsiteY2-178" fmla="*/ 2818 h 641619"/>
                  <a:gd name="connsiteX3-179" fmla="*/ 661618 w 662220"/>
                  <a:gd name="connsiteY3-180" fmla="*/ 325096 h 641619"/>
                  <a:gd name="connsiteX4-181" fmla="*/ 333371 w 662220"/>
                  <a:gd name="connsiteY4-182" fmla="*/ 641619 h 641619"/>
                  <a:gd name="connsiteX5-183" fmla="*/ 5124 w 662220"/>
                  <a:gd name="connsiteY5-184" fmla="*/ 325096 h 641619"/>
                  <a:gd name="connsiteX6-185" fmla="*/ 64593 w 662220"/>
                  <a:gd name="connsiteY6-186" fmla="*/ 122180 h 641619"/>
                  <a:gd name="connsiteX0-187" fmla="*/ 178200 w 662220"/>
                  <a:gd name="connsiteY0-188" fmla="*/ 58449 h 641619"/>
                  <a:gd name="connsiteX1-189" fmla="*/ 130026 w 662220"/>
                  <a:gd name="connsiteY1-190" fmla="*/ 58236 h 641619"/>
                  <a:gd name="connsiteX2-191" fmla="*/ 412660 w 662220"/>
                  <a:gd name="connsiteY2-192" fmla="*/ 2818 h 641619"/>
                  <a:gd name="connsiteX3-193" fmla="*/ 661618 w 662220"/>
                  <a:gd name="connsiteY3-194" fmla="*/ 325096 h 641619"/>
                  <a:gd name="connsiteX4-195" fmla="*/ 333371 w 662220"/>
                  <a:gd name="connsiteY4-196" fmla="*/ 641619 h 641619"/>
                  <a:gd name="connsiteX5-197" fmla="*/ 5124 w 662220"/>
                  <a:gd name="connsiteY5-198" fmla="*/ 325096 h 641619"/>
                  <a:gd name="connsiteX6-199" fmla="*/ 64593 w 662220"/>
                  <a:gd name="connsiteY6-200" fmla="*/ 122180 h 641619"/>
                  <a:gd name="connsiteX0-201" fmla="*/ 178200 w 662220"/>
                  <a:gd name="connsiteY0-202" fmla="*/ 58449 h 641619"/>
                  <a:gd name="connsiteX1-203" fmla="*/ 130026 w 662220"/>
                  <a:gd name="connsiteY1-204" fmla="*/ 58236 h 641619"/>
                  <a:gd name="connsiteX2-205" fmla="*/ 412660 w 662220"/>
                  <a:gd name="connsiteY2-206" fmla="*/ 2818 h 641619"/>
                  <a:gd name="connsiteX3-207" fmla="*/ 661618 w 662220"/>
                  <a:gd name="connsiteY3-208" fmla="*/ 325096 h 641619"/>
                  <a:gd name="connsiteX4-209" fmla="*/ 333371 w 662220"/>
                  <a:gd name="connsiteY4-210" fmla="*/ 641619 h 641619"/>
                  <a:gd name="connsiteX5-211" fmla="*/ 5124 w 662220"/>
                  <a:gd name="connsiteY5-212" fmla="*/ 325096 h 641619"/>
                  <a:gd name="connsiteX6-213" fmla="*/ 64593 w 662220"/>
                  <a:gd name="connsiteY6-214" fmla="*/ 122180 h 641619"/>
                  <a:gd name="connsiteX0-215" fmla="*/ 176252 w 660272"/>
                  <a:gd name="connsiteY0-216" fmla="*/ 58449 h 641619"/>
                  <a:gd name="connsiteX1-217" fmla="*/ 128078 w 660272"/>
                  <a:gd name="connsiteY1-218" fmla="*/ 58236 h 641619"/>
                  <a:gd name="connsiteX2-219" fmla="*/ 410712 w 660272"/>
                  <a:gd name="connsiteY2-220" fmla="*/ 2818 h 641619"/>
                  <a:gd name="connsiteX3-221" fmla="*/ 659670 w 660272"/>
                  <a:gd name="connsiteY3-222" fmla="*/ 325096 h 641619"/>
                  <a:gd name="connsiteX4-223" fmla="*/ 331423 w 660272"/>
                  <a:gd name="connsiteY4-224" fmla="*/ 641619 h 641619"/>
                  <a:gd name="connsiteX5-225" fmla="*/ 3176 w 660272"/>
                  <a:gd name="connsiteY5-226" fmla="*/ 325096 h 641619"/>
                  <a:gd name="connsiteX6-227" fmla="*/ 62645 w 660272"/>
                  <a:gd name="connsiteY6-228" fmla="*/ 122180 h 641619"/>
                  <a:gd name="connsiteX0-229" fmla="*/ 253837 w 660272"/>
                  <a:gd name="connsiteY0-230" fmla="*/ 30740 h 641619"/>
                  <a:gd name="connsiteX1-231" fmla="*/ 128078 w 660272"/>
                  <a:gd name="connsiteY1-232" fmla="*/ 58236 h 641619"/>
                  <a:gd name="connsiteX2-233" fmla="*/ 410712 w 660272"/>
                  <a:gd name="connsiteY2-234" fmla="*/ 2818 h 641619"/>
                  <a:gd name="connsiteX3-235" fmla="*/ 659670 w 660272"/>
                  <a:gd name="connsiteY3-236" fmla="*/ 325096 h 641619"/>
                  <a:gd name="connsiteX4-237" fmla="*/ 331423 w 660272"/>
                  <a:gd name="connsiteY4-238" fmla="*/ 641619 h 641619"/>
                  <a:gd name="connsiteX5-239" fmla="*/ 3176 w 660272"/>
                  <a:gd name="connsiteY5-240" fmla="*/ 325096 h 641619"/>
                  <a:gd name="connsiteX6-241" fmla="*/ 62645 w 660272"/>
                  <a:gd name="connsiteY6-242" fmla="*/ 122180 h 641619"/>
                  <a:gd name="connsiteX0-243" fmla="*/ 253837 w 660191"/>
                  <a:gd name="connsiteY0-244" fmla="*/ 41069 h 651948"/>
                  <a:gd name="connsiteX1-245" fmla="*/ 161329 w 660191"/>
                  <a:gd name="connsiteY1-246" fmla="*/ 63023 h 651948"/>
                  <a:gd name="connsiteX2-247" fmla="*/ 410712 w 660191"/>
                  <a:gd name="connsiteY2-248" fmla="*/ 13147 h 651948"/>
                  <a:gd name="connsiteX3-249" fmla="*/ 659670 w 660191"/>
                  <a:gd name="connsiteY3-250" fmla="*/ 335425 h 651948"/>
                  <a:gd name="connsiteX4-251" fmla="*/ 331423 w 660191"/>
                  <a:gd name="connsiteY4-252" fmla="*/ 651948 h 651948"/>
                  <a:gd name="connsiteX5-253" fmla="*/ 3176 w 660191"/>
                  <a:gd name="connsiteY5-254" fmla="*/ 335425 h 651948"/>
                  <a:gd name="connsiteX6-255" fmla="*/ 62645 w 660191"/>
                  <a:gd name="connsiteY6-256" fmla="*/ 132509 h 651948"/>
                  <a:gd name="connsiteX0-257" fmla="*/ 253837 w 660897"/>
                  <a:gd name="connsiteY0-258" fmla="*/ 45475 h 656354"/>
                  <a:gd name="connsiteX1-259" fmla="*/ 161329 w 660897"/>
                  <a:gd name="connsiteY1-260" fmla="*/ 67429 h 656354"/>
                  <a:gd name="connsiteX2-261" fmla="*/ 410712 w 660897"/>
                  <a:gd name="connsiteY2-262" fmla="*/ 17553 h 656354"/>
                  <a:gd name="connsiteX3-263" fmla="*/ 659670 w 660897"/>
                  <a:gd name="connsiteY3-264" fmla="*/ 339831 h 656354"/>
                  <a:gd name="connsiteX4-265" fmla="*/ 331423 w 660897"/>
                  <a:gd name="connsiteY4-266" fmla="*/ 656354 h 656354"/>
                  <a:gd name="connsiteX5-267" fmla="*/ 3176 w 660897"/>
                  <a:gd name="connsiteY5-268" fmla="*/ 339831 h 656354"/>
                  <a:gd name="connsiteX6-269" fmla="*/ 62645 w 660897"/>
                  <a:gd name="connsiteY6-270" fmla="*/ 136915 h 656354"/>
                  <a:gd name="connsiteX0-271" fmla="*/ 253837 w 660406"/>
                  <a:gd name="connsiteY0-272" fmla="*/ 41070 h 651949"/>
                  <a:gd name="connsiteX1-273" fmla="*/ 161329 w 660406"/>
                  <a:gd name="connsiteY1-274" fmla="*/ 63024 h 651949"/>
                  <a:gd name="connsiteX2-275" fmla="*/ 410712 w 660406"/>
                  <a:gd name="connsiteY2-276" fmla="*/ 13148 h 651949"/>
                  <a:gd name="connsiteX3-277" fmla="*/ 659670 w 660406"/>
                  <a:gd name="connsiteY3-278" fmla="*/ 335426 h 651949"/>
                  <a:gd name="connsiteX4-279" fmla="*/ 331423 w 660406"/>
                  <a:gd name="connsiteY4-280" fmla="*/ 651949 h 651949"/>
                  <a:gd name="connsiteX5-281" fmla="*/ 3176 w 660406"/>
                  <a:gd name="connsiteY5-282" fmla="*/ 335426 h 651949"/>
                  <a:gd name="connsiteX6-283" fmla="*/ 62645 w 660406"/>
                  <a:gd name="connsiteY6-284" fmla="*/ 132510 h 651949"/>
                  <a:gd name="connsiteX0-285" fmla="*/ 161329 w 660406"/>
                  <a:gd name="connsiteY0-286" fmla="*/ 63024 h 651949"/>
                  <a:gd name="connsiteX1-287" fmla="*/ 410712 w 660406"/>
                  <a:gd name="connsiteY1-288" fmla="*/ 13148 h 651949"/>
                  <a:gd name="connsiteX2-289" fmla="*/ 659670 w 660406"/>
                  <a:gd name="connsiteY2-290" fmla="*/ 335426 h 651949"/>
                  <a:gd name="connsiteX3-291" fmla="*/ 331423 w 660406"/>
                  <a:gd name="connsiteY3-292" fmla="*/ 651949 h 651949"/>
                  <a:gd name="connsiteX4-293" fmla="*/ 3176 w 660406"/>
                  <a:gd name="connsiteY4-294" fmla="*/ 335426 h 651949"/>
                  <a:gd name="connsiteX5-295" fmla="*/ 62645 w 660406"/>
                  <a:gd name="connsiteY5-296" fmla="*/ 132510 h 651949"/>
                  <a:gd name="connsiteX0-297" fmla="*/ 128078 w 660207"/>
                  <a:gd name="connsiteY0-298" fmla="*/ 63024 h 651949"/>
                  <a:gd name="connsiteX1-299" fmla="*/ 410712 w 660207"/>
                  <a:gd name="connsiteY1-300" fmla="*/ 13148 h 651949"/>
                  <a:gd name="connsiteX2-301" fmla="*/ 659670 w 660207"/>
                  <a:gd name="connsiteY2-302" fmla="*/ 335426 h 651949"/>
                  <a:gd name="connsiteX3-303" fmla="*/ 331423 w 660207"/>
                  <a:gd name="connsiteY3-304" fmla="*/ 651949 h 651949"/>
                  <a:gd name="connsiteX4-305" fmla="*/ 3176 w 660207"/>
                  <a:gd name="connsiteY4-306" fmla="*/ 335426 h 651949"/>
                  <a:gd name="connsiteX5-307" fmla="*/ 62645 w 660207"/>
                  <a:gd name="connsiteY5-308" fmla="*/ 132510 h 651949"/>
                  <a:gd name="connsiteX0-309" fmla="*/ 128078 w 660438"/>
                  <a:gd name="connsiteY0-310" fmla="*/ 60888 h 649813"/>
                  <a:gd name="connsiteX1-311" fmla="*/ 410712 w 660438"/>
                  <a:gd name="connsiteY1-312" fmla="*/ 11012 h 649813"/>
                  <a:gd name="connsiteX2-313" fmla="*/ 659670 w 660438"/>
                  <a:gd name="connsiteY2-314" fmla="*/ 333290 h 649813"/>
                  <a:gd name="connsiteX3-315" fmla="*/ 331423 w 660438"/>
                  <a:gd name="connsiteY3-316" fmla="*/ 649813 h 649813"/>
                  <a:gd name="connsiteX4-317" fmla="*/ 3176 w 660438"/>
                  <a:gd name="connsiteY4-318" fmla="*/ 333290 h 649813"/>
                  <a:gd name="connsiteX5-319" fmla="*/ 62645 w 660438"/>
                  <a:gd name="connsiteY5-320" fmla="*/ 130374 h 649813"/>
                  <a:gd name="connsiteX0-321" fmla="*/ 128078 w 660438"/>
                  <a:gd name="connsiteY0-322" fmla="*/ 64927 h 653852"/>
                  <a:gd name="connsiteX1-323" fmla="*/ 410712 w 660438"/>
                  <a:gd name="connsiteY1-324" fmla="*/ 15051 h 653852"/>
                  <a:gd name="connsiteX2-325" fmla="*/ 659670 w 660438"/>
                  <a:gd name="connsiteY2-326" fmla="*/ 337329 h 653852"/>
                  <a:gd name="connsiteX3-327" fmla="*/ 331423 w 660438"/>
                  <a:gd name="connsiteY3-328" fmla="*/ 653852 h 653852"/>
                  <a:gd name="connsiteX4-329" fmla="*/ 3176 w 660438"/>
                  <a:gd name="connsiteY4-330" fmla="*/ 337329 h 653852"/>
                  <a:gd name="connsiteX5-331" fmla="*/ 62645 w 660438"/>
                  <a:gd name="connsiteY5-332" fmla="*/ 134413 h 65385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91" y="connsiteY5-92"/>
                  </a:cxn>
                </a:cxnLst>
                <a:rect l="l" t="t" r="r" b="b"/>
                <a:pathLst>
                  <a:path w="660438" h="653852">
                    <a:moveTo>
                      <a:pt x="128078" y="64927"/>
                    </a:moveTo>
                    <a:cubicBezTo>
                      <a:pt x="200406" y="22404"/>
                      <a:pt x="266694" y="-24807"/>
                      <a:pt x="410712" y="15051"/>
                    </a:cubicBezTo>
                    <a:cubicBezTo>
                      <a:pt x="554730" y="54909"/>
                      <a:pt x="671038" y="190221"/>
                      <a:pt x="659670" y="337329"/>
                    </a:cubicBezTo>
                    <a:cubicBezTo>
                      <a:pt x="648302" y="484437"/>
                      <a:pt x="512709" y="653852"/>
                      <a:pt x="331423" y="653852"/>
                    </a:cubicBezTo>
                    <a:cubicBezTo>
                      <a:pt x="150137" y="653852"/>
                      <a:pt x="14721" y="457153"/>
                      <a:pt x="3176" y="337329"/>
                    </a:cubicBezTo>
                    <a:cubicBezTo>
                      <a:pt x="-8369" y="217505"/>
                      <a:pt x="11590" y="209227"/>
                      <a:pt x="62645" y="134413"/>
                    </a:cubicBezTo>
                  </a:path>
                </a:pathLst>
              </a:custGeom>
              <a:pattFill prst="pct25">
                <a:fgClr>
                  <a:schemeClr val="accent1">
                    <a:lumMod val="50000"/>
                  </a:schemeClr>
                </a:fgClr>
                <a:bgClr>
                  <a:schemeClr val="bg1"/>
                </a:bgClr>
              </a:pattFill>
              <a:ln w="19050" cap="rnd">
                <a:solidFill>
                  <a:srgbClr val="4D4D4D"/>
                </a:solidFill>
                <a:prstDash val="solid"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 sz="7200" b="1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51" name="任意多边形 50"/>
              <p:cNvSpPr/>
              <p:nvPr/>
            </p:nvSpPr>
            <p:spPr>
              <a:xfrm>
                <a:off x="7400750" y="179691"/>
                <a:ext cx="59227" cy="120670"/>
              </a:xfrm>
              <a:custGeom>
                <a:avLst/>
                <a:gdLst>
                  <a:gd name="connsiteX0" fmla="*/ 59227 w 59227"/>
                  <a:gd name="connsiteY0" fmla="*/ 120670 h 120670"/>
                  <a:gd name="connsiteX1" fmla="*/ 47391 w 59227"/>
                  <a:gd name="connsiteY1" fmla="*/ 70363 h 120670"/>
                  <a:gd name="connsiteX2" fmla="*/ 43 w 59227"/>
                  <a:gd name="connsiteY2" fmla="*/ 34853 h 120670"/>
                  <a:gd name="connsiteX3" fmla="*/ 38513 w 59227"/>
                  <a:gd name="connsiteY3" fmla="*/ 2301 h 120670"/>
                  <a:gd name="connsiteX4" fmla="*/ 17798 w 59227"/>
                  <a:gd name="connsiteY4" fmla="*/ 5260 h 12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120670">
                    <a:moveTo>
                      <a:pt x="59227" y="120670"/>
                    </a:moveTo>
                    <a:cubicBezTo>
                      <a:pt x="58241" y="102668"/>
                      <a:pt x="57255" y="84666"/>
                      <a:pt x="47391" y="70363"/>
                    </a:cubicBezTo>
                    <a:cubicBezTo>
                      <a:pt x="37527" y="56060"/>
                      <a:pt x="1523" y="46197"/>
                      <a:pt x="43" y="34853"/>
                    </a:cubicBezTo>
                    <a:cubicBezTo>
                      <a:pt x="-1437" y="23509"/>
                      <a:pt x="35554" y="7233"/>
                      <a:pt x="38513" y="2301"/>
                    </a:cubicBezTo>
                    <a:cubicBezTo>
                      <a:pt x="41472" y="-2631"/>
                      <a:pt x="29635" y="1314"/>
                      <a:pt x="17798" y="526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52" name="任意多边形 51"/>
              <p:cNvSpPr/>
              <p:nvPr/>
            </p:nvSpPr>
            <p:spPr>
              <a:xfrm>
                <a:off x="4362452" y="-13854"/>
                <a:ext cx="75326" cy="478188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8476"/>
                  <a:gd name="connsiteX1-139" fmla="*/ 31058 w 75326"/>
                  <a:gd name="connsiteY1-140" fmla="*/ 239570 h 418476"/>
                  <a:gd name="connsiteX2-141" fmla="*/ 1093 w 75326"/>
                  <a:gd name="connsiteY2-142" fmla="*/ 373324 h 418476"/>
                  <a:gd name="connsiteX3-143" fmla="*/ 75326 w 75326"/>
                  <a:gd name="connsiteY3-144" fmla="*/ 369025 h 418476"/>
                  <a:gd name="connsiteX0-145" fmla="*/ 31879 w 75326"/>
                  <a:gd name="connsiteY0-146" fmla="*/ 0 h 441201"/>
                  <a:gd name="connsiteX1-147" fmla="*/ 31058 w 75326"/>
                  <a:gd name="connsiteY1-148" fmla="*/ 262295 h 441201"/>
                  <a:gd name="connsiteX2-149" fmla="*/ 1093 w 75326"/>
                  <a:gd name="connsiteY2-150" fmla="*/ 396049 h 441201"/>
                  <a:gd name="connsiteX3-151" fmla="*/ 75326 w 75326"/>
                  <a:gd name="connsiteY3-152" fmla="*/ 391750 h 44120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5326" h="441201">
                    <a:moveTo>
                      <a:pt x="31879" y="0"/>
                    </a:moveTo>
                    <a:cubicBezTo>
                      <a:pt x="39833" y="59075"/>
                      <a:pt x="36189" y="196287"/>
                      <a:pt x="31058" y="262295"/>
                    </a:cubicBezTo>
                    <a:cubicBezTo>
                      <a:pt x="25927" y="328303"/>
                      <a:pt x="-6285" y="374473"/>
                      <a:pt x="1093" y="396049"/>
                    </a:cubicBezTo>
                    <a:cubicBezTo>
                      <a:pt x="8471" y="417625"/>
                      <a:pt x="42108" y="488190"/>
                      <a:pt x="75326" y="391750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  <p:sp>
            <p:nvSpPr>
              <p:cNvPr id="53" name="任意多边形 52"/>
              <p:cNvSpPr/>
              <p:nvPr/>
            </p:nvSpPr>
            <p:spPr>
              <a:xfrm>
                <a:off x="7382372" y="-1866"/>
                <a:ext cx="70749" cy="467826"/>
              </a:xfrm>
              <a:custGeom>
                <a:avLst/>
                <a:gdLst>
                  <a:gd name="connsiteX0" fmla="*/ 67733 w 88769"/>
                  <a:gd name="connsiteY0" fmla="*/ 0 h 897466"/>
                  <a:gd name="connsiteX1" fmla="*/ 84667 w 88769"/>
                  <a:gd name="connsiteY1" fmla="*/ 745066 h 897466"/>
                  <a:gd name="connsiteX2" fmla="*/ 0 w 88769"/>
                  <a:gd name="connsiteY2" fmla="*/ 795866 h 897466"/>
                  <a:gd name="connsiteX3" fmla="*/ 84667 w 88769"/>
                  <a:gd name="connsiteY3" fmla="*/ 897466 h 897466"/>
                  <a:gd name="connsiteX0-1" fmla="*/ 67733 w 88769"/>
                  <a:gd name="connsiteY0-2" fmla="*/ 0 h 897466"/>
                  <a:gd name="connsiteX1-3" fmla="*/ 84667 w 88769"/>
                  <a:gd name="connsiteY1-4" fmla="*/ 745066 h 897466"/>
                  <a:gd name="connsiteX2-5" fmla="*/ 0 w 88769"/>
                  <a:gd name="connsiteY2-6" fmla="*/ 795866 h 897466"/>
                  <a:gd name="connsiteX3-7" fmla="*/ 84667 w 88769"/>
                  <a:gd name="connsiteY3-8" fmla="*/ 897466 h 897466"/>
                  <a:gd name="connsiteX0-9" fmla="*/ 67733 w 88769"/>
                  <a:gd name="connsiteY0-10" fmla="*/ 0 h 897466"/>
                  <a:gd name="connsiteX1-11" fmla="*/ 84667 w 88769"/>
                  <a:gd name="connsiteY1-12" fmla="*/ 745066 h 897466"/>
                  <a:gd name="connsiteX2-13" fmla="*/ 0 w 88769"/>
                  <a:gd name="connsiteY2-14" fmla="*/ 795866 h 897466"/>
                  <a:gd name="connsiteX3-15" fmla="*/ 84667 w 88769"/>
                  <a:gd name="connsiteY3-16" fmla="*/ 897466 h 897466"/>
                  <a:gd name="connsiteX0-17" fmla="*/ 67733 w 88769"/>
                  <a:gd name="connsiteY0-18" fmla="*/ 0 h 897466"/>
                  <a:gd name="connsiteX1-19" fmla="*/ 84667 w 88769"/>
                  <a:gd name="connsiteY1-20" fmla="*/ 745066 h 897466"/>
                  <a:gd name="connsiteX2-21" fmla="*/ 0 w 88769"/>
                  <a:gd name="connsiteY2-22" fmla="*/ 795866 h 897466"/>
                  <a:gd name="connsiteX3-23" fmla="*/ 84667 w 88769"/>
                  <a:gd name="connsiteY3-24" fmla="*/ 897466 h 897466"/>
                  <a:gd name="connsiteX0-25" fmla="*/ 67733 w 88769"/>
                  <a:gd name="connsiteY0-26" fmla="*/ 0 h 897466"/>
                  <a:gd name="connsiteX1-27" fmla="*/ 84667 w 88769"/>
                  <a:gd name="connsiteY1-28" fmla="*/ 745066 h 897466"/>
                  <a:gd name="connsiteX2-29" fmla="*/ 0 w 88769"/>
                  <a:gd name="connsiteY2-30" fmla="*/ 795866 h 897466"/>
                  <a:gd name="connsiteX3-31" fmla="*/ 84667 w 88769"/>
                  <a:gd name="connsiteY3-32" fmla="*/ 897466 h 897466"/>
                  <a:gd name="connsiteX0-33" fmla="*/ 55417 w 76453"/>
                  <a:gd name="connsiteY0-34" fmla="*/ 0 h 897466"/>
                  <a:gd name="connsiteX1-35" fmla="*/ 72351 w 76453"/>
                  <a:gd name="connsiteY1-36" fmla="*/ 745066 h 897466"/>
                  <a:gd name="connsiteX2-37" fmla="*/ 0 w 76453"/>
                  <a:gd name="connsiteY2-38" fmla="*/ 805102 h 897466"/>
                  <a:gd name="connsiteX3-39" fmla="*/ 72351 w 76453"/>
                  <a:gd name="connsiteY3-40" fmla="*/ 897466 h 897466"/>
                  <a:gd name="connsiteX0-41" fmla="*/ 55417 w 76453"/>
                  <a:gd name="connsiteY0-42" fmla="*/ 0 h 897466"/>
                  <a:gd name="connsiteX1-43" fmla="*/ 72351 w 76453"/>
                  <a:gd name="connsiteY1-44" fmla="*/ 745066 h 897466"/>
                  <a:gd name="connsiteX2-45" fmla="*/ 0 w 76453"/>
                  <a:gd name="connsiteY2-46" fmla="*/ 805102 h 897466"/>
                  <a:gd name="connsiteX3-47" fmla="*/ 72351 w 76453"/>
                  <a:gd name="connsiteY3-48" fmla="*/ 897466 h 897466"/>
                  <a:gd name="connsiteX0-49" fmla="*/ 55417 w 76453"/>
                  <a:gd name="connsiteY0-50" fmla="*/ 0 h 897466"/>
                  <a:gd name="connsiteX1-51" fmla="*/ 72351 w 76453"/>
                  <a:gd name="connsiteY1-52" fmla="*/ 745066 h 897466"/>
                  <a:gd name="connsiteX2-53" fmla="*/ 0 w 76453"/>
                  <a:gd name="connsiteY2-54" fmla="*/ 805102 h 897466"/>
                  <a:gd name="connsiteX3-55" fmla="*/ 72351 w 76453"/>
                  <a:gd name="connsiteY3-56" fmla="*/ 897466 h 897466"/>
                  <a:gd name="connsiteX0-57" fmla="*/ 55461 w 76497"/>
                  <a:gd name="connsiteY0-58" fmla="*/ 0 h 863600"/>
                  <a:gd name="connsiteX1-59" fmla="*/ 72395 w 76497"/>
                  <a:gd name="connsiteY1-60" fmla="*/ 745066 h 863600"/>
                  <a:gd name="connsiteX2-61" fmla="*/ 44 w 76497"/>
                  <a:gd name="connsiteY2-62" fmla="*/ 805102 h 863600"/>
                  <a:gd name="connsiteX3-63" fmla="*/ 69316 w 76497"/>
                  <a:gd name="connsiteY3-64" fmla="*/ 863600 h 863600"/>
                  <a:gd name="connsiteX0-65" fmla="*/ 55423 w 76459"/>
                  <a:gd name="connsiteY0-66" fmla="*/ 0 h 863600"/>
                  <a:gd name="connsiteX1-67" fmla="*/ 72357 w 76459"/>
                  <a:gd name="connsiteY1-68" fmla="*/ 745066 h 863600"/>
                  <a:gd name="connsiteX2-69" fmla="*/ 6 w 76459"/>
                  <a:gd name="connsiteY2-70" fmla="*/ 805102 h 863600"/>
                  <a:gd name="connsiteX3-71" fmla="*/ 69278 w 76459"/>
                  <a:gd name="connsiteY3-72" fmla="*/ 863600 h 863600"/>
                  <a:gd name="connsiteX0-73" fmla="*/ 30807 w 51843"/>
                  <a:gd name="connsiteY0-74" fmla="*/ 0 h 863600"/>
                  <a:gd name="connsiteX1-75" fmla="*/ 47741 w 51843"/>
                  <a:gd name="connsiteY1-76" fmla="*/ 745066 h 863600"/>
                  <a:gd name="connsiteX2-77" fmla="*/ 21 w 51843"/>
                  <a:gd name="connsiteY2-78" fmla="*/ 805102 h 863600"/>
                  <a:gd name="connsiteX3-79" fmla="*/ 44662 w 51843"/>
                  <a:gd name="connsiteY3-80" fmla="*/ 863600 h 863600"/>
                  <a:gd name="connsiteX0-81" fmla="*/ 30807 w 59877"/>
                  <a:gd name="connsiteY0-82" fmla="*/ 0 h 863600"/>
                  <a:gd name="connsiteX1-83" fmla="*/ 47741 w 59877"/>
                  <a:gd name="connsiteY1-84" fmla="*/ 745066 h 863600"/>
                  <a:gd name="connsiteX2-85" fmla="*/ 21 w 59877"/>
                  <a:gd name="connsiteY2-86" fmla="*/ 805102 h 863600"/>
                  <a:gd name="connsiteX3-87" fmla="*/ 44662 w 59877"/>
                  <a:gd name="connsiteY3-88" fmla="*/ 863600 h 863600"/>
                  <a:gd name="connsiteX0-89" fmla="*/ 30807 w 57280"/>
                  <a:gd name="connsiteY0-90" fmla="*/ 0 h 863600"/>
                  <a:gd name="connsiteX1-91" fmla="*/ 47741 w 57280"/>
                  <a:gd name="connsiteY1-92" fmla="*/ 745066 h 863600"/>
                  <a:gd name="connsiteX2-93" fmla="*/ 21 w 57280"/>
                  <a:gd name="connsiteY2-94" fmla="*/ 805102 h 863600"/>
                  <a:gd name="connsiteX3-95" fmla="*/ 44662 w 57280"/>
                  <a:gd name="connsiteY3-96" fmla="*/ 863600 h 863600"/>
                  <a:gd name="connsiteX0-97" fmla="*/ 31187 w 45167"/>
                  <a:gd name="connsiteY0-98" fmla="*/ 0 h 863600"/>
                  <a:gd name="connsiteX1-99" fmla="*/ 30366 w 45167"/>
                  <a:gd name="connsiteY1-100" fmla="*/ 671348 h 863600"/>
                  <a:gd name="connsiteX2-101" fmla="*/ 401 w 45167"/>
                  <a:gd name="connsiteY2-102" fmla="*/ 805102 h 863600"/>
                  <a:gd name="connsiteX3-103" fmla="*/ 45042 w 45167"/>
                  <a:gd name="connsiteY3-104" fmla="*/ 863600 h 863600"/>
                  <a:gd name="connsiteX0-105" fmla="*/ 32803 w 76250"/>
                  <a:gd name="connsiteY0-106" fmla="*/ 0 h 812504"/>
                  <a:gd name="connsiteX1-107" fmla="*/ 31982 w 76250"/>
                  <a:gd name="connsiteY1-108" fmla="*/ 671348 h 812504"/>
                  <a:gd name="connsiteX2-109" fmla="*/ 2017 w 76250"/>
                  <a:gd name="connsiteY2-110" fmla="*/ 805102 h 812504"/>
                  <a:gd name="connsiteX3-111" fmla="*/ 76250 w 76250"/>
                  <a:gd name="connsiteY3-112" fmla="*/ 800803 h 812504"/>
                  <a:gd name="connsiteX0-113" fmla="*/ 32803 w 76250"/>
                  <a:gd name="connsiteY0-114" fmla="*/ 0 h 840756"/>
                  <a:gd name="connsiteX1-115" fmla="*/ 31982 w 76250"/>
                  <a:gd name="connsiteY1-116" fmla="*/ 671348 h 840756"/>
                  <a:gd name="connsiteX2-117" fmla="*/ 2017 w 76250"/>
                  <a:gd name="connsiteY2-118" fmla="*/ 805102 h 840756"/>
                  <a:gd name="connsiteX3-119" fmla="*/ 76250 w 76250"/>
                  <a:gd name="connsiteY3-120" fmla="*/ 800803 h 840756"/>
                  <a:gd name="connsiteX0-121" fmla="*/ 32803 w 76250"/>
                  <a:gd name="connsiteY0-122" fmla="*/ 0 h 850254"/>
                  <a:gd name="connsiteX1-123" fmla="*/ 31982 w 76250"/>
                  <a:gd name="connsiteY1-124" fmla="*/ 671348 h 850254"/>
                  <a:gd name="connsiteX2-125" fmla="*/ 2017 w 76250"/>
                  <a:gd name="connsiteY2-126" fmla="*/ 805102 h 850254"/>
                  <a:gd name="connsiteX3-127" fmla="*/ 76250 w 76250"/>
                  <a:gd name="connsiteY3-128" fmla="*/ 800803 h 850254"/>
                  <a:gd name="connsiteX0-129" fmla="*/ 32803 w 76250"/>
                  <a:gd name="connsiteY0-130" fmla="*/ 0 h 850254"/>
                  <a:gd name="connsiteX1-131" fmla="*/ 31982 w 76250"/>
                  <a:gd name="connsiteY1-132" fmla="*/ 671348 h 850254"/>
                  <a:gd name="connsiteX2-133" fmla="*/ 2017 w 76250"/>
                  <a:gd name="connsiteY2-134" fmla="*/ 805102 h 850254"/>
                  <a:gd name="connsiteX3-135" fmla="*/ 76250 w 76250"/>
                  <a:gd name="connsiteY3-136" fmla="*/ 800803 h 850254"/>
                  <a:gd name="connsiteX0-137" fmla="*/ 31879 w 75326"/>
                  <a:gd name="connsiteY0-138" fmla="*/ 0 h 419810"/>
                  <a:gd name="connsiteX1-139" fmla="*/ 31058 w 75326"/>
                  <a:gd name="connsiteY1-140" fmla="*/ 240904 h 419810"/>
                  <a:gd name="connsiteX2-141" fmla="*/ 1093 w 75326"/>
                  <a:gd name="connsiteY2-142" fmla="*/ 374658 h 419810"/>
                  <a:gd name="connsiteX3-143" fmla="*/ 75326 w 75326"/>
                  <a:gd name="connsiteY3-144" fmla="*/ 370359 h 419810"/>
                  <a:gd name="connsiteX0-145" fmla="*/ 31879 w 75326"/>
                  <a:gd name="connsiteY0-146" fmla="*/ 0 h 430140"/>
                  <a:gd name="connsiteX1-147" fmla="*/ 31058 w 75326"/>
                  <a:gd name="connsiteY1-148" fmla="*/ 251234 h 430140"/>
                  <a:gd name="connsiteX2-149" fmla="*/ 1093 w 75326"/>
                  <a:gd name="connsiteY2-150" fmla="*/ 384988 h 430140"/>
                  <a:gd name="connsiteX3-151" fmla="*/ 75326 w 75326"/>
                  <a:gd name="connsiteY3-152" fmla="*/ 380689 h 430140"/>
                  <a:gd name="connsiteX0-153" fmla="*/ 31879 w 75326"/>
                  <a:gd name="connsiteY0-154" fmla="*/ 0 h 430140"/>
                  <a:gd name="connsiteX1-155" fmla="*/ 31058 w 75326"/>
                  <a:gd name="connsiteY1-156" fmla="*/ 251234 h 430140"/>
                  <a:gd name="connsiteX2-157" fmla="*/ 1093 w 75326"/>
                  <a:gd name="connsiteY2-158" fmla="*/ 384988 h 430140"/>
                  <a:gd name="connsiteX3-159" fmla="*/ 75326 w 75326"/>
                  <a:gd name="connsiteY3-160" fmla="*/ 380689 h 430140"/>
                  <a:gd name="connsiteX0-161" fmla="*/ 28247 w 71694"/>
                  <a:gd name="connsiteY0-162" fmla="*/ 0 h 427963"/>
                  <a:gd name="connsiteX1-163" fmla="*/ 27426 w 71694"/>
                  <a:gd name="connsiteY1-164" fmla="*/ 251234 h 427963"/>
                  <a:gd name="connsiteX2-165" fmla="*/ 1193 w 71694"/>
                  <a:gd name="connsiteY2-166" fmla="*/ 378102 h 427963"/>
                  <a:gd name="connsiteX3-167" fmla="*/ 71694 w 71694"/>
                  <a:gd name="connsiteY3-168" fmla="*/ 380689 h 427963"/>
                  <a:gd name="connsiteX0-169" fmla="*/ 27302 w 70749"/>
                  <a:gd name="connsiteY0-170" fmla="*/ 0 h 431641"/>
                  <a:gd name="connsiteX1-171" fmla="*/ 26481 w 70749"/>
                  <a:gd name="connsiteY1-172" fmla="*/ 251234 h 431641"/>
                  <a:gd name="connsiteX2-173" fmla="*/ 248 w 70749"/>
                  <a:gd name="connsiteY2-174" fmla="*/ 378102 h 431641"/>
                  <a:gd name="connsiteX3-175" fmla="*/ 70749 w 70749"/>
                  <a:gd name="connsiteY3-176" fmla="*/ 380689 h 4316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70749" h="431641">
                    <a:moveTo>
                      <a:pt x="27302" y="0"/>
                    </a:moveTo>
                    <a:cubicBezTo>
                      <a:pt x="26484" y="78936"/>
                      <a:pt x="30990" y="188217"/>
                      <a:pt x="26481" y="251234"/>
                    </a:cubicBezTo>
                    <a:cubicBezTo>
                      <a:pt x="21972" y="314251"/>
                      <a:pt x="4067" y="342752"/>
                      <a:pt x="248" y="378102"/>
                    </a:cubicBezTo>
                    <a:cubicBezTo>
                      <a:pt x="-3571" y="413452"/>
                      <a:pt x="37531" y="477129"/>
                      <a:pt x="70749" y="380689"/>
                    </a:cubicBezTo>
                  </a:path>
                </a:pathLst>
              </a:custGeom>
              <a:noFill/>
              <a:ln w="38100" cap="rnd">
                <a:solidFill>
                  <a:srgbClr val="4D4D4D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endParaRPr>
              </a:p>
            </p:txBody>
          </p:sp>
        </p:grpSp>
        <p:sp>
          <p:nvSpPr>
            <p:cNvPr id="45" name="文本框 44"/>
            <p:cNvSpPr txBox="1"/>
            <p:nvPr/>
          </p:nvSpPr>
          <p:spPr>
            <a:xfrm>
              <a:off x="4613002" y="650447"/>
              <a:ext cx="28744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8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这里是本页标题</a:t>
              </a:r>
              <a:endParaRPr lang="zh-CN" altLang="en-US" sz="28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0" name="组合 1469"/>
          <p:cNvGrpSpPr/>
          <p:nvPr/>
        </p:nvGrpSpPr>
        <p:grpSpPr>
          <a:xfrm>
            <a:off x="11268481" y="315265"/>
            <a:ext cx="838013" cy="582576"/>
            <a:chOff x="8716754" y="533240"/>
            <a:chExt cx="838013" cy="582576"/>
          </a:xfrm>
        </p:grpSpPr>
        <p:sp>
          <p:nvSpPr>
            <p:cNvPr id="40" name="Freeform 5"/>
            <p:cNvSpPr/>
            <p:nvPr/>
          </p:nvSpPr>
          <p:spPr bwMode="auto">
            <a:xfrm>
              <a:off x="8716754" y="533240"/>
              <a:ext cx="820088" cy="573613"/>
            </a:xfrm>
            <a:custGeom>
              <a:avLst/>
              <a:gdLst>
                <a:gd name="T0" fmla="*/ 15 w 77"/>
                <a:gd name="T1" fmla="*/ 45 h 54"/>
                <a:gd name="T2" fmla="*/ 27 w 77"/>
                <a:gd name="T3" fmla="*/ 15 h 54"/>
                <a:gd name="T4" fmla="*/ 42 w 77"/>
                <a:gd name="T5" fmla="*/ 19 h 54"/>
                <a:gd name="T6" fmla="*/ 58 w 77"/>
                <a:gd name="T7" fmla="*/ 1 h 54"/>
                <a:gd name="T8" fmla="*/ 76 w 77"/>
                <a:gd name="T9" fmla="*/ 11 h 54"/>
                <a:gd name="T10" fmla="*/ 67 w 77"/>
                <a:gd name="T11" fmla="*/ 28 h 54"/>
                <a:gd name="T12" fmla="*/ 48 w 77"/>
                <a:gd name="T13" fmla="*/ 30 h 54"/>
                <a:gd name="T14" fmla="*/ 15 w 77"/>
                <a:gd name="T15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4">
                  <a:moveTo>
                    <a:pt x="15" y="45"/>
                  </a:moveTo>
                  <a:cubicBezTo>
                    <a:pt x="0" y="37"/>
                    <a:pt x="11" y="13"/>
                    <a:pt x="27" y="15"/>
                  </a:cubicBezTo>
                  <a:cubicBezTo>
                    <a:pt x="33" y="16"/>
                    <a:pt x="42" y="19"/>
                    <a:pt x="42" y="19"/>
                  </a:cubicBezTo>
                  <a:cubicBezTo>
                    <a:pt x="45" y="15"/>
                    <a:pt x="49" y="3"/>
                    <a:pt x="58" y="1"/>
                  </a:cubicBezTo>
                  <a:cubicBezTo>
                    <a:pt x="66" y="0"/>
                    <a:pt x="74" y="3"/>
                    <a:pt x="76" y="11"/>
                  </a:cubicBezTo>
                  <a:cubicBezTo>
                    <a:pt x="77" y="17"/>
                    <a:pt x="72" y="25"/>
                    <a:pt x="67" y="28"/>
                  </a:cubicBezTo>
                  <a:cubicBezTo>
                    <a:pt x="60" y="32"/>
                    <a:pt x="54" y="30"/>
                    <a:pt x="48" y="30"/>
                  </a:cubicBezTo>
                  <a:cubicBezTo>
                    <a:pt x="48" y="30"/>
                    <a:pt x="34" y="54"/>
                    <a:pt x="15" y="4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1" name="Freeform 6"/>
            <p:cNvSpPr/>
            <p:nvPr/>
          </p:nvSpPr>
          <p:spPr bwMode="auto">
            <a:xfrm>
              <a:off x="8887046" y="775233"/>
              <a:ext cx="340583" cy="215105"/>
            </a:xfrm>
            <a:custGeom>
              <a:avLst/>
              <a:gdLst>
                <a:gd name="T0" fmla="*/ 23 w 32"/>
                <a:gd name="T1" fmla="*/ 5 h 20"/>
                <a:gd name="T2" fmla="*/ 1 w 32"/>
                <a:gd name="T3" fmla="*/ 10 h 20"/>
                <a:gd name="T4" fmla="*/ 9 w 32"/>
                <a:gd name="T5" fmla="*/ 1 h 20"/>
                <a:gd name="T6" fmla="*/ 22 w 32"/>
                <a:gd name="T7" fmla="*/ 4 h 20"/>
                <a:gd name="T8" fmla="*/ 32 w 32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23" y="5"/>
                  </a:moveTo>
                  <a:cubicBezTo>
                    <a:pt x="20" y="11"/>
                    <a:pt x="4" y="20"/>
                    <a:pt x="1" y="10"/>
                  </a:cubicBezTo>
                  <a:cubicBezTo>
                    <a:pt x="0" y="6"/>
                    <a:pt x="5" y="1"/>
                    <a:pt x="9" y="1"/>
                  </a:cubicBezTo>
                  <a:cubicBezTo>
                    <a:pt x="13" y="0"/>
                    <a:pt x="18" y="3"/>
                    <a:pt x="22" y="4"/>
                  </a:cubicBezTo>
                  <a:cubicBezTo>
                    <a:pt x="26" y="5"/>
                    <a:pt x="29" y="6"/>
                    <a:pt x="32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2" name="Freeform 7"/>
            <p:cNvSpPr/>
            <p:nvPr/>
          </p:nvSpPr>
          <p:spPr bwMode="auto">
            <a:xfrm>
              <a:off x="9142483" y="604941"/>
              <a:ext cx="309213" cy="201661"/>
            </a:xfrm>
            <a:custGeom>
              <a:avLst/>
              <a:gdLst>
                <a:gd name="T0" fmla="*/ 0 w 29"/>
                <a:gd name="T1" fmla="*/ 11 h 19"/>
                <a:gd name="T2" fmla="*/ 25 w 29"/>
                <a:gd name="T3" fmla="*/ 13 h 19"/>
                <a:gd name="T4" fmla="*/ 22 w 29"/>
                <a:gd name="T5" fmla="*/ 2 h 19"/>
                <a:gd name="T6" fmla="*/ 9 w 29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0" y="11"/>
                  </a:moveTo>
                  <a:cubicBezTo>
                    <a:pt x="9" y="14"/>
                    <a:pt x="19" y="19"/>
                    <a:pt x="25" y="13"/>
                  </a:cubicBezTo>
                  <a:cubicBezTo>
                    <a:pt x="29" y="9"/>
                    <a:pt x="28" y="4"/>
                    <a:pt x="22" y="2"/>
                  </a:cubicBezTo>
                  <a:cubicBezTo>
                    <a:pt x="16" y="0"/>
                    <a:pt x="11" y="10"/>
                    <a:pt x="9" y="1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8801900" y="658718"/>
              <a:ext cx="752867" cy="457098"/>
            </a:xfrm>
            <a:custGeom>
              <a:avLst/>
              <a:gdLst>
                <a:gd name="T0" fmla="*/ 0 w 71"/>
                <a:gd name="T1" fmla="*/ 25 h 43"/>
                <a:gd name="T2" fmla="*/ 28 w 71"/>
                <a:gd name="T3" fmla="*/ 37 h 43"/>
                <a:gd name="T4" fmla="*/ 42 w 71"/>
                <a:gd name="T5" fmla="*/ 23 h 43"/>
                <a:gd name="T6" fmla="*/ 61 w 71"/>
                <a:gd name="T7" fmla="*/ 20 h 43"/>
                <a:gd name="T8" fmla="*/ 68 w 7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3">
                  <a:moveTo>
                    <a:pt x="0" y="25"/>
                  </a:moveTo>
                  <a:cubicBezTo>
                    <a:pt x="2" y="35"/>
                    <a:pt x="15" y="43"/>
                    <a:pt x="28" y="37"/>
                  </a:cubicBezTo>
                  <a:cubicBezTo>
                    <a:pt x="35" y="33"/>
                    <a:pt x="41" y="25"/>
                    <a:pt x="42" y="23"/>
                  </a:cubicBezTo>
                  <a:cubicBezTo>
                    <a:pt x="45" y="23"/>
                    <a:pt x="56" y="24"/>
                    <a:pt x="61" y="20"/>
                  </a:cubicBezTo>
                  <a:cubicBezTo>
                    <a:pt x="69" y="14"/>
                    <a:pt x="71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8896009" y="820046"/>
              <a:ext cx="201661" cy="85146"/>
            </a:xfrm>
            <a:custGeom>
              <a:avLst/>
              <a:gdLst>
                <a:gd name="T0" fmla="*/ 1 w 19"/>
                <a:gd name="T1" fmla="*/ 8 h 8"/>
                <a:gd name="T2" fmla="*/ 8 w 19"/>
                <a:gd name="T3" fmla="*/ 1 h 8"/>
                <a:gd name="T4" fmla="*/ 19 w 19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8">
                  <a:moveTo>
                    <a:pt x="1" y="8"/>
                  </a:moveTo>
                  <a:cubicBezTo>
                    <a:pt x="0" y="4"/>
                    <a:pt x="6" y="1"/>
                    <a:pt x="8" y="1"/>
                  </a:cubicBezTo>
                  <a:cubicBezTo>
                    <a:pt x="12" y="0"/>
                    <a:pt x="16" y="2"/>
                    <a:pt x="19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9267961" y="658718"/>
              <a:ext cx="170291" cy="98590"/>
            </a:xfrm>
            <a:custGeom>
              <a:avLst/>
              <a:gdLst>
                <a:gd name="T0" fmla="*/ 0 w 16"/>
                <a:gd name="T1" fmla="*/ 9 h 9"/>
                <a:gd name="T2" fmla="*/ 7 w 16"/>
                <a:gd name="T3" fmla="*/ 2 h 9"/>
                <a:gd name="T4" fmla="*/ 15 w 16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1" y="7"/>
                    <a:pt x="4" y="3"/>
                    <a:pt x="7" y="2"/>
                  </a:cubicBezTo>
                  <a:cubicBezTo>
                    <a:pt x="9" y="0"/>
                    <a:pt x="16" y="2"/>
                    <a:pt x="15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8940822" y="1030670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7" name="Freeform 12"/>
            <p:cNvSpPr/>
            <p:nvPr/>
          </p:nvSpPr>
          <p:spPr bwMode="auto">
            <a:xfrm>
              <a:off x="9012524" y="102170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9088707" y="999300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49" name="Freeform 14"/>
            <p:cNvSpPr/>
            <p:nvPr/>
          </p:nvSpPr>
          <p:spPr bwMode="auto">
            <a:xfrm>
              <a:off x="9142483" y="958968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0" name="Freeform 15"/>
            <p:cNvSpPr/>
            <p:nvPr/>
          </p:nvSpPr>
          <p:spPr bwMode="auto">
            <a:xfrm>
              <a:off x="9196259" y="90519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1" name="Freeform 16"/>
            <p:cNvSpPr/>
            <p:nvPr/>
          </p:nvSpPr>
          <p:spPr bwMode="auto">
            <a:xfrm>
              <a:off x="9227629" y="851416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1" y="3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2" name="Freeform 17"/>
            <p:cNvSpPr/>
            <p:nvPr/>
          </p:nvSpPr>
          <p:spPr bwMode="auto">
            <a:xfrm>
              <a:off x="9299330" y="860378"/>
              <a:ext cx="22407" cy="31369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3" name="Freeform 18"/>
            <p:cNvSpPr/>
            <p:nvPr/>
          </p:nvSpPr>
          <p:spPr bwMode="auto">
            <a:xfrm>
              <a:off x="9375513" y="851416"/>
              <a:ext cx="22407" cy="40332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9429290" y="829009"/>
              <a:ext cx="31369" cy="31369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9483066" y="788677"/>
              <a:ext cx="22407" cy="1792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8940822" y="806602"/>
              <a:ext cx="17925" cy="2240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9003561" y="788677"/>
              <a:ext cx="31369" cy="40332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2"/>
                    <a:pt x="3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9066300" y="806602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9258998" y="712494"/>
              <a:ext cx="22407" cy="89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9290368" y="672162"/>
              <a:ext cx="31369" cy="896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9344144" y="627348"/>
              <a:ext cx="22407" cy="44814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3"/>
                    <a:pt x="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2" name="组合 1481"/>
          <p:cNvGrpSpPr/>
          <p:nvPr/>
        </p:nvGrpSpPr>
        <p:grpSpPr>
          <a:xfrm>
            <a:off x="9428887" y="1228639"/>
            <a:ext cx="412285" cy="416766"/>
            <a:chOff x="9729540" y="573572"/>
            <a:chExt cx="412285" cy="416766"/>
          </a:xfrm>
        </p:grpSpPr>
        <p:sp>
          <p:nvSpPr>
            <p:cNvPr id="90" name="Freeform 55"/>
            <p:cNvSpPr/>
            <p:nvPr/>
          </p:nvSpPr>
          <p:spPr bwMode="auto">
            <a:xfrm>
              <a:off x="9729540" y="573572"/>
              <a:ext cx="403322" cy="277844"/>
            </a:xfrm>
            <a:custGeom>
              <a:avLst/>
              <a:gdLst>
                <a:gd name="T0" fmla="*/ 38 w 38"/>
                <a:gd name="T1" fmla="*/ 0 h 26"/>
                <a:gd name="T2" fmla="*/ 9 w 38"/>
                <a:gd name="T3" fmla="*/ 26 h 26"/>
                <a:gd name="T4" fmla="*/ 0 w 38"/>
                <a:gd name="T5" fmla="*/ 19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3" y="8"/>
                    <a:pt x="15" y="20"/>
                    <a:pt x="9" y="26"/>
                  </a:cubicBezTo>
                  <a:cubicBezTo>
                    <a:pt x="9" y="26"/>
                    <a:pt x="2" y="22"/>
                    <a:pt x="0" y="19"/>
                  </a:cubicBezTo>
                  <a:cubicBezTo>
                    <a:pt x="0" y="19"/>
                    <a:pt x="29" y="4"/>
                    <a:pt x="3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1" name="Freeform 56"/>
            <p:cNvSpPr/>
            <p:nvPr/>
          </p:nvSpPr>
          <p:spPr bwMode="auto">
            <a:xfrm>
              <a:off x="9877425" y="573572"/>
              <a:ext cx="264400" cy="362989"/>
            </a:xfrm>
            <a:custGeom>
              <a:avLst/>
              <a:gdLst>
                <a:gd name="T0" fmla="*/ 25 w 25"/>
                <a:gd name="T1" fmla="*/ 0 h 34"/>
                <a:gd name="T2" fmla="*/ 12 w 25"/>
                <a:gd name="T3" fmla="*/ 34 h 34"/>
                <a:gd name="T4" fmla="*/ 0 w 25"/>
                <a:gd name="T5" fmla="*/ 28 h 34"/>
                <a:gd name="T6" fmla="*/ 25 w 25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cubicBezTo>
                    <a:pt x="22" y="9"/>
                    <a:pt x="15" y="26"/>
                    <a:pt x="12" y="34"/>
                  </a:cubicBezTo>
                  <a:cubicBezTo>
                    <a:pt x="12" y="34"/>
                    <a:pt x="3" y="29"/>
                    <a:pt x="0" y="28"/>
                  </a:cubicBezTo>
                  <a:cubicBezTo>
                    <a:pt x="0" y="28"/>
                    <a:pt x="18" y="8"/>
                    <a:pt x="25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2" name="Freeform 57"/>
            <p:cNvSpPr/>
            <p:nvPr/>
          </p:nvSpPr>
          <p:spPr bwMode="auto">
            <a:xfrm>
              <a:off x="9823649" y="851416"/>
              <a:ext cx="53776" cy="138922"/>
            </a:xfrm>
            <a:custGeom>
              <a:avLst/>
              <a:gdLst>
                <a:gd name="T0" fmla="*/ 5 w 5"/>
                <a:gd name="T1" fmla="*/ 2 h 13"/>
                <a:gd name="T2" fmla="*/ 2 w 5"/>
                <a:gd name="T3" fmla="*/ 13 h 13"/>
                <a:gd name="T4" fmla="*/ 0 w 5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2"/>
                    <a:pt x="3" y="12"/>
                    <a:pt x="2" y="13"/>
                  </a:cubicBezTo>
                  <a:cubicBezTo>
                    <a:pt x="2" y="13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3" name="Freeform 58"/>
            <p:cNvSpPr/>
            <p:nvPr/>
          </p:nvSpPr>
          <p:spPr bwMode="auto">
            <a:xfrm>
              <a:off x="9846056" y="914155"/>
              <a:ext cx="116515" cy="76183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5"/>
                    <a:pt x="9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1" name="组合 1470"/>
          <p:cNvGrpSpPr/>
          <p:nvPr/>
        </p:nvGrpSpPr>
        <p:grpSpPr>
          <a:xfrm>
            <a:off x="11579936" y="2851985"/>
            <a:ext cx="385396" cy="730461"/>
            <a:chOff x="12050882" y="2151007"/>
            <a:chExt cx="385396" cy="730461"/>
          </a:xfrm>
        </p:grpSpPr>
        <p:sp>
          <p:nvSpPr>
            <p:cNvPr id="160" name="Freeform 125"/>
            <p:cNvSpPr/>
            <p:nvPr/>
          </p:nvSpPr>
          <p:spPr bwMode="auto">
            <a:xfrm>
              <a:off x="12059844" y="2151007"/>
              <a:ext cx="354027" cy="676684"/>
            </a:xfrm>
            <a:custGeom>
              <a:avLst/>
              <a:gdLst>
                <a:gd name="T0" fmla="*/ 16 w 33"/>
                <a:gd name="T1" fmla="*/ 34 h 64"/>
                <a:gd name="T2" fmla="*/ 19 w 33"/>
                <a:gd name="T3" fmla="*/ 16 h 64"/>
                <a:gd name="T4" fmla="*/ 10 w 33"/>
                <a:gd name="T5" fmla="*/ 14 h 64"/>
                <a:gd name="T6" fmla="*/ 23 w 33"/>
                <a:gd name="T7" fmla="*/ 0 h 64"/>
                <a:gd name="T8" fmla="*/ 33 w 33"/>
                <a:gd name="T9" fmla="*/ 16 h 64"/>
                <a:gd name="T10" fmla="*/ 26 w 33"/>
                <a:gd name="T11" fmla="*/ 17 h 64"/>
                <a:gd name="T12" fmla="*/ 26 w 33"/>
                <a:gd name="T13" fmla="*/ 42 h 64"/>
                <a:gd name="T14" fmla="*/ 9 w 33"/>
                <a:gd name="T15" fmla="*/ 64 h 64"/>
                <a:gd name="T16" fmla="*/ 0 w 33"/>
                <a:gd name="T17" fmla="*/ 51 h 64"/>
                <a:gd name="T18" fmla="*/ 16 w 33"/>
                <a:gd name="T19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64">
                  <a:moveTo>
                    <a:pt x="16" y="34"/>
                  </a:moveTo>
                  <a:cubicBezTo>
                    <a:pt x="18" y="30"/>
                    <a:pt x="19" y="21"/>
                    <a:pt x="19" y="16"/>
                  </a:cubicBezTo>
                  <a:cubicBezTo>
                    <a:pt x="17" y="15"/>
                    <a:pt x="13" y="15"/>
                    <a:pt x="10" y="14"/>
                  </a:cubicBezTo>
                  <a:cubicBezTo>
                    <a:pt x="14" y="10"/>
                    <a:pt x="19" y="4"/>
                    <a:pt x="23" y="0"/>
                  </a:cubicBezTo>
                  <a:cubicBezTo>
                    <a:pt x="26" y="5"/>
                    <a:pt x="30" y="11"/>
                    <a:pt x="33" y="16"/>
                  </a:cubicBezTo>
                  <a:cubicBezTo>
                    <a:pt x="31" y="16"/>
                    <a:pt x="29" y="16"/>
                    <a:pt x="26" y="17"/>
                  </a:cubicBezTo>
                  <a:cubicBezTo>
                    <a:pt x="28" y="22"/>
                    <a:pt x="28" y="37"/>
                    <a:pt x="26" y="42"/>
                  </a:cubicBezTo>
                  <a:cubicBezTo>
                    <a:pt x="24" y="52"/>
                    <a:pt x="18" y="59"/>
                    <a:pt x="9" y="64"/>
                  </a:cubicBezTo>
                  <a:cubicBezTo>
                    <a:pt x="6" y="61"/>
                    <a:pt x="2" y="55"/>
                    <a:pt x="0" y="51"/>
                  </a:cubicBezTo>
                  <a:cubicBezTo>
                    <a:pt x="0" y="51"/>
                    <a:pt x="10" y="46"/>
                    <a:pt x="16" y="3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1" name="Freeform 126"/>
            <p:cNvSpPr/>
            <p:nvPr/>
          </p:nvSpPr>
          <p:spPr bwMode="auto">
            <a:xfrm>
              <a:off x="12050882" y="2693251"/>
              <a:ext cx="107552" cy="188217"/>
            </a:xfrm>
            <a:custGeom>
              <a:avLst/>
              <a:gdLst>
                <a:gd name="T0" fmla="*/ 1 w 10"/>
                <a:gd name="T1" fmla="*/ 0 h 18"/>
                <a:gd name="T2" fmla="*/ 0 w 10"/>
                <a:gd name="T3" fmla="*/ 6 h 18"/>
                <a:gd name="T4" fmla="*/ 10 w 10"/>
                <a:gd name="T5" fmla="*/ 18 h 18"/>
                <a:gd name="T6" fmla="*/ 10 w 10"/>
                <a:gd name="T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8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9"/>
                    <a:pt x="7" y="18"/>
                    <a:pt x="10" y="18"/>
                  </a:cubicBezTo>
                  <a:cubicBezTo>
                    <a:pt x="10" y="17"/>
                    <a:pt x="10" y="13"/>
                    <a:pt x="1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2" name="Freeform 127"/>
            <p:cNvSpPr/>
            <p:nvPr/>
          </p:nvSpPr>
          <p:spPr bwMode="auto">
            <a:xfrm>
              <a:off x="12158434" y="2321299"/>
              <a:ext cx="277844" cy="560169"/>
            </a:xfrm>
            <a:custGeom>
              <a:avLst/>
              <a:gdLst>
                <a:gd name="T0" fmla="*/ 0 w 26"/>
                <a:gd name="T1" fmla="*/ 53 h 53"/>
                <a:gd name="T2" fmla="*/ 20 w 26"/>
                <a:gd name="T3" fmla="*/ 32 h 53"/>
                <a:gd name="T4" fmla="*/ 21 w 26"/>
                <a:gd name="T5" fmla="*/ 5 h 53"/>
                <a:gd name="T6" fmla="*/ 26 w 26"/>
                <a:gd name="T7" fmla="*/ 4 h 53"/>
                <a:gd name="T8" fmla="*/ 24 w 2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3">
                  <a:moveTo>
                    <a:pt x="0" y="53"/>
                  </a:moveTo>
                  <a:cubicBezTo>
                    <a:pt x="2" y="53"/>
                    <a:pt x="17" y="42"/>
                    <a:pt x="20" y="32"/>
                  </a:cubicBezTo>
                  <a:cubicBezTo>
                    <a:pt x="23" y="21"/>
                    <a:pt x="21" y="6"/>
                    <a:pt x="21" y="5"/>
                  </a:cubicBezTo>
                  <a:cubicBezTo>
                    <a:pt x="23" y="4"/>
                    <a:pt x="25" y="4"/>
                    <a:pt x="26" y="4"/>
                  </a:cubicBezTo>
                  <a:cubicBezTo>
                    <a:pt x="25" y="2"/>
                    <a:pt x="24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3" name="Freeform 128"/>
            <p:cNvSpPr/>
            <p:nvPr/>
          </p:nvSpPr>
          <p:spPr bwMode="auto">
            <a:xfrm>
              <a:off x="12167397" y="2298892"/>
              <a:ext cx="85146" cy="62739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5 h 6"/>
                <a:gd name="T4" fmla="*/ 8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0" y="1"/>
                    <a:pt x="0" y="4"/>
                    <a:pt x="0" y="5"/>
                  </a:cubicBezTo>
                  <a:cubicBezTo>
                    <a:pt x="3" y="5"/>
                    <a:pt x="6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4" name="Freeform 129"/>
            <p:cNvSpPr/>
            <p:nvPr/>
          </p:nvSpPr>
          <p:spPr bwMode="auto">
            <a:xfrm>
              <a:off x="12050882" y="2702213"/>
              <a:ext cx="107552" cy="179254"/>
            </a:xfrm>
            <a:custGeom>
              <a:avLst/>
              <a:gdLst>
                <a:gd name="T0" fmla="*/ 0 w 24"/>
                <a:gd name="T1" fmla="*/ 12 h 40"/>
                <a:gd name="T2" fmla="*/ 2 w 24"/>
                <a:gd name="T3" fmla="*/ 0 h 40"/>
                <a:gd name="T4" fmla="*/ 24 w 24"/>
                <a:gd name="T5" fmla="*/ 28 h 40"/>
                <a:gd name="T6" fmla="*/ 21 w 24"/>
                <a:gd name="T7" fmla="*/ 40 h 40"/>
                <a:gd name="T8" fmla="*/ 0 w 24"/>
                <a:gd name="T9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0">
                  <a:moveTo>
                    <a:pt x="0" y="12"/>
                  </a:moveTo>
                  <a:lnTo>
                    <a:pt x="2" y="0"/>
                  </a:lnTo>
                  <a:lnTo>
                    <a:pt x="24" y="28"/>
                  </a:lnTo>
                  <a:lnTo>
                    <a:pt x="21" y="4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0" name="组合 1479"/>
          <p:cNvGrpSpPr/>
          <p:nvPr/>
        </p:nvGrpSpPr>
        <p:grpSpPr>
          <a:xfrm>
            <a:off x="9823820" y="1658141"/>
            <a:ext cx="896270" cy="864901"/>
            <a:chOff x="10226971" y="690087"/>
            <a:chExt cx="896270" cy="864901"/>
          </a:xfrm>
        </p:grpSpPr>
        <p:sp>
          <p:nvSpPr>
            <p:cNvPr id="188" name="Freeform 153"/>
            <p:cNvSpPr/>
            <p:nvPr/>
          </p:nvSpPr>
          <p:spPr bwMode="auto">
            <a:xfrm>
              <a:off x="10482408" y="690087"/>
              <a:ext cx="152366" cy="864901"/>
            </a:xfrm>
            <a:custGeom>
              <a:avLst/>
              <a:gdLst>
                <a:gd name="T0" fmla="*/ 0 w 14"/>
                <a:gd name="T1" fmla="*/ 6 h 81"/>
                <a:gd name="T2" fmla="*/ 13 w 14"/>
                <a:gd name="T3" fmla="*/ 8 h 81"/>
                <a:gd name="T4" fmla="*/ 13 w 14"/>
                <a:gd name="T5" fmla="*/ 72 h 81"/>
                <a:gd name="T6" fmla="*/ 8 w 14"/>
                <a:gd name="T7" fmla="*/ 81 h 81"/>
                <a:gd name="T8" fmla="*/ 0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0" y="6"/>
                  </a:moveTo>
                  <a:cubicBezTo>
                    <a:pt x="5" y="0"/>
                    <a:pt x="12" y="4"/>
                    <a:pt x="13" y="8"/>
                  </a:cubicBezTo>
                  <a:cubicBezTo>
                    <a:pt x="14" y="13"/>
                    <a:pt x="14" y="66"/>
                    <a:pt x="13" y="72"/>
                  </a:cubicBezTo>
                  <a:cubicBezTo>
                    <a:pt x="12" y="75"/>
                    <a:pt x="12" y="80"/>
                    <a:pt x="8" y="81"/>
                  </a:cubicBezTo>
                  <a:cubicBezTo>
                    <a:pt x="4" y="81"/>
                    <a:pt x="0" y="81"/>
                    <a:pt x="0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9" name="Freeform 154"/>
            <p:cNvSpPr/>
            <p:nvPr/>
          </p:nvSpPr>
          <p:spPr bwMode="auto">
            <a:xfrm>
              <a:off x="10388299" y="1393659"/>
              <a:ext cx="179254" cy="116515"/>
            </a:xfrm>
            <a:custGeom>
              <a:avLst/>
              <a:gdLst>
                <a:gd name="T0" fmla="*/ 3 w 17"/>
                <a:gd name="T1" fmla="*/ 0 h 11"/>
                <a:gd name="T2" fmla="*/ 5 w 17"/>
                <a:gd name="T3" fmla="*/ 10 h 11"/>
                <a:gd name="T4" fmla="*/ 17 w 17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1" y="1"/>
                    <a:pt x="0" y="10"/>
                    <a:pt x="5" y="10"/>
                  </a:cubicBezTo>
                  <a:cubicBezTo>
                    <a:pt x="9" y="11"/>
                    <a:pt x="16" y="11"/>
                    <a:pt x="17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0" name="Freeform 155"/>
            <p:cNvSpPr/>
            <p:nvPr/>
          </p:nvSpPr>
          <p:spPr bwMode="auto">
            <a:xfrm>
              <a:off x="10294191" y="1254737"/>
              <a:ext cx="201661" cy="147885"/>
            </a:xfrm>
            <a:custGeom>
              <a:avLst/>
              <a:gdLst>
                <a:gd name="T0" fmla="*/ 3 w 19"/>
                <a:gd name="T1" fmla="*/ 0 h 14"/>
                <a:gd name="T2" fmla="*/ 6 w 19"/>
                <a:gd name="T3" fmla="*/ 13 h 14"/>
                <a:gd name="T4" fmla="*/ 19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3" y="0"/>
                  </a:moveTo>
                  <a:cubicBezTo>
                    <a:pt x="1" y="1"/>
                    <a:pt x="0" y="12"/>
                    <a:pt x="6" y="13"/>
                  </a:cubicBezTo>
                  <a:cubicBezTo>
                    <a:pt x="10" y="13"/>
                    <a:pt x="18" y="14"/>
                    <a:pt x="19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1" name="Freeform 156"/>
            <p:cNvSpPr/>
            <p:nvPr/>
          </p:nvSpPr>
          <p:spPr bwMode="auto">
            <a:xfrm>
              <a:off x="10388299" y="743863"/>
              <a:ext cx="179254" cy="116515"/>
            </a:xfrm>
            <a:custGeom>
              <a:avLst/>
              <a:gdLst>
                <a:gd name="T0" fmla="*/ 2 w 17"/>
                <a:gd name="T1" fmla="*/ 11 h 11"/>
                <a:gd name="T2" fmla="*/ 6 w 17"/>
                <a:gd name="T3" fmla="*/ 1 h 11"/>
                <a:gd name="T4" fmla="*/ 17 w 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2" y="11"/>
                  </a:moveTo>
                  <a:cubicBezTo>
                    <a:pt x="0" y="10"/>
                    <a:pt x="0" y="1"/>
                    <a:pt x="6" y="1"/>
                  </a:cubicBezTo>
                  <a:cubicBezTo>
                    <a:pt x="9" y="1"/>
                    <a:pt x="16" y="0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2" name="Freeform 157"/>
            <p:cNvSpPr/>
            <p:nvPr/>
          </p:nvSpPr>
          <p:spPr bwMode="auto">
            <a:xfrm>
              <a:off x="10294191" y="842453"/>
              <a:ext cx="210624" cy="156847"/>
            </a:xfrm>
            <a:custGeom>
              <a:avLst/>
              <a:gdLst>
                <a:gd name="T0" fmla="*/ 3 w 20"/>
                <a:gd name="T1" fmla="*/ 15 h 15"/>
                <a:gd name="T2" fmla="*/ 6 w 20"/>
                <a:gd name="T3" fmla="*/ 3 h 15"/>
                <a:gd name="T4" fmla="*/ 19 w 20"/>
                <a:gd name="T5" fmla="*/ 5 h 15"/>
                <a:gd name="T6" fmla="*/ 20 w 20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3" y="15"/>
                  </a:moveTo>
                  <a:cubicBezTo>
                    <a:pt x="1" y="14"/>
                    <a:pt x="0" y="4"/>
                    <a:pt x="6" y="3"/>
                  </a:cubicBezTo>
                  <a:cubicBezTo>
                    <a:pt x="10" y="3"/>
                    <a:pt x="18" y="0"/>
                    <a:pt x="19" y="5"/>
                  </a:cubicBezTo>
                  <a:cubicBezTo>
                    <a:pt x="20" y="7"/>
                    <a:pt x="20" y="10"/>
                    <a:pt x="2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3" name="Freeform 158"/>
            <p:cNvSpPr/>
            <p:nvPr/>
          </p:nvSpPr>
          <p:spPr bwMode="auto">
            <a:xfrm>
              <a:off x="10226971" y="999300"/>
              <a:ext cx="161329" cy="264400"/>
            </a:xfrm>
            <a:custGeom>
              <a:avLst/>
              <a:gdLst>
                <a:gd name="T0" fmla="*/ 15 w 15"/>
                <a:gd name="T1" fmla="*/ 3 h 25"/>
                <a:gd name="T2" fmla="*/ 5 w 15"/>
                <a:gd name="T3" fmla="*/ 1 h 25"/>
                <a:gd name="T4" fmla="*/ 1 w 15"/>
                <a:gd name="T5" fmla="*/ 9 h 25"/>
                <a:gd name="T6" fmla="*/ 6 w 15"/>
                <a:gd name="T7" fmla="*/ 12 h 25"/>
                <a:gd name="T8" fmla="*/ 1 w 15"/>
                <a:gd name="T9" fmla="*/ 14 h 25"/>
                <a:gd name="T10" fmla="*/ 5 w 15"/>
                <a:gd name="T11" fmla="*/ 24 h 25"/>
                <a:gd name="T12" fmla="*/ 15 w 15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5">
                  <a:moveTo>
                    <a:pt x="15" y="3"/>
                  </a:moveTo>
                  <a:cubicBezTo>
                    <a:pt x="14" y="0"/>
                    <a:pt x="8" y="1"/>
                    <a:pt x="5" y="1"/>
                  </a:cubicBezTo>
                  <a:cubicBezTo>
                    <a:pt x="0" y="1"/>
                    <a:pt x="0" y="6"/>
                    <a:pt x="1" y="9"/>
                  </a:cubicBezTo>
                  <a:cubicBezTo>
                    <a:pt x="1" y="11"/>
                    <a:pt x="5" y="12"/>
                    <a:pt x="6" y="12"/>
                  </a:cubicBezTo>
                  <a:cubicBezTo>
                    <a:pt x="5" y="12"/>
                    <a:pt x="1" y="13"/>
                    <a:pt x="1" y="14"/>
                  </a:cubicBezTo>
                  <a:cubicBezTo>
                    <a:pt x="0" y="18"/>
                    <a:pt x="0" y="23"/>
                    <a:pt x="5" y="24"/>
                  </a:cubicBezTo>
                  <a:cubicBezTo>
                    <a:pt x="8" y="24"/>
                    <a:pt x="14" y="25"/>
                    <a:pt x="15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4" name="Freeform 159"/>
            <p:cNvSpPr/>
            <p:nvPr/>
          </p:nvSpPr>
          <p:spPr bwMode="auto">
            <a:xfrm>
              <a:off x="10303154" y="905192"/>
              <a:ext cx="147885" cy="179254"/>
            </a:xfrm>
            <a:custGeom>
              <a:avLst/>
              <a:gdLst>
                <a:gd name="T0" fmla="*/ 6 w 14"/>
                <a:gd name="T1" fmla="*/ 1 h 17"/>
                <a:gd name="T2" fmla="*/ 13 w 14"/>
                <a:gd name="T3" fmla="*/ 2 h 17"/>
                <a:gd name="T4" fmla="*/ 14 w 14"/>
                <a:gd name="T5" fmla="*/ 10 h 17"/>
                <a:gd name="T6" fmla="*/ 10 w 14"/>
                <a:gd name="T7" fmla="*/ 16 h 17"/>
                <a:gd name="T8" fmla="*/ 2 w 14"/>
                <a:gd name="T9" fmla="*/ 16 h 17"/>
                <a:gd name="T10" fmla="*/ 0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6" y="1"/>
                  </a:moveTo>
                  <a:cubicBezTo>
                    <a:pt x="6" y="1"/>
                    <a:pt x="11" y="0"/>
                    <a:pt x="13" y="2"/>
                  </a:cubicBezTo>
                  <a:cubicBezTo>
                    <a:pt x="14" y="4"/>
                    <a:pt x="14" y="8"/>
                    <a:pt x="14" y="10"/>
                  </a:cubicBezTo>
                  <a:cubicBezTo>
                    <a:pt x="14" y="12"/>
                    <a:pt x="13" y="15"/>
                    <a:pt x="10" y="16"/>
                  </a:cubicBezTo>
                  <a:cubicBezTo>
                    <a:pt x="8" y="17"/>
                    <a:pt x="5" y="16"/>
                    <a:pt x="2" y="16"/>
                  </a:cubicBezTo>
                  <a:cubicBezTo>
                    <a:pt x="2" y="16"/>
                    <a:pt x="1" y="1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5" name="Freeform 160"/>
            <p:cNvSpPr/>
            <p:nvPr/>
          </p:nvSpPr>
          <p:spPr bwMode="auto">
            <a:xfrm>
              <a:off x="10303154" y="1160629"/>
              <a:ext cx="147885" cy="170291"/>
            </a:xfrm>
            <a:custGeom>
              <a:avLst/>
              <a:gdLst>
                <a:gd name="T0" fmla="*/ 6 w 14"/>
                <a:gd name="T1" fmla="*/ 15 h 16"/>
                <a:gd name="T2" fmla="*/ 13 w 14"/>
                <a:gd name="T3" fmla="*/ 14 h 16"/>
                <a:gd name="T4" fmla="*/ 14 w 14"/>
                <a:gd name="T5" fmla="*/ 6 h 16"/>
                <a:gd name="T6" fmla="*/ 10 w 14"/>
                <a:gd name="T7" fmla="*/ 0 h 16"/>
                <a:gd name="T8" fmla="*/ 2 w 14"/>
                <a:gd name="T9" fmla="*/ 0 h 16"/>
                <a:gd name="T10" fmla="*/ 0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6" y="15"/>
                  </a:moveTo>
                  <a:cubicBezTo>
                    <a:pt x="6" y="15"/>
                    <a:pt x="11" y="16"/>
                    <a:pt x="13" y="14"/>
                  </a:cubicBezTo>
                  <a:cubicBezTo>
                    <a:pt x="14" y="12"/>
                    <a:pt x="14" y="8"/>
                    <a:pt x="14" y="6"/>
                  </a:cubicBezTo>
                  <a:cubicBezTo>
                    <a:pt x="14" y="4"/>
                    <a:pt x="13" y="1"/>
                    <a:pt x="10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6" name="Freeform 161"/>
            <p:cNvSpPr/>
            <p:nvPr/>
          </p:nvSpPr>
          <p:spPr bwMode="auto">
            <a:xfrm>
              <a:off x="10451038" y="976893"/>
              <a:ext cx="107552" cy="85146"/>
            </a:xfrm>
            <a:custGeom>
              <a:avLst/>
              <a:gdLst>
                <a:gd name="T0" fmla="*/ 0 w 10"/>
                <a:gd name="T1" fmla="*/ 1 h 8"/>
                <a:gd name="T2" fmla="*/ 8 w 10"/>
                <a:gd name="T3" fmla="*/ 1 h 8"/>
                <a:gd name="T4" fmla="*/ 1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2" y="1"/>
                    <a:pt x="6" y="0"/>
                    <a:pt x="8" y="1"/>
                  </a:cubicBezTo>
                  <a:cubicBezTo>
                    <a:pt x="10" y="3"/>
                    <a:pt x="10" y="6"/>
                    <a:pt x="1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7" name="Freeform 162"/>
            <p:cNvSpPr/>
            <p:nvPr/>
          </p:nvSpPr>
          <p:spPr bwMode="auto">
            <a:xfrm>
              <a:off x="10495852" y="882785"/>
              <a:ext cx="71702" cy="44814"/>
            </a:xfrm>
            <a:custGeom>
              <a:avLst/>
              <a:gdLst>
                <a:gd name="T0" fmla="*/ 0 w 7"/>
                <a:gd name="T1" fmla="*/ 1 h 4"/>
                <a:gd name="T2" fmla="*/ 5 w 7"/>
                <a:gd name="T3" fmla="*/ 0 h 4"/>
                <a:gd name="T4" fmla="*/ 7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7" y="1"/>
                    <a:pt x="7" y="3"/>
                    <a:pt x="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8" name="Freeform 163"/>
            <p:cNvSpPr/>
            <p:nvPr/>
          </p:nvSpPr>
          <p:spPr bwMode="auto">
            <a:xfrm>
              <a:off x="10419669" y="1106853"/>
              <a:ext cx="138922" cy="156847"/>
            </a:xfrm>
            <a:custGeom>
              <a:avLst/>
              <a:gdLst>
                <a:gd name="T0" fmla="*/ 0 w 13"/>
                <a:gd name="T1" fmla="*/ 1 h 15"/>
                <a:gd name="T2" fmla="*/ 9 w 13"/>
                <a:gd name="T3" fmla="*/ 0 h 15"/>
                <a:gd name="T4" fmla="*/ 13 w 13"/>
                <a:gd name="T5" fmla="*/ 5 h 15"/>
                <a:gd name="T6" fmla="*/ 12 w 13"/>
                <a:gd name="T7" fmla="*/ 13 h 15"/>
                <a:gd name="T8" fmla="*/ 3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12" y="1"/>
                    <a:pt x="12" y="2"/>
                    <a:pt x="13" y="5"/>
                  </a:cubicBezTo>
                  <a:cubicBezTo>
                    <a:pt x="13" y="8"/>
                    <a:pt x="13" y="11"/>
                    <a:pt x="12" y="13"/>
                  </a:cubicBezTo>
                  <a:cubicBezTo>
                    <a:pt x="11" y="15"/>
                    <a:pt x="6" y="15"/>
                    <a:pt x="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9" name="Freeform 164"/>
            <p:cNvSpPr/>
            <p:nvPr/>
          </p:nvSpPr>
          <p:spPr bwMode="auto">
            <a:xfrm>
              <a:off x="10451038" y="1232330"/>
              <a:ext cx="107552" cy="237512"/>
            </a:xfrm>
            <a:custGeom>
              <a:avLst/>
              <a:gdLst>
                <a:gd name="T0" fmla="*/ 10 w 10"/>
                <a:gd name="T1" fmla="*/ 0 h 22"/>
                <a:gd name="T2" fmla="*/ 10 w 10"/>
                <a:gd name="T3" fmla="*/ 16 h 22"/>
                <a:gd name="T4" fmla="*/ 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5"/>
                    <a:pt x="10" y="11"/>
                    <a:pt x="10" y="16"/>
                  </a:cubicBezTo>
                  <a:cubicBezTo>
                    <a:pt x="9" y="22"/>
                    <a:pt x="4" y="20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0" name="Freeform 165"/>
            <p:cNvSpPr/>
            <p:nvPr/>
          </p:nvSpPr>
          <p:spPr bwMode="auto">
            <a:xfrm>
              <a:off x="10706475" y="690087"/>
              <a:ext cx="152366" cy="864901"/>
            </a:xfrm>
            <a:custGeom>
              <a:avLst/>
              <a:gdLst>
                <a:gd name="T0" fmla="*/ 14 w 14"/>
                <a:gd name="T1" fmla="*/ 6 h 81"/>
                <a:gd name="T2" fmla="*/ 1 w 14"/>
                <a:gd name="T3" fmla="*/ 8 h 81"/>
                <a:gd name="T4" fmla="*/ 1 w 14"/>
                <a:gd name="T5" fmla="*/ 72 h 81"/>
                <a:gd name="T6" fmla="*/ 6 w 14"/>
                <a:gd name="T7" fmla="*/ 81 h 81"/>
                <a:gd name="T8" fmla="*/ 14 w 14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1">
                  <a:moveTo>
                    <a:pt x="14" y="6"/>
                  </a:moveTo>
                  <a:cubicBezTo>
                    <a:pt x="9" y="0"/>
                    <a:pt x="2" y="4"/>
                    <a:pt x="1" y="8"/>
                  </a:cubicBezTo>
                  <a:cubicBezTo>
                    <a:pt x="0" y="13"/>
                    <a:pt x="0" y="66"/>
                    <a:pt x="1" y="72"/>
                  </a:cubicBezTo>
                  <a:cubicBezTo>
                    <a:pt x="2" y="75"/>
                    <a:pt x="2" y="80"/>
                    <a:pt x="6" y="81"/>
                  </a:cubicBezTo>
                  <a:cubicBezTo>
                    <a:pt x="10" y="81"/>
                    <a:pt x="14" y="81"/>
                    <a:pt x="14" y="7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1" name="Freeform 166"/>
            <p:cNvSpPr/>
            <p:nvPr/>
          </p:nvSpPr>
          <p:spPr bwMode="auto">
            <a:xfrm>
              <a:off x="10782658" y="1393659"/>
              <a:ext cx="170291" cy="116515"/>
            </a:xfrm>
            <a:custGeom>
              <a:avLst/>
              <a:gdLst>
                <a:gd name="T0" fmla="*/ 13 w 16"/>
                <a:gd name="T1" fmla="*/ 0 h 11"/>
                <a:gd name="T2" fmla="*/ 11 w 16"/>
                <a:gd name="T3" fmla="*/ 10 h 11"/>
                <a:gd name="T4" fmla="*/ 0 w 16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3" y="0"/>
                  </a:moveTo>
                  <a:cubicBezTo>
                    <a:pt x="16" y="1"/>
                    <a:pt x="16" y="10"/>
                    <a:pt x="11" y="10"/>
                  </a:cubicBezTo>
                  <a:cubicBezTo>
                    <a:pt x="7" y="11"/>
                    <a:pt x="0" y="11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2" name="Freeform 167"/>
            <p:cNvSpPr/>
            <p:nvPr/>
          </p:nvSpPr>
          <p:spPr bwMode="auto">
            <a:xfrm>
              <a:off x="10845397" y="1254737"/>
              <a:ext cx="201661" cy="147885"/>
            </a:xfrm>
            <a:custGeom>
              <a:avLst/>
              <a:gdLst>
                <a:gd name="T0" fmla="*/ 16 w 19"/>
                <a:gd name="T1" fmla="*/ 0 h 14"/>
                <a:gd name="T2" fmla="*/ 13 w 19"/>
                <a:gd name="T3" fmla="*/ 13 h 14"/>
                <a:gd name="T4" fmla="*/ 0 w 19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16" y="0"/>
                  </a:moveTo>
                  <a:cubicBezTo>
                    <a:pt x="19" y="1"/>
                    <a:pt x="19" y="12"/>
                    <a:pt x="13" y="13"/>
                  </a:cubicBezTo>
                  <a:cubicBezTo>
                    <a:pt x="10" y="13"/>
                    <a:pt x="1" y="14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3" name="Freeform 168"/>
            <p:cNvSpPr/>
            <p:nvPr/>
          </p:nvSpPr>
          <p:spPr bwMode="auto">
            <a:xfrm>
              <a:off x="10782658" y="743863"/>
              <a:ext cx="170291" cy="116515"/>
            </a:xfrm>
            <a:custGeom>
              <a:avLst/>
              <a:gdLst>
                <a:gd name="T0" fmla="*/ 14 w 16"/>
                <a:gd name="T1" fmla="*/ 11 h 11"/>
                <a:gd name="T2" fmla="*/ 10 w 16"/>
                <a:gd name="T3" fmla="*/ 1 h 11"/>
                <a:gd name="T4" fmla="*/ 0 w 1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4" y="11"/>
                  </a:moveTo>
                  <a:cubicBezTo>
                    <a:pt x="16" y="10"/>
                    <a:pt x="16" y="1"/>
                    <a:pt x="10" y="1"/>
                  </a:cubicBezTo>
                  <a:cubicBezTo>
                    <a:pt x="8" y="1"/>
                    <a:pt x="0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4" name="Freeform 169"/>
            <p:cNvSpPr/>
            <p:nvPr/>
          </p:nvSpPr>
          <p:spPr bwMode="auto">
            <a:xfrm>
              <a:off x="10845397" y="842453"/>
              <a:ext cx="201661" cy="156847"/>
            </a:xfrm>
            <a:custGeom>
              <a:avLst/>
              <a:gdLst>
                <a:gd name="T0" fmla="*/ 16 w 19"/>
                <a:gd name="T1" fmla="*/ 15 h 15"/>
                <a:gd name="T2" fmla="*/ 13 w 19"/>
                <a:gd name="T3" fmla="*/ 3 h 15"/>
                <a:gd name="T4" fmla="*/ 0 w 19"/>
                <a:gd name="T5" fmla="*/ 5 h 15"/>
                <a:gd name="T6" fmla="*/ 0 w 19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5">
                  <a:moveTo>
                    <a:pt x="16" y="15"/>
                  </a:moveTo>
                  <a:cubicBezTo>
                    <a:pt x="19" y="14"/>
                    <a:pt x="19" y="4"/>
                    <a:pt x="13" y="3"/>
                  </a:cubicBezTo>
                  <a:cubicBezTo>
                    <a:pt x="10" y="3"/>
                    <a:pt x="1" y="0"/>
                    <a:pt x="0" y="5"/>
                  </a:cubicBezTo>
                  <a:cubicBezTo>
                    <a:pt x="0" y="7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5" name="Freeform 170"/>
            <p:cNvSpPr/>
            <p:nvPr/>
          </p:nvSpPr>
          <p:spPr bwMode="auto">
            <a:xfrm>
              <a:off x="10952950" y="999300"/>
              <a:ext cx="170291" cy="264400"/>
            </a:xfrm>
            <a:custGeom>
              <a:avLst/>
              <a:gdLst>
                <a:gd name="T0" fmla="*/ 0 w 16"/>
                <a:gd name="T1" fmla="*/ 3 h 25"/>
                <a:gd name="T2" fmla="*/ 10 w 16"/>
                <a:gd name="T3" fmla="*/ 1 h 25"/>
                <a:gd name="T4" fmla="*/ 14 w 16"/>
                <a:gd name="T5" fmla="*/ 9 h 25"/>
                <a:gd name="T6" fmla="*/ 9 w 16"/>
                <a:gd name="T7" fmla="*/ 12 h 25"/>
                <a:gd name="T8" fmla="*/ 14 w 16"/>
                <a:gd name="T9" fmla="*/ 14 h 25"/>
                <a:gd name="T10" fmla="*/ 10 w 16"/>
                <a:gd name="T11" fmla="*/ 24 h 25"/>
                <a:gd name="T12" fmla="*/ 0 w 16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0" y="3"/>
                  </a:moveTo>
                  <a:cubicBezTo>
                    <a:pt x="1" y="0"/>
                    <a:pt x="7" y="1"/>
                    <a:pt x="10" y="1"/>
                  </a:cubicBezTo>
                  <a:cubicBezTo>
                    <a:pt x="15" y="1"/>
                    <a:pt x="15" y="6"/>
                    <a:pt x="14" y="9"/>
                  </a:cubicBezTo>
                  <a:cubicBezTo>
                    <a:pt x="14" y="11"/>
                    <a:pt x="10" y="12"/>
                    <a:pt x="9" y="12"/>
                  </a:cubicBezTo>
                  <a:cubicBezTo>
                    <a:pt x="10" y="12"/>
                    <a:pt x="14" y="13"/>
                    <a:pt x="14" y="14"/>
                  </a:cubicBezTo>
                  <a:cubicBezTo>
                    <a:pt x="16" y="18"/>
                    <a:pt x="15" y="23"/>
                    <a:pt x="10" y="24"/>
                  </a:cubicBezTo>
                  <a:cubicBezTo>
                    <a:pt x="7" y="24"/>
                    <a:pt x="1" y="25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6" name="Freeform 171"/>
            <p:cNvSpPr/>
            <p:nvPr/>
          </p:nvSpPr>
          <p:spPr bwMode="auto">
            <a:xfrm>
              <a:off x="10890211" y="905192"/>
              <a:ext cx="147885" cy="179254"/>
            </a:xfrm>
            <a:custGeom>
              <a:avLst/>
              <a:gdLst>
                <a:gd name="T0" fmla="*/ 8 w 14"/>
                <a:gd name="T1" fmla="*/ 1 h 17"/>
                <a:gd name="T2" fmla="*/ 1 w 14"/>
                <a:gd name="T3" fmla="*/ 2 h 17"/>
                <a:gd name="T4" fmla="*/ 0 w 14"/>
                <a:gd name="T5" fmla="*/ 10 h 17"/>
                <a:gd name="T6" fmla="*/ 4 w 14"/>
                <a:gd name="T7" fmla="*/ 16 h 17"/>
                <a:gd name="T8" fmla="*/ 12 w 14"/>
                <a:gd name="T9" fmla="*/ 16 h 17"/>
                <a:gd name="T10" fmla="*/ 14 w 14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8" y="1"/>
                  </a:moveTo>
                  <a:cubicBezTo>
                    <a:pt x="8" y="1"/>
                    <a:pt x="3" y="0"/>
                    <a:pt x="1" y="2"/>
                  </a:cubicBezTo>
                  <a:cubicBezTo>
                    <a:pt x="0" y="4"/>
                    <a:pt x="0" y="8"/>
                    <a:pt x="0" y="10"/>
                  </a:cubicBezTo>
                  <a:cubicBezTo>
                    <a:pt x="0" y="12"/>
                    <a:pt x="1" y="15"/>
                    <a:pt x="4" y="16"/>
                  </a:cubicBezTo>
                  <a:cubicBezTo>
                    <a:pt x="6" y="17"/>
                    <a:pt x="9" y="16"/>
                    <a:pt x="12" y="16"/>
                  </a:cubicBezTo>
                  <a:cubicBezTo>
                    <a:pt x="12" y="16"/>
                    <a:pt x="13" y="16"/>
                    <a:pt x="14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7" name="Freeform 172"/>
            <p:cNvSpPr/>
            <p:nvPr/>
          </p:nvSpPr>
          <p:spPr bwMode="auto">
            <a:xfrm>
              <a:off x="10890211" y="1160629"/>
              <a:ext cx="147885" cy="170291"/>
            </a:xfrm>
            <a:custGeom>
              <a:avLst/>
              <a:gdLst>
                <a:gd name="T0" fmla="*/ 8 w 14"/>
                <a:gd name="T1" fmla="*/ 15 h 16"/>
                <a:gd name="T2" fmla="*/ 1 w 14"/>
                <a:gd name="T3" fmla="*/ 14 h 16"/>
                <a:gd name="T4" fmla="*/ 0 w 14"/>
                <a:gd name="T5" fmla="*/ 6 h 16"/>
                <a:gd name="T6" fmla="*/ 4 w 14"/>
                <a:gd name="T7" fmla="*/ 0 h 16"/>
                <a:gd name="T8" fmla="*/ 12 w 14"/>
                <a:gd name="T9" fmla="*/ 0 h 16"/>
                <a:gd name="T10" fmla="*/ 14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8" y="15"/>
                  </a:moveTo>
                  <a:cubicBezTo>
                    <a:pt x="8" y="15"/>
                    <a:pt x="3" y="16"/>
                    <a:pt x="1" y="14"/>
                  </a:cubicBezTo>
                  <a:cubicBezTo>
                    <a:pt x="0" y="12"/>
                    <a:pt x="0" y="8"/>
                    <a:pt x="0" y="6"/>
                  </a:cubicBezTo>
                  <a:cubicBezTo>
                    <a:pt x="0" y="4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0"/>
                    <a:pt x="13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8" name="Freeform 173"/>
            <p:cNvSpPr/>
            <p:nvPr/>
          </p:nvSpPr>
          <p:spPr bwMode="auto">
            <a:xfrm>
              <a:off x="10782658" y="976893"/>
              <a:ext cx="107552" cy="85146"/>
            </a:xfrm>
            <a:custGeom>
              <a:avLst/>
              <a:gdLst>
                <a:gd name="T0" fmla="*/ 10 w 10"/>
                <a:gd name="T1" fmla="*/ 1 h 8"/>
                <a:gd name="T2" fmla="*/ 2 w 10"/>
                <a:gd name="T3" fmla="*/ 1 h 8"/>
                <a:gd name="T4" fmla="*/ 0 w 10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1"/>
                  </a:moveTo>
                  <a:cubicBezTo>
                    <a:pt x="8" y="1"/>
                    <a:pt x="4" y="0"/>
                    <a:pt x="2" y="1"/>
                  </a:cubicBezTo>
                  <a:cubicBezTo>
                    <a:pt x="0" y="3"/>
                    <a:pt x="1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9" name="Freeform 174"/>
            <p:cNvSpPr/>
            <p:nvPr/>
          </p:nvSpPr>
          <p:spPr bwMode="auto">
            <a:xfrm>
              <a:off x="10773696" y="882785"/>
              <a:ext cx="71702" cy="44814"/>
            </a:xfrm>
            <a:custGeom>
              <a:avLst/>
              <a:gdLst>
                <a:gd name="T0" fmla="*/ 7 w 7"/>
                <a:gd name="T1" fmla="*/ 1 h 4"/>
                <a:gd name="T2" fmla="*/ 2 w 7"/>
                <a:gd name="T3" fmla="*/ 0 h 4"/>
                <a:gd name="T4" fmla="*/ 0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0" name="Freeform 175"/>
            <p:cNvSpPr/>
            <p:nvPr/>
          </p:nvSpPr>
          <p:spPr bwMode="auto">
            <a:xfrm>
              <a:off x="10782658" y="1106853"/>
              <a:ext cx="138922" cy="156847"/>
            </a:xfrm>
            <a:custGeom>
              <a:avLst/>
              <a:gdLst>
                <a:gd name="T0" fmla="*/ 13 w 13"/>
                <a:gd name="T1" fmla="*/ 1 h 15"/>
                <a:gd name="T2" fmla="*/ 4 w 13"/>
                <a:gd name="T3" fmla="*/ 0 h 15"/>
                <a:gd name="T4" fmla="*/ 1 w 13"/>
                <a:gd name="T5" fmla="*/ 5 h 15"/>
                <a:gd name="T6" fmla="*/ 1 w 13"/>
                <a:gd name="T7" fmla="*/ 13 h 15"/>
                <a:gd name="T8" fmla="*/ 10 w 13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1"/>
                  </a:moveTo>
                  <a:cubicBezTo>
                    <a:pt x="10" y="0"/>
                    <a:pt x="7" y="0"/>
                    <a:pt x="4" y="0"/>
                  </a:cubicBezTo>
                  <a:cubicBezTo>
                    <a:pt x="1" y="1"/>
                    <a:pt x="1" y="2"/>
                    <a:pt x="1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5"/>
                    <a:pt x="8" y="15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1" name="Freeform 176"/>
            <p:cNvSpPr/>
            <p:nvPr/>
          </p:nvSpPr>
          <p:spPr bwMode="auto">
            <a:xfrm>
              <a:off x="10782658" y="1232330"/>
              <a:ext cx="107552" cy="237512"/>
            </a:xfrm>
            <a:custGeom>
              <a:avLst/>
              <a:gdLst>
                <a:gd name="T0" fmla="*/ 0 w 10"/>
                <a:gd name="T1" fmla="*/ 0 h 22"/>
                <a:gd name="T2" fmla="*/ 0 w 10"/>
                <a:gd name="T3" fmla="*/ 16 h 22"/>
                <a:gd name="T4" fmla="*/ 10 w 10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0" y="5"/>
                    <a:pt x="0" y="11"/>
                    <a:pt x="0" y="16"/>
                  </a:cubicBezTo>
                  <a:cubicBezTo>
                    <a:pt x="1" y="22"/>
                    <a:pt x="7" y="20"/>
                    <a:pt x="1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3" name="组合 1472"/>
          <p:cNvGrpSpPr/>
          <p:nvPr/>
        </p:nvGrpSpPr>
        <p:grpSpPr>
          <a:xfrm>
            <a:off x="10836648" y="1194167"/>
            <a:ext cx="1580816" cy="1522049"/>
            <a:chOff x="10567554" y="3266864"/>
            <a:chExt cx="1205484" cy="1160670"/>
          </a:xfrm>
        </p:grpSpPr>
        <p:sp>
          <p:nvSpPr>
            <p:cNvPr id="212" name="Freeform 177"/>
            <p:cNvSpPr/>
            <p:nvPr/>
          </p:nvSpPr>
          <p:spPr bwMode="auto">
            <a:xfrm>
              <a:off x="10751289" y="3423711"/>
              <a:ext cx="842494" cy="811124"/>
            </a:xfrm>
            <a:custGeom>
              <a:avLst/>
              <a:gdLst>
                <a:gd name="T0" fmla="*/ 66 w 79"/>
                <a:gd name="T1" fmla="*/ 19 h 76"/>
                <a:gd name="T2" fmla="*/ 73 w 79"/>
                <a:gd name="T3" fmla="*/ 35 h 76"/>
                <a:gd name="T4" fmla="*/ 19 w 79"/>
                <a:gd name="T5" fmla="*/ 62 h 76"/>
                <a:gd name="T6" fmla="*/ 23 w 79"/>
                <a:gd name="T7" fmla="*/ 8 h 76"/>
                <a:gd name="T8" fmla="*/ 63 w 79"/>
                <a:gd name="T9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6">
                  <a:moveTo>
                    <a:pt x="66" y="19"/>
                  </a:moveTo>
                  <a:cubicBezTo>
                    <a:pt x="69" y="23"/>
                    <a:pt x="71" y="29"/>
                    <a:pt x="73" y="35"/>
                  </a:cubicBezTo>
                  <a:cubicBezTo>
                    <a:pt x="79" y="64"/>
                    <a:pt x="37" y="76"/>
                    <a:pt x="19" y="62"/>
                  </a:cubicBezTo>
                  <a:cubicBezTo>
                    <a:pt x="6" y="52"/>
                    <a:pt x="0" y="21"/>
                    <a:pt x="23" y="8"/>
                  </a:cubicBezTo>
                  <a:cubicBezTo>
                    <a:pt x="38" y="0"/>
                    <a:pt x="53" y="5"/>
                    <a:pt x="63" y="1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3" name="Freeform 178"/>
            <p:cNvSpPr/>
            <p:nvPr/>
          </p:nvSpPr>
          <p:spPr bwMode="auto">
            <a:xfrm>
              <a:off x="11006726" y="3661222"/>
              <a:ext cx="349546" cy="327139"/>
            </a:xfrm>
            <a:custGeom>
              <a:avLst/>
              <a:gdLst>
                <a:gd name="T0" fmla="*/ 27 w 33"/>
                <a:gd name="T1" fmla="*/ 7 h 31"/>
                <a:gd name="T2" fmla="*/ 30 w 33"/>
                <a:gd name="T3" fmla="*/ 14 h 31"/>
                <a:gd name="T4" fmla="*/ 7 w 33"/>
                <a:gd name="T5" fmla="*/ 25 h 31"/>
                <a:gd name="T6" fmla="*/ 9 w 33"/>
                <a:gd name="T7" fmla="*/ 3 h 31"/>
                <a:gd name="T8" fmla="*/ 24 w 33"/>
                <a:gd name="T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1">
                  <a:moveTo>
                    <a:pt x="27" y="7"/>
                  </a:moveTo>
                  <a:cubicBezTo>
                    <a:pt x="28" y="9"/>
                    <a:pt x="29" y="11"/>
                    <a:pt x="30" y="14"/>
                  </a:cubicBezTo>
                  <a:cubicBezTo>
                    <a:pt x="33" y="26"/>
                    <a:pt x="15" y="31"/>
                    <a:pt x="7" y="25"/>
                  </a:cubicBezTo>
                  <a:cubicBezTo>
                    <a:pt x="2" y="21"/>
                    <a:pt x="0" y="8"/>
                    <a:pt x="9" y="3"/>
                  </a:cubicBezTo>
                  <a:cubicBezTo>
                    <a:pt x="15" y="0"/>
                    <a:pt x="20" y="1"/>
                    <a:pt x="24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4" name="Freeform 179"/>
            <p:cNvSpPr/>
            <p:nvPr/>
          </p:nvSpPr>
          <p:spPr bwMode="auto">
            <a:xfrm>
              <a:off x="10858841" y="3522300"/>
              <a:ext cx="636352" cy="618426"/>
            </a:xfrm>
            <a:custGeom>
              <a:avLst/>
              <a:gdLst>
                <a:gd name="T0" fmla="*/ 48 w 60"/>
                <a:gd name="T1" fmla="*/ 26 h 58"/>
                <a:gd name="T2" fmla="*/ 19 w 60"/>
                <a:gd name="T3" fmla="*/ 41 h 58"/>
                <a:gd name="T4" fmla="*/ 21 w 60"/>
                <a:gd name="T5" fmla="*/ 12 h 58"/>
                <a:gd name="T6" fmla="*/ 42 w 60"/>
                <a:gd name="T7" fmla="*/ 15 h 58"/>
                <a:gd name="T8" fmla="*/ 47 w 60"/>
                <a:gd name="T9" fmla="*/ 11 h 58"/>
                <a:gd name="T10" fmla="*/ 17 w 60"/>
                <a:gd name="T11" fmla="*/ 6 h 58"/>
                <a:gd name="T12" fmla="*/ 14 w 60"/>
                <a:gd name="T13" fmla="*/ 47 h 58"/>
                <a:gd name="T14" fmla="*/ 55 w 60"/>
                <a:gd name="T15" fmla="*/ 26 h 58"/>
                <a:gd name="T16" fmla="*/ 49 w 60"/>
                <a:gd name="T17" fmla="*/ 13 h 58"/>
                <a:gd name="T18" fmla="*/ 44 w 60"/>
                <a:gd name="T19" fmla="*/ 17 h 58"/>
                <a:gd name="T20" fmla="*/ 48 w 60"/>
                <a:gd name="T21" fmla="*/ 2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8">
                  <a:moveTo>
                    <a:pt x="48" y="26"/>
                  </a:moveTo>
                  <a:cubicBezTo>
                    <a:pt x="52" y="42"/>
                    <a:pt x="29" y="49"/>
                    <a:pt x="19" y="41"/>
                  </a:cubicBezTo>
                  <a:cubicBezTo>
                    <a:pt x="12" y="36"/>
                    <a:pt x="9" y="19"/>
                    <a:pt x="21" y="12"/>
                  </a:cubicBezTo>
                  <a:cubicBezTo>
                    <a:pt x="29" y="8"/>
                    <a:pt x="37" y="10"/>
                    <a:pt x="42" y="15"/>
                  </a:cubicBezTo>
                  <a:cubicBezTo>
                    <a:pt x="44" y="14"/>
                    <a:pt x="46" y="12"/>
                    <a:pt x="47" y="11"/>
                  </a:cubicBezTo>
                  <a:cubicBezTo>
                    <a:pt x="40" y="3"/>
                    <a:pt x="28" y="0"/>
                    <a:pt x="17" y="6"/>
                  </a:cubicBezTo>
                  <a:cubicBezTo>
                    <a:pt x="0" y="15"/>
                    <a:pt x="4" y="40"/>
                    <a:pt x="14" y="47"/>
                  </a:cubicBezTo>
                  <a:cubicBezTo>
                    <a:pt x="28" y="58"/>
                    <a:pt x="60" y="49"/>
                    <a:pt x="55" y="26"/>
                  </a:cubicBezTo>
                  <a:cubicBezTo>
                    <a:pt x="54" y="21"/>
                    <a:pt x="52" y="17"/>
                    <a:pt x="49" y="13"/>
                  </a:cubicBezTo>
                  <a:cubicBezTo>
                    <a:pt x="48" y="14"/>
                    <a:pt x="46" y="16"/>
                    <a:pt x="44" y="17"/>
                  </a:cubicBezTo>
                  <a:cubicBezTo>
                    <a:pt x="46" y="20"/>
                    <a:pt x="47" y="23"/>
                    <a:pt x="48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5" name="Freeform 180"/>
            <p:cNvSpPr/>
            <p:nvPr/>
          </p:nvSpPr>
          <p:spPr bwMode="auto">
            <a:xfrm>
              <a:off x="10567554" y="3266864"/>
              <a:ext cx="1205484" cy="1160670"/>
            </a:xfrm>
            <a:custGeom>
              <a:avLst/>
              <a:gdLst>
                <a:gd name="T0" fmla="*/ 97 w 113"/>
                <a:gd name="T1" fmla="*/ 49 h 109"/>
                <a:gd name="T2" fmla="*/ 31 w 113"/>
                <a:gd name="T3" fmla="*/ 82 h 109"/>
                <a:gd name="T4" fmla="*/ 37 w 113"/>
                <a:gd name="T5" fmla="*/ 17 h 109"/>
                <a:gd name="T6" fmla="*/ 85 w 113"/>
                <a:gd name="T7" fmla="*/ 26 h 109"/>
                <a:gd name="T8" fmla="*/ 90 w 113"/>
                <a:gd name="T9" fmla="*/ 22 h 109"/>
                <a:gd name="T10" fmla="*/ 33 w 113"/>
                <a:gd name="T11" fmla="*/ 11 h 109"/>
                <a:gd name="T12" fmla="*/ 26 w 113"/>
                <a:gd name="T13" fmla="*/ 88 h 109"/>
                <a:gd name="T14" fmla="*/ 104 w 113"/>
                <a:gd name="T15" fmla="*/ 49 h 109"/>
                <a:gd name="T16" fmla="*/ 93 w 113"/>
                <a:gd name="T17" fmla="*/ 25 h 109"/>
                <a:gd name="T18" fmla="*/ 87 w 113"/>
                <a:gd name="T19" fmla="*/ 29 h 109"/>
                <a:gd name="T20" fmla="*/ 97 w 113"/>
                <a:gd name="T21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09">
                  <a:moveTo>
                    <a:pt x="97" y="49"/>
                  </a:moveTo>
                  <a:cubicBezTo>
                    <a:pt x="105" y="85"/>
                    <a:pt x="54" y="100"/>
                    <a:pt x="31" y="82"/>
                  </a:cubicBezTo>
                  <a:cubicBezTo>
                    <a:pt x="16" y="71"/>
                    <a:pt x="9" y="33"/>
                    <a:pt x="37" y="17"/>
                  </a:cubicBezTo>
                  <a:cubicBezTo>
                    <a:pt x="55" y="8"/>
                    <a:pt x="73" y="13"/>
                    <a:pt x="85" y="26"/>
                  </a:cubicBezTo>
                  <a:cubicBezTo>
                    <a:pt x="87" y="25"/>
                    <a:pt x="89" y="24"/>
                    <a:pt x="90" y="22"/>
                  </a:cubicBezTo>
                  <a:cubicBezTo>
                    <a:pt x="76" y="6"/>
                    <a:pt x="54" y="0"/>
                    <a:pt x="33" y="11"/>
                  </a:cubicBezTo>
                  <a:cubicBezTo>
                    <a:pt x="0" y="29"/>
                    <a:pt x="8" y="74"/>
                    <a:pt x="26" y="88"/>
                  </a:cubicBezTo>
                  <a:cubicBezTo>
                    <a:pt x="53" y="109"/>
                    <a:pt x="113" y="91"/>
                    <a:pt x="104" y="49"/>
                  </a:cubicBezTo>
                  <a:cubicBezTo>
                    <a:pt x="102" y="40"/>
                    <a:pt x="98" y="32"/>
                    <a:pt x="93" y="25"/>
                  </a:cubicBezTo>
                  <a:cubicBezTo>
                    <a:pt x="91" y="26"/>
                    <a:pt x="89" y="28"/>
                    <a:pt x="87" y="29"/>
                  </a:cubicBezTo>
                  <a:cubicBezTo>
                    <a:pt x="92" y="35"/>
                    <a:pt x="95" y="42"/>
                    <a:pt x="97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6" name="Freeform 181"/>
            <p:cNvSpPr/>
            <p:nvPr/>
          </p:nvSpPr>
          <p:spPr bwMode="auto">
            <a:xfrm>
              <a:off x="11091872" y="3732924"/>
              <a:ext cx="179254" cy="170291"/>
            </a:xfrm>
            <a:custGeom>
              <a:avLst/>
              <a:gdLst>
                <a:gd name="T0" fmla="*/ 5 w 17"/>
                <a:gd name="T1" fmla="*/ 1 h 16"/>
                <a:gd name="T2" fmla="*/ 12 w 17"/>
                <a:gd name="T3" fmla="*/ 1 h 16"/>
                <a:gd name="T4" fmla="*/ 10 w 17"/>
                <a:gd name="T5" fmla="*/ 6 h 16"/>
                <a:gd name="T6" fmla="*/ 15 w 17"/>
                <a:gd name="T7" fmla="*/ 4 h 16"/>
                <a:gd name="T8" fmla="*/ 16 w 17"/>
                <a:gd name="T9" fmla="*/ 7 h 16"/>
                <a:gd name="T10" fmla="*/ 4 w 17"/>
                <a:gd name="T11" fmla="*/ 13 h 16"/>
                <a:gd name="T12" fmla="*/ 5 w 17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5" y="1"/>
                  </a:moveTo>
                  <a:cubicBezTo>
                    <a:pt x="7" y="0"/>
                    <a:pt x="10" y="0"/>
                    <a:pt x="12" y="1"/>
                  </a:cubicBezTo>
                  <a:cubicBezTo>
                    <a:pt x="12" y="1"/>
                    <a:pt x="9" y="5"/>
                    <a:pt x="10" y="6"/>
                  </a:cubicBezTo>
                  <a:cubicBezTo>
                    <a:pt x="11" y="7"/>
                    <a:pt x="14" y="3"/>
                    <a:pt x="15" y="4"/>
                  </a:cubicBezTo>
                  <a:cubicBezTo>
                    <a:pt x="15" y="5"/>
                    <a:pt x="16" y="6"/>
                    <a:pt x="16" y="7"/>
                  </a:cubicBezTo>
                  <a:cubicBezTo>
                    <a:pt x="17" y="13"/>
                    <a:pt x="8" y="16"/>
                    <a:pt x="4" y="13"/>
                  </a:cubicBezTo>
                  <a:cubicBezTo>
                    <a:pt x="1" y="11"/>
                    <a:pt x="0" y="4"/>
                    <a:pt x="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7" name="Freeform 182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8" name="Freeform 183"/>
            <p:cNvSpPr/>
            <p:nvPr/>
          </p:nvSpPr>
          <p:spPr bwMode="auto">
            <a:xfrm>
              <a:off x="11185980" y="3383379"/>
              <a:ext cx="555688" cy="425728"/>
            </a:xfrm>
            <a:custGeom>
              <a:avLst/>
              <a:gdLst>
                <a:gd name="T0" fmla="*/ 2 w 52"/>
                <a:gd name="T1" fmla="*/ 40 h 40"/>
                <a:gd name="T2" fmla="*/ 25 w 52"/>
                <a:gd name="T3" fmla="*/ 21 h 40"/>
                <a:gd name="T4" fmla="*/ 50 w 52"/>
                <a:gd name="T5" fmla="*/ 4 h 40"/>
                <a:gd name="T6" fmla="*/ 49 w 52"/>
                <a:gd name="T7" fmla="*/ 1 h 40"/>
                <a:gd name="T8" fmla="*/ 24 w 52"/>
                <a:gd name="T9" fmla="*/ 18 h 40"/>
                <a:gd name="T10" fmla="*/ 0 w 52"/>
                <a:gd name="T11" fmla="*/ 37 h 40"/>
                <a:gd name="T12" fmla="*/ 2 w 52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" y="40"/>
                  </a:moveTo>
                  <a:cubicBezTo>
                    <a:pt x="6" y="34"/>
                    <a:pt x="18" y="27"/>
                    <a:pt x="25" y="21"/>
                  </a:cubicBezTo>
                  <a:cubicBezTo>
                    <a:pt x="32" y="15"/>
                    <a:pt x="42" y="9"/>
                    <a:pt x="50" y="4"/>
                  </a:cubicBezTo>
                  <a:cubicBezTo>
                    <a:pt x="50" y="4"/>
                    <a:pt x="52" y="0"/>
                    <a:pt x="49" y="1"/>
                  </a:cubicBezTo>
                  <a:cubicBezTo>
                    <a:pt x="40" y="5"/>
                    <a:pt x="31" y="12"/>
                    <a:pt x="24" y="18"/>
                  </a:cubicBezTo>
                  <a:cubicBezTo>
                    <a:pt x="17" y="24"/>
                    <a:pt x="5" y="31"/>
                    <a:pt x="0" y="37"/>
                  </a:cubicBezTo>
                  <a:lnTo>
                    <a:pt x="2" y="4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19" name="Freeform 184"/>
            <p:cNvSpPr/>
            <p:nvPr/>
          </p:nvSpPr>
          <p:spPr bwMode="auto">
            <a:xfrm>
              <a:off x="11580339" y="3338565"/>
              <a:ext cx="98590" cy="120996"/>
            </a:xfrm>
            <a:custGeom>
              <a:avLst/>
              <a:gdLst>
                <a:gd name="T0" fmla="*/ 0 w 9"/>
                <a:gd name="T1" fmla="*/ 11 h 11"/>
                <a:gd name="T2" fmla="*/ 1 w 9"/>
                <a:gd name="T3" fmla="*/ 3 h 11"/>
                <a:gd name="T4" fmla="*/ 9 w 9"/>
                <a:gd name="T5" fmla="*/ 0 h 11"/>
                <a:gd name="T6" fmla="*/ 8 w 9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10"/>
                    <a:pt x="1" y="4"/>
                    <a:pt x="1" y="3"/>
                  </a:cubicBezTo>
                  <a:cubicBezTo>
                    <a:pt x="2" y="2"/>
                    <a:pt x="6" y="0"/>
                    <a:pt x="9" y="0"/>
                  </a:cubicBezTo>
                  <a:cubicBezTo>
                    <a:pt x="9" y="2"/>
                    <a:pt x="8" y="5"/>
                    <a:pt x="8" y="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0" name="Freeform 185"/>
            <p:cNvSpPr/>
            <p:nvPr/>
          </p:nvSpPr>
          <p:spPr bwMode="auto">
            <a:xfrm>
              <a:off x="11593784" y="3459562"/>
              <a:ext cx="147885" cy="85146"/>
            </a:xfrm>
            <a:custGeom>
              <a:avLst/>
              <a:gdLst>
                <a:gd name="T0" fmla="*/ 0 w 14"/>
                <a:gd name="T1" fmla="*/ 5 h 8"/>
                <a:gd name="T2" fmla="*/ 8 w 14"/>
                <a:gd name="T3" fmla="*/ 8 h 8"/>
                <a:gd name="T4" fmla="*/ 14 w 14"/>
                <a:gd name="T5" fmla="*/ 3 h 8"/>
                <a:gd name="T6" fmla="*/ 7 w 1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5"/>
                  </a:moveTo>
                  <a:cubicBezTo>
                    <a:pt x="1" y="5"/>
                    <a:pt x="7" y="8"/>
                    <a:pt x="8" y="8"/>
                  </a:cubicBezTo>
                  <a:cubicBezTo>
                    <a:pt x="9" y="8"/>
                    <a:pt x="13" y="5"/>
                    <a:pt x="14" y="3"/>
                  </a:cubicBezTo>
                  <a:cubicBezTo>
                    <a:pt x="12" y="2"/>
                    <a:pt x="10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1" name="Freeform 186"/>
            <p:cNvSpPr/>
            <p:nvPr/>
          </p:nvSpPr>
          <p:spPr bwMode="auto">
            <a:xfrm>
              <a:off x="11625153" y="3352009"/>
              <a:ext cx="0" cy="85146"/>
            </a:xfrm>
            <a:custGeom>
              <a:avLst/>
              <a:gdLst>
                <a:gd name="T0" fmla="*/ 0 h 8"/>
                <a:gd name="T1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3"/>
                    <a:pt x="0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2" name="Freeform 187"/>
            <p:cNvSpPr/>
            <p:nvPr/>
          </p:nvSpPr>
          <p:spPr bwMode="auto">
            <a:xfrm>
              <a:off x="11634116" y="3477487"/>
              <a:ext cx="76183" cy="31369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2"/>
                    <a:pt x="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67" name="组合 1466"/>
          <p:cNvGrpSpPr/>
          <p:nvPr/>
        </p:nvGrpSpPr>
        <p:grpSpPr>
          <a:xfrm>
            <a:off x="9756026" y="4325252"/>
            <a:ext cx="331620" cy="371952"/>
            <a:chOff x="10056679" y="3670185"/>
            <a:chExt cx="331620" cy="371952"/>
          </a:xfrm>
        </p:grpSpPr>
        <p:sp>
          <p:nvSpPr>
            <p:cNvPr id="223" name="Freeform 188"/>
            <p:cNvSpPr/>
            <p:nvPr/>
          </p:nvSpPr>
          <p:spPr bwMode="auto">
            <a:xfrm>
              <a:off x="10056679" y="3670185"/>
              <a:ext cx="331620" cy="371952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4" name="Freeform 189"/>
            <p:cNvSpPr/>
            <p:nvPr/>
          </p:nvSpPr>
          <p:spPr bwMode="auto">
            <a:xfrm>
              <a:off x="10195601" y="3831514"/>
              <a:ext cx="53776" cy="71702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225" name="Freeform 190"/>
          <p:cNvSpPr/>
          <p:nvPr/>
        </p:nvSpPr>
        <p:spPr bwMode="auto">
          <a:xfrm>
            <a:off x="7941658" y="126899"/>
            <a:ext cx="694610" cy="596020"/>
          </a:xfrm>
          <a:custGeom>
            <a:avLst/>
            <a:gdLst>
              <a:gd name="T0" fmla="*/ 47 w 65"/>
              <a:gd name="T1" fmla="*/ 17 h 56"/>
              <a:gd name="T2" fmla="*/ 43 w 65"/>
              <a:gd name="T3" fmla="*/ 3 h 56"/>
              <a:gd name="T4" fmla="*/ 29 w 65"/>
              <a:gd name="T5" fmla="*/ 12 h 56"/>
              <a:gd name="T6" fmla="*/ 18 w 65"/>
              <a:gd name="T7" fmla="*/ 4 h 56"/>
              <a:gd name="T8" fmla="*/ 13 w 65"/>
              <a:gd name="T9" fmla="*/ 15 h 56"/>
              <a:gd name="T10" fmla="*/ 13 w 65"/>
              <a:gd name="T11" fmla="*/ 29 h 56"/>
              <a:gd name="T12" fmla="*/ 29 w 65"/>
              <a:gd name="T13" fmla="*/ 36 h 56"/>
              <a:gd name="T14" fmla="*/ 51 w 65"/>
              <a:gd name="T15" fmla="*/ 38 h 56"/>
              <a:gd name="T16" fmla="*/ 53 w 65"/>
              <a:gd name="T17" fmla="*/ 26 h 56"/>
              <a:gd name="T18" fmla="*/ 47 w 65"/>
              <a:gd name="T19" fmla="*/ 1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5" h="56">
                <a:moveTo>
                  <a:pt x="47" y="17"/>
                </a:moveTo>
                <a:cubicBezTo>
                  <a:pt x="50" y="12"/>
                  <a:pt x="48" y="6"/>
                  <a:pt x="43" y="3"/>
                </a:cubicBezTo>
                <a:cubicBezTo>
                  <a:pt x="35" y="0"/>
                  <a:pt x="32" y="5"/>
                  <a:pt x="29" y="12"/>
                </a:cubicBezTo>
                <a:cubicBezTo>
                  <a:pt x="27" y="8"/>
                  <a:pt x="22" y="3"/>
                  <a:pt x="18" y="4"/>
                </a:cubicBezTo>
                <a:cubicBezTo>
                  <a:pt x="13" y="5"/>
                  <a:pt x="10" y="11"/>
                  <a:pt x="13" y="15"/>
                </a:cubicBezTo>
                <a:cubicBezTo>
                  <a:pt x="2" y="13"/>
                  <a:pt x="0" y="30"/>
                  <a:pt x="13" y="29"/>
                </a:cubicBezTo>
                <a:cubicBezTo>
                  <a:pt x="11" y="39"/>
                  <a:pt x="23" y="44"/>
                  <a:pt x="29" y="36"/>
                </a:cubicBezTo>
                <a:cubicBezTo>
                  <a:pt x="27" y="49"/>
                  <a:pt x="46" y="56"/>
                  <a:pt x="51" y="38"/>
                </a:cubicBezTo>
                <a:cubicBezTo>
                  <a:pt x="65" y="40"/>
                  <a:pt x="64" y="28"/>
                  <a:pt x="53" y="26"/>
                </a:cubicBezTo>
                <a:cubicBezTo>
                  <a:pt x="61" y="20"/>
                  <a:pt x="53" y="10"/>
                  <a:pt x="47" y="1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6" name="Freeform 191"/>
          <p:cNvSpPr/>
          <p:nvPr/>
        </p:nvSpPr>
        <p:spPr bwMode="auto">
          <a:xfrm>
            <a:off x="9199263" y="106060"/>
            <a:ext cx="479505" cy="354027"/>
          </a:xfrm>
          <a:custGeom>
            <a:avLst/>
            <a:gdLst>
              <a:gd name="T0" fmla="*/ 16 w 45"/>
              <a:gd name="T1" fmla="*/ 8 h 33"/>
              <a:gd name="T2" fmla="*/ 21 w 45"/>
              <a:gd name="T3" fmla="*/ 0 h 33"/>
              <a:gd name="T4" fmla="*/ 28 w 45"/>
              <a:gd name="T5" fmla="*/ 9 h 33"/>
              <a:gd name="T6" fmla="*/ 37 w 45"/>
              <a:gd name="T7" fmla="*/ 6 h 33"/>
              <a:gd name="T8" fmla="*/ 37 w 45"/>
              <a:gd name="T9" fmla="*/ 14 h 33"/>
              <a:gd name="T10" fmla="*/ 35 w 45"/>
              <a:gd name="T11" fmla="*/ 23 h 33"/>
              <a:gd name="T12" fmla="*/ 24 w 45"/>
              <a:gd name="T13" fmla="*/ 24 h 33"/>
              <a:gd name="T14" fmla="*/ 9 w 45"/>
              <a:gd name="T15" fmla="*/ 21 h 33"/>
              <a:gd name="T16" fmla="*/ 10 w 45"/>
              <a:gd name="T17" fmla="*/ 13 h 33"/>
              <a:gd name="T18" fmla="*/ 16 w 45"/>
              <a:gd name="T19" fmla="*/ 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33">
                <a:moveTo>
                  <a:pt x="16" y="8"/>
                </a:moveTo>
                <a:cubicBezTo>
                  <a:pt x="14" y="5"/>
                  <a:pt x="17" y="1"/>
                  <a:pt x="21" y="0"/>
                </a:cubicBezTo>
                <a:cubicBezTo>
                  <a:pt x="26" y="0"/>
                  <a:pt x="28" y="4"/>
                  <a:pt x="28" y="9"/>
                </a:cubicBezTo>
                <a:cubicBezTo>
                  <a:pt x="30" y="7"/>
                  <a:pt x="34" y="4"/>
                  <a:pt x="37" y="6"/>
                </a:cubicBezTo>
                <a:cubicBezTo>
                  <a:pt x="39" y="7"/>
                  <a:pt x="40" y="12"/>
                  <a:pt x="37" y="14"/>
                </a:cubicBezTo>
                <a:cubicBezTo>
                  <a:pt x="45" y="14"/>
                  <a:pt x="43" y="26"/>
                  <a:pt x="35" y="23"/>
                </a:cubicBezTo>
                <a:cubicBezTo>
                  <a:pt x="34" y="29"/>
                  <a:pt x="25" y="30"/>
                  <a:pt x="24" y="24"/>
                </a:cubicBezTo>
                <a:cubicBezTo>
                  <a:pt x="22" y="32"/>
                  <a:pt x="9" y="33"/>
                  <a:pt x="9" y="21"/>
                </a:cubicBezTo>
                <a:cubicBezTo>
                  <a:pt x="0" y="20"/>
                  <a:pt x="3" y="12"/>
                  <a:pt x="10" y="13"/>
                </a:cubicBezTo>
                <a:cubicBezTo>
                  <a:pt x="6" y="7"/>
                  <a:pt x="13" y="3"/>
                  <a:pt x="16" y="8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227" name="Freeform 192"/>
          <p:cNvSpPr/>
          <p:nvPr/>
        </p:nvSpPr>
        <p:spPr bwMode="auto">
          <a:xfrm>
            <a:off x="8415791" y="891463"/>
            <a:ext cx="362990" cy="277844"/>
          </a:xfrm>
          <a:custGeom>
            <a:avLst/>
            <a:gdLst>
              <a:gd name="T0" fmla="*/ 12 w 34"/>
              <a:gd name="T1" fmla="*/ 7 h 26"/>
              <a:gd name="T2" fmla="*/ 16 w 34"/>
              <a:gd name="T3" fmla="*/ 1 h 26"/>
              <a:gd name="T4" fmla="*/ 21 w 34"/>
              <a:gd name="T5" fmla="*/ 7 h 26"/>
              <a:gd name="T6" fmla="*/ 28 w 34"/>
              <a:gd name="T7" fmla="*/ 5 h 26"/>
              <a:gd name="T8" fmla="*/ 28 w 34"/>
              <a:gd name="T9" fmla="*/ 11 h 26"/>
              <a:gd name="T10" fmla="*/ 26 w 34"/>
              <a:gd name="T11" fmla="*/ 18 h 26"/>
              <a:gd name="T12" fmla="*/ 18 w 34"/>
              <a:gd name="T13" fmla="*/ 19 h 26"/>
              <a:gd name="T14" fmla="*/ 7 w 34"/>
              <a:gd name="T15" fmla="*/ 17 h 26"/>
              <a:gd name="T16" fmla="*/ 7 w 34"/>
              <a:gd name="T17" fmla="*/ 10 h 26"/>
              <a:gd name="T18" fmla="*/ 12 w 34"/>
              <a:gd name="T1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26">
                <a:moveTo>
                  <a:pt x="12" y="7"/>
                </a:moveTo>
                <a:cubicBezTo>
                  <a:pt x="11" y="4"/>
                  <a:pt x="13" y="1"/>
                  <a:pt x="16" y="1"/>
                </a:cubicBezTo>
                <a:cubicBezTo>
                  <a:pt x="20" y="0"/>
                  <a:pt x="21" y="4"/>
                  <a:pt x="21" y="7"/>
                </a:cubicBezTo>
                <a:cubicBezTo>
                  <a:pt x="23" y="6"/>
                  <a:pt x="26" y="4"/>
                  <a:pt x="28" y="5"/>
                </a:cubicBezTo>
                <a:cubicBezTo>
                  <a:pt x="30" y="6"/>
                  <a:pt x="31" y="10"/>
                  <a:pt x="28" y="11"/>
                </a:cubicBezTo>
                <a:cubicBezTo>
                  <a:pt x="34" y="12"/>
                  <a:pt x="32" y="20"/>
                  <a:pt x="26" y="18"/>
                </a:cubicBezTo>
                <a:cubicBezTo>
                  <a:pt x="26" y="23"/>
                  <a:pt x="19" y="24"/>
                  <a:pt x="18" y="19"/>
                </a:cubicBezTo>
                <a:cubicBezTo>
                  <a:pt x="17" y="25"/>
                  <a:pt x="6" y="26"/>
                  <a:pt x="7" y="17"/>
                </a:cubicBezTo>
                <a:cubicBezTo>
                  <a:pt x="0" y="16"/>
                  <a:pt x="2" y="10"/>
                  <a:pt x="7" y="10"/>
                </a:cubicBezTo>
                <a:cubicBezTo>
                  <a:pt x="4" y="6"/>
                  <a:pt x="10" y="3"/>
                  <a:pt x="12" y="7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83" name="组合 1482"/>
          <p:cNvGrpSpPr/>
          <p:nvPr/>
        </p:nvGrpSpPr>
        <p:grpSpPr>
          <a:xfrm>
            <a:off x="9040770" y="480253"/>
            <a:ext cx="1057600" cy="587057"/>
            <a:chOff x="9523398" y="-53817"/>
            <a:chExt cx="1057600" cy="587057"/>
          </a:xfrm>
        </p:grpSpPr>
        <p:sp>
          <p:nvSpPr>
            <p:cNvPr id="86" name="Freeform 51"/>
            <p:cNvSpPr/>
            <p:nvPr/>
          </p:nvSpPr>
          <p:spPr bwMode="auto">
            <a:xfrm>
              <a:off x="9949127" y="-53817"/>
              <a:ext cx="631871" cy="309213"/>
            </a:xfrm>
            <a:custGeom>
              <a:avLst/>
              <a:gdLst>
                <a:gd name="T0" fmla="*/ 59 w 59"/>
                <a:gd name="T1" fmla="*/ 0 h 29"/>
                <a:gd name="T2" fmla="*/ 11 w 59"/>
                <a:gd name="T3" fmla="*/ 29 h 29"/>
                <a:gd name="T4" fmla="*/ 0 w 59"/>
                <a:gd name="T5" fmla="*/ 18 h 29"/>
                <a:gd name="T6" fmla="*/ 59 w 5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29">
                  <a:moveTo>
                    <a:pt x="59" y="0"/>
                  </a:moveTo>
                  <a:cubicBezTo>
                    <a:pt x="49" y="9"/>
                    <a:pt x="22" y="22"/>
                    <a:pt x="11" y="29"/>
                  </a:cubicBezTo>
                  <a:cubicBezTo>
                    <a:pt x="11" y="29"/>
                    <a:pt x="2" y="22"/>
                    <a:pt x="0" y="18"/>
                  </a:cubicBezTo>
                  <a:cubicBezTo>
                    <a:pt x="0" y="18"/>
                    <a:pt x="44" y="3"/>
                    <a:pt x="59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7" name="Freeform 52"/>
            <p:cNvSpPr/>
            <p:nvPr/>
          </p:nvSpPr>
          <p:spPr bwMode="auto">
            <a:xfrm>
              <a:off x="10141825" y="-53817"/>
              <a:ext cx="439173" cy="470542"/>
            </a:xfrm>
            <a:custGeom>
              <a:avLst/>
              <a:gdLst>
                <a:gd name="T0" fmla="*/ 41 w 41"/>
                <a:gd name="T1" fmla="*/ 0 h 44"/>
                <a:gd name="T2" fmla="*/ 15 w 41"/>
                <a:gd name="T3" fmla="*/ 44 h 44"/>
                <a:gd name="T4" fmla="*/ 0 w 41"/>
                <a:gd name="T5" fmla="*/ 33 h 44"/>
                <a:gd name="T6" fmla="*/ 41 w 41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4">
                  <a:moveTo>
                    <a:pt x="41" y="0"/>
                  </a:moveTo>
                  <a:cubicBezTo>
                    <a:pt x="36" y="13"/>
                    <a:pt x="21" y="34"/>
                    <a:pt x="15" y="44"/>
                  </a:cubicBezTo>
                  <a:cubicBezTo>
                    <a:pt x="15" y="44"/>
                    <a:pt x="3" y="36"/>
                    <a:pt x="0" y="33"/>
                  </a:cubicBezTo>
                  <a:cubicBezTo>
                    <a:pt x="0" y="33"/>
                    <a:pt x="30" y="9"/>
                    <a:pt x="41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8" name="Freeform 53"/>
            <p:cNvSpPr/>
            <p:nvPr/>
          </p:nvSpPr>
          <p:spPr bwMode="auto">
            <a:xfrm>
              <a:off x="10056679" y="255396"/>
              <a:ext cx="85146" cy="201661"/>
            </a:xfrm>
            <a:custGeom>
              <a:avLst/>
              <a:gdLst>
                <a:gd name="T0" fmla="*/ 8 w 8"/>
                <a:gd name="T1" fmla="*/ 4 h 19"/>
                <a:gd name="T2" fmla="*/ 0 w 8"/>
                <a:gd name="T3" fmla="*/ 19 h 19"/>
                <a:gd name="T4" fmla="*/ 1 w 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9">
                  <a:moveTo>
                    <a:pt x="8" y="4"/>
                  </a:moveTo>
                  <a:cubicBezTo>
                    <a:pt x="8" y="4"/>
                    <a:pt x="2" y="18"/>
                    <a:pt x="0" y="19"/>
                  </a:cubicBezTo>
                  <a:cubicBezTo>
                    <a:pt x="0" y="19"/>
                    <a:pt x="0" y="6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89" name="Freeform 54"/>
            <p:cNvSpPr/>
            <p:nvPr/>
          </p:nvSpPr>
          <p:spPr bwMode="auto">
            <a:xfrm>
              <a:off x="10056679" y="380874"/>
              <a:ext cx="183736" cy="76183"/>
            </a:xfrm>
            <a:custGeom>
              <a:avLst/>
              <a:gdLst>
                <a:gd name="T0" fmla="*/ 0 w 17"/>
                <a:gd name="T1" fmla="*/ 7 h 7"/>
                <a:gd name="T2" fmla="*/ 17 w 17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6"/>
                    <a:pt x="15" y="1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8" name="Freeform 193"/>
            <p:cNvSpPr/>
            <p:nvPr/>
          </p:nvSpPr>
          <p:spPr bwMode="auto">
            <a:xfrm>
              <a:off x="9523398" y="277803"/>
              <a:ext cx="340583" cy="255437"/>
            </a:xfrm>
            <a:custGeom>
              <a:avLst/>
              <a:gdLst>
                <a:gd name="T0" fmla="*/ 11 w 32"/>
                <a:gd name="T1" fmla="*/ 24 h 24"/>
                <a:gd name="T2" fmla="*/ 26 w 32"/>
                <a:gd name="T3" fmla="*/ 14 h 24"/>
                <a:gd name="T4" fmla="*/ 20 w 32"/>
                <a:gd name="T5" fmla="*/ 14 h 24"/>
                <a:gd name="T6" fmla="*/ 32 w 32"/>
                <a:gd name="T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11" y="24"/>
                  </a:moveTo>
                  <a:cubicBezTo>
                    <a:pt x="0" y="19"/>
                    <a:pt x="24" y="0"/>
                    <a:pt x="26" y="14"/>
                  </a:cubicBezTo>
                  <a:cubicBezTo>
                    <a:pt x="27" y="20"/>
                    <a:pt x="20" y="20"/>
                    <a:pt x="20" y="14"/>
                  </a:cubicBezTo>
                  <a:cubicBezTo>
                    <a:pt x="19" y="8"/>
                    <a:pt x="27" y="4"/>
                    <a:pt x="32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1" name="组合 1480"/>
          <p:cNvGrpSpPr/>
          <p:nvPr/>
        </p:nvGrpSpPr>
        <p:grpSpPr>
          <a:xfrm>
            <a:off x="10337278" y="911501"/>
            <a:ext cx="725979" cy="300251"/>
            <a:chOff x="10504815" y="295728"/>
            <a:chExt cx="725979" cy="300251"/>
          </a:xfrm>
        </p:grpSpPr>
        <p:sp>
          <p:nvSpPr>
            <p:cNvPr id="229" name="Freeform 194"/>
            <p:cNvSpPr/>
            <p:nvPr/>
          </p:nvSpPr>
          <p:spPr bwMode="auto">
            <a:xfrm>
              <a:off x="10504815" y="371911"/>
              <a:ext cx="233030" cy="224068"/>
            </a:xfrm>
            <a:custGeom>
              <a:avLst/>
              <a:gdLst>
                <a:gd name="T0" fmla="*/ 3 w 22"/>
                <a:gd name="T1" fmla="*/ 20 h 21"/>
                <a:gd name="T2" fmla="*/ 22 w 22"/>
                <a:gd name="T3" fmla="*/ 18 h 21"/>
                <a:gd name="T4" fmla="*/ 20 w 22"/>
                <a:gd name="T5" fmla="*/ 2 h 21"/>
                <a:gd name="T6" fmla="*/ 2 w 22"/>
                <a:gd name="T7" fmla="*/ 2 h 21"/>
                <a:gd name="T8" fmla="*/ 3 w 22"/>
                <a:gd name="T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3" y="20"/>
                  </a:moveTo>
                  <a:cubicBezTo>
                    <a:pt x="7" y="21"/>
                    <a:pt x="17" y="18"/>
                    <a:pt x="22" y="18"/>
                  </a:cubicBezTo>
                  <a:cubicBezTo>
                    <a:pt x="21" y="13"/>
                    <a:pt x="21" y="7"/>
                    <a:pt x="20" y="2"/>
                  </a:cubicBezTo>
                  <a:cubicBezTo>
                    <a:pt x="14" y="0"/>
                    <a:pt x="7" y="1"/>
                    <a:pt x="2" y="2"/>
                  </a:cubicBezTo>
                  <a:cubicBezTo>
                    <a:pt x="1" y="2"/>
                    <a:pt x="0" y="16"/>
                    <a:pt x="3" y="2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0" name="Freeform 195"/>
            <p:cNvSpPr/>
            <p:nvPr/>
          </p:nvSpPr>
          <p:spPr bwMode="auto">
            <a:xfrm>
              <a:off x="10845397" y="362948"/>
              <a:ext cx="237512" cy="210623"/>
            </a:xfrm>
            <a:custGeom>
              <a:avLst/>
              <a:gdLst>
                <a:gd name="T0" fmla="*/ 3 w 22"/>
                <a:gd name="T1" fmla="*/ 19 h 20"/>
                <a:gd name="T2" fmla="*/ 22 w 22"/>
                <a:gd name="T3" fmla="*/ 17 h 20"/>
                <a:gd name="T4" fmla="*/ 20 w 22"/>
                <a:gd name="T5" fmla="*/ 1 h 20"/>
                <a:gd name="T6" fmla="*/ 2 w 22"/>
                <a:gd name="T7" fmla="*/ 1 h 20"/>
                <a:gd name="T8" fmla="*/ 3 w 22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3" y="19"/>
                  </a:moveTo>
                  <a:cubicBezTo>
                    <a:pt x="7" y="20"/>
                    <a:pt x="17" y="17"/>
                    <a:pt x="22" y="17"/>
                  </a:cubicBezTo>
                  <a:cubicBezTo>
                    <a:pt x="21" y="12"/>
                    <a:pt x="21" y="6"/>
                    <a:pt x="20" y="1"/>
                  </a:cubicBezTo>
                  <a:cubicBezTo>
                    <a:pt x="14" y="0"/>
                    <a:pt x="6" y="0"/>
                    <a:pt x="2" y="1"/>
                  </a:cubicBezTo>
                  <a:cubicBezTo>
                    <a:pt x="1" y="2"/>
                    <a:pt x="0" y="15"/>
                    <a:pt x="3" y="1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1" name="Freeform 196"/>
            <p:cNvSpPr/>
            <p:nvPr/>
          </p:nvSpPr>
          <p:spPr bwMode="auto">
            <a:xfrm>
              <a:off x="10728882" y="457057"/>
              <a:ext cx="116515" cy="8963"/>
            </a:xfrm>
            <a:custGeom>
              <a:avLst/>
              <a:gdLst>
                <a:gd name="T0" fmla="*/ 0 w 11"/>
                <a:gd name="T1" fmla="*/ 1 h 1"/>
                <a:gd name="T2" fmla="*/ 11 w 1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2" name="Freeform 197"/>
            <p:cNvSpPr/>
            <p:nvPr/>
          </p:nvSpPr>
          <p:spPr bwMode="auto">
            <a:xfrm>
              <a:off x="11069465" y="295728"/>
              <a:ext cx="161329" cy="120996"/>
            </a:xfrm>
            <a:custGeom>
              <a:avLst/>
              <a:gdLst>
                <a:gd name="T0" fmla="*/ 0 w 15"/>
                <a:gd name="T1" fmla="*/ 11 h 11"/>
                <a:gd name="T2" fmla="*/ 8 w 15"/>
                <a:gd name="T3" fmla="*/ 3 h 11"/>
                <a:gd name="T4" fmla="*/ 15 w 15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2" y="8"/>
                    <a:pt x="5" y="6"/>
                    <a:pt x="8" y="3"/>
                  </a:cubicBezTo>
                  <a:cubicBezTo>
                    <a:pt x="11" y="1"/>
                    <a:pt x="11" y="0"/>
                    <a:pt x="15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3" name="Freeform 198"/>
            <p:cNvSpPr/>
            <p:nvPr/>
          </p:nvSpPr>
          <p:spPr bwMode="auto">
            <a:xfrm>
              <a:off x="10580998" y="295728"/>
              <a:ext cx="147885" cy="85146"/>
            </a:xfrm>
            <a:custGeom>
              <a:avLst/>
              <a:gdLst>
                <a:gd name="T0" fmla="*/ 0 w 14"/>
                <a:gd name="T1" fmla="*/ 8 h 8"/>
                <a:gd name="T2" fmla="*/ 7 w 14"/>
                <a:gd name="T3" fmla="*/ 2 h 8"/>
                <a:gd name="T4" fmla="*/ 14 w 14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2" y="5"/>
                    <a:pt x="4" y="4"/>
                    <a:pt x="7" y="2"/>
                  </a:cubicBezTo>
                  <a:cubicBezTo>
                    <a:pt x="10" y="0"/>
                    <a:pt x="11" y="0"/>
                    <a:pt x="1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4" name="Freeform 199"/>
            <p:cNvSpPr/>
            <p:nvPr/>
          </p:nvSpPr>
          <p:spPr bwMode="auto">
            <a:xfrm>
              <a:off x="10527221" y="394318"/>
              <a:ext cx="179254" cy="107552"/>
            </a:xfrm>
            <a:custGeom>
              <a:avLst/>
              <a:gdLst>
                <a:gd name="T0" fmla="*/ 0 w 17"/>
                <a:gd name="T1" fmla="*/ 10 h 10"/>
                <a:gd name="T2" fmla="*/ 17 w 17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4" y="7"/>
                    <a:pt x="13" y="2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5" name="Freeform 200"/>
            <p:cNvSpPr/>
            <p:nvPr/>
          </p:nvSpPr>
          <p:spPr bwMode="auto">
            <a:xfrm>
              <a:off x="10536184" y="448094"/>
              <a:ext cx="183736" cy="125478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8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6" name="Freeform 201"/>
            <p:cNvSpPr/>
            <p:nvPr/>
          </p:nvSpPr>
          <p:spPr bwMode="auto">
            <a:xfrm>
              <a:off x="10867804" y="371911"/>
              <a:ext cx="179254" cy="116515"/>
            </a:xfrm>
            <a:custGeom>
              <a:avLst/>
              <a:gdLst>
                <a:gd name="T0" fmla="*/ 0 w 17"/>
                <a:gd name="T1" fmla="*/ 11 h 11"/>
                <a:gd name="T2" fmla="*/ 17 w 17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4" y="8"/>
                    <a:pt x="13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7" name="Freeform 202"/>
            <p:cNvSpPr/>
            <p:nvPr/>
          </p:nvSpPr>
          <p:spPr bwMode="auto">
            <a:xfrm>
              <a:off x="10876767" y="434650"/>
              <a:ext cx="183736" cy="129959"/>
            </a:xfrm>
            <a:custGeom>
              <a:avLst/>
              <a:gdLst>
                <a:gd name="T0" fmla="*/ 0 w 17"/>
                <a:gd name="T1" fmla="*/ 12 h 12"/>
                <a:gd name="T2" fmla="*/ 17 w 17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5" y="7"/>
                    <a:pt x="12" y="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7" name="组合 1476"/>
          <p:cNvGrpSpPr/>
          <p:nvPr/>
        </p:nvGrpSpPr>
        <p:grpSpPr>
          <a:xfrm>
            <a:off x="10283099" y="2536668"/>
            <a:ext cx="1101927" cy="1641647"/>
            <a:chOff x="11114279" y="976893"/>
            <a:chExt cx="658759" cy="981417"/>
          </a:xfrm>
        </p:grpSpPr>
        <p:sp>
          <p:nvSpPr>
            <p:cNvPr id="238" name="Freeform 203"/>
            <p:cNvSpPr/>
            <p:nvPr/>
          </p:nvSpPr>
          <p:spPr bwMode="auto">
            <a:xfrm>
              <a:off x="11217350" y="1075483"/>
              <a:ext cx="268881" cy="358508"/>
            </a:xfrm>
            <a:custGeom>
              <a:avLst/>
              <a:gdLst>
                <a:gd name="T0" fmla="*/ 18 w 25"/>
                <a:gd name="T1" fmla="*/ 0 h 34"/>
                <a:gd name="T2" fmla="*/ 25 w 25"/>
                <a:gd name="T3" fmla="*/ 6 h 34"/>
                <a:gd name="T4" fmla="*/ 8 w 25"/>
                <a:gd name="T5" fmla="*/ 34 h 34"/>
                <a:gd name="T6" fmla="*/ 0 w 25"/>
                <a:gd name="T7" fmla="*/ 29 h 34"/>
                <a:gd name="T8" fmla="*/ 18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8" y="0"/>
                  </a:moveTo>
                  <a:cubicBezTo>
                    <a:pt x="19" y="1"/>
                    <a:pt x="23" y="3"/>
                    <a:pt x="25" y="6"/>
                  </a:cubicBezTo>
                  <a:cubicBezTo>
                    <a:pt x="22" y="10"/>
                    <a:pt x="8" y="34"/>
                    <a:pt x="8" y="34"/>
                  </a:cubicBezTo>
                  <a:cubicBezTo>
                    <a:pt x="8" y="34"/>
                    <a:pt x="2" y="32"/>
                    <a:pt x="0" y="29"/>
                  </a:cubicBezTo>
                  <a:cubicBezTo>
                    <a:pt x="0" y="29"/>
                    <a:pt x="14" y="3"/>
                    <a:pt x="18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9" name="Freeform 204"/>
            <p:cNvSpPr/>
            <p:nvPr/>
          </p:nvSpPr>
          <p:spPr bwMode="auto">
            <a:xfrm>
              <a:off x="11208387" y="1402622"/>
              <a:ext cx="76183" cy="85146"/>
            </a:xfrm>
            <a:custGeom>
              <a:avLst/>
              <a:gdLst>
                <a:gd name="T0" fmla="*/ 3 w 7"/>
                <a:gd name="T1" fmla="*/ 0 h 8"/>
                <a:gd name="T2" fmla="*/ 0 w 7"/>
                <a:gd name="T3" fmla="*/ 6 h 8"/>
                <a:gd name="T4" fmla="*/ 3 w 7"/>
                <a:gd name="T5" fmla="*/ 8 h 8"/>
                <a:gd name="T6" fmla="*/ 7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4" y="6"/>
                    <a:pt x="6" y="4"/>
                    <a:pt x="7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9" name="Freeform 206"/>
            <p:cNvSpPr/>
            <p:nvPr/>
          </p:nvSpPr>
          <p:spPr bwMode="auto">
            <a:xfrm>
              <a:off x="11432455" y="976893"/>
              <a:ext cx="107552" cy="138922"/>
            </a:xfrm>
            <a:custGeom>
              <a:avLst/>
              <a:gdLst>
                <a:gd name="T0" fmla="*/ 4 w 10"/>
                <a:gd name="T1" fmla="*/ 13 h 13"/>
                <a:gd name="T2" fmla="*/ 10 w 10"/>
                <a:gd name="T3" fmla="*/ 2 h 13"/>
                <a:gd name="T4" fmla="*/ 8 w 10"/>
                <a:gd name="T5" fmla="*/ 0 h 13"/>
                <a:gd name="T6" fmla="*/ 0 w 10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4" y="13"/>
                  </a:moveTo>
                  <a:cubicBezTo>
                    <a:pt x="4" y="11"/>
                    <a:pt x="9" y="4"/>
                    <a:pt x="10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6" y="1"/>
                    <a:pt x="1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0" name="Freeform 207"/>
            <p:cNvSpPr/>
            <p:nvPr/>
          </p:nvSpPr>
          <p:spPr bwMode="auto">
            <a:xfrm>
              <a:off x="11401085" y="1299551"/>
              <a:ext cx="192698" cy="286806"/>
            </a:xfrm>
            <a:custGeom>
              <a:avLst/>
              <a:gdLst>
                <a:gd name="T0" fmla="*/ 0 w 18"/>
                <a:gd name="T1" fmla="*/ 0 h 27"/>
                <a:gd name="T2" fmla="*/ 8 w 18"/>
                <a:gd name="T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cubicBezTo>
                    <a:pt x="11" y="2"/>
                    <a:pt x="18" y="19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1" name="Freeform 208"/>
            <p:cNvSpPr/>
            <p:nvPr/>
          </p:nvSpPr>
          <p:spPr bwMode="auto">
            <a:xfrm>
              <a:off x="11486231" y="1147185"/>
              <a:ext cx="192698" cy="457098"/>
            </a:xfrm>
            <a:custGeom>
              <a:avLst/>
              <a:gdLst>
                <a:gd name="T0" fmla="*/ 0 w 18"/>
                <a:gd name="T1" fmla="*/ 0 h 43"/>
                <a:gd name="T2" fmla="*/ 10 w 18"/>
                <a:gd name="T3" fmla="*/ 6 h 43"/>
                <a:gd name="T4" fmla="*/ 16 w 18"/>
                <a:gd name="T5" fmla="*/ 17 h 43"/>
                <a:gd name="T6" fmla="*/ 14 w 18"/>
                <a:gd name="T7" fmla="*/ 38 h 43"/>
                <a:gd name="T8" fmla="*/ 10 w 18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4" y="2"/>
                    <a:pt x="7" y="3"/>
                    <a:pt x="10" y="6"/>
                  </a:cubicBezTo>
                  <a:cubicBezTo>
                    <a:pt x="13" y="9"/>
                    <a:pt x="15" y="13"/>
                    <a:pt x="16" y="17"/>
                  </a:cubicBezTo>
                  <a:cubicBezTo>
                    <a:pt x="18" y="24"/>
                    <a:pt x="18" y="32"/>
                    <a:pt x="14" y="38"/>
                  </a:cubicBezTo>
                  <a:cubicBezTo>
                    <a:pt x="13" y="39"/>
                    <a:pt x="12" y="41"/>
                    <a:pt x="10" y="4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" name="Freeform 209"/>
            <p:cNvSpPr/>
            <p:nvPr/>
          </p:nvSpPr>
          <p:spPr bwMode="auto">
            <a:xfrm>
              <a:off x="11477268" y="1572913"/>
              <a:ext cx="241993" cy="322657"/>
            </a:xfrm>
            <a:custGeom>
              <a:avLst/>
              <a:gdLst>
                <a:gd name="T0" fmla="*/ 2 w 23"/>
                <a:gd name="T1" fmla="*/ 30 h 30"/>
                <a:gd name="T2" fmla="*/ 1 w 23"/>
                <a:gd name="T3" fmla="*/ 1 h 30"/>
                <a:gd name="T4" fmla="*/ 7 w 23"/>
                <a:gd name="T5" fmla="*/ 1 h 30"/>
                <a:gd name="T6" fmla="*/ 14 w 23"/>
                <a:gd name="T7" fmla="*/ 7 h 30"/>
                <a:gd name="T8" fmla="*/ 23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2" y="30"/>
                  </a:moveTo>
                  <a:cubicBezTo>
                    <a:pt x="1" y="29"/>
                    <a:pt x="0" y="2"/>
                    <a:pt x="1" y="1"/>
                  </a:cubicBezTo>
                  <a:cubicBezTo>
                    <a:pt x="2" y="0"/>
                    <a:pt x="6" y="1"/>
                    <a:pt x="7" y="1"/>
                  </a:cubicBezTo>
                  <a:cubicBezTo>
                    <a:pt x="11" y="2"/>
                    <a:pt x="12" y="4"/>
                    <a:pt x="14" y="7"/>
                  </a:cubicBezTo>
                  <a:cubicBezTo>
                    <a:pt x="16" y="11"/>
                    <a:pt x="22" y="27"/>
                    <a:pt x="23" y="3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" name="Freeform 210"/>
            <p:cNvSpPr/>
            <p:nvPr/>
          </p:nvSpPr>
          <p:spPr bwMode="auto">
            <a:xfrm>
              <a:off x="11495194" y="1245774"/>
              <a:ext cx="67220" cy="71702"/>
            </a:xfrm>
            <a:custGeom>
              <a:avLst/>
              <a:gdLst>
                <a:gd name="T0" fmla="*/ 4 w 6"/>
                <a:gd name="T1" fmla="*/ 1 h 7"/>
                <a:gd name="T2" fmla="*/ 5 w 6"/>
                <a:gd name="T3" fmla="*/ 4 h 7"/>
                <a:gd name="T4" fmla="*/ 1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7"/>
                    <a:pt x="1" y="5"/>
                  </a:cubicBezTo>
                  <a:cubicBezTo>
                    <a:pt x="0" y="3"/>
                    <a:pt x="1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" name="Freeform 211"/>
            <p:cNvSpPr/>
            <p:nvPr/>
          </p:nvSpPr>
          <p:spPr bwMode="auto">
            <a:xfrm>
              <a:off x="11508638" y="1626689"/>
              <a:ext cx="62739" cy="76183"/>
            </a:xfrm>
            <a:custGeom>
              <a:avLst/>
              <a:gdLst>
                <a:gd name="T0" fmla="*/ 4 w 6"/>
                <a:gd name="T1" fmla="*/ 1 h 7"/>
                <a:gd name="T2" fmla="*/ 6 w 6"/>
                <a:gd name="T3" fmla="*/ 5 h 7"/>
                <a:gd name="T4" fmla="*/ 2 w 6"/>
                <a:gd name="T5" fmla="*/ 5 h 7"/>
                <a:gd name="T6" fmla="*/ 4 w 6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5" y="2"/>
                    <a:pt x="6" y="3"/>
                    <a:pt x="6" y="5"/>
                  </a:cubicBezTo>
                  <a:cubicBezTo>
                    <a:pt x="5" y="6"/>
                    <a:pt x="4" y="7"/>
                    <a:pt x="2" y="5"/>
                  </a:cubicBezTo>
                  <a:cubicBezTo>
                    <a:pt x="0" y="3"/>
                    <a:pt x="2" y="0"/>
                    <a:pt x="4" y="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5" name="Freeform 212"/>
            <p:cNvSpPr/>
            <p:nvPr/>
          </p:nvSpPr>
          <p:spPr bwMode="auto">
            <a:xfrm>
              <a:off x="11123241" y="1604282"/>
              <a:ext cx="362990" cy="44814"/>
            </a:xfrm>
            <a:custGeom>
              <a:avLst/>
              <a:gdLst>
                <a:gd name="T0" fmla="*/ 34 w 34"/>
                <a:gd name="T1" fmla="*/ 0 h 4"/>
                <a:gd name="T2" fmla="*/ 1 w 34"/>
                <a:gd name="T3" fmla="*/ 0 h 4"/>
                <a:gd name="T4" fmla="*/ 1 w 34"/>
                <a:gd name="T5" fmla="*/ 4 h 4"/>
                <a:gd name="T6" fmla="*/ 34 w 34"/>
                <a:gd name="T7" fmla="*/ 4 h 4"/>
                <a:gd name="T8" fmla="*/ 34 w 3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">
                  <a:moveTo>
                    <a:pt x="34" y="0"/>
                  </a:moveTo>
                  <a:cubicBezTo>
                    <a:pt x="27" y="0"/>
                    <a:pt x="4" y="0"/>
                    <a:pt x="1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2" y="4"/>
                    <a:pt x="24" y="4"/>
                    <a:pt x="34" y="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6" name="Freeform 213"/>
            <p:cNvSpPr/>
            <p:nvPr/>
          </p:nvSpPr>
          <p:spPr bwMode="auto">
            <a:xfrm>
              <a:off x="11114279" y="1873164"/>
              <a:ext cx="658759" cy="85146"/>
            </a:xfrm>
            <a:custGeom>
              <a:avLst/>
              <a:gdLst>
                <a:gd name="T0" fmla="*/ 62 w 62"/>
                <a:gd name="T1" fmla="*/ 1 h 8"/>
                <a:gd name="T2" fmla="*/ 1 w 62"/>
                <a:gd name="T3" fmla="*/ 0 h 8"/>
                <a:gd name="T4" fmla="*/ 1 w 62"/>
                <a:gd name="T5" fmla="*/ 7 h 8"/>
                <a:gd name="T6" fmla="*/ 62 w 62"/>
                <a:gd name="T7" fmla="*/ 7 h 8"/>
                <a:gd name="T8" fmla="*/ 62 w 62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">
                  <a:moveTo>
                    <a:pt x="62" y="1"/>
                  </a:moveTo>
                  <a:cubicBezTo>
                    <a:pt x="51" y="1"/>
                    <a:pt x="6" y="0"/>
                    <a:pt x="1" y="0"/>
                  </a:cubicBezTo>
                  <a:cubicBezTo>
                    <a:pt x="0" y="1"/>
                    <a:pt x="1" y="6"/>
                    <a:pt x="1" y="7"/>
                  </a:cubicBezTo>
                  <a:cubicBezTo>
                    <a:pt x="22" y="8"/>
                    <a:pt x="44" y="7"/>
                    <a:pt x="62" y="7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7" name="Freeform 214"/>
            <p:cNvSpPr/>
            <p:nvPr/>
          </p:nvSpPr>
          <p:spPr bwMode="auto">
            <a:xfrm>
              <a:off x="11356272" y="1626689"/>
              <a:ext cx="120997" cy="107552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10 h 10"/>
                <a:gd name="T4" fmla="*/ 11 w 11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4" y="10"/>
                    <a:pt x="7" y="10"/>
                    <a:pt x="11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8" name="Freeform 215"/>
            <p:cNvSpPr/>
            <p:nvPr/>
          </p:nvSpPr>
          <p:spPr bwMode="auto">
            <a:xfrm>
              <a:off x="11262163" y="1308513"/>
              <a:ext cx="31369" cy="2240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9" name="Freeform 216"/>
            <p:cNvSpPr/>
            <p:nvPr/>
          </p:nvSpPr>
          <p:spPr bwMode="auto">
            <a:xfrm>
              <a:off x="11293533" y="1245774"/>
              <a:ext cx="31369" cy="1792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0" name="Freeform 217"/>
            <p:cNvSpPr/>
            <p:nvPr/>
          </p:nvSpPr>
          <p:spPr bwMode="auto">
            <a:xfrm>
              <a:off x="11324902" y="1191998"/>
              <a:ext cx="44814" cy="22407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1"/>
                    <a:pt x="4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9" name="组合 1478"/>
          <p:cNvGrpSpPr/>
          <p:nvPr/>
        </p:nvGrpSpPr>
        <p:grpSpPr>
          <a:xfrm>
            <a:off x="7364620" y="2316402"/>
            <a:ext cx="909715" cy="694609"/>
            <a:chOff x="11047058" y="62698"/>
            <a:chExt cx="909715" cy="694609"/>
          </a:xfrm>
        </p:grpSpPr>
        <p:sp>
          <p:nvSpPr>
            <p:cNvPr id="21" name="Freeform 218"/>
            <p:cNvSpPr/>
            <p:nvPr/>
          </p:nvSpPr>
          <p:spPr bwMode="auto">
            <a:xfrm>
              <a:off x="11401085" y="94067"/>
              <a:ext cx="519837" cy="564650"/>
            </a:xfrm>
            <a:custGeom>
              <a:avLst/>
              <a:gdLst>
                <a:gd name="T0" fmla="*/ 0 w 49"/>
                <a:gd name="T1" fmla="*/ 44 h 53"/>
                <a:gd name="T2" fmla="*/ 9 w 49"/>
                <a:gd name="T3" fmla="*/ 42 h 53"/>
                <a:gd name="T4" fmla="*/ 7 w 49"/>
                <a:gd name="T5" fmla="*/ 48 h 53"/>
                <a:gd name="T6" fmla="*/ 15 w 49"/>
                <a:gd name="T7" fmla="*/ 45 h 53"/>
                <a:gd name="T8" fmla="*/ 13 w 49"/>
                <a:gd name="T9" fmla="*/ 53 h 53"/>
                <a:gd name="T10" fmla="*/ 49 w 49"/>
                <a:gd name="T11" fmla="*/ 10 h 53"/>
                <a:gd name="T12" fmla="*/ 37 w 49"/>
                <a:gd name="T13" fmla="*/ 0 h 53"/>
                <a:gd name="T14" fmla="*/ 0 w 49"/>
                <a:gd name="T15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53">
                  <a:moveTo>
                    <a:pt x="0" y="44"/>
                  </a:moveTo>
                  <a:cubicBezTo>
                    <a:pt x="3" y="43"/>
                    <a:pt x="6" y="42"/>
                    <a:pt x="9" y="42"/>
                  </a:cubicBezTo>
                  <a:cubicBezTo>
                    <a:pt x="9" y="44"/>
                    <a:pt x="8" y="46"/>
                    <a:pt x="7" y="48"/>
                  </a:cubicBezTo>
                  <a:cubicBezTo>
                    <a:pt x="10" y="48"/>
                    <a:pt x="13" y="46"/>
                    <a:pt x="15" y="45"/>
                  </a:cubicBezTo>
                  <a:cubicBezTo>
                    <a:pt x="14" y="48"/>
                    <a:pt x="14" y="51"/>
                    <a:pt x="13" y="53"/>
                  </a:cubicBezTo>
                  <a:cubicBezTo>
                    <a:pt x="17" y="52"/>
                    <a:pt x="44" y="16"/>
                    <a:pt x="49" y="10"/>
                  </a:cubicBezTo>
                  <a:cubicBezTo>
                    <a:pt x="45" y="7"/>
                    <a:pt x="41" y="4"/>
                    <a:pt x="37" y="0"/>
                  </a:cubicBezTo>
                  <a:cubicBezTo>
                    <a:pt x="30" y="8"/>
                    <a:pt x="3" y="40"/>
                    <a:pt x="0" y="4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2" name="Freeform 219"/>
            <p:cNvSpPr/>
            <p:nvPr/>
          </p:nvSpPr>
          <p:spPr bwMode="auto">
            <a:xfrm>
              <a:off x="11562414" y="179213"/>
              <a:ext cx="318176" cy="394359"/>
            </a:xfrm>
            <a:custGeom>
              <a:avLst/>
              <a:gdLst>
                <a:gd name="T0" fmla="*/ 30 w 30"/>
                <a:gd name="T1" fmla="*/ 0 h 37"/>
                <a:gd name="T2" fmla="*/ 0 w 30"/>
                <a:gd name="T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cubicBezTo>
                    <a:pt x="29" y="2"/>
                    <a:pt x="2" y="35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3" name="Freeform 220"/>
            <p:cNvSpPr/>
            <p:nvPr/>
          </p:nvSpPr>
          <p:spPr bwMode="auto">
            <a:xfrm>
              <a:off x="11508638" y="138881"/>
              <a:ext cx="318176" cy="403322"/>
            </a:xfrm>
            <a:custGeom>
              <a:avLst/>
              <a:gdLst>
                <a:gd name="T0" fmla="*/ 30 w 30"/>
                <a:gd name="T1" fmla="*/ 0 h 38"/>
                <a:gd name="T2" fmla="*/ 0 w 30"/>
                <a:gd name="T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38">
                  <a:moveTo>
                    <a:pt x="30" y="0"/>
                  </a:moveTo>
                  <a:cubicBezTo>
                    <a:pt x="28" y="2"/>
                    <a:pt x="2" y="35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" name="Freeform 221"/>
            <p:cNvSpPr/>
            <p:nvPr/>
          </p:nvSpPr>
          <p:spPr bwMode="auto">
            <a:xfrm>
              <a:off x="11795444" y="62698"/>
              <a:ext cx="161329" cy="138922"/>
            </a:xfrm>
            <a:custGeom>
              <a:avLst/>
              <a:gdLst>
                <a:gd name="T0" fmla="*/ 12 w 15"/>
                <a:gd name="T1" fmla="*/ 13 h 13"/>
                <a:gd name="T2" fmla="*/ 14 w 15"/>
                <a:gd name="T3" fmla="*/ 8 h 13"/>
                <a:gd name="T4" fmla="*/ 5 w 15"/>
                <a:gd name="T5" fmla="*/ 1 h 13"/>
                <a:gd name="T6" fmla="*/ 0 w 15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2" y="13"/>
                  </a:moveTo>
                  <a:cubicBezTo>
                    <a:pt x="14" y="12"/>
                    <a:pt x="15" y="9"/>
                    <a:pt x="14" y="8"/>
                  </a:cubicBezTo>
                  <a:cubicBezTo>
                    <a:pt x="12" y="6"/>
                    <a:pt x="6" y="2"/>
                    <a:pt x="5" y="1"/>
                  </a:cubicBezTo>
                  <a:cubicBezTo>
                    <a:pt x="2" y="0"/>
                    <a:pt x="1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" name="Freeform 222"/>
            <p:cNvSpPr/>
            <p:nvPr/>
          </p:nvSpPr>
          <p:spPr bwMode="auto">
            <a:xfrm>
              <a:off x="11392123" y="564609"/>
              <a:ext cx="156847" cy="156847"/>
            </a:xfrm>
            <a:custGeom>
              <a:avLst/>
              <a:gdLst>
                <a:gd name="T0" fmla="*/ 15 w 15"/>
                <a:gd name="T1" fmla="*/ 9 h 15"/>
                <a:gd name="T2" fmla="*/ 0 w 15"/>
                <a:gd name="T3" fmla="*/ 15 h 15"/>
                <a:gd name="T4" fmla="*/ 1 w 15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5" y="9"/>
                  </a:moveTo>
                  <a:cubicBezTo>
                    <a:pt x="10" y="11"/>
                    <a:pt x="5" y="13"/>
                    <a:pt x="0" y="15"/>
                  </a:cubicBezTo>
                  <a:cubicBezTo>
                    <a:pt x="1" y="9"/>
                    <a:pt x="0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6" name="Freeform 223"/>
            <p:cNvSpPr/>
            <p:nvPr/>
          </p:nvSpPr>
          <p:spPr bwMode="auto">
            <a:xfrm>
              <a:off x="11392123" y="649755"/>
              <a:ext cx="49295" cy="71702"/>
            </a:xfrm>
            <a:custGeom>
              <a:avLst/>
              <a:gdLst>
                <a:gd name="T0" fmla="*/ 11 w 11"/>
                <a:gd name="T1" fmla="*/ 12 h 16"/>
                <a:gd name="T2" fmla="*/ 2 w 11"/>
                <a:gd name="T3" fmla="*/ 0 h 16"/>
                <a:gd name="T4" fmla="*/ 0 w 11"/>
                <a:gd name="T5" fmla="*/ 16 h 16"/>
                <a:gd name="T6" fmla="*/ 11 w 11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11" y="12"/>
                  </a:moveTo>
                  <a:lnTo>
                    <a:pt x="2" y="0"/>
                  </a:lnTo>
                  <a:lnTo>
                    <a:pt x="0" y="16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7" name="Freeform 224"/>
            <p:cNvSpPr/>
            <p:nvPr/>
          </p:nvSpPr>
          <p:spPr bwMode="auto">
            <a:xfrm>
              <a:off x="11047058" y="721456"/>
              <a:ext cx="331620" cy="35851"/>
            </a:xfrm>
            <a:custGeom>
              <a:avLst/>
              <a:gdLst>
                <a:gd name="T0" fmla="*/ 0 w 31"/>
                <a:gd name="T1" fmla="*/ 0 h 3"/>
                <a:gd name="T2" fmla="*/ 31 w 31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3">
                  <a:moveTo>
                    <a:pt x="0" y="0"/>
                  </a:moveTo>
                  <a:cubicBezTo>
                    <a:pt x="7" y="3"/>
                    <a:pt x="23" y="0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8" name="组合 1477"/>
          <p:cNvGrpSpPr/>
          <p:nvPr/>
        </p:nvGrpSpPr>
        <p:grpSpPr>
          <a:xfrm>
            <a:off x="10867402" y="197863"/>
            <a:ext cx="255437" cy="255437"/>
            <a:chOff x="11625153" y="690087"/>
            <a:chExt cx="255437" cy="255437"/>
          </a:xfrm>
        </p:grpSpPr>
        <p:sp>
          <p:nvSpPr>
            <p:cNvPr id="28" name="Freeform 225"/>
            <p:cNvSpPr/>
            <p:nvPr/>
          </p:nvSpPr>
          <p:spPr bwMode="auto">
            <a:xfrm>
              <a:off x="11710299" y="775233"/>
              <a:ext cx="85146" cy="85146"/>
            </a:xfrm>
            <a:custGeom>
              <a:avLst/>
              <a:gdLst>
                <a:gd name="T0" fmla="*/ 8 w 8"/>
                <a:gd name="T1" fmla="*/ 3 h 8"/>
                <a:gd name="T2" fmla="*/ 8 w 8"/>
                <a:gd name="T3" fmla="*/ 5 h 8"/>
                <a:gd name="T4" fmla="*/ 1 w 8"/>
                <a:gd name="T5" fmla="*/ 5 h 8"/>
                <a:gd name="T6" fmla="*/ 4 w 8"/>
                <a:gd name="T7" fmla="*/ 0 h 8"/>
                <a:gd name="T8" fmla="*/ 7 w 8"/>
                <a:gd name="T9" fmla="*/ 2 h 8"/>
                <a:gd name="T10" fmla="*/ 8 w 8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8" y="4"/>
                    <a:pt x="8" y="4"/>
                    <a:pt x="8" y="5"/>
                  </a:cubicBezTo>
                  <a:cubicBezTo>
                    <a:pt x="7" y="8"/>
                    <a:pt x="2" y="7"/>
                    <a:pt x="1" y="5"/>
                  </a:cubicBezTo>
                  <a:cubicBezTo>
                    <a:pt x="0" y="4"/>
                    <a:pt x="1" y="0"/>
                    <a:pt x="4" y="0"/>
                  </a:cubicBezTo>
                  <a:cubicBezTo>
                    <a:pt x="6" y="0"/>
                    <a:pt x="7" y="1"/>
                    <a:pt x="7" y="2"/>
                  </a:cubicBezTo>
                  <a:lnTo>
                    <a:pt x="8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9" name="Freeform 226"/>
            <p:cNvSpPr/>
            <p:nvPr/>
          </p:nvSpPr>
          <p:spPr bwMode="auto">
            <a:xfrm>
              <a:off x="11625153" y="690087"/>
              <a:ext cx="255437" cy="255437"/>
            </a:xfrm>
            <a:custGeom>
              <a:avLst/>
              <a:gdLst>
                <a:gd name="T0" fmla="*/ 14 w 24"/>
                <a:gd name="T1" fmla="*/ 0 h 24"/>
                <a:gd name="T2" fmla="*/ 19 w 24"/>
                <a:gd name="T3" fmla="*/ 2 h 24"/>
                <a:gd name="T4" fmla="*/ 17 w 24"/>
                <a:gd name="T5" fmla="*/ 5 h 24"/>
                <a:gd name="T6" fmla="*/ 19 w 24"/>
                <a:gd name="T7" fmla="*/ 8 h 24"/>
                <a:gd name="T8" fmla="*/ 23 w 24"/>
                <a:gd name="T9" fmla="*/ 7 h 24"/>
                <a:gd name="T10" fmla="*/ 24 w 24"/>
                <a:gd name="T11" fmla="*/ 13 h 24"/>
                <a:gd name="T12" fmla="*/ 20 w 24"/>
                <a:gd name="T13" fmla="*/ 13 h 24"/>
                <a:gd name="T14" fmla="*/ 19 w 24"/>
                <a:gd name="T15" fmla="*/ 16 h 24"/>
                <a:gd name="T16" fmla="*/ 21 w 24"/>
                <a:gd name="T17" fmla="*/ 19 h 24"/>
                <a:gd name="T18" fmla="*/ 17 w 24"/>
                <a:gd name="T19" fmla="*/ 23 h 24"/>
                <a:gd name="T20" fmla="*/ 15 w 24"/>
                <a:gd name="T21" fmla="*/ 20 h 24"/>
                <a:gd name="T22" fmla="*/ 12 w 24"/>
                <a:gd name="T23" fmla="*/ 20 h 24"/>
                <a:gd name="T24" fmla="*/ 10 w 24"/>
                <a:gd name="T25" fmla="*/ 24 h 24"/>
                <a:gd name="T26" fmla="*/ 5 w 24"/>
                <a:gd name="T27" fmla="*/ 22 h 24"/>
                <a:gd name="T28" fmla="*/ 6 w 24"/>
                <a:gd name="T29" fmla="*/ 18 h 24"/>
                <a:gd name="T30" fmla="*/ 5 w 24"/>
                <a:gd name="T31" fmla="*/ 15 h 24"/>
                <a:gd name="T32" fmla="*/ 1 w 24"/>
                <a:gd name="T33" fmla="*/ 16 h 24"/>
                <a:gd name="T34" fmla="*/ 0 w 24"/>
                <a:gd name="T35" fmla="*/ 11 h 24"/>
                <a:gd name="T36" fmla="*/ 4 w 24"/>
                <a:gd name="T37" fmla="*/ 10 h 24"/>
                <a:gd name="T38" fmla="*/ 5 w 24"/>
                <a:gd name="T39" fmla="*/ 8 h 24"/>
                <a:gd name="T40" fmla="*/ 2 w 24"/>
                <a:gd name="T41" fmla="*/ 4 h 24"/>
                <a:gd name="T42" fmla="*/ 7 w 24"/>
                <a:gd name="T43" fmla="*/ 1 h 24"/>
                <a:gd name="T44" fmla="*/ 9 w 24"/>
                <a:gd name="T45" fmla="*/ 4 h 24"/>
                <a:gd name="T46" fmla="*/ 12 w 24"/>
                <a:gd name="T47" fmla="*/ 4 h 24"/>
                <a:gd name="T48" fmla="*/ 14 w 24"/>
                <a:gd name="T4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24">
                  <a:moveTo>
                    <a:pt x="14" y="0"/>
                  </a:moveTo>
                  <a:cubicBezTo>
                    <a:pt x="16" y="0"/>
                    <a:pt x="17" y="1"/>
                    <a:pt x="19" y="2"/>
                  </a:cubicBezTo>
                  <a:cubicBezTo>
                    <a:pt x="19" y="3"/>
                    <a:pt x="18" y="5"/>
                    <a:pt x="17" y="5"/>
                  </a:cubicBezTo>
                  <a:cubicBezTo>
                    <a:pt x="18" y="6"/>
                    <a:pt x="18" y="7"/>
                    <a:pt x="19" y="8"/>
                  </a:cubicBezTo>
                  <a:cubicBezTo>
                    <a:pt x="20" y="8"/>
                    <a:pt x="22" y="8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3" y="13"/>
                    <a:pt x="21" y="13"/>
                    <a:pt x="20" y="13"/>
                  </a:cubicBezTo>
                  <a:cubicBezTo>
                    <a:pt x="20" y="14"/>
                    <a:pt x="19" y="15"/>
                    <a:pt x="19" y="16"/>
                  </a:cubicBezTo>
                  <a:cubicBezTo>
                    <a:pt x="19" y="17"/>
                    <a:pt x="21" y="19"/>
                    <a:pt x="21" y="19"/>
                  </a:cubicBezTo>
                  <a:cubicBezTo>
                    <a:pt x="20" y="21"/>
                    <a:pt x="19" y="22"/>
                    <a:pt x="17" y="23"/>
                  </a:cubicBezTo>
                  <a:cubicBezTo>
                    <a:pt x="17" y="22"/>
                    <a:pt x="15" y="20"/>
                    <a:pt x="15" y="20"/>
                  </a:cubicBezTo>
                  <a:cubicBezTo>
                    <a:pt x="14" y="20"/>
                    <a:pt x="12" y="20"/>
                    <a:pt x="12" y="20"/>
                  </a:cubicBezTo>
                  <a:cubicBezTo>
                    <a:pt x="11" y="21"/>
                    <a:pt x="10" y="23"/>
                    <a:pt x="10" y="24"/>
                  </a:cubicBezTo>
                  <a:cubicBezTo>
                    <a:pt x="8" y="24"/>
                    <a:pt x="7" y="23"/>
                    <a:pt x="5" y="22"/>
                  </a:cubicBezTo>
                  <a:cubicBezTo>
                    <a:pt x="5" y="21"/>
                    <a:pt x="6" y="19"/>
                    <a:pt x="6" y="18"/>
                  </a:cubicBezTo>
                  <a:cubicBezTo>
                    <a:pt x="6" y="18"/>
                    <a:pt x="5" y="16"/>
                    <a:pt x="5" y="15"/>
                  </a:cubicBezTo>
                  <a:cubicBezTo>
                    <a:pt x="4" y="16"/>
                    <a:pt x="2" y="16"/>
                    <a:pt x="1" y="16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1" y="11"/>
                    <a:pt x="3" y="10"/>
                    <a:pt x="4" y="10"/>
                  </a:cubicBezTo>
                  <a:cubicBezTo>
                    <a:pt x="4" y="9"/>
                    <a:pt x="5" y="8"/>
                    <a:pt x="5" y="8"/>
                  </a:cubicBezTo>
                  <a:cubicBezTo>
                    <a:pt x="5" y="7"/>
                    <a:pt x="3" y="5"/>
                    <a:pt x="2" y="4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7" y="1"/>
                    <a:pt x="9" y="3"/>
                    <a:pt x="9" y="4"/>
                  </a:cubicBezTo>
                  <a:cubicBezTo>
                    <a:pt x="10" y="4"/>
                    <a:pt x="11" y="4"/>
                    <a:pt x="12" y="4"/>
                  </a:cubicBezTo>
                  <a:lnTo>
                    <a:pt x="14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4" name="组合 1473"/>
          <p:cNvGrpSpPr/>
          <p:nvPr/>
        </p:nvGrpSpPr>
        <p:grpSpPr>
          <a:xfrm>
            <a:off x="11331219" y="5026866"/>
            <a:ext cx="354027" cy="340583"/>
            <a:chOff x="11773038" y="3638816"/>
            <a:chExt cx="354027" cy="340583"/>
          </a:xfrm>
        </p:grpSpPr>
        <p:sp>
          <p:nvSpPr>
            <p:cNvPr id="30" name="Freeform 227"/>
            <p:cNvSpPr/>
            <p:nvPr/>
          </p:nvSpPr>
          <p:spPr bwMode="auto">
            <a:xfrm>
              <a:off x="11889553" y="3755331"/>
              <a:ext cx="116515" cy="116515"/>
            </a:xfrm>
            <a:custGeom>
              <a:avLst/>
              <a:gdLst>
                <a:gd name="T0" fmla="*/ 11 w 11"/>
                <a:gd name="T1" fmla="*/ 4 h 11"/>
                <a:gd name="T2" fmla="*/ 11 w 11"/>
                <a:gd name="T3" fmla="*/ 7 h 11"/>
                <a:gd name="T4" fmla="*/ 2 w 11"/>
                <a:gd name="T5" fmla="*/ 7 h 11"/>
                <a:gd name="T6" fmla="*/ 6 w 11"/>
                <a:gd name="T7" fmla="*/ 0 h 11"/>
                <a:gd name="T8" fmla="*/ 10 w 11"/>
                <a:gd name="T9" fmla="*/ 3 h 11"/>
                <a:gd name="T10" fmla="*/ 11 w 11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4"/>
                  </a:moveTo>
                  <a:cubicBezTo>
                    <a:pt x="11" y="5"/>
                    <a:pt x="11" y="6"/>
                    <a:pt x="11" y="7"/>
                  </a:cubicBezTo>
                  <a:cubicBezTo>
                    <a:pt x="10" y="11"/>
                    <a:pt x="3" y="10"/>
                    <a:pt x="2" y="7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8" y="0"/>
                    <a:pt x="10" y="1"/>
                    <a:pt x="10" y="3"/>
                  </a:cubicBezTo>
                  <a:lnTo>
                    <a:pt x="11" y="4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1" name="Freeform 228"/>
            <p:cNvSpPr/>
            <p:nvPr/>
          </p:nvSpPr>
          <p:spPr bwMode="auto">
            <a:xfrm>
              <a:off x="11773038" y="3638816"/>
              <a:ext cx="354027" cy="340583"/>
            </a:xfrm>
            <a:custGeom>
              <a:avLst/>
              <a:gdLst>
                <a:gd name="T0" fmla="*/ 19 w 33"/>
                <a:gd name="T1" fmla="*/ 0 h 32"/>
                <a:gd name="T2" fmla="*/ 26 w 33"/>
                <a:gd name="T3" fmla="*/ 3 h 32"/>
                <a:gd name="T4" fmla="*/ 24 w 33"/>
                <a:gd name="T5" fmla="*/ 8 h 32"/>
                <a:gd name="T6" fmla="*/ 26 w 33"/>
                <a:gd name="T7" fmla="*/ 11 h 32"/>
                <a:gd name="T8" fmla="*/ 32 w 33"/>
                <a:gd name="T9" fmla="*/ 10 h 32"/>
                <a:gd name="T10" fmla="*/ 33 w 33"/>
                <a:gd name="T11" fmla="*/ 18 h 32"/>
                <a:gd name="T12" fmla="*/ 28 w 33"/>
                <a:gd name="T13" fmla="*/ 18 h 32"/>
                <a:gd name="T14" fmla="*/ 26 w 33"/>
                <a:gd name="T15" fmla="*/ 22 h 32"/>
                <a:gd name="T16" fmla="*/ 30 w 33"/>
                <a:gd name="T17" fmla="*/ 26 h 32"/>
                <a:gd name="T18" fmla="*/ 24 w 33"/>
                <a:gd name="T19" fmla="*/ 31 h 32"/>
                <a:gd name="T20" fmla="*/ 21 w 33"/>
                <a:gd name="T21" fmla="*/ 27 h 32"/>
                <a:gd name="T22" fmla="*/ 16 w 33"/>
                <a:gd name="T23" fmla="*/ 27 h 32"/>
                <a:gd name="T24" fmla="*/ 15 w 33"/>
                <a:gd name="T25" fmla="*/ 32 h 32"/>
                <a:gd name="T26" fmla="*/ 7 w 33"/>
                <a:gd name="T27" fmla="*/ 30 h 32"/>
                <a:gd name="T28" fmla="*/ 9 w 33"/>
                <a:gd name="T29" fmla="*/ 25 h 32"/>
                <a:gd name="T30" fmla="*/ 8 w 33"/>
                <a:gd name="T31" fmla="*/ 21 h 32"/>
                <a:gd name="T32" fmla="*/ 2 w 33"/>
                <a:gd name="T33" fmla="*/ 22 h 32"/>
                <a:gd name="T34" fmla="*/ 0 w 33"/>
                <a:gd name="T35" fmla="*/ 15 h 32"/>
                <a:gd name="T36" fmla="*/ 6 w 33"/>
                <a:gd name="T37" fmla="*/ 14 h 32"/>
                <a:gd name="T38" fmla="*/ 8 w 33"/>
                <a:gd name="T39" fmla="*/ 10 h 32"/>
                <a:gd name="T40" fmla="*/ 4 w 33"/>
                <a:gd name="T41" fmla="*/ 6 h 32"/>
                <a:gd name="T42" fmla="*/ 10 w 33"/>
                <a:gd name="T43" fmla="*/ 1 h 32"/>
                <a:gd name="T44" fmla="*/ 13 w 33"/>
                <a:gd name="T45" fmla="*/ 6 h 32"/>
                <a:gd name="T46" fmla="*/ 17 w 33"/>
                <a:gd name="T47" fmla="*/ 6 h 32"/>
                <a:gd name="T48" fmla="*/ 19 w 33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32">
                  <a:moveTo>
                    <a:pt x="19" y="0"/>
                  </a:moveTo>
                  <a:cubicBezTo>
                    <a:pt x="22" y="1"/>
                    <a:pt x="24" y="2"/>
                    <a:pt x="26" y="3"/>
                  </a:cubicBezTo>
                  <a:cubicBezTo>
                    <a:pt x="26" y="4"/>
                    <a:pt x="25" y="7"/>
                    <a:pt x="24" y="8"/>
                  </a:cubicBezTo>
                  <a:cubicBezTo>
                    <a:pt x="25" y="8"/>
                    <a:pt x="25" y="10"/>
                    <a:pt x="26" y="11"/>
                  </a:cubicBezTo>
                  <a:cubicBezTo>
                    <a:pt x="28" y="11"/>
                    <a:pt x="31" y="11"/>
                    <a:pt x="32" y="10"/>
                  </a:cubicBezTo>
                  <a:cubicBezTo>
                    <a:pt x="33" y="13"/>
                    <a:pt x="33" y="15"/>
                    <a:pt x="33" y="18"/>
                  </a:cubicBezTo>
                  <a:cubicBezTo>
                    <a:pt x="32" y="18"/>
                    <a:pt x="29" y="18"/>
                    <a:pt x="28" y="18"/>
                  </a:cubicBezTo>
                  <a:cubicBezTo>
                    <a:pt x="27" y="19"/>
                    <a:pt x="27" y="21"/>
                    <a:pt x="26" y="22"/>
                  </a:cubicBezTo>
                  <a:cubicBezTo>
                    <a:pt x="27" y="23"/>
                    <a:pt x="28" y="25"/>
                    <a:pt x="30" y="26"/>
                  </a:cubicBezTo>
                  <a:cubicBezTo>
                    <a:pt x="28" y="28"/>
                    <a:pt x="26" y="30"/>
                    <a:pt x="24" y="31"/>
                  </a:cubicBezTo>
                  <a:cubicBezTo>
                    <a:pt x="23" y="30"/>
                    <a:pt x="21" y="28"/>
                    <a:pt x="21" y="27"/>
                  </a:cubicBezTo>
                  <a:cubicBezTo>
                    <a:pt x="19" y="27"/>
                    <a:pt x="18" y="27"/>
                    <a:pt x="16" y="27"/>
                  </a:cubicBezTo>
                  <a:cubicBezTo>
                    <a:pt x="16" y="28"/>
                    <a:pt x="15" y="31"/>
                    <a:pt x="15" y="32"/>
                  </a:cubicBezTo>
                  <a:cubicBezTo>
                    <a:pt x="12" y="32"/>
                    <a:pt x="10" y="31"/>
                    <a:pt x="7" y="30"/>
                  </a:cubicBezTo>
                  <a:cubicBezTo>
                    <a:pt x="8" y="29"/>
                    <a:pt x="9" y="26"/>
                    <a:pt x="9" y="25"/>
                  </a:cubicBezTo>
                  <a:cubicBezTo>
                    <a:pt x="9" y="24"/>
                    <a:pt x="8" y="22"/>
                    <a:pt x="8" y="21"/>
                  </a:cubicBezTo>
                  <a:cubicBezTo>
                    <a:pt x="6" y="21"/>
                    <a:pt x="3" y="22"/>
                    <a:pt x="2" y="22"/>
                  </a:cubicBezTo>
                  <a:cubicBezTo>
                    <a:pt x="1" y="20"/>
                    <a:pt x="1" y="17"/>
                    <a:pt x="0" y="15"/>
                  </a:cubicBezTo>
                  <a:cubicBezTo>
                    <a:pt x="2" y="14"/>
                    <a:pt x="5" y="14"/>
                    <a:pt x="6" y="14"/>
                  </a:cubicBezTo>
                  <a:cubicBezTo>
                    <a:pt x="6" y="13"/>
                    <a:pt x="8" y="10"/>
                    <a:pt x="8" y="10"/>
                  </a:cubicBezTo>
                  <a:cubicBezTo>
                    <a:pt x="7" y="9"/>
                    <a:pt x="5" y="7"/>
                    <a:pt x="4" y="6"/>
                  </a:cubicBezTo>
                  <a:cubicBezTo>
                    <a:pt x="6" y="4"/>
                    <a:pt x="8" y="3"/>
                    <a:pt x="10" y="1"/>
                  </a:cubicBezTo>
                  <a:cubicBezTo>
                    <a:pt x="11" y="2"/>
                    <a:pt x="12" y="5"/>
                    <a:pt x="13" y="6"/>
                  </a:cubicBezTo>
                  <a:cubicBezTo>
                    <a:pt x="14" y="6"/>
                    <a:pt x="16" y="6"/>
                    <a:pt x="17" y="6"/>
                  </a:cubicBezTo>
                  <a:lnTo>
                    <a:pt x="19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6" name="组合 1475"/>
          <p:cNvGrpSpPr/>
          <p:nvPr/>
        </p:nvGrpSpPr>
        <p:grpSpPr>
          <a:xfrm>
            <a:off x="8635817" y="1465256"/>
            <a:ext cx="501912" cy="510873"/>
            <a:chOff x="11920922" y="1554988"/>
            <a:chExt cx="501912" cy="510873"/>
          </a:xfrm>
        </p:grpSpPr>
        <p:sp>
          <p:nvSpPr>
            <p:cNvPr id="32" name="Freeform 229"/>
            <p:cNvSpPr/>
            <p:nvPr/>
          </p:nvSpPr>
          <p:spPr bwMode="auto">
            <a:xfrm>
              <a:off x="11920922" y="1563950"/>
              <a:ext cx="501912" cy="501911"/>
            </a:xfrm>
            <a:custGeom>
              <a:avLst/>
              <a:gdLst>
                <a:gd name="T0" fmla="*/ 12 w 47"/>
                <a:gd name="T1" fmla="*/ 5 h 47"/>
                <a:gd name="T2" fmla="*/ 0 w 47"/>
                <a:gd name="T3" fmla="*/ 10 h 47"/>
                <a:gd name="T4" fmla="*/ 2 w 47"/>
                <a:gd name="T5" fmla="*/ 47 h 47"/>
                <a:gd name="T6" fmla="*/ 47 w 47"/>
                <a:gd name="T7" fmla="*/ 40 h 47"/>
                <a:gd name="T8" fmla="*/ 33 w 47"/>
                <a:gd name="T9" fmla="*/ 0 h 47"/>
                <a:gd name="T10" fmla="*/ 17 w 47"/>
                <a:gd name="T11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7">
                  <a:moveTo>
                    <a:pt x="12" y="5"/>
                  </a:moveTo>
                  <a:cubicBezTo>
                    <a:pt x="5" y="7"/>
                    <a:pt x="0" y="9"/>
                    <a:pt x="0" y="10"/>
                  </a:cubicBezTo>
                  <a:cubicBezTo>
                    <a:pt x="1" y="13"/>
                    <a:pt x="2" y="41"/>
                    <a:pt x="2" y="47"/>
                  </a:cubicBezTo>
                  <a:cubicBezTo>
                    <a:pt x="15" y="46"/>
                    <a:pt x="47" y="40"/>
                    <a:pt x="47" y="40"/>
                  </a:cubicBezTo>
                  <a:cubicBezTo>
                    <a:pt x="41" y="29"/>
                    <a:pt x="34" y="4"/>
                    <a:pt x="33" y="0"/>
                  </a:cubicBezTo>
                  <a:cubicBezTo>
                    <a:pt x="31" y="1"/>
                    <a:pt x="24" y="2"/>
                    <a:pt x="17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3" name="Freeform 230"/>
            <p:cNvSpPr/>
            <p:nvPr/>
          </p:nvSpPr>
          <p:spPr bwMode="auto">
            <a:xfrm>
              <a:off x="12041919" y="1554988"/>
              <a:ext cx="71702" cy="116515"/>
            </a:xfrm>
            <a:custGeom>
              <a:avLst/>
              <a:gdLst>
                <a:gd name="T0" fmla="*/ 2 w 7"/>
                <a:gd name="T1" fmla="*/ 11 h 11"/>
                <a:gd name="T2" fmla="*/ 7 w 7"/>
                <a:gd name="T3" fmla="*/ 9 h 11"/>
                <a:gd name="T4" fmla="*/ 4 w 7"/>
                <a:gd name="T5" fmla="*/ 0 h 11"/>
                <a:gd name="T6" fmla="*/ 0 w 7"/>
                <a:gd name="T7" fmla="*/ 1 h 11"/>
                <a:gd name="T8" fmla="*/ 2 w 7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2" y="11"/>
                  </a:moveTo>
                  <a:cubicBezTo>
                    <a:pt x="3" y="11"/>
                    <a:pt x="5" y="10"/>
                    <a:pt x="7" y="9"/>
                  </a:cubicBezTo>
                  <a:cubicBezTo>
                    <a:pt x="6" y="6"/>
                    <a:pt x="5" y="3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0" y="1"/>
                    <a:pt x="1" y="9"/>
                    <a:pt x="2" y="1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4" name="Freeform 231"/>
            <p:cNvSpPr/>
            <p:nvPr/>
          </p:nvSpPr>
          <p:spPr bwMode="auto">
            <a:xfrm>
              <a:off x="11988143" y="1702872"/>
              <a:ext cx="241993" cy="62739"/>
            </a:xfrm>
            <a:custGeom>
              <a:avLst/>
              <a:gdLst>
                <a:gd name="T0" fmla="*/ 0 w 23"/>
                <a:gd name="T1" fmla="*/ 6 h 6"/>
                <a:gd name="T2" fmla="*/ 13 w 23"/>
                <a:gd name="T3" fmla="*/ 3 h 6"/>
                <a:gd name="T4" fmla="*/ 19 w 23"/>
                <a:gd name="T5" fmla="*/ 1 h 6"/>
                <a:gd name="T6" fmla="*/ 21 w 23"/>
                <a:gd name="T7" fmla="*/ 1 h 6"/>
                <a:gd name="T8" fmla="*/ 22 w 2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3" y="4"/>
                    <a:pt x="9" y="4"/>
                    <a:pt x="13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0"/>
                    <a:pt x="22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5" name="Freeform 232"/>
            <p:cNvSpPr/>
            <p:nvPr/>
          </p:nvSpPr>
          <p:spPr bwMode="auto">
            <a:xfrm>
              <a:off x="11988143" y="1756648"/>
              <a:ext cx="255437" cy="85146"/>
            </a:xfrm>
            <a:custGeom>
              <a:avLst/>
              <a:gdLst>
                <a:gd name="T0" fmla="*/ 0 w 24"/>
                <a:gd name="T1" fmla="*/ 8 h 8"/>
                <a:gd name="T2" fmla="*/ 24 w 24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8">
                  <a:moveTo>
                    <a:pt x="0" y="8"/>
                  </a:moveTo>
                  <a:cubicBezTo>
                    <a:pt x="7" y="5"/>
                    <a:pt x="18" y="3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6" name="Freeform 233"/>
            <p:cNvSpPr/>
            <p:nvPr/>
          </p:nvSpPr>
          <p:spPr bwMode="auto">
            <a:xfrm>
              <a:off x="12019512" y="1819387"/>
              <a:ext cx="233030" cy="76183"/>
            </a:xfrm>
            <a:custGeom>
              <a:avLst/>
              <a:gdLst>
                <a:gd name="T0" fmla="*/ 0 w 22"/>
                <a:gd name="T1" fmla="*/ 7 h 7"/>
                <a:gd name="T2" fmla="*/ 14 w 22"/>
                <a:gd name="T3" fmla="*/ 2 h 7"/>
                <a:gd name="T4" fmla="*/ 22 w 2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4" y="6"/>
                    <a:pt x="10" y="4"/>
                    <a:pt x="14" y="2"/>
                  </a:cubicBezTo>
                  <a:cubicBezTo>
                    <a:pt x="16" y="2"/>
                    <a:pt x="20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7" name="Freeform 234"/>
            <p:cNvSpPr/>
            <p:nvPr/>
          </p:nvSpPr>
          <p:spPr bwMode="auto">
            <a:xfrm>
              <a:off x="12050882" y="1926940"/>
              <a:ext cx="94108" cy="31369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2" y="3"/>
                    <a:pt x="7" y="1"/>
                    <a:pt x="9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75" name="组合 1474"/>
          <p:cNvGrpSpPr/>
          <p:nvPr/>
        </p:nvGrpSpPr>
        <p:grpSpPr>
          <a:xfrm>
            <a:off x="11654590" y="4182924"/>
            <a:ext cx="342111" cy="324105"/>
            <a:chOff x="11880590" y="3266864"/>
            <a:chExt cx="255437" cy="241993"/>
          </a:xfrm>
        </p:grpSpPr>
        <p:sp>
          <p:nvSpPr>
            <p:cNvPr id="38" name="Freeform 235"/>
            <p:cNvSpPr/>
            <p:nvPr/>
          </p:nvSpPr>
          <p:spPr bwMode="auto">
            <a:xfrm>
              <a:off x="11880590" y="3266864"/>
              <a:ext cx="192698" cy="138922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1" y="12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3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39" name="Freeform 236"/>
            <p:cNvSpPr/>
            <p:nvPr/>
          </p:nvSpPr>
          <p:spPr bwMode="auto">
            <a:xfrm>
              <a:off x="11943329" y="3374416"/>
              <a:ext cx="192698" cy="134441"/>
            </a:xfrm>
            <a:custGeom>
              <a:avLst/>
              <a:gdLst>
                <a:gd name="T0" fmla="*/ 3 w 18"/>
                <a:gd name="T1" fmla="*/ 13 h 13"/>
                <a:gd name="T2" fmla="*/ 0 w 18"/>
                <a:gd name="T3" fmla="*/ 8 h 13"/>
                <a:gd name="T4" fmla="*/ 15 w 18"/>
                <a:gd name="T5" fmla="*/ 0 h 13"/>
                <a:gd name="T6" fmla="*/ 18 w 18"/>
                <a:gd name="T7" fmla="*/ 4 h 13"/>
                <a:gd name="T8" fmla="*/ 3 w 18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2" y="13"/>
                    <a:pt x="0" y="10"/>
                    <a:pt x="0" y="8"/>
                  </a:cubicBezTo>
                  <a:cubicBezTo>
                    <a:pt x="5" y="5"/>
                    <a:pt x="10" y="3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4" y="7"/>
                    <a:pt x="3" y="13"/>
                    <a:pt x="3" y="1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8" name="组合 1497"/>
          <p:cNvGrpSpPr/>
          <p:nvPr/>
        </p:nvGrpSpPr>
        <p:grpSpPr>
          <a:xfrm>
            <a:off x="2151686" y="4822803"/>
            <a:ext cx="1307345" cy="2031054"/>
            <a:chOff x="2005765" y="5144674"/>
            <a:chExt cx="1307345" cy="2031054"/>
          </a:xfrm>
        </p:grpSpPr>
        <p:sp>
          <p:nvSpPr>
            <p:cNvPr id="1288" name="Freeform 267"/>
            <p:cNvSpPr/>
            <p:nvPr/>
          </p:nvSpPr>
          <p:spPr bwMode="auto">
            <a:xfrm>
              <a:off x="2005765" y="5144674"/>
              <a:ext cx="1307345" cy="887127"/>
            </a:xfrm>
            <a:custGeom>
              <a:avLst/>
              <a:gdLst>
                <a:gd name="T0" fmla="*/ 3 w 118"/>
                <a:gd name="T1" fmla="*/ 6 h 80"/>
                <a:gd name="T2" fmla="*/ 2 w 118"/>
                <a:gd name="T3" fmla="*/ 60 h 80"/>
                <a:gd name="T4" fmla="*/ 8 w 118"/>
                <a:gd name="T5" fmla="*/ 78 h 80"/>
                <a:gd name="T6" fmla="*/ 102 w 118"/>
                <a:gd name="T7" fmla="*/ 78 h 80"/>
                <a:gd name="T8" fmla="*/ 116 w 118"/>
                <a:gd name="T9" fmla="*/ 71 h 80"/>
                <a:gd name="T10" fmla="*/ 113 w 118"/>
                <a:gd name="T11" fmla="*/ 16 h 80"/>
                <a:gd name="T12" fmla="*/ 104 w 118"/>
                <a:gd name="T13" fmla="*/ 4 h 80"/>
                <a:gd name="T14" fmla="*/ 50 w 118"/>
                <a:gd name="T15" fmla="*/ 2 h 80"/>
                <a:gd name="T16" fmla="*/ 3 w 118"/>
                <a:gd name="T17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0">
                  <a:moveTo>
                    <a:pt x="3" y="6"/>
                  </a:moveTo>
                  <a:cubicBezTo>
                    <a:pt x="0" y="12"/>
                    <a:pt x="1" y="44"/>
                    <a:pt x="2" y="60"/>
                  </a:cubicBezTo>
                  <a:cubicBezTo>
                    <a:pt x="2" y="67"/>
                    <a:pt x="3" y="74"/>
                    <a:pt x="8" y="78"/>
                  </a:cubicBezTo>
                  <a:cubicBezTo>
                    <a:pt x="13" y="80"/>
                    <a:pt x="78" y="77"/>
                    <a:pt x="102" y="78"/>
                  </a:cubicBezTo>
                  <a:cubicBezTo>
                    <a:pt x="110" y="78"/>
                    <a:pt x="114" y="79"/>
                    <a:pt x="116" y="71"/>
                  </a:cubicBezTo>
                  <a:cubicBezTo>
                    <a:pt x="118" y="66"/>
                    <a:pt x="115" y="28"/>
                    <a:pt x="113" y="16"/>
                  </a:cubicBezTo>
                  <a:cubicBezTo>
                    <a:pt x="111" y="9"/>
                    <a:pt x="112" y="6"/>
                    <a:pt x="104" y="4"/>
                  </a:cubicBezTo>
                  <a:cubicBezTo>
                    <a:pt x="98" y="3"/>
                    <a:pt x="62" y="2"/>
                    <a:pt x="50" y="2"/>
                  </a:cubicBezTo>
                  <a:cubicBezTo>
                    <a:pt x="38" y="3"/>
                    <a:pt x="7" y="0"/>
                    <a:pt x="3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89" name="Freeform 268"/>
            <p:cNvSpPr/>
            <p:nvPr/>
          </p:nvSpPr>
          <p:spPr bwMode="auto">
            <a:xfrm>
              <a:off x="2094478" y="5224048"/>
              <a:ext cx="1129920" cy="733047"/>
            </a:xfrm>
            <a:custGeom>
              <a:avLst/>
              <a:gdLst>
                <a:gd name="T0" fmla="*/ 3 w 102"/>
                <a:gd name="T1" fmla="*/ 5 h 66"/>
                <a:gd name="T2" fmla="*/ 1 w 102"/>
                <a:gd name="T3" fmla="*/ 50 h 66"/>
                <a:gd name="T4" fmla="*/ 7 w 102"/>
                <a:gd name="T5" fmla="*/ 64 h 66"/>
                <a:gd name="T6" fmla="*/ 88 w 102"/>
                <a:gd name="T7" fmla="*/ 64 h 66"/>
                <a:gd name="T8" fmla="*/ 100 w 102"/>
                <a:gd name="T9" fmla="*/ 59 h 66"/>
                <a:gd name="T10" fmla="*/ 97 w 102"/>
                <a:gd name="T11" fmla="*/ 14 h 66"/>
                <a:gd name="T12" fmla="*/ 90 w 102"/>
                <a:gd name="T13" fmla="*/ 4 h 66"/>
                <a:gd name="T14" fmla="*/ 43 w 102"/>
                <a:gd name="T15" fmla="*/ 2 h 66"/>
                <a:gd name="T16" fmla="*/ 3 w 102"/>
                <a:gd name="T17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66">
                  <a:moveTo>
                    <a:pt x="3" y="5"/>
                  </a:moveTo>
                  <a:cubicBezTo>
                    <a:pt x="0" y="10"/>
                    <a:pt x="1" y="37"/>
                    <a:pt x="1" y="50"/>
                  </a:cubicBezTo>
                  <a:cubicBezTo>
                    <a:pt x="2" y="55"/>
                    <a:pt x="2" y="61"/>
                    <a:pt x="7" y="64"/>
                  </a:cubicBezTo>
                  <a:cubicBezTo>
                    <a:pt x="11" y="66"/>
                    <a:pt x="67" y="64"/>
                    <a:pt x="88" y="64"/>
                  </a:cubicBezTo>
                  <a:cubicBezTo>
                    <a:pt x="95" y="64"/>
                    <a:pt x="99" y="65"/>
                    <a:pt x="100" y="59"/>
                  </a:cubicBezTo>
                  <a:cubicBezTo>
                    <a:pt x="102" y="54"/>
                    <a:pt x="99" y="23"/>
                    <a:pt x="97" y="14"/>
                  </a:cubicBezTo>
                  <a:cubicBezTo>
                    <a:pt x="96" y="7"/>
                    <a:pt x="97" y="5"/>
                    <a:pt x="90" y="4"/>
                  </a:cubicBezTo>
                  <a:cubicBezTo>
                    <a:pt x="84" y="3"/>
                    <a:pt x="54" y="2"/>
                    <a:pt x="43" y="2"/>
                  </a:cubicBezTo>
                  <a:cubicBezTo>
                    <a:pt x="32" y="2"/>
                    <a:pt x="6" y="0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0" name="Freeform 269"/>
            <p:cNvSpPr/>
            <p:nvPr/>
          </p:nvSpPr>
          <p:spPr bwMode="auto">
            <a:xfrm>
              <a:off x="2169183" y="5256732"/>
              <a:ext cx="756392" cy="677018"/>
            </a:xfrm>
            <a:custGeom>
              <a:avLst/>
              <a:gdLst>
                <a:gd name="T0" fmla="*/ 0 w 68"/>
                <a:gd name="T1" fmla="*/ 61 h 61"/>
                <a:gd name="T2" fmla="*/ 68 w 68"/>
                <a:gd name="T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8" h="61">
                  <a:moveTo>
                    <a:pt x="0" y="61"/>
                  </a:moveTo>
                  <a:cubicBezTo>
                    <a:pt x="6" y="59"/>
                    <a:pt x="58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1" name="Freeform 270"/>
            <p:cNvSpPr/>
            <p:nvPr/>
          </p:nvSpPr>
          <p:spPr bwMode="auto">
            <a:xfrm>
              <a:off x="2468005" y="5289416"/>
              <a:ext cx="667680" cy="653673"/>
            </a:xfrm>
            <a:custGeom>
              <a:avLst/>
              <a:gdLst>
                <a:gd name="T0" fmla="*/ 0 w 60"/>
                <a:gd name="T1" fmla="*/ 59 h 59"/>
                <a:gd name="T2" fmla="*/ 60 w 60"/>
                <a:gd name="T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0" h="59">
                  <a:moveTo>
                    <a:pt x="0" y="59"/>
                  </a:moveTo>
                  <a:cubicBezTo>
                    <a:pt x="12" y="47"/>
                    <a:pt x="50" y="8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2" name="Freeform 271"/>
            <p:cNvSpPr/>
            <p:nvPr/>
          </p:nvSpPr>
          <p:spPr bwMode="auto">
            <a:xfrm>
              <a:off x="2916238" y="5588237"/>
              <a:ext cx="275476" cy="345513"/>
            </a:xfrm>
            <a:custGeom>
              <a:avLst/>
              <a:gdLst>
                <a:gd name="T0" fmla="*/ 0 w 25"/>
                <a:gd name="T1" fmla="*/ 31 h 31"/>
                <a:gd name="T2" fmla="*/ 25 w 25"/>
                <a:gd name="T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31">
                  <a:moveTo>
                    <a:pt x="0" y="31"/>
                  </a:moveTo>
                  <a:cubicBezTo>
                    <a:pt x="7" y="23"/>
                    <a:pt x="20" y="8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3" name="Freeform 272"/>
            <p:cNvSpPr/>
            <p:nvPr/>
          </p:nvSpPr>
          <p:spPr bwMode="auto">
            <a:xfrm>
              <a:off x="2393300" y="6008456"/>
              <a:ext cx="574298" cy="266138"/>
            </a:xfrm>
            <a:custGeom>
              <a:avLst/>
              <a:gdLst>
                <a:gd name="T0" fmla="*/ 17 w 52"/>
                <a:gd name="T1" fmla="*/ 1 h 24"/>
                <a:gd name="T2" fmla="*/ 17 w 52"/>
                <a:gd name="T3" fmla="*/ 14 h 24"/>
                <a:gd name="T4" fmla="*/ 0 w 52"/>
                <a:gd name="T5" fmla="*/ 15 h 24"/>
                <a:gd name="T6" fmla="*/ 0 w 52"/>
                <a:gd name="T7" fmla="*/ 23 h 24"/>
                <a:gd name="T8" fmla="*/ 51 w 52"/>
                <a:gd name="T9" fmla="*/ 22 h 24"/>
                <a:gd name="T10" fmla="*/ 51 w 52"/>
                <a:gd name="T11" fmla="*/ 16 h 24"/>
                <a:gd name="T12" fmla="*/ 34 w 52"/>
                <a:gd name="T13" fmla="*/ 14 h 24"/>
                <a:gd name="T14" fmla="*/ 33 w 52"/>
                <a:gd name="T15" fmla="*/ 0 h 24"/>
                <a:gd name="T16" fmla="*/ 17 w 52"/>
                <a:gd name="T1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4">
                  <a:moveTo>
                    <a:pt x="17" y="1"/>
                  </a:moveTo>
                  <a:cubicBezTo>
                    <a:pt x="17" y="4"/>
                    <a:pt x="16" y="11"/>
                    <a:pt x="17" y="14"/>
                  </a:cubicBezTo>
                  <a:cubicBezTo>
                    <a:pt x="13" y="15"/>
                    <a:pt x="3" y="15"/>
                    <a:pt x="0" y="15"/>
                  </a:cubicBezTo>
                  <a:cubicBezTo>
                    <a:pt x="0" y="17"/>
                    <a:pt x="0" y="21"/>
                    <a:pt x="0" y="23"/>
                  </a:cubicBezTo>
                  <a:cubicBezTo>
                    <a:pt x="8" y="24"/>
                    <a:pt x="43" y="23"/>
                    <a:pt x="51" y="22"/>
                  </a:cubicBezTo>
                  <a:cubicBezTo>
                    <a:pt x="51" y="21"/>
                    <a:pt x="52" y="17"/>
                    <a:pt x="51" y="16"/>
                  </a:cubicBezTo>
                  <a:cubicBezTo>
                    <a:pt x="50" y="15"/>
                    <a:pt x="38" y="15"/>
                    <a:pt x="34" y="14"/>
                  </a:cubicBezTo>
                  <a:cubicBezTo>
                    <a:pt x="34" y="10"/>
                    <a:pt x="33" y="4"/>
                    <a:pt x="33" y="0"/>
                  </a:cubicBezTo>
                  <a:lnTo>
                    <a:pt x="17" y="1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4" name="Freeform 273"/>
            <p:cNvSpPr/>
            <p:nvPr/>
          </p:nvSpPr>
          <p:spPr bwMode="auto">
            <a:xfrm>
              <a:off x="2393300" y="6255917"/>
              <a:ext cx="564960" cy="74705"/>
            </a:xfrm>
            <a:custGeom>
              <a:avLst/>
              <a:gdLst>
                <a:gd name="T0" fmla="*/ 0 w 51"/>
                <a:gd name="T1" fmla="*/ 1 h 7"/>
                <a:gd name="T2" fmla="*/ 1 w 51"/>
                <a:gd name="T3" fmla="*/ 7 h 7"/>
                <a:gd name="T4" fmla="*/ 47 w 51"/>
                <a:gd name="T5" fmla="*/ 6 h 7"/>
                <a:gd name="T6" fmla="*/ 51 w 51"/>
                <a:gd name="T7" fmla="*/ 6 h 7"/>
                <a:gd name="T8" fmla="*/ 51 w 5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">
                  <a:moveTo>
                    <a:pt x="0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16" y="7"/>
                    <a:pt x="32" y="6"/>
                    <a:pt x="47" y="6"/>
                  </a:cubicBezTo>
                  <a:cubicBezTo>
                    <a:pt x="48" y="6"/>
                    <a:pt x="50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5" name="Freeform 274"/>
            <p:cNvSpPr/>
            <p:nvPr/>
          </p:nvSpPr>
          <p:spPr bwMode="auto">
            <a:xfrm>
              <a:off x="2449329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4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6" name="Freeform 275"/>
            <p:cNvSpPr/>
            <p:nvPr/>
          </p:nvSpPr>
          <p:spPr bwMode="auto">
            <a:xfrm>
              <a:off x="2514696" y="6274594"/>
              <a:ext cx="9338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7" name="Freeform 276"/>
            <p:cNvSpPr/>
            <p:nvPr/>
          </p:nvSpPr>
          <p:spPr bwMode="auto">
            <a:xfrm>
              <a:off x="2580063" y="6274594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8" name="Freeform 277"/>
            <p:cNvSpPr/>
            <p:nvPr/>
          </p:nvSpPr>
          <p:spPr bwMode="auto">
            <a:xfrm>
              <a:off x="2645430" y="6274594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99" name="Freeform 278"/>
            <p:cNvSpPr/>
            <p:nvPr/>
          </p:nvSpPr>
          <p:spPr bwMode="auto">
            <a:xfrm>
              <a:off x="2701459" y="6274594"/>
              <a:ext cx="14007" cy="46691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0" name="Freeform 279"/>
            <p:cNvSpPr/>
            <p:nvPr/>
          </p:nvSpPr>
          <p:spPr bwMode="auto">
            <a:xfrm>
              <a:off x="2771496" y="6265255"/>
              <a:ext cx="0" cy="56029"/>
            </a:xfrm>
            <a:custGeom>
              <a:avLst/>
              <a:gdLst>
                <a:gd name="T0" fmla="*/ 0 h 5"/>
                <a:gd name="T1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1" name="Freeform 280"/>
            <p:cNvSpPr/>
            <p:nvPr/>
          </p:nvSpPr>
          <p:spPr bwMode="auto">
            <a:xfrm>
              <a:off x="2836863" y="6265255"/>
              <a:ext cx="0" cy="46691"/>
            </a:xfrm>
            <a:custGeom>
              <a:avLst/>
              <a:gdLst>
                <a:gd name="T0" fmla="*/ 0 h 4"/>
                <a:gd name="T1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2" name="Freeform 281"/>
            <p:cNvSpPr/>
            <p:nvPr/>
          </p:nvSpPr>
          <p:spPr bwMode="auto">
            <a:xfrm>
              <a:off x="2892892" y="6265255"/>
              <a:ext cx="9338" cy="56029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3"/>
                    <a:pt x="1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3" name="Freeform 282"/>
            <p:cNvSpPr/>
            <p:nvPr/>
          </p:nvSpPr>
          <p:spPr bwMode="auto">
            <a:xfrm>
              <a:off x="2948921" y="6732164"/>
              <a:ext cx="308160" cy="364189"/>
            </a:xfrm>
            <a:custGeom>
              <a:avLst/>
              <a:gdLst>
                <a:gd name="T0" fmla="*/ 12 w 28"/>
                <a:gd name="T1" fmla="*/ 32 h 33"/>
                <a:gd name="T2" fmla="*/ 24 w 28"/>
                <a:gd name="T3" fmla="*/ 7 h 33"/>
                <a:gd name="T4" fmla="*/ 13 w 28"/>
                <a:gd name="T5" fmla="*/ 0 h 33"/>
                <a:gd name="T6" fmla="*/ 3 w 28"/>
                <a:gd name="T7" fmla="*/ 8 h 33"/>
                <a:gd name="T8" fmla="*/ 12 w 28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12" y="32"/>
                  </a:moveTo>
                  <a:cubicBezTo>
                    <a:pt x="26" y="33"/>
                    <a:pt x="28" y="16"/>
                    <a:pt x="24" y="7"/>
                  </a:cubicBezTo>
                  <a:cubicBezTo>
                    <a:pt x="21" y="2"/>
                    <a:pt x="18" y="0"/>
                    <a:pt x="13" y="0"/>
                  </a:cubicBezTo>
                  <a:cubicBezTo>
                    <a:pt x="7" y="1"/>
                    <a:pt x="4" y="4"/>
                    <a:pt x="3" y="8"/>
                  </a:cubicBezTo>
                  <a:cubicBezTo>
                    <a:pt x="0" y="18"/>
                    <a:pt x="1" y="31"/>
                    <a:pt x="12" y="3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4" name="Freeform 283"/>
            <p:cNvSpPr/>
            <p:nvPr/>
          </p:nvSpPr>
          <p:spPr bwMode="auto">
            <a:xfrm>
              <a:off x="2981605" y="6853561"/>
              <a:ext cx="233454" cy="23345"/>
            </a:xfrm>
            <a:custGeom>
              <a:avLst/>
              <a:gdLst>
                <a:gd name="T0" fmla="*/ 0 w 21"/>
                <a:gd name="T1" fmla="*/ 0 h 2"/>
                <a:gd name="T2" fmla="*/ 21 w 21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2">
                  <a:moveTo>
                    <a:pt x="0" y="0"/>
                  </a:moveTo>
                  <a:cubicBezTo>
                    <a:pt x="7" y="2"/>
                    <a:pt x="14" y="1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5" name="Freeform 284"/>
            <p:cNvSpPr/>
            <p:nvPr/>
          </p:nvSpPr>
          <p:spPr bwMode="auto">
            <a:xfrm>
              <a:off x="3093663" y="6732164"/>
              <a:ext cx="9338" cy="130735"/>
            </a:xfrm>
            <a:custGeom>
              <a:avLst/>
              <a:gdLst>
                <a:gd name="T0" fmla="*/ 1 w 1"/>
                <a:gd name="T1" fmla="*/ 0 h 12"/>
                <a:gd name="T2" fmla="*/ 0 w 1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6" name="Freeform 285"/>
            <p:cNvSpPr/>
            <p:nvPr/>
          </p:nvSpPr>
          <p:spPr bwMode="auto">
            <a:xfrm>
              <a:off x="2967598" y="6806870"/>
              <a:ext cx="312829" cy="368858"/>
            </a:xfrm>
            <a:custGeom>
              <a:avLst/>
              <a:gdLst>
                <a:gd name="T0" fmla="*/ 0 w 28"/>
                <a:gd name="T1" fmla="*/ 14 h 33"/>
                <a:gd name="T2" fmla="*/ 19 w 28"/>
                <a:gd name="T3" fmla="*/ 28 h 33"/>
                <a:gd name="T4" fmla="*/ 22 w 28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3">
                  <a:moveTo>
                    <a:pt x="0" y="14"/>
                  </a:moveTo>
                  <a:cubicBezTo>
                    <a:pt x="0" y="24"/>
                    <a:pt x="9" y="33"/>
                    <a:pt x="19" y="28"/>
                  </a:cubicBezTo>
                  <a:cubicBezTo>
                    <a:pt x="28" y="22"/>
                    <a:pt x="27" y="9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7" name="Freeform 286"/>
            <p:cNvSpPr/>
            <p:nvPr/>
          </p:nvSpPr>
          <p:spPr bwMode="auto">
            <a:xfrm>
              <a:off x="3070317" y="7073008"/>
              <a:ext cx="23345" cy="56029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8" name="Freeform 287"/>
            <p:cNvSpPr/>
            <p:nvPr/>
          </p:nvSpPr>
          <p:spPr bwMode="auto">
            <a:xfrm>
              <a:off x="3126347" y="7087015"/>
              <a:ext cx="9338" cy="3268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09" name="Freeform 288"/>
            <p:cNvSpPr/>
            <p:nvPr/>
          </p:nvSpPr>
          <p:spPr bwMode="auto">
            <a:xfrm>
              <a:off x="3182376" y="7063670"/>
              <a:ext cx="9338" cy="2334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0" name="Freeform 289"/>
            <p:cNvSpPr/>
            <p:nvPr/>
          </p:nvSpPr>
          <p:spPr bwMode="auto">
            <a:xfrm>
              <a:off x="3215059" y="7007641"/>
              <a:ext cx="18676" cy="2334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11" name="Freeform 290"/>
            <p:cNvSpPr/>
            <p:nvPr/>
          </p:nvSpPr>
          <p:spPr bwMode="auto">
            <a:xfrm>
              <a:off x="2234551" y="6223234"/>
              <a:ext cx="947825" cy="508931"/>
            </a:xfrm>
            <a:custGeom>
              <a:avLst/>
              <a:gdLst>
                <a:gd name="T0" fmla="*/ 14 w 85"/>
                <a:gd name="T1" fmla="*/ 0 h 46"/>
                <a:gd name="T2" fmla="*/ 0 w 85"/>
                <a:gd name="T3" fmla="*/ 1 h 46"/>
                <a:gd name="T4" fmla="*/ 2 w 85"/>
                <a:gd name="T5" fmla="*/ 18 h 46"/>
                <a:gd name="T6" fmla="*/ 83 w 85"/>
                <a:gd name="T7" fmla="*/ 18 h 46"/>
                <a:gd name="T8" fmla="*/ 85 w 85"/>
                <a:gd name="T9" fmla="*/ 25 h 46"/>
                <a:gd name="T10" fmla="*/ 25 w 85"/>
                <a:gd name="T11" fmla="*/ 28 h 46"/>
                <a:gd name="T12" fmla="*/ 26 w 85"/>
                <a:gd name="T13" fmla="*/ 36 h 46"/>
                <a:gd name="T14" fmla="*/ 78 w 85"/>
                <a:gd name="T15" fmla="*/ 36 h 46"/>
                <a:gd name="T16" fmla="*/ 78 w 8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6">
                  <a:moveTo>
                    <a:pt x="14" y="0"/>
                  </a:moveTo>
                  <a:cubicBezTo>
                    <a:pt x="9" y="0"/>
                    <a:pt x="3" y="0"/>
                    <a:pt x="0" y="1"/>
                  </a:cubicBezTo>
                  <a:cubicBezTo>
                    <a:pt x="1" y="6"/>
                    <a:pt x="1" y="14"/>
                    <a:pt x="2" y="18"/>
                  </a:cubicBezTo>
                  <a:cubicBezTo>
                    <a:pt x="17" y="21"/>
                    <a:pt x="78" y="17"/>
                    <a:pt x="83" y="18"/>
                  </a:cubicBezTo>
                  <a:cubicBezTo>
                    <a:pt x="84" y="20"/>
                    <a:pt x="84" y="23"/>
                    <a:pt x="85" y="25"/>
                  </a:cubicBezTo>
                  <a:cubicBezTo>
                    <a:pt x="73" y="27"/>
                    <a:pt x="35" y="27"/>
                    <a:pt x="25" y="28"/>
                  </a:cubicBezTo>
                  <a:cubicBezTo>
                    <a:pt x="24" y="31"/>
                    <a:pt x="24" y="35"/>
                    <a:pt x="26" y="36"/>
                  </a:cubicBezTo>
                  <a:cubicBezTo>
                    <a:pt x="28" y="37"/>
                    <a:pt x="71" y="34"/>
                    <a:pt x="78" y="36"/>
                  </a:cubicBezTo>
                  <a:cubicBezTo>
                    <a:pt x="78" y="40"/>
                    <a:pt x="78" y="42"/>
                    <a:pt x="78" y="4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7" name="组合 1486"/>
          <p:cNvGrpSpPr/>
          <p:nvPr/>
        </p:nvGrpSpPr>
        <p:grpSpPr>
          <a:xfrm>
            <a:off x="1978690" y="3422904"/>
            <a:ext cx="1008523" cy="943156"/>
            <a:chOff x="1426798" y="3603874"/>
            <a:chExt cx="1008523" cy="943156"/>
          </a:xfrm>
        </p:grpSpPr>
        <p:sp>
          <p:nvSpPr>
            <p:cNvPr id="1329" name="Freeform 308"/>
            <p:cNvSpPr/>
            <p:nvPr/>
          </p:nvSpPr>
          <p:spPr bwMode="auto">
            <a:xfrm>
              <a:off x="1426798" y="3603874"/>
              <a:ext cx="742385" cy="644334"/>
            </a:xfrm>
            <a:custGeom>
              <a:avLst/>
              <a:gdLst>
                <a:gd name="T0" fmla="*/ 13 w 67"/>
                <a:gd name="T1" fmla="*/ 14 h 58"/>
                <a:gd name="T2" fmla="*/ 54 w 67"/>
                <a:gd name="T3" fmla="*/ 20 h 58"/>
                <a:gd name="T4" fmla="*/ 24 w 67"/>
                <a:gd name="T5" fmla="*/ 53 h 58"/>
                <a:gd name="T6" fmla="*/ 13 w 67"/>
                <a:gd name="T7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8">
                  <a:moveTo>
                    <a:pt x="13" y="14"/>
                  </a:moveTo>
                  <a:cubicBezTo>
                    <a:pt x="25" y="0"/>
                    <a:pt x="45" y="5"/>
                    <a:pt x="54" y="20"/>
                  </a:cubicBezTo>
                  <a:cubicBezTo>
                    <a:pt x="67" y="38"/>
                    <a:pt x="41" y="58"/>
                    <a:pt x="24" y="53"/>
                  </a:cubicBezTo>
                  <a:cubicBezTo>
                    <a:pt x="13" y="50"/>
                    <a:pt x="0" y="29"/>
                    <a:pt x="13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0" name="Freeform 309"/>
            <p:cNvSpPr/>
            <p:nvPr/>
          </p:nvSpPr>
          <p:spPr bwMode="auto">
            <a:xfrm>
              <a:off x="1492165" y="3659903"/>
              <a:ext cx="611651" cy="532276"/>
            </a:xfrm>
            <a:custGeom>
              <a:avLst/>
              <a:gdLst>
                <a:gd name="T0" fmla="*/ 10 w 55"/>
                <a:gd name="T1" fmla="*/ 12 h 48"/>
                <a:gd name="T2" fmla="*/ 45 w 55"/>
                <a:gd name="T3" fmla="*/ 16 h 48"/>
                <a:gd name="T4" fmla="*/ 19 w 55"/>
                <a:gd name="T5" fmla="*/ 44 h 48"/>
                <a:gd name="T6" fmla="*/ 10 w 55"/>
                <a:gd name="T7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8">
                  <a:moveTo>
                    <a:pt x="10" y="12"/>
                  </a:moveTo>
                  <a:cubicBezTo>
                    <a:pt x="20" y="0"/>
                    <a:pt x="37" y="4"/>
                    <a:pt x="45" y="16"/>
                  </a:cubicBezTo>
                  <a:cubicBezTo>
                    <a:pt x="55" y="32"/>
                    <a:pt x="33" y="48"/>
                    <a:pt x="19" y="44"/>
                  </a:cubicBezTo>
                  <a:cubicBezTo>
                    <a:pt x="10" y="41"/>
                    <a:pt x="0" y="24"/>
                    <a:pt x="10" y="12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1" name="Freeform 310"/>
            <p:cNvSpPr/>
            <p:nvPr/>
          </p:nvSpPr>
          <p:spPr bwMode="auto">
            <a:xfrm>
              <a:off x="1991758" y="4094129"/>
              <a:ext cx="46691" cy="32684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2" name="Freeform 311"/>
            <p:cNvSpPr/>
            <p:nvPr/>
          </p:nvSpPr>
          <p:spPr bwMode="auto">
            <a:xfrm>
              <a:off x="1959074" y="4136150"/>
              <a:ext cx="46691" cy="3268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2" y="2"/>
                    <a:pt x="4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3" name="Freeform 312"/>
            <p:cNvSpPr/>
            <p:nvPr/>
          </p:nvSpPr>
          <p:spPr bwMode="auto">
            <a:xfrm>
              <a:off x="1991758" y="4117474"/>
              <a:ext cx="443563" cy="429556"/>
            </a:xfrm>
            <a:custGeom>
              <a:avLst/>
              <a:gdLst>
                <a:gd name="T0" fmla="*/ 37 w 40"/>
                <a:gd name="T1" fmla="*/ 38 h 39"/>
                <a:gd name="T2" fmla="*/ 40 w 40"/>
                <a:gd name="T3" fmla="*/ 33 h 39"/>
                <a:gd name="T4" fmla="*/ 6 w 40"/>
                <a:gd name="T5" fmla="*/ 1 h 39"/>
                <a:gd name="T6" fmla="*/ 0 w 40"/>
                <a:gd name="T7" fmla="*/ 6 h 39"/>
                <a:gd name="T8" fmla="*/ 37 w 40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7" y="38"/>
                  </a:moveTo>
                  <a:cubicBezTo>
                    <a:pt x="37" y="37"/>
                    <a:pt x="40" y="34"/>
                    <a:pt x="40" y="33"/>
                  </a:cubicBezTo>
                  <a:cubicBezTo>
                    <a:pt x="38" y="31"/>
                    <a:pt x="9" y="3"/>
                    <a:pt x="6" y="1"/>
                  </a:cubicBezTo>
                  <a:cubicBezTo>
                    <a:pt x="5" y="0"/>
                    <a:pt x="2" y="4"/>
                    <a:pt x="0" y="6"/>
                  </a:cubicBezTo>
                  <a:cubicBezTo>
                    <a:pt x="4" y="11"/>
                    <a:pt x="35" y="39"/>
                    <a:pt x="37" y="3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4" name="Freeform 313"/>
            <p:cNvSpPr/>
            <p:nvPr/>
          </p:nvSpPr>
          <p:spPr bwMode="auto">
            <a:xfrm>
              <a:off x="2080471" y="4248209"/>
              <a:ext cx="23345" cy="933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5" name="Freeform 314"/>
            <p:cNvSpPr/>
            <p:nvPr/>
          </p:nvSpPr>
          <p:spPr bwMode="auto">
            <a:xfrm>
              <a:off x="2103816" y="4271554"/>
              <a:ext cx="32684" cy="2334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6" name="Freeform 315"/>
            <p:cNvSpPr/>
            <p:nvPr/>
          </p:nvSpPr>
          <p:spPr bwMode="auto">
            <a:xfrm>
              <a:off x="2136500" y="4294900"/>
              <a:ext cx="23345" cy="32684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7" name="Freeform 316"/>
            <p:cNvSpPr/>
            <p:nvPr/>
          </p:nvSpPr>
          <p:spPr bwMode="auto">
            <a:xfrm>
              <a:off x="1646245" y="3729940"/>
              <a:ext cx="126065" cy="387534"/>
            </a:xfrm>
            <a:custGeom>
              <a:avLst/>
              <a:gdLst>
                <a:gd name="T0" fmla="*/ 0 w 11"/>
                <a:gd name="T1" fmla="*/ 35 h 35"/>
                <a:gd name="T2" fmla="*/ 11 w 11"/>
                <a:gd name="T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5">
                  <a:moveTo>
                    <a:pt x="0" y="35"/>
                  </a:moveTo>
                  <a:cubicBezTo>
                    <a:pt x="1" y="33"/>
                    <a:pt x="8" y="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8" name="Freeform 317"/>
            <p:cNvSpPr/>
            <p:nvPr/>
          </p:nvSpPr>
          <p:spPr bwMode="auto">
            <a:xfrm>
              <a:off x="1716282" y="3729940"/>
              <a:ext cx="121396" cy="420218"/>
            </a:xfrm>
            <a:custGeom>
              <a:avLst/>
              <a:gdLst>
                <a:gd name="T0" fmla="*/ 0 w 11"/>
                <a:gd name="T1" fmla="*/ 38 h 38"/>
                <a:gd name="T2" fmla="*/ 11 w 11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38">
                  <a:moveTo>
                    <a:pt x="0" y="38"/>
                  </a:moveTo>
                  <a:cubicBezTo>
                    <a:pt x="2" y="31"/>
                    <a:pt x="10" y="6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39" name="Freeform 318"/>
            <p:cNvSpPr/>
            <p:nvPr/>
          </p:nvSpPr>
          <p:spPr bwMode="auto">
            <a:xfrm>
              <a:off x="1879700" y="3827991"/>
              <a:ext cx="88713" cy="298822"/>
            </a:xfrm>
            <a:custGeom>
              <a:avLst/>
              <a:gdLst>
                <a:gd name="T0" fmla="*/ 0 w 8"/>
                <a:gd name="T1" fmla="*/ 27 h 27"/>
                <a:gd name="T2" fmla="*/ 8 w 8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7">
                  <a:moveTo>
                    <a:pt x="0" y="27"/>
                  </a:moveTo>
                  <a:cubicBezTo>
                    <a:pt x="2" y="22"/>
                    <a:pt x="6" y="5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0" name="组合 1499"/>
          <p:cNvGrpSpPr/>
          <p:nvPr/>
        </p:nvGrpSpPr>
        <p:grpSpPr>
          <a:xfrm>
            <a:off x="-43585" y="2056196"/>
            <a:ext cx="1480101" cy="1349367"/>
            <a:chOff x="777513" y="2138133"/>
            <a:chExt cx="1480101" cy="1349367"/>
          </a:xfrm>
        </p:grpSpPr>
        <p:sp>
          <p:nvSpPr>
            <p:cNvPr id="1312" name="Freeform 291"/>
            <p:cNvSpPr/>
            <p:nvPr/>
          </p:nvSpPr>
          <p:spPr bwMode="auto">
            <a:xfrm>
              <a:off x="922255" y="2138133"/>
              <a:ext cx="1335359" cy="1349367"/>
            </a:xfrm>
            <a:custGeom>
              <a:avLst/>
              <a:gdLst>
                <a:gd name="T0" fmla="*/ 35 w 120"/>
                <a:gd name="T1" fmla="*/ 18 h 122"/>
                <a:gd name="T2" fmla="*/ 110 w 120"/>
                <a:gd name="T3" fmla="*/ 58 h 122"/>
                <a:gd name="T4" fmla="*/ 27 w 120"/>
                <a:gd name="T5" fmla="*/ 99 h 122"/>
                <a:gd name="T6" fmla="*/ 35 w 120"/>
                <a:gd name="T7" fmla="*/ 1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22">
                  <a:moveTo>
                    <a:pt x="35" y="18"/>
                  </a:moveTo>
                  <a:cubicBezTo>
                    <a:pt x="68" y="0"/>
                    <a:pt x="102" y="23"/>
                    <a:pt x="110" y="58"/>
                  </a:cubicBezTo>
                  <a:cubicBezTo>
                    <a:pt x="120" y="102"/>
                    <a:pt x="56" y="122"/>
                    <a:pt x="27" y="99"/>
                  </a:cubicBezTo>
                  <a:cubicBezTo>
                    <a:pt x="8" y="85"/>
                    <a:pt x="0" y="37"/>
                    <a:pt x="35" y="1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6" name="组合 1485"/>
            <p:cNvGrpSpPr/>
            <p:nvPr/>
          </p:nvGrpSpPr>
          <p:grpSpPr>
            <a:xfrm>
              <a:off x="777513" y="2250191"/>
              <a:ext cx="1368043" cy="1115912"/>
              <a:chOff x="469635" y="2277853"/>
              <a:chExt cx="1368043" cy="1115912"/>
            </a:xfrm>
          </p:grpSpPr>
          <p:sp>
            <p:nvSpPr>
              <p:cNvPr id="1313" name="Freeform 292"/>
              <p:cNvSpPr/>
              <p:nvPr/>
            </p:nvSpPr>
            <p:spPr bwMode="auto">
              <a:xfrm>
                <a:off x="726435" y="2277853"/>
                <a:ext cx="1111243" cy="1115912"/>
              </a:xfrm>
              <a:custGeom>
                <a:avLst/>
                <a:gdLst>
                  <a:gd name="T0" fmla="*/ 29 w 100"/>
                  <a:gd name="T1" fmla="*/ 15 h 101"/>
                  <a:gd name="T2" fmla="*/ 92 w 100"/>
                  <a:gd name="T3" fmla="*/ 48 h 101"/>
                  <a:gd name="T4" fmla="*/ 23 w 100"/>
                  <a:gd name="T5" fmla="*/ 83 h 101"/>
                  <a:gd name="T6" fmla="*/ 29 w 100"/>
                  <a:gd name="T7" fmla="*/ 1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101">
                    <a:moveTo>
                      <a:pt x="29" y="15"/>
                    </a:moveTo>
                    <a:cubicBezTo>
                      <a:pt x="57" y="0"/>
                      <a:pt x="85" y="19"/>
                      <a:pt x="92" y="48"/>
                    </a:cubicBezTo>
                    <a:cubicBezTo>
                      <a:pt x="100" y="85"/>
                      <a:pt x="47" y="101"/>
                      <a:pt x="23" y="83"/>
                    </a:cubicBezTo>
                    <a:cubicBezTo>
                      <a:pt x="7" y="70"/>
                      <a:pt x="0" y="31"/>
                      <a:pt x="29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4" name="Freeform 293"/>
              <p:cNvSpPr/>
              <p:nvPr/>
            </p:nvSpPr>
            <p:spPr bwMode="auto">
              <a:xfrm>
                <a:off x="1226027" y="2441271"/>
                <a:ext cx="9338" cy="88713"/>
              </a:xfrm>
              <a:custGeom>
                <a:avLst/>
                <a:gdLst>
                  <a:gd name="T0" fmla="*/ 0 w 1"/>
                  <a:gd name="T1" fmla="*/ 0 h 8"/>
                  <a:gd name="T2" fmla="*/ 1 w 1"/>
                  <a:gd name="T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5" name="Freeform 294"/>
              <p:cNvSpPr/>
              <p:nvPr/>
            </p:nvSpPr>
            <p:spPr bwMode="auto">
              <a:xfrm>
                <a:off x="1305402" y="3094943"/>
                <a:ext cx="23345" cy="102720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0" y="1"/>
                      <a:pt x="1" y="8"/>
                      <a:pt x="2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6" name="Freeform 295"/>
              <p:cNvSpPr/>
              <p:nvPr/>
            </p:nvSpPr>
            <p:spPr bwMode="auto">
              <a:xfrm>
                <a:off x="1557533" y="2810129"/>
                <a:ext cx="88713" cy="9338"/>
              </a:xfrm>
              <a:custGeom>
                <a:avLst/>
                <a:gdLst>
                  <a:gd name="T0" fmla="*/ 8 w 8"/>
                  <a:gd name="T1" fmla="*/ 1 h 1"/>
                  <a:gd name="T2" fmla="*/ 0 w 8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7" name="Freeform 296"/>
              <p:cNvSpPr/>
              <p:nvPr/>
            </p:nvSpPr>
            <p:spPr bwMode="auto">
              <a:xfrm>
                <a:off x="894522" y="2828805"/>
                <a:ext cx="130734" cy="23345"/>
              </a:xfrm>
              <a:custGeom>
                <a:avLst/>
                <a:gdLst>
                  <a:gd name="T0" fmla="*/ 12 w 12"/>
                  <a:gd name="T1" fmla="*/ 1 h 2"/>
                  <a:gd name="T2" fmla="*/ 0 w 12"/>
                  <a:gd name="T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0" y="0"/>
                      <a:pt x="2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8" name="Line 297"/>
              <p:cNvSpPr>
                <a:spLocks noChangeShapeType="1"/>
              </p:cNvSpPr>
              <p:nvPr/>
            </p:nvSpPr>
            <p:spPr bwMode="auto">
              <a:xfrm flipV="1">
                <a:off x="1417460" y="2520645"/>
                <a:ext cx="9338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19" name="Line 298"/>
              <p:cNvSpPr>
                <a:spLocks noChangeShapeType="1"/>
              </p:cNvSpPr>
              <p:nvPr/>
            </p:nvSpPr>
            <p:spPr bwMode="auto">
              <a:xfrm>
                <a:off x="1524849" y="2665387"/>
                <a:ext cx="32684" cy="0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0" name="Line 299"/>
              <p:cNvSpPr>
                <a:spLocks noChangeShapeType="1"/>
              </p:cNvSpPr>
              <p:nvPr/>
            </p:nvSpPr>
            <p:spPr bwMode="auto">
              <a:xfrm>
                <a:off x="1571540" y="2950202"/>
                <a:ext cx="32684" cy="23345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1" name="Line 300"/>
              <p:cNvSpPr>
                <a:spLocks noChangeShapeType="1"/>
              </p:cNvSpPr>
              <p:nvPr/>
            </p:nvSpPr>
            <p:spPr bwMode="auto">
              <a:xfrm>
                <a:off x="1459482" y="3062260"/>
                <a:ext cx="0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2" name="Line 301"/>
              <p:cNvSpPr>
                <a:spLocks noChangeShapeType="1"/>
              </p:cNvSpPr>
              <p:nvPr/>
            </p:nvSpPr>
            <p:spPr bwMode="auto">
              <a:xfrm flipH="1">
                <a:off x="1127976" y="3108951"/>
                <a:ext cx="18676" cy="18676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3" name="Line 302"/>
              <p:cNvSpPr>
                <a:spLocks noChangeShapeType="1"/>
              </p:cNvSpPr>
              <p:nvPr/>
            </p:nvSpPr>
            <p:spPr bwMode="auto">
              <a:xfrm flipH="1">
                <a:off x="992573" y="2987554"/>
                <a:ext cx="32684" cy="9338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4" name="Line 303"/>
              <p:cNvSpPr>
                <a:spLocks noChangeShapeType="1"/>
              </p:cNvSpPr>
              <p:nvPr/>
            </p:nvSpPr>
            <p:spPr bwMode="auto">
              <a:xfrm flipH="1" flipV="1">
                <a:off x="969227" y="2684063"/>
                <a:ext cx="37353" cy="14007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5" name="Line 304"/>
              <p:cNvSpPr>
                <a:spLocks noChangeShapeType="1"/>
              </p:cNvSpPr>
              <p:nvPr/>
            </p:nvSpPr>
            <p:spPr bwMode="auto">
              <a:xfrm flipH="1" flipV="1">
                <a:off x="1081285" y="2553329"/>
                <a:ext cx="23345" cy="32684"/>
              </a:xfrm>
              <a:prstGeom prst="line">
                <a:avLst/>
              </a:pr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6" name="Freeform 305"/>
              <p:cNvSpPr/>
              <p:nvPr/>
            </p:nvSpPr>
            <p:spPr bwMode="auto">
              <a:xfrm>
                <a:off x="1235365" y="2772776"/>
                <a:ext cx="79375" cy="79375"/>
              </a:xfrm>
              <a:custGeom>
                <a:avLst/>
                <a:gdLst>
                  <a:gd name="T0" fmla="*/ 3 w 7"/>
                  <a:gd name="T1" fmla="*/ 1 h 7"/>
                  <a:gd name="T2" fmla="*/ 6 w 7"/>
                  <a:gd name="T3" fmla="*/ 5 h 7"/>
                  <a:gd name="T4" fmla="*/ 1 w 7"/>
                  <a:gd name="T5" fmla="*/ 5 h 7"/>
                  <a:gd name="T6" fmla="*/ 3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5" y="0"/>
                      <a:pt x="7" y="3"/>
                      <a:pt x="6" y="5"/>
                    </a:cubicBezTo>
                    <a:cubicBezTo>
                      <a:pt x="6" y="7"/>
                      <a:pt x="2" y="7"/>
                      <a:pt x="1" y="5"/>
                    </a:cubicBezTo>
                    <a:cubicBezTo>
                      <a:pt x="0" y="4"/>
                      <a:pt x="1" y="1"/>
                      <a:pt x="3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7" name="Freeform 306"/>
              <p:cNvSpPr/>
              <p:nvPr/>
            </p:nvSpPr>
            <p:spPr bwMode="auto">
              <a:xfrm>
                <a:off x="1258711" y="2497300"/>
                <a:ext cx="112058" cy="289484"/>
              </a:xfrm>
              <a:custGeom>
                <a:avLst/>
                <a:gdLst>
                  <a:gd name="T0" fmla="*/ 0 w 10"/>
                  <a:gd name="T1" fmla="*/ 26 h 26"/>
                  <a:gd name="T2" fmla="*/ 8 w 10"/>
                  <a:gd name="T3" fmla="*/ 0 h 26"/>
                  <a:gd name="T4" fmla="*/ 3 w 10"/>
                  <a:gd name="T5" fmla="*/ 26 h 26"/>
                  <a:gd name="T6" fmla="*/ 0 w 10"/>
                  <a:gd name="T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cubicBezTo>
                      <a:pt x="0" y="21"/>
                      <a:pt x="5" y="0"/>
                      <a:pt x="8" y="0"/>
                    </a:cubicBezTo>
                    <a:cubicBezTo>
                      <a:pt x="10" y="1"/>
                      <a:pt x="6" y="19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28" name="Freeform 307"/>
              <p:cNvSpPr/>
              <p:nvPr/>
            </p:nvSpPr>
            <p:spPr bwMode="auto">
              <a:xfrm>
                <a:off x="1305402" y="2754100"/>
                <a:ext cx="210109" cy="74705"/>
              </a:xfrm>
              <a:custGeom>
                <a:avLst/>
                <a:gdLst>
                  <a:gd name="T0" fmla="*/ 0 w 19"/>
                  <a:gd name="T1" fmla="*/ 4 h 7"/>
                  <a:gd name="T2" fmla="*/ 19 w 19"/>
                  <a:gd name="T3" fmla="*/ 2 h 7"/>
                  <a:gd name="T4" fmla="*/ 1 w 19"/>
                  <a:gd name="T5" fmla="*/ 7 h 7"/>
                  <a:gd name="T6" fmla="*/ 0 w 19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0" y="4"/>
                    </a:moveTo>
                    <a:cubicBezTo>
                      <a:pt x="3" y="3"/>
                      <a:pt x="19" y="0"/>
                      <a:pt x="19" y="2"/>
                    </a:cubicBezTo>
                    <a:cubicBezTo>
                      <a:pt x="19" y="4"/>
                      <a:pt x="6" y="7"/>
                      <a:pt x="1" y="7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0" name="Freeform 319"/>
              <p:cNvSpPr/>
              <p:nvPr/>
            </p:nvSpPr>
            <p:spPr bwMode="auto">
              <a:xfrm>
                <a:off x="469635" y="2562667"/>
                <a:ext cx="135404" cy="32684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2" y="1"/>
                      <a:pt x="9" y="3"/>
                      <a:pt x="12" y="3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1" name="Freeform 320"/>
              <p:cNvSpPr/>
              <p:nvPr/>
            </p:nvSpPr>
            <p:spPr bwMode="auto">
              <a:xfrm>
                <a:off x="549009" y="2431933"/>
                <a:ext cx="98051" cy="65367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2"/>
                      <a:pt x="5" y="5"/>
                      <a:pt x="9" y="6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342" name="Freeform 321"/>
              <p:cNvSpPr/>
              <p:nvPr/>
            </p:nvSpPr>
            <p:spPr bwMode="auto">
              <a:xfrm>
                <a:off x="670406" y="2277853"/>
                <a:ext cx="79375" cy="98051"/>
              </a:xfrm>
              <a:custGeom>
                <a:avLst/>
                <a:gdLst>
                  <a:gd name="T0" fmla="*/ 0 w 7"/>
                  <a:gd name="T1" fmla="*/ 0 h 9"/>
                  <a:gd name="T2" fmla="*/ 7 w 7"/>
                  <a:gd name="T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1" y="2"/>
                      <a:pt x="5" y="7"/>
                      <a:pt x="7" y="9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85" name="组合 1484"/>
          <p:cNvGrpSpPr/>
          <p:nvPr/>
        </p:nvGrpSpPr>
        <p:grpSpPr>
          <a:xfrm>
            <a:off x="1677334" y="1385612"/>
            <a:ext cx="485585" cy="728379"/>
            <a:chOff x="1571540" y="1689547"/>
            <a:chExt cx="485585" cy="728379"/>
          </a:xfrm>
        </p:grpSpPr>
        <p:sp>
          <p:nvSpPr>
            <p:cNvPr id="1386" name="Freeform 365"/>
            <p:cNvSpPr/>
            <p:nvPr/>
          </p:nvSpPr>
          <p:spPr bwMode="auto">
            <a:xfrm>
              <a:off x="1571540" y="1689547"/>
              <a:ext cx="485585" cy="532276"/>
            </a:xfrm>
            <a:custGeom>
              <a:avLst/>
              <a:gdLst>
                <a:gd name="T0" fmla="*/ 12 w 44"/>
                <a:gd name="T1" fmla="*/ 48 h 48"/>
                <a:gd name="T2" fmla="*/ 2 w 44"/>
                <a:gd name="T3" fmla="*/ 20 h 48"/>
                <a:gd name="T4" fmla="*/ 30 w 44"/>
                <a:gd name="T5" fmla="*/ 5 h 48"/>
                <a:gd name="T6" fmla="*/ 43 w 44"/>
                <a:gd name="T7" fmla="*/ 26 h 48"/>
                <a:gd name="T8" fmla="*/ 31 w 44"/>
                <a:gd name="T9" fmla="*/ 48 h 48"/>
                <a:gd name="T10" fmla="*/ 12 w 44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8">
                  <a:moveTo>
                    <a:pt x="12" y="48"/>
                  </a:moveTo>
                  <a:cubicBezTo>
                    <a:pt x="4" y="41"/>
                    <a:pt x="0" y="29"/>
                    <a:pt x="2" y="20"/>
                  </a:cubicBezTo>
                  <a:cubicBezTo>
                    <a:pt x="6" y="7"/>
                    <a:pt x="18" y="0"/>
                    <a:pt x="30" y="5"/>
                  </a:cubicBezTo>
                  <a:cubicBezTo>
                    <a:pt x="39" y="8"/>
                    <a:pt x="44" y="17"/>
                    <a:pt x="43" y="26"/>
                  </a:cubicBezTo>
                  <a:cubicBezTo>
                    <a:pt x="43" y="35"/>
                    <a:pt x="37" y="46"/>
                    <a:pt x="31" y="48"/>
                  </a:cubicBezTo>
                  <a:cubicBezTo>
                    <a:pt x="27" y="47"/>
                    <a:pt x="12" y="48"/>
                    <a:pt x="12" y="4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7" name="Freeform 366"/>
            <p:cNvSpPr/>
            <p:nvPr/>
          </p:nvSpPr>
          <p:spPr bwMode="auto">
            <a:xfrm>
              <a:off x="1702274" y="1899656"/>
              <a:ext cx="224116" cy="308160"/>
            </a:xfrm>
            <a:custGeom>
              <a:avLst/>
              <a:gdLst>
                <a:gd name="T0" fmla="*/ 5 w 20"/>
                <a:gd name="T1" fmla="*/ 28 h 28"/>
                <a:gd name="T2" fmla="*/ 0 w 20"/>
                <a:gd name="T3" fmla="*/ 11 h 28"/>
                <a:gd name="T4" fmla="*/ 2 w 20"/>
                <a:gd name="T5" fmla="*/ 3 h 28"/>
                <a:gd name="T6" fmla="*/ 4 w 20"/>
                <a:gd name="T7" fmla="*/ 5 h 28"/>
                <a:gd name="T8" fmla="*/ 8 w 20"/>
                <a:gd name="T9" fmla="*/ 2 h 28"/>
                <a:gd name="T10" fmla="*/ 9 w 20"/>
                <a:gd name="T11" fmla="*/ 5 h 28"/>
                <a:gd name="T12" fmla="*/ 14 w 20"/>
                <a:gd name="T13" fmla="*/ 1 h 28"/>
                <a:gd name="T14" fmla="*/ 14 w 20"/>
                <a:gd name="T15" fmla="*/ 5 h 28"/>
                <a:gd name="T16" fmla="*/ 19 w 20"/>
                <a:gd name="T17" fmla="*/ 2 h 28"/>
                <a:gd name="T18" fmla="*/ 18 w 20"/>
                <a:gd name="T19" fmla="*/ 10 h 28"/>
                <a:gd name="T20" fmla="*/ 13 w 20"/>
                <a:gd name="T2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8">
                  <a:moveTo>
                    <a:pt x="5" y="28"/>
                  </a:moveTo>
                  <a:cubicBezTo>
                    <a:pt x="2" y="23"/>
                    <a:pt x="1" y="16"/>
                    <a:pt x="0" y="11"/>
                  </a:cubicBezTo>
                  <a:cubicBezTo>
                    <a:pt x="0" y="9"/>
                    <a:pt x="0" y="4"/>
                    <a:pt x="2" y="3"/>
                  </a:cubicBezTo>
                  <a:cubicBezTo>
                    <a:pt x="6" y="0"/>
                    <a:pt x="7" y="8"/>
                    <a:pt x="4" y="5"/>
                  </a:cubicBezTo>
                  <a:cubicBezTo>
                    <a:pt x="1" y="2"/>
                    <a:pt x="7" y="1"/>
                    <a:pt x="8" y="2"/>
                  </a:cubicBezTo>
                  <a:cubicBezTo>
                    <a:pt x="13" y="3"/>
                    <a:pt x="11" y="7"/>
                    <a:pt x="9" y="5"/>
                  </a:cubicBezTo>
                  <a:cubicBezTo>
                    <a:pt x="7" y="2"/>
                    <a:pt x="12" y="0"/>
                    <a:pt x="14" y="1"/>
                  </a:cubicBezTo>
                  <a:cubicBezTo>
                    <a:pt x="18" y="3"/>
                    <a:pt x="16" y="7"/>
                    <a:pt x="14" y="5"/>
                  </a:cubicBezTo>
                  <a:cubicBezTo>
                    <a:pt x="12" y="2"/>
                    <a:pt x="17" y="0"/>
                    <a:pt x="19" y="2"/>
                  </a:cubicBezTo>
                  <a:cubicBezTo>
                    <a:pt x="20" y="4"/>
                    <a:pt x="19" y="8"/>
                    <a:pt x="18" y="10"/>
                  </a:cubicBezTo>
                  <a:cubicBezTo>
                    <a:pt x="16" y="16"/>
                    <a:pt x="14" y="22"/>
                    <a:pt x="13" y="2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8" name="Freeform 367"/>
            <p:cNvSpPr/>
            <p:nvPr/>
          </p:nvSpPr>
          <p:spPr bwMode="auto">
            <a:xfrm>
              <a:off x="1692936" y="2221824"/>
              <a:ext cx="275476" cy="42022"/>
            </a:xfrm>
            <a:custGeom>
              <a:avLst/>
              <a:gdLst>
                <a:gd name="T0" fmla="*/ 1 w 25"/>
                <a:gd name="T1" fmla="*/ 0 h 4"/>
                <a:gd name="T2" fmla="*/ 4 w 25"/>
                <a:gd name="T3" fmla="*/ 4 h 4"/>
                <a:gd name="T4" fmla="*/ 11 w 25"/>
                <a:gd name="T5" fmla="*/ 4 h 4"/>
                <a:gd name="T6" fmla="*/ 20 w 2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">
                  <a:moveTo>
                    <a:pt x="1" y="0"/>
                  </a:moveTo>
                  <a:cubicBezTo>
                    <a:pt x="0" y="3"/>
                    <a:pt x="1" y="3"/>
                    <a:pt x="4" y="4"/>
                  </a:cubicBezTo>
                  <a:cubicBezTo>
                    <a:pt x="6" y="4"/>
                    <a:pt x="9" y="4"/>
                    <a:pt x="11" y="4"/>
                  </a:cubicBezTo>
                  <a:cubicBezTo>
                    <a:pt x="13" y="4"/>
                    <a:pt x="25" y="4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89" name="Freeform 368"/>
            <p:cNvSpPr/>
            <p:nvPr/>
          </p:nvSpPr>
          <p:spPr bwMode="auto">
            <a:xfrm>
              <a:off x="1692936" y="2254507"/>
              <a:ext cx="275476" cy="65367"/>
            </a:xfrm>
            <a:custGeom>
              <a:avLst/>
              <a:gdLst>
                <a:gd name="T0" fmla="*/ 2 w 25"/>
                <a:gd name="T1" fmla="*/ 0 h 6"/>
                <a:gd name="T2" fmla="*/ 0 w 25"/>
                <a:gd name="T3" fmla="*/ 3 h 6"/>
                <a:gd name="T4" fmla="*/ 13 w 25"/>
                <a:gd name="T5" fmla="*/ 5 h 6"/>
                <a:gd name="T6" fmla="*/ 20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3" y="6"/>
                    <a:pt x="9" y="5"/>
                    <a:pt x="13" y="5"/>
                  </a:cubicBezTo>
                  <a:cubicBezTo>
                    <a:pt x="14" y="4"/>
                    <a:pt x="25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0" name="Freeform 369"/>
            <p:cNvSpPr/>
            <p:nvPr/>
          </p:nvSpPr>
          <p:spPr bwMode="auto">
            <a:xfrm>
              <a:off x="1646245" y="2287191"/>
              <a:ext cx="345513" cy="79375"/>
            </a:xfrm>
            <a:custGeom>
              <a:avLst/>
              <a:gdLst>
                <a:gd name="T0" fmla="*/ 7 w 31"/>
                <a:gd name="T1" fmla="*/ 2 h 7"/>
                <a:gd name="T2" fmla="*/ 24 w 31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7">
                  <a:moveTo>
                    <a:pt x="7" y="2"/>
                  </a:moveTo>
                  <a:cubicBezTo>
                    <a:pt x="0" y="7"/>
                    <a:pt x="31" y="6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1" name="Freeform 370"/>
            <p:cNvSpPr/>
            <p:nvPr/>
          </p:nvSpPr>
          <p:spPr bwMode="auto">
            <a:xfrm>
              <a:off x="1683598" y="2329213"/>
              <a:ext cx="266138" cy="70036"/>
            </a:xfrm>
            <a:custGeom>
              <a:avLst/>
              <a:gdLst>
                <a:gd name="T0" fmla="*/ 5 w 24"/>
                <a:gd name="T1" fmla="*/ 1 h 6"/>
                <a:gd name="T2" fmla="*/ 20 w 24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5" y="1"/>
                  </a:moveTo>
                  <a:cubicBezTo>
                    <a:pt x="0" y="6"/>
                    <a:pt x="24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2" name="Freeform 371"/>
            <p:cNvSpPr/>
            <p:nvPr/>
          </p:nvSpPr>
          <p:spPr bwMode="auto">
            <a:xfrm>
              <a:off x="1772311" y="2375904"/>
              <a:ext cx="98051" cy="42022"/>
            </a:xfrm>
            <a:custGeom>
              <a:avLst/>
              <a:gdLst>
                <a:gd name="T0" fmla="*/ 1 w 9"/>
                <a:gd name="T1" fmla="*/ 0 h 4"/>
                <a:gd name="T2" fmla="*/ 8 w 9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0" y="3"/>
                    <a:pt x="9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4" name="组合 1483"/>
          <p:cNvGrpSpPr/>
          <p:nvPr/>
        </p:nvGrpSpPr>
        <p:grpSpPr>
          <a:xfrm>
            <a:off x="6803874" y="351324"/>
            <a:ext cx="833309" cy="1022138"/>
            <a:chOff x="2057125" y="2175133"/>
            <a:chExt cx="947825" cy="1162603"/>
          </a:xfrm>
        </p:grpSpPr>
        <p:sp>
          <p:nvSpPr>
            <p:cNvPr id="1393" name="Freeform 372"/>
            <p:cNvSpPr/>
            <p:nvPr/>
          </p:nvSpPr>
          <p:spPr bwMode="auto">
            <a:xfrm>
              <a:off x="2057125" y="2207816"/>
              <a:ext cx="947825" cy="1129920"/>
            </a:xfrm>
            <a:custGeom>
              <a:avLst/>
              <a:gdLst>
                <a:gd name="T0" fmla="*/ 0 w 85"/>
                <a:gd name="T1" fmla="*/ 87 h 102"/>
                <a:gd name="T2" fmla="*/ 68 w 85"/>
                <a:gd name="T3" fmla="*/ 102 h 102"/>
                <a:gd name="T4" fmla="*/ 85 w 85"/>
                <a:gd name="T5" fmla="*/ 17 h 102"/>
                <a:gd name="T6" fmla="*/ 16 w 85"/>
                <a:gd name="T7" fmla="*/ 0 h 102"/>
                <a:gd name="T8" fmla="*/ 0 w 85"/>
                <a:gd name="T9" fmla="*/ 8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02">
                  <a:moveTo>
                    <a:pt x="0" y="87"/>
                  </a:moveTo>
                  <a:cubicBezTo>
                    <a:pt x="5" y="90"/>
                    <a:pt x="61" y="102"/>
                    <a:pt x="68" y="102"/>
                  </a:cubicBezTo>
                  <a:cubicBezTo>
                    <a:pt x="74" y="87"/>
                    <a:pt x="85" y="27"/>
                    <a:pt x="85" y="17"/>
                  </a:cubicBezTo>
                  <a:cubicBezTo>
                    <a:pt x="77" y="11"/>
                    <a:pt x="19" y="0"/>
                    <a:pt x="16" y="0"/>
                  </a:cubicBezTo>
                  <a:cubicBezTo>
                    <a:pt x="15" y="2"/>
                    <a:pt x="1" y="61"/>
                    <a:pt x="0" y="8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4" name="Freeform 373"/>
            <p:cNvSpPr/>
            <p:nvPr/>
          </p:nvSpPr>
          <p:spPr bwMode="auto">
            <a:xfrm>
              <a:off x="2136500" y="2287191"/>
              <a:ext cx="789076" cy="985178"/>
            </a:xfrm>
            <a:custGeom>
              <a:avLst/>
              <a:gdLst>
                <a:gd name="T0" fmla="*/ 0 w 71"/>
                <a:gd name="T1" fmla="*/ 77 h 89"/>
                <a:gd name="T2" fmla="*/ 56 w 71"/>
                <a:gd name="T3" fmla="*/ 89 h 89"/>
                <a:gd name="T4" fmla="*/ 71 w 71"/>
                <a:gd name="T5" fmla="*/ 13 h 89"/>
                <a:gd name="T6" fmla="*/ 14 w 71"/>
                <a:gd name="T7" fmla="*/ 0 h 89"/>
                <a:gd name="T8" fmla="*/ 0 w 71"/>
                <a:gd name="T9" fmla="*/ 7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89">
                  <a:moveTo>
                    <a:pt x="0" y="77"/>
                  </a:moveTo>
                  <a:cubicBezTo>
                    <a:pt x="4" y="79"/>
                    <a:pt x="50" y="89"/>
                    <a:pt x="56" y="89"/>
                  </a:cubicBezTo>
                  <a:cubicBezTo>
                    <a:pt x="61" y="75"/>
                    <a:pt x="71" y="23"/>
                    <a:pt x="71" y="13"/>
                  </a:cubicBezTo>
                  <a:cubicBezTo>
                    <a:pt x="65" y="8"/>
                    <a:pt x="17" y="0"/>
                    <a:pt x="14" y="0"/>
                  </a:cubicBezTo>
                  <a:cubicBezTo>
                    <a:pt x="13" y="2"/>
                    <a:pt x="1" y="53"/>
                    <a:pt x="0" y="7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5" name="Freeform 374"/>
            <p:cNvSpPr/>
            <p:nvPr/>
          </p:nvSpPr>
          <p:spPr bwMode="auto">
            <a:xfrm>
              <a:off x="2425983" y="2207816"/>
              <a:ext cx="364189" cy="200771"/>
            </a:xfrm>
            <a:custGeom>
              <a:avLst/>
              <a:gdLst>
                <a:gd name="T0" fmla="*/ 3 w 33"/>
                <a:gd name="T1" fmla="*/ 2 h 18"/>
                <a:gd name="T2" fmla="*/ 2 w 33"/>
                <a:gd name="T3" fmla="*/ 10 h 18"/>
                <a:gd name="T4" fmla="*/ 29 w 33"/>
                <a:gd name="T5" fmla="*/ 16 h 18"/>
                <a:gd name="T6" fmla="*/ 31 w 33"/>
                <a:gd name="T7" fmla="*/ 8 h 18"/>
                <a:gd name="T8" fmla="*/ 3 w 33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" y="2"/>
                  </a:moveTo>
                  <a:cubicBezTo>
                    <a:pt x="0" y="4"/>
                    <a:pt x="0" y="8"/>
                    <a:pt x="2" y="10"/>
                  </a:cubicBezTo>
                  <a:cubicBezTo>
                    <a:pt x="7" y="14"/>
                    <a:pt x="24" y="18"/>
                    <a:pt x="29" y="16"/>
                  </a:cubicBezTo>
                  <a:cubicBezTo>
                    <a:pt x="32" y="15"/>
                    <a:pt x="33" y="11"/>
                    <a:pt x="31" y="8"/>
                  </a:cubicBezTo>
                  <a:cubicBezTo>
                    <a:pt x="29" y="6"/>
                    <a:pt x="6" y="0"/>
                    <a:pt x="3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6" name="Freeform 375"/>
            <p:cNvSpPr/>
            <p:nvPr/>
          </p:nvSpPr>
          <p:spPr bwMode="auto">
            <a:xfrm>
              <a:off x="2547379" y="2175133"/>
              <a:ext cx="135404" cy="102720"/>
            </a:xfrm>
            <a:custGeom>
              <a:avLst/>
              <a:gdLst>
                <a:gd name="T0" fmla="*/ 0 w 12"/>
                <a:gd name="T1" fmla="*/ 6 h 9"/>
                <a:gd name="T2" fmla="*/ 7 w 12"/>
                <a:gd name="T3" fmla="*/ 1 h 9"/>
                <a:gd name="T4" fmla="*/ 11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0" y="6"/>
                  </a:moveTo>
                  <a:cubicBezTo>
                    <a:pt x="1" y="3"/>
                    <a:pt x="3" y="0"/>
                    <a:pt x="7" y="1"/>
                  </a:cubicBezTo>
                  <a:cubicBezTo>
                    <a:pt x="11" y="2"/>
                    <a:pt x="12" y="6"/>
                    <a:pt x="1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7" name="Freeform 376"/>
            <p:cNvSpPr/>
            <p:nvPr/>
          </p:nvSpPr>
          <p:spPr bwMode="auto">
            <a:xfrm>
              <a:off x="2337270" y="2455278"/>
              <a:ext cx="121396" cy="140073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11 h 13"/>
                <a:gd name="T4" fmla="*/ 8 w 11"/>
                <a:gd name="T5" fmla="*/ 12 h 13"/>
                <a:gd name="T6" fmla="*/ 10 w 11"/>
                <a:gd name="T7" fmla="*/ 2 h 13"/>
                <a:gd name="T8" fmla="*/ 2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1" y="2"/>
                    <a:pt x="0" y="7"/>
                    <a:pt x="0" y="11"/>
                  </a:cubicBezTo>
                  <a:cubicBezTo>
                    <a:pt x="2" y="12"/>
                    <a:pt x="5" y="13"/>
                    <a:pt x="8" y="12"/>
                  </a:cubicBezTo>
                  <a:cubicBezTo>
                    <a:pt x="9" y="10"/>
                    <a:pt x="11" y="4"/>
                    <a:pt x="10" y="2"/>
                  </a:cubicBezTo>
                  <a:cubicBezTo>
                    <a:pt x="8" y="1"/>
                    <a:pt x="5" y="1"/>
                    <a:pt x="2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8" name="Freeform 377"/>
            <p:cNvSpPr/>
            <p:nvPr/>
          </p:nvSpPr>
          <p:spPr bwMode="auto">
            <a:xfrm>
              <a:off x="2281241" y="2684063"/>
              <a:ext cx="121396" cy="135404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1 h 12"/>
                <a:gd name="T4" fmla="*/ 8 w 11"/>
                <a:gd name="T5" fmla="*/ 12 h 12"/>
                <a:gd name="T6" fmla="*/ 11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1" y="7"/>
                    <a:pt x="0" y="11"/>
                  </a:cubicBezTo>
                  <a:cubicBezTo>
                    <a:pt x="3" y="12"/>
                    <a:pt x="6" y="12"/>
                    <a:pt x="8" y="12"/>
                  </a:cubicBezTo>
                  <a:cubicBezTo>
                    <a:pt x="10" y="9"/>
                    <a:pt x="11" y="4"/>
                    <a:pt x="11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399" name="Freeform 378"/>
            <p:cNvSpPr/>
            <p:nvPr/>
          </p:nvSpPr>
          <p:spPr bwMode="auto">
            <a:xfrm>
              <a:off x="2248558" y="2908180"/>
              <a:ext cx="121396" cy="130735"/>
            </a:xfrm>
            <a:custGeom>
              <a:avLst/>
              <a:gdLst>
                <a:gd name="T0" fmla="*/ 3 w 11"/>
                <a:gd name="T1" fmla="*/ 0 h 12"/>
                <a:gd name="T2" fmla="*/ 0 w 11"/>
                <a:gd name="T3" fmla="*/ 10 h 12"/>
                <a:gd name="T4" fmla="*/ 8 w 11"/>
                <a:gd name="T5" fmla="*/ 12 h 12"/>
                <a:gd name="T6" fmla="*/ 10 w 11"/>
                <a:gd name="T7" fmla="*/ 1 h 12"/>
                <a:gd name="T8" fmla="*/ 3 w 1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0"/>
                  </a:moveTo>
                  <a:cubicBezTo>
                    <a:pt x="1" y="2"/>
                    <a:pt x="0" y="7"/>
                    <a:pt x="0" y="10"/>
                  </a:cubicBezTo>
                  <a:cubicBezTo>
                    <a:pt x="2" y="11"/>
                    <a:pt x="5" y="12"/>
                    <a:pt x="8" y="12"/>
                  </a:cubicBezTo>
                  <a:cubicBezTo>
                    <a:pt x="9" y="9"/>
                    <a:pt x="11" y="4"/>
                    <a:pt x="10" y="1"/>
                  </a:cubicBezTo>
                  <a:cubicBezTo>
                    <a:pt x="8" y="0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0" name="Freeform 379"/>
            <p:cNvSpPr/>
            <p:nvPr/>
          </p:nvSpPr>
          <p:spPr bwMode="auto">
            <a:xfrm>
              <a:off x="2538041" y="2497300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1" name="Freeform 380"/>
            <p:cNvSpPr/>
            <p:nvPr/>
          </p:nvSpPr>
          <p:spPr bwMode="auto">
            <a:xfrm>
              <a:off x="2524034" y="2553329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2" name="Freeform 381"/>
            <p:cNvSpPr/>
            <p:nvPr/>
          </p:nvSpPr>
          <p:spPr bwMode="auto">
            <a:xfrm>
              <a:off x="2514696" y="2609358"/>
              <a:ext cx="275476" cy="56029"/>
            </a:xfrm>
            <a:custGeom>
              <a:avLst/>
              <a:gdLst>
                <a:gd name="T0" fmla="*/ 0 w 25"/>
                <a:gd name="T1" fmla="*/ 0 h 5"/>
                <a:gd name="T2" fmla="*/ 25 w 25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3" y="2"/>
                    <a:pt x="21" y="5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3" name="Freeform 382"/>
            <p:cNvSpPr/>
            <p:nvPr/>
          </p:nvSpPr>
          <p:spPr bwMode="auto">
            <a:xfrm>
              <a:off x="2491350" y="2721416"/>
              <a:ext cx="266138" cy="65367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3" y="2"/>
                    <a:pt x="21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4" name="Freeform 383"/>
            <p:cNvSpPr/>
            <p:nvPr/>
          </p:nvSpPr>
          <p:spPr bwMode="auto">
            <a:xfrm>
              <a:off x="2482012" y="278678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1"/>
                    <a:pt x="20" y="4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5" name="Freeform 384"/>
            <p:cNvSpPr/>
            <p:nvPr/>
          </p:nvSpPr>
          <p:spPr bwMode="auto">
            <a:xfrm>
              <a:off x="2468005" y="2842813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6" name="Freeform 385"/>
            <p:cNvSpPr/>
            <p:nvPr/>
          </p:nvSpPr>
          <p:spPr bwMode="auto">
            <a:xfrm>
              <a:off x="2449329" y="2950202"/>
              <a:ext cx="266138" cy="70036"/>
            </a:xfrm>
            <a:custGeom>
              <a:avLst/>
              <a:gdLst>
                <a:gd name="T0" fmla="*/ 0 w 24"/>
                <a:gd name="T1" fmla="*/ 0 h 6"/>
                <a:gd name="T2" fmla="*/ 24 w 24"/>
                <a:gd name="T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4" y="2"/>
                    <a:pt x="22" y="6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7" name="Freeform 386"/>
            <p:cNvSpPr/>
            <p:nvPr/>
          </p:nvSpPr>
          <p:spPr bwMode="auto">
            <a:xfrm>
              <a:off x="2435321" y="3006231"/>
              <a:ext cx="266138" cy="56029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2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8" name="Freeform 387"/>
            <p:cNvSpPr/>
            <p:nvPr/>
          </p:nvSpPr>
          <p:spPr bwMode="auto">
            <a:xfrm>
              <a:off x="2425983" y="3076267"/>
              <a:ext cx="266138" cy="51360"/>
            </a:xfrm>
            <a:custGeom>
              <a:avLst/>
              <a:gdLst>
                <a:gd name="T0" fmla="*/ 0 w 24"/>
                <a:gd name="T1" fmla="*/ 0 h 5"/>
                <a:gd name="T2" fmla="*/ 24 w 2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5">
                  <a:moveTo>
                    <a:pt x="0" y="0"/>
                  </a:moveTo>
                  <a:cubicBezTo>
                    <a:pt x="3" y="2"/>
                    <a:pt x="20" y="5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09" name="Freeform 388"/>
            <p:cNvSpPr/>
            <p:nvPr/>
          </p:nvSpPr>
          <p:spPr bwMode="auto">
            <a:xfrm>
              <a:off x="2271903" y="2665387"/>
              <a:ext cx="186764" cy="107389"/>
            </a:xfrm>
            <a:custGeom>
              <a:avLst/>
              <a:gdLst>
                <a:gd name="T0" fmla="*/ 0 w 17"/>
                <a:gd name="T1" fmla="*/ 3 h 10"/>
                <a:gd name="T2" fmla="*/ 5 w 17"/>
                <a:gd name="T3" fmla="*/ 10 h 10"/>
                <a:gd name="T4" fmla="*/ 17 w 1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0">
                  <a:moveTo>
                    <a:pt x="0" y="3"/>
                  </a:moveTo>
                  <a:cubicBezTo>
                    <a:pt x="1" y="5"/>
                    <a:pt x="3" y="9"/>
                    <a:pt x="5" y="10"/>
                  </a:cubicBezTo>
                  <a:cubicBezTo>
                    <a:pt x="9" y="8"/>
                    <a:pt x="14" y="3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5" name="组合 1494"/>
          <p:cNvGrpSpPr/>
          <p:nvPr/>
        </p:nvGrpSpPr>
        <p:grpSpPr>
          <a:xfrm>
            <a:off x="788072" y="4842308"/>
            <a:ext cx="691025" cy="1199956"/>
            <a:chOff x="236180" y="5023278"/>
            <a:chExt cx="691025" cy="1199956"/>
          </a:xfrm>
        </p:grpSpPr>
        <p:sp>
          <p:nvSpPr>
            <p:cNvPr id="1410" name="Freeform 389"/>
            <p:cNvSpPr/>
            <p:nvPr/>
          </p:nvSpPr>
          <p:spPr bwMode="auto">
            <a:xfrm>
              <a:off x="236180" y="5611583"/>
              <a:ext cx="457571" cy="611651"/>
            </a:xfrm>
            <a:custGeom>
              <a:avLst/>
              <a:gdLst>
                <a:gd name="T0" fmla="*/ 1 w 41"/>
                <a:gd name="T1" fmla="*/ 7 h 55"/>
                <a:gd name="T2" fmla="*/ 9 w 41"/>
                <a:gd name="T3" fmla="*/ 52 h 55"/>
                <a:gd name="T4" fmla="*/ 41 w 41"/>
                <a:gd name="T5" fmla="*/ 47 h 55"/>
                <a:gd name="T6" fmla="*/ 32 w 41"/>
                <a:gd name="T7" fmla="*/ 1 h 55"/>
                <a:gd name="T8" fmla="*/ 1 w 41"/>
                <a:gd name="T9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5">
                  <a:moveTo>
                    <a:pt x="1" y="7"/>
                  </a:moveTo>
                  <a:cubicBezTo>
                    <a:pt x="0" y="10"/>
                    <a:pt x="7" y="50"/>
                    <a:pt x="9" y="52"/>
                  </a:cubicBezTo>
                  <a:cubicBezTo>
                    <a:pt x="10" y="55"/>
                    <a:pt x="41" y="50"/>
                    <a:pt x="41" y="47"/>
                  </a:cubicBezTo>
                  <a:cubicBezTo>
                    <a:pt x="38" y="30"/>
                    <a:pt x="34" y="6"/>
                    <a:pt x="32" y="1"/>
                  </a:cubicBezTo>
                  <a:cubicBezTo>
                    <a:pt x="28" y="0"/>
                    <a:pt x="1" y="5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1" name="Freeform 390"/>
            <p:cNvSpPr/>
            <p:nvPr/>
          </p:nvSpPr>
          <p:spPr bwMode="auto">
            <a:xfrm>
              <a:off x="292209" y="5667612"/>
              <a:ext cx="345513" cy="443564"/>
            </a:xfrm>
            <a:custGeom>
              <a:avLst/>
              <a:gdLst>
                <a:gd name="T0" fmla="*/ 0 w 31"/>
                <a:gd name="T1" fmla="*/ 5 h 40"/>
                <a:gd name="T2" fmla="*/ 6 w 31"/>
                <a:gd name="T3" fmla="*/ 38 h 40"/>
                <a:gd name="T4" fmla="*/ 31 w 31"/>
                <a:gd name="T5" fmla="*/ 34 h 40"/>
                <a:gd name="T6" fmla="*/ 24 w 31"/>
                <a:gd name="T7" fmla="*/ 1 h 40"/>
                <a:gd name="T8" fmla="*/ 0 w 31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0">
                  <a:moveTo>
                    <a:pt x="0" y="5"/>
                  </a:moveTo>
                  <a:cubicBezTo>
                    <a:pt x="0" y="7"/>
                    <a:pt x="5" y="37"/>
                    <a:pt x="6" y="38"/>
                  </a:cubicBezTo>
                  <a:cubicBezTo>
                    <a:pt x="7" y="40"/>
                    <a:pt x="31" y="36"/>
                    <a:pt x="31" y="34"/>
                  </a:cubicBezTo>
                  <a:cubicBezTo>
                    <a:pt x="29" y="22"/>
                    <a:pt x="26" y="5"/>
                    <a:pt x="24" y="1"/>
                  </a:cubicBezTo>
                  <a:cubicBezTo>
                    <a:pt x="21" y="0"/>
                    <a:pt x="0" y="4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2" name="Freeform 391"/>
            <p:cNvSpPr/>
            <p:nvPr/>
          </p:nvSpPr>
          <p:spPr bwMode="auto">
            <a:xfrm>
              <a:off x="469635" y="6097168"/>
              <a:ext cx="112058" cy="70036"/>
            </a:xfrm>
            <a:custGeom>
              <a:avLst/>
              <a:gdLst>
                <a:gd name="T0" fmla="*/ 0 w 10"/>
                <a:gd name="T1" fmla="*/ 3 h 6"/>
                <a:gd name="T2" fmla="*/ 9 w 10"/>
                <a:gd name="T3" fmla="*/ 2 h 6"/>
                <a:gd name="T4" fmla="*/ 0 w 10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2"/>
                    <a:pt x="8" y="0"/>
                    <a:pt x="9" y="2"/>
                  </a:cubicBezTo>
                  <a:cubicBezTo>
                    <a:pt x="10" y="4"/>
                    <a:pt x="0" y="6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3" name="Freeform 392"/>
            <p:cNvSpPr/>
            <p:nvPr/>
          </p:nvSpPr>
          <p:spPr bwMode="auto">
            <a:xfrm>
              <a:off x="329562" y="5676950"/>
              <a:ext cx="219447" cy="233454"/>
            </a:xfrm>
            <a:custGeom>
              <a:avLst/>
              <a:gdLst>
                <a:gd name="T0" fmla="*/ 0 w 20"/>
                <a:gd name="T1" fmla="*/ 21 h 21"/>
                <a:gd name="T2" fmla="*/ 20 w 20"/>
                <a:gd name="T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2" y="21"/>
                    <a:pt x="17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4" name="Freeform 393"/>
            <p:cNvSpPr/>
            <p:nvPr/>
          </p:nvSpPr>
          <p:spPr bwMode="auto">
            <a:xfrm>
              <a:off x="338900" y="5756325"/>
              <a:ext cx="242793" cy="252131"/>
            </a:xfrm>
            <a:custGeom>
              <a:avLst/>
              <a:gdLst>
                <a:gd name="T0" fmla="*/ 0 w 22"/>
                <a:gd name="T1" fmla="*/ 23 h 23"/>
                <a:gd name="T2" fmla="*/ 22 w 22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3" y="21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15" name="Freeform 394"/>
            <p:cNvSpPr/>
            <p:nvPr/>
          </p:nvSpPr>
          <p:spPr bwMode="auto">
            <a:xfrm>
              <a:off x="450958" y="5919743"/>
              <a:ext cx="154080" cy="168087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2" y="12"/>
                    <a:pt x="12" y="2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grpSp>
          <p:nvGrpSpPr>
            <p:cNvPr id="1489" name="组合 1488"/>
            <p:cNvGrpSpPr/>
            <p:nvPr/>
          </p:nvGrpSpPr>
          <p:grpSpPr>
            <a:xfrm>
              <a:off x="282871" y="5023278"/>
              <a:ext cx="644334" cy="508931"/>
              <a:chOff x="282871" y="5023278"/>
              <a:chExt cx="644334" cy="508931"/>
            </a:xfrm>
          </p:grpSpPr>
          <p:sp>
            <p:nvSpPr>
              <p:cNvPr id="1416" name="Freeform 395"/>
              <p:cNvSpPr/>
              <p:nvPr/>
            </p:nvSpPr>
            <p:spPr bwMode="auto">
              <a:xfrm>
                <a:off x="282871" y="5023278"/>
                <a:ext cx="644334" cy="508931"/>
              </a:xfrm>
              <a:custGeom>
                <a:avLst/>
                <a:gdLst>
                  <a:gd name="T0" fmla="*/ 17 w 58"/>
                  <a:gd name="T1" fmla="*/ 39 h 46"/>
                  <a:gd name="T2" fmla="*/ 2 w 58"/>
                  <a:gd name="T3" fmla="*/ 28 h 46"/>
                  <a:gd name="T4" fmla="*/ 13 w 58"/>
                  <a:gd name="T5" fmla="*/ 5 h 46"/>
                  <a:gd name="T6" fmla="*/ 43 w 58"/>
                  <a:gd name="T7" fmla="*/ 4 h 46"/>
                  <a:gd name="T8" fmla="*/ 49 w 58"/>
                  <a:gd name="T9" fmla="*/ 31 h 46"/>
                  <a:gd name="T10" fmla="*/ 24 w 58"/>
                  <a:gd name="T11" fmla="*/ 40 h 46"/>
                  <a:gd name="T12" fmla="*/ 22 w 58"/>
                  <a:gd name="T13" fmla="*/ 46 h 46"/>
                  <a:gd name="T14" fmla="*/ 17 w 58"/>
                  <a:gd name="T15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46">
                    <a:moveTo>
                      <a:pt x="17" y="39"/>
                    </a:moveTo>
                    <a:cubicBezTo>
                      <a:pt x="10" y="38"/>
                      <a:pt x="4" y="34"/>
                      <a:pt x="2" y="28"/>
                    </a:cubicBezTo>
                    <a:cubicBezTo>
                      <a:pt x="1" y="23"/>
                      <a:pt x="0" y="9"/>
                      <a:pt x="13" y="5"/>
                    </a:cubicBezTo>
                    <a:cubicBezTo>
                      <a:pt x="21" y="2"/>
                      <a:pt x="35" y="0"/>
                      <a:pt x="43" y="4"/>
                    </a:cubicBezTo>
                    <a:cubicBezTo>
                      <a:pt x="53" y="8"/>
                      <a:pt x="58" y="22"/>
                      <a:pt x="49" y="31"/>
                    </a:cubicBezTo>
                    <a:cubicBezTo>
                      <a:pt x="42" y="38"/>
                      <a:pt x="26" y="39"/>
                      <a:pt x="24" y="40"/>
                    </a:cubicBezTo>
                    <a:cubicBezTo>
                      <a:pt x="23" y="41"/>
                      <a:pt x="22" y="44"/>
                      <a:pt x="22" y="46"/>
                    </a:cubicBezTo>
                    <a:cubicBezTo>
                      <a:pt x="19" y="45"/>
                      <a:pt x="17" y="39"/>
                      <a:pt x="17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7" name="Freeform 396"/>
              <p:cNvSpPr/>
              <p:nvPr/>
            </p:nvSpPr>
            <p:spPr bwMode="auto">
              <a:xfrm>
                <a:off x="362246" y="5135336"/>
                <a:ext cx="364189" cy="112058"/>
              </a:xfrm>
              <a:custGeom>
                <a:avLst/>
                <a:gdLst>
                  <a:gd name="T0" fmla="*/ 0 w 33"/>
                  <a:gd name="T1" fmla="*/ 6 h 10"/>
                  <a:gd name="T2" fmla="*/ 5 w 33"/>
                  <a:gd name="T3" fmla="*/ 9 h 10"/>
                  <a:gd name="T4" fmla="*/ 8 w 33"/>
                  <a:gd name="T5" fmla="*/ 5 h 10"/>
                  <a:gd name="T6" fmla="*/ 11 w 33"/>
                  <a:gd name="T7" fmla="*/ 7 h 10"/>
                  <a:gd name="T8" fmla="*/ 14 w 33"/>
                  <a:gd name="T9" fmla="*/ 4 h 10"/>
                  <a:gd name="T10" fmla="*/ 18 w 33"/>
                  <a:gd name="T11" fmla="*/ 5 h 10"/>
                  <a:gd name="T12" fmla="*/ 20 w 33"/>
                  <a:gd name="T13" fmla="*/ 3 h 10"/>
                  <a:gd name="T14" fmla="*/ 23 w 33"/>
                  <a:gd name="T15" fmla="*/ 4 h 10"/>
                  <a:gd name="T16" fmla="*/ 26 w 33"/>
                  <a:gd name="T17" fmla="*/ 2 h 10"/>
                  <a:gd name="T18" fmla="*/ 33 w 33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0">
                    <a:moveTo>
                      <a:pt x="0" y="6"/>
                    </a:moveTo>
                    <a:cubicBezTo>
                      <a:pt x="2" y="7"/>
                      <a:pt x="3" y="10"/>
                      <a:pt x="5" y="9"/>
                    </a:cubicBezTo>
                    <a:cubicBezTo>
                      <a:pt x="6" y="9"/>
                      <a:pt x="7" y="6"/>
                      <a:pt x="8" y="5"/>
                    </a:cubicBezTo>
                    <a:cubicBezTo>
                      <a:pt x="8" y="6"/>
                      <a:pt x="11" y="7"/>
                      <a:pt x="11" y="7"/>
                    </a:cubicBezTo>
                    <a:cubicBezTo>
                      <a:pt x="13" y="7"/>
                      <a:pt x="13" y="5"/>
                      <a:pt x="14" y="4"/>
                    </a:cubicBezTo>
                    <a:cubicBezTo>
                      <a:pt x="16" y="4"/>
                      <a:pt x="16" y="5"/>
                      <a:pt x="18" y="5"/>
                    </a:cubicBezTo>
                    <a:cubicBezTo>
                      <a:pt x="19" y="4"/>
                      <a:pt x="18" y="3"/>
                      <a:pt x="20" y="3"/>
                    </a:cubicBezTo>
                    <a:cubicBezTo>
                      <a:pt x="20" y="3"/>
                      <a:pt x="22" y="4"/>
                      <a:pt x="23" y="4"/>
                    </a:cubicBezTo>
                    <a:cubicBezTo>
                      <a:pt x="24" y="4"/>
                      <a:pt x="25" y="3"/>
                      <a:pt x="26" y="2"/>
                    </a:cubicBezTo>
                    <a:cubicBezTo>
                      <a:pt x="28" y="1"/>
                      <a:pt x="31" y="1"/>
                      <a:pt x="33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8" name="Freeform 397"/>
              <p:cNvSpPr/>
              <p:nvPr/>
            </p:nvSpPr>
            <p:spPr bwMode="auto">
              <a:xfrm>
                <a:off x="404268" y="5200703"/>
                <a:ext cx="401542" cy="112058"/>
              </a:xfrm>
              <a:custGeom>
                <a:avLst/>
                <a:gdLst>
                  <a:gd name="T0" fmla="*/ 0 w 36"/>
                  <a:gd name="T1" fmla="*/ 10 h 10"/>
                  <a:gd name="T2" fmla="*/ 22 w 36"/>
                  <a:gd name="T3" fmla="*/ 5 h 10"/>
                  <a:gd name="T4" fmla="*/ 25 w 36"/>
                  <a:gd name="T5" fmla="*/ 2 h 10"/>
                  <a:gd name="T6" fmla="*/ 29 w 36"/>
                  <a:gd name="T7" fmla="*/ 3 h 10"/>
                  <a:gd name="T8" fmla="*/ 36 w 3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0">
                    <a:moveTo>
                      <a:pt x="0" y="10"/>
                    </a:moveTo>
                    <a:cubicBezTo>
                      <a:pt x="7" y="9"/>
                      <a:pt x="17" y="8"/>
                      <a:pt x="22" y="5"/>
                    </a:cubicBezTo>
                    <a:cubicBezTo>
                      <a:pt x="23" y="4"/>
                      <a:pt x="23" y="2"/>
                      <a:pt x="25" y="2"/>
                    </a:cubicBezTo>
                    <a:cubicBezTo>
                      <a:pt x="27" y="2"/>
                      <a:pt x="27" y="3"/>
                      <a:pt x="29" y="3"/>
                    </a:cubicBezTo>
                    <a:cubicBezTo>
                      <a:pt x="32" y="2"/>
                      <a:pt x="32" y="0"/>
                      <a:pt x="36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  <p:sp>
            <p:nvSpPr>
              <p:cNvPr id="1419" name="Freeform 398"/>
              <p:cNvSpPr/>
              <p:nvPr/>
            </p:nvSpPr>
            <p:spPr bwMode="auto">
              <a:xfrm>
                <a:off x="460297" y="5303423"/>
                <a:ext cx="298822" cy="74705"/>
              </a:xfrm>
              <a:custGeom>
                <a:avLst/>
                <a:gdLst>
                  <a:gd name="T0" fmla="*/ 0 w 27"/>
                  <a:gd name="T1" fmla="*/ 7 h 7"/>
                  <a:gd name="T2" fmla="*/ 9 w 27"/>
                  <a:gd name="T3" fmla="*/ 5 h 7"/>
                  <a:gd name="T4" fmla="*/ 14 w 27"/>
                  <a:gd name="T5" fmla="*/ 5 h 7"/>
                  <a:gd name="T6" fmla="*/ 19 w 27"/>
                  <a:gd name="T7" fmla="*/ 3 h 7"/>
                  <a:gd name="T8" fmla="*/ 27 w 2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7">
                    <a:moveTo>
                      <a:pt x="0" y="7"/>
                    </a:moveTo>
                    <a:cubicBezTo>
                      <a:pt x="2" y="7"/>
                      <a:pt x="8" y="5"/>
                      <a:pt x="9" y="5"/>
                    </a:cubicBezTo>
                    <a:cubicBezTo>
                      <a:pt x="11" y="4"/>
                      <a:pt x="13" y="5"/>
                      <a:pt x="14" y="5"/>
                    </a:cubicBezTo>
                    <a:cubicBezTo>
                      <a:pt x="16" y="5"/>
                      <a:pt x="18" y="3"/>
                      <a:pt x="19" y="3"/>
                    </a:cubicBezTo>
                    <a:cubicBezTo>
                      <a:pt x="22" y="2"/>
                      <a:pt x="24" y="1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4D4D4D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4D4D4D"/>
                  </a:solidFill>
                </a:endParaRPr>
              </a:p>
            </p:txBody>
          </p:sp>
        </p:grpSp>
      </p:grpSp>
      <p:grpSp>
        <p:nvGrpSpPr>
          <p:cNvPr id="1492" name="组合 1491"/>
          <p:cNvGrpSpPr/>
          <p:nvPr/>
        </p:nvGrpSpPr>
        <p:grpSpPr>
          <a:xfrm>
            <a:off x="3769285" y="5591049"/>
            <a:ext cx="1185949" cy="1031869"/>
            <a:chOff x="3481197" y="5709634"/>
            <a:chExt cx="1185949" cy="1031869"/>
          </a:xfrm>
        </p:grpSpPr>
        <p:sp>
          <p:nvSpPr>
            <p:cNvPr id="1420" name="Freeform 399"/>
            <p:cNvSpPr/>
            <p:nvPr/>
          </p:nvSpPr>
          <p:spPr bwMode="auto">
            <a:xfrm>
              <a:off x="3481197" y="5910405"/>
              <a:ext cx="896465" cy="831098"/>
            </a:xfrm>
            <a:custGeom>
              <a:avLst/>
              <a:gdLst>
                <a:gd name="T0" fmla="*/ 3 w 81"/>
                <a:gd name="T1" fmla="*/ 67 h 75"/>
                <a:gd name="T2" fmla="*/ 80 w 81"/>
                <a:gd name="T3" fmla="*/ 75 h 75"/>
                <a:gd name="T4" fmla="*/ 81 w 81"/>
                <a:gd name="T5" fmla="*/ 53 h 75"/>
                <a:gd name="T6" fmla="*/ 63 w 81"/>
                <a:gd name="T7" fmla="*/ 51 h 75"/>
                <a:gd name="T8" fmla="*/ 62 w 81"/>
                <a:gd name="T9" fmla="*/ 38 h 75"/>
                <a:gd name="T10" fmla="*/ 41 w 81"/>
                <a:gd name="T11" fmla="*/ 35 h 75"/>
                <a:gd name="T12" fmla="*/ 39 w 81"/>
                <a:gd name="T13" fmla="*/ 18 h 75"/>
                <a:gd name="T14" fmla="*/ 22 w 81"/>
                <a:gd name="T15" fmla="*/ 17 h 75"/>
                <a:gd name="T16" fmla="*/ 21 w 81"/>
                <a:gd name="T17" fmla="*/ 1 h 75"/>
                <a:gd name="T18" fmla="*/ 0 w 81"/>
                <a:gd name="T19" fmla="*/ 0 h 75"/>
                <a:gd name="T20" fmla="*/ 3 w 81"/>
                <a:gd name="T21" fmla="*/ 6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75">
                  <a:moveTo>
                    <a:pt x="3" y="67"/>
                  </a:moveTo>
                  <a:cubicBezTo>
                    <a:pt x="3" y="67"/>
                    <a:pt x="71" y="75"/>
                    <a:pt x="80" y="75"/>
                  </a:cubicBezTo>
                  <a:cubicBezTo>
                    <a:pt x="80" y="69"/>
                    <a:pt x="81" y="60"/>
                    <a:pt x="81" y="53"/>
                  </a:cubicBezTo>
                  <a:cubicBezTo>
                    <a:pt x="73" y="53"/>
                    <a:pt x="69" y="52"/>
                    <a:pt x="63" y="51"/>
                  </a:cubicBezTo>
                  <a:cubicBezTo>
                    <a:pt x="61" y="47"/>
                    <a:pt x="62" y="42"/>
                    <a:pt x="62" y="38"/>
                  </a:cubicBezTo>
                  <a:cubicBezTo>
                    <a:pt x="55" y="37"/>
                    <a:pt x="47" y="35"/>
                    <a:pt x="41" y="35"/>
                  </a:cubicBezTo>
                  <a:cubicBezTo>
                    <a:pt x="39" y="30"/>
                    <a:pt x="40" y="24"/>
                    <a:pt x="39" y="18"/>
                  </a:cubicBezTo>
                  <a:cubicBezTo>
                    <a:pt x="32" y="17"/>
                    <a:pt x="30" y="17"/>
                    <a:pt x="22" y="17"/>
                  </a:cubicBezTo>
                  <a:cubicBezTo>
                    <a:pt x="22" y="11"/>
                    <a:pt x="21" y="6"/>
                    <a:pt x="21" y="1"/>
                  </a:cubicBezTo>
                  <a:cubicBezTo>
                    <a:pt x="18" y="0"/>
                    <a:pt x="5" y="0"/>
                    <a:pt x="0" y="0"/>
                  </a:cubicBezTo>
                  <a:cubicBezTo>
                    <a:pt x="0" y="8"/>
                    <a:pt x="3" y="54"/>
                    <a:pt x="3" y="6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1" name="Freeform 400"/>
            <p:cNvSpPr/>
            <p:nvPr/>
          </p:nvSpPr>
          <p:spPr bwMode="auto">
            <a:xfrm>
              <a:off x="3555903" y="5989779"/>
              <a:ext cx="37353" cy="107389"/>
            </a:xfrm>
            <a:custGeom>
              <a:avLst/>
              <a:gdLst>
                <a:gd name="T0" fmla="*/ 0 w 3"/>
                <a:gd name="T1" fmla="*/ 1 h 10"/>
                <a:gd name="T2" fmla="*/ 3 w 3"/>
                <a:gd name="T3" fmla="*/ 0 h 10"/>
                <a:gd name="T4" fmla="*/ 3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3" y="3"/>
                    <a:pt x="3" y="7"/>
                    <a:pt x="3" y="1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2" name="Freeform 401"/>
            <p:cNvSpPr/>
            <p:nvPr/>
          </p:nvSpPr>
          <p:spPr bwMode="auto">
            <a:xfrm>
              <a:off x="3546565" y="6097168"/>
              <a:ext cx="79375" cy="14007"/>
            </a:xfrm>
            <a:custGeom>
              <a:avLst/>
              <a:gdLst>
                <a:gd name="T0" fmla="*/ 0 w 7"/>
                <a:gd name="T1" fmla="*/ 0 h 1"/>
                <a:gd name="T2" fmla="*/ 7 w 7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1"/>
                    <a:pt x="5" y="1"/>
                    <a:pt x="7" y="1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3" name="Freeform 402"/>
            <p:cNvSpPr/>
            <p:nvPr/>
          </p:nvSpPr>
          <p:spPr bwMode="auto">
            <a:xfrm>
              <a:off x="3733328" y="6143859"/>
              <a:ext cx="70036" cy="144742"/>
            </a:xfrm>
            <a:custGeom>
              <a:avLst/>
              <a:gdLst>
                <a:gd name="T0" fmla="*/ 1 w 6"/>
                <a:gd name="T1" fmla="*/ 5 h 13"/>
                <a:gd name="T2" fmla="*/ 6 w 6"/>
                <a:gd name="T3" fmla="*/ 5 h 13"/>
                <a:gd name="T4" fmla="*/ 1 w 6"/>
                <a:gd name="T5" fmla="*/ 12 h 13"/>
                <a:gd name="T6" fmla="*/ 6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1" y="5"/>
                  </a:moveTo>
                  <a:cubicBezTo>
                    <a:pt x="0" y="2"/>
                    <a:pt x="5" y="0"/>
                    <a:pt x="6" y="5"/>
                  </a:cubicBezTo>
                  <a:cubicBezTo>
                    <a:pt x="6" y="7"/>
                    <a:pt x="2" y="9"/>
                    <a:pt x="1" y="12"/>
                  </a:cubicBezTo>
                  <a:cubicBezTo>
                    <a:pt x="3" y="13"/>
                    <a:pt x="4" y="12"/>
                    <a:pt x="6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4" name="Freeform 403"/>
            <p:cNvSpPr/>
            <p:nvPr/>
          </p:nvSpPr>
          <p:spPr bwMode="auto">
            <a:xfrm>
              <a:off x="3957444" y="6330623"/>
              <a:ext cx="121396" cy="224116"/>
            </a:xfrm>
            <a:custGeom>
              <a:avLst/>
              <a:gdLst>
                <a:gd name="T0" fmla="*/ 3 w 11"/>
                <a:gd name="T1" fmla="*/ 4 h 20"/>
                <a:gd name="T2" fmla="*/ 3 w 11"/>
                <a:gd name="T3" fmla="*/ 9 h 20"/>
                <a:gd name="T4" fmla="*/ 0 w 11"/>
                <a:gd name="T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0">
                  <a:moveTo>
                    <a:pt x="3" y="4"/>
                  </a:moveTo>
                  <a:cubicBezTo>
                    <a:pt x="6" y="0"/>
                    <a:pt x="10" y="6"/>
                    <a:pt x="3" y="9"/>
                  </a:cubicBezTo>
                  <a:cubicBezTo>
                    <a:pt x="11" y="11"/>
                    <a:pt x="5" y="20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5" name="Freeform 404"/>
            <p:cNvSpPr/>
            <p:nvPr/>
          </p:nvSpPr>
          <p:spPr bwMode="auto">
            <a:xfrm>
              <a:off x="4190899" y="6554739"/>
              <a:ext cx="98051" cy="56029"/>
            </a:xfrm>
            <a:custGeom>
              <a:avLst/>
              <a:gdLst>
                <a:gd name="T0" fmla="*/ 5 w 9"/>
                <a:gd name="T1" fmla="*/ 0 h 5"/>
                <a:gd name="T2" fmla="*/ 0 w 9"/>
                <a:gd name="T3" fmla="*/ 4 h 5"/>
                <a:gd name="T4" fmla="*/ 9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3" y="5"/>
                    <a:pt x="6" y="5"/>
                    <a:pt x="9" y="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6" name="Freeform 405"/>
            <p:cNvSpPr/>
            <p:nvPr/>
          </p:nvSpPr>
          <p:spPr bwMode="auto">
            <a:xfrm>
              <a:off x="4246928" y="6554739"/>
              <a:ext cx="9338" cy="98051"/>
            </a:xfrm>
            <a:custGeom>
              <a:avLst/>
              <a:gdLst>
                <a:gd name="T0" fmla="*/ 0 w 1"/>
                <a:gd name="T1" fmla="*/ 0 h 9"/>
                <a:gd name="T2" fmla="*/ 1 w 1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9">
                  <a:moveTo>
                    <a:pt x="0" y="0"/>
                  </a:moveTo>
                  <a:cubicBezTo>
                    <a:pt x="0" y="3"/>
                    <a:pt x="1" y="7"/>
                    <a:pt x="1" y="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7" name="Freeform 406"/>
            <p:cNvSpPr/>
            <p:nvPr/>
          </p:nvSpPr>
          <p:spPr bwMode="auto">
            <a:xfrm>
              <a:off x="3481197" y="5709634"/>
              <a:ext cx="564960" cy="210109"/>
            </a:xfrm>
            <a:custGeom>
              <a:avLst/>
              <a:gdLst>
                <a:gd name="T0" fmla="*/ 0 w 51"/>
                <a:gd name="T1" fmla="*/ 18 h 19"/>
                <a:gd name="T2" fmla="*/ 30 w 51"/>
                <a:gd name="T3" fmla="*/ 1 h 19"/>
                <a:gd name="T4" fmla="*/ 51 w 51"/>
                <a:gd name="T5" fmla="*/ 1 h 19"/>
                <a:gd name="T6" fmla="*/ 21 w 5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9">
                  <a:moveTo>
                    <a:pt x="0" y="18"/>
                  </a:moveTo>
                  <a:cubicBezTo>
                    <a:pt x="6" y="16"/>
                    <a:pt x="26" y="2"/>
                    <a:pt x="30" y="1"/>
                  </a:cubicBezTo>
                  <a:cubicBezTo>
                    <a:pt x="30" y="1"/>
                    <a:pt x="45" y="0"/>
                    <a:pt x="51" y="1"/>
                  </a:cubicBezTo>
                  <a:cubicBezTo>
                    <a:pt x="49" y="5"/>
                    <a:pt x="27" y="17"/>
                    <a:pt x="21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8" name="Freeform 407"/>
            <p:cNvSpPr/>
            <p:nvPr/>
          </p:nvSpPr>
          <p:spPr bwMode="auto">
            <a:xfrm>
              <a:off x="3733328" y="5887059"/>
              <a:ext cx="536945" cy="224116"/>
            </a:xfrm>
            <a:custGeom>
              <a:avLst/>
              <a:gdLst>
                <a:gd name="T0" fmla="*/ 0 w 48"/>
                <a:gd name="T1" fmla="*/ 18 h 20"/>
                <a:gd name="T2" fmla="*/ 29 w 48"/>
                <a:gd name="T3" fmla="*/ 1 h 20"/>
                <a:gd name="T4" fmla="*/ 48 w 48"/>
                <a:gd name="T5" fmla="*/ 1 h 20"/>
                <a:gd name="T6" fmla="*/ 16 w 4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0">
                  <a:moveTo>
                    <a:pt x="0" y="18"/>
                  </a:moveTo>
                  <a:cubicBezTo>
                    <a:pt x="6" y="15"/>
                    <a:pt x="24" y="3"/>
                    <a:pt x="29" y="1"/>
                  </a:cubicBezTo>
                  <a:cubicBezTo>
                    <a:pt x="29" y="1"/>
                    <a:pt x="42" y="0"/>
                    <a:pt x="48" y="1"/>
                  </a:cubicBezTo>
                  <a:cubicBezTo>
                    <a:pt x="46" y="4"/>
                    <a:pt x="22" y="18"/>
                    <a:pt x="16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29" name="Freeform 408"/>
            <p:cNvSpPr/>
            <p:nvPr/>
          </p:nvSpPr>
          <p:spPr bwMode="auto">
            <a:xfrm>
              <a:off x="4181561" y="6321285"/>
              <a:ext cx="485585" cy="177425"/>
            </a:xfrm>
            <a:custGeom>
              <a:avLst/>
              <a:gdLst>
                <a:gd name="T0" fmla="*/ 0 w 44"/>
                <a:gd name="T1" fmla="*/ 14 h 16"/>
                <a:gd name="T2" fmla="*/ 28 w 44"/>
                <a:gd name="T3" fmla="*/ 0 h 16"/>
                <a:gd name="T4" fmla="*/ 44 w 44"/>
                <a:gd name="T5" fmla="*/ 1 h 16"/>
                <a:gd name="T6" fmla="*/ 18 w 44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0" y="14"/>
                  </a:moveTo>
                  <a:cubicBezTo>
                    <a:pt x="6" y="11"/>
                    <a:pt x="23" y="2"/>
                    <a:pt x="28" y="0"/>
                  </a:cubicBezTo>
                  <a:cubicBezTo>
                    <a:pt x="28" y="0"/>
                    <a:pt x="37" y="0"/>
                    <a:pt x="44" y="1"/>
                  </a:cubicBezTo>
                  <a:cubicBezTo>
                    <a:pt x="42" y="4"/>
                    <a:pt x="24" y="14"/>
                    <a:pt x="18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0" name="Freeform 409"/>
            <p:cNvSpPr/>
            <p:nvPr/>
          </p:nvSpPr>
          <p:spPr bwMode="auto">
            <a:xfrm>
              <a:off x="3934099" y="6087830"/>
              <a:ext cx="546283" cy="242793"/>
            </a:xfrm>
            <a:custGeom>
              <a:avLst/>
              <a:gdLst>
                <a:gd name="T0" fmla="*/ 0 w 49"/>
                <a:gd name="T1" fmla="*/ 18 h 22"/>
                <a:gd name="T2" fmla="*/ 30 w 49"/>
                <a:gd name="T3" fmla="*/ 0 h 22"/>
                <a:gd name="T4" fmla="*/ 49 w 49"/>
                <a:gd name="T5" fmla="*/ 3 h 22"/>
                <a:gd name="T6" fmla="*/ 21 w 49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22">
                  <a:moveTo>
                    <a:pt x="0" y="18"/>
                  </a:moveTo>
                  <a:cubicBezTo>
                    <a:pt x="6" y="16"/>
                    <a:pt x="26" y="2"/>
                    <a:pt x="30" y="0"/>
                  </a:cubicBezTo>
                  <a:cubicBezTo>
                    <a:pt x="30" y="0"/>
                    <a:pt x="42" y="2"/>
                    <a:pt x="49" y="3"/>
                  </a:cubicBezTo>
                  <a:cubicBezTo>
                    <a:pt x="47" y="6"/>
                    <a:pt x="26" y="18"/>
                    <a:pt x="21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1" name="Freeform 410"/>
            <p:cNvSpPr/>
            <p:nvPr/>
          </p:nvSpPr>
          <p:spPr bwMode="auto">
            <a:xfrm>
              <a:off x="4368324" y="6330623"/>
              <a:ext cx="298822" cy="410880"/>
            </a:xfrm>
            <a:custGeom>
              <a:avLst/>
              <a:gdLst>
                <a:gd name="T0" fmla="*/ 27 w 27"/>
                <a:gd name="T1" fmla="*/ 0 h 37"/>
                <a:gd name="T2" fmla="*/ 27 w 27"/>
                <a:gd name="T3" fmla="*/ 21 h 37"/>
                <a:gd name="T4" fmla="*/ 0 w 27"/>
                <a:gd name="T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cubicBezTo>
                    <a:pt x="27" y="7"/>
                    <a:pt x="27" y="16"/>
                    <a:pt x="27" y="21"/>
                  </a:cubicBezTo>
                  <a:cubicBezTo>
                    <a:pt x="27" y="21"/>
                    <a:pt x="11" y="32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2" name="Freeform 411"/>
            <p:cNvSpPr/>
            <p:nvPr/>
          </p:nvSpPr>
          <p:spPr bwMode="auto">
            <a:xfrm>
              <a:off x="4046157" y="5723641"/>
              <a:ext cx="9338" cy="177425"/>
            </a:xfrm>
            <a:custGeom>
              <a:avLst/>
              <a:gdLst>
                <a:gd name="T0" fmla="*/ 0 w 1"/>
                <a:gd name="T1" fmla="*/ 0 h 16"/>
                <a:gd name="T2" fmla="*/ 1 w 1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0" y="12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3" name="Freeform 412"/>
            <p:cNvSpPr/>
            <p:nvPr/>
          </p:nvSpPr>
          <p:spPr bwMode="auto">
            <a:xfrm>
              <a:off x="4270273" y="5901066"/>
              <a:ext cx="0" cy="186764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4" name="Freeform 413"/>
            <p:cNvSpPr/>
            <p:nvPr/>
          </p:nvSpPr>
          <p:spPr bwMode="auto">
            <a:xfrm>
              <a:off x="4480382" y="6120514"/>
              <a:ext cx="0" cy="191433"/>
            </a:xfrm>
            <a:custGeom>
              <a:avLst/>
              <a:gdLst>
                <a:gd name="T0" fmla="*/ 0 h 17"/>
                <a:gd name="T1" fmla="*/ 17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7">
                  <a:moveTo>
                    <a:pt x="0" y="0"/>
                  </a:moveTo>
                  <a:cubicBezTo>
                    <a:pt x="0" y="5"/>
                    <a:pt x="0" y="14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5" name="Freeform 414"/>
            <p:cNvSpPr/>
            <p:nvPr/>
          </p:nvSpPr>
          <p:spPr bwMode="auto">
            <a:xfrm>
              <a:off x="3957444" y="5732979"/>
              <a:ext cx="88713" cy="224116"/>
            </a:xfrm>
            <a:custGeom>
              <a:avLst/>
              <a:gdLst>
                <a:gd name="T0" fmla="*/ 8 w 8"/>
                <a:gd name="T1" fmla="*/ 0 h 20"/>
                <a:gd name="T2" fmla="*/ 0 w 8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6" y="6"/>
                    <a:pt x="2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6" name="Freeform 415"/>
            <p:cNvSpPr/>
            <p:nvPr/>
          </p:nvSpPr>
          <p:spPr bwMode="auto">
            <a:xfrm>
              <a:off x="3868732" y="5798346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7" y="3"/>
                    <a:pt x="1" y="16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7" name="Freeform 416"/>
            <p:cNvSpPr/>
            <p:nvPr/>
          </p:nvSpPr>
          <p:spPr bwMode="auto">
            <a:xfrm>
              <a:off x="3789357" y="5845037"/>
              <a:ext cx="7937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8" name="Freeform 417"/>
            <p:cNvSpPr/>
            <p:nvPr/>
          </p:nvSpPr>
          <p:spPr bwMode="auto">
            <a:xfrm>
              <a:off x="3723990" y="5887059"/>
              <a:ext cx="56029" cy="200771"/>
            </a:xfrm>
            <a:custGeom>
              <a:avLst/>
              <a:gdLst>
                <a:gd name="T0" fmla="*/ 5 w 5"/>
                <a:gd name="T1" fmla="*/ 0 h 18"/>
                <a:gd name="T2" fmla="*/ 0 w 5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3" y="5"/>
                    <a:pt x="2" y="13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39" name="Freeform 418"/>
            <p:cNvSpPr/>
            <p:nvPr/>
          </p:nvSpPr>
          <p:spPr bwMode="auto">
            <a:xfrm>
              <a:off x="4167553" y="5933750"/>
              <a:ext cx="88713" cy="210109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6" y="6"/>
                    <a:pt x="3" y="14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0" name="Freeform 419"/>
            <p:cNvSpPr/>
            <p:nvPr/>
          </p:nvSpPr>
          <p:spPr bwMode="auto">
            <a:xfrm>
              <a:off x="4092848" y="5975772"/>
              <a:ext cx="74705" cy="224116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3"/>
                    <a:pt x="1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1" name="Freeform 420"/>
            <p:cNvSpPr/>
            <p:nvPr/>
          </p:nvSpPr>
          <p:spPr bwMode="auto">
            <a:xfrm>
              <a:off x="4004135" y="6022463"/>
              <a:ext cx="74705" cy="219447"/>
            </a:xfrm>
            <a:custGeom>
              <a:avLst/>
              <a:gdLst>
                <a:gd name="T0" fmla="*/ 7 w 7"/>
                <a:gd name="T1" fmla="*/ 0 h 20"/>
                <a:gd name="T2" fmla="*/ 0 w 7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7" y="5"/>
                    <a:pt x="2" y="18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2" name="Freeform 421"/>
            <p:cNvSpPr/>
            <p:nvPr/>
          </p:nvSpPr>
          <p:spPr bwMode="auto">
            <a:xfrm>
              <a:off x="3934099" y="6087830"/>
              <a:ext cx="56029" cy="186764"/>
            </a:xfrm>
            <a:custGeom>
              <a:avLst/>
              <a:gdLst>
                <a:gd name="T0" fmla="*/ 5 w 5"/>
                <a:gd name="T1" fmla="*/ 0 h 17"/>
                <a:gd name="T2" fmla="*/ 0 w 5"/>
                <a:gd name="T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7">
                  <a:moveTo>
                    <a:pt x="5" y="0"/>
                  </a:moveTo>
                  <a:cubicBezTo>
                    <a:pt x="3" y="5"/>
                    <a:pt x="2" y="1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3" name="Freeform 422"/>
            <p:cNvSpPr/>
            <p:nvPr/>
          </p:nvSpPr>
          <p:spPr bwMode="auto">
            <a:xfrm>
              <a:off x="4401008" y="6134521"/>
              <a:ext cx="65367" cy="219447"/>
            </a:xfrm>
            <a:custGeom>
              <a:avLst/>
              <a:gdLst>
                <a:gd name="T0" fmla="*/ 6 w 6"/>
                <a:gd name="T1" fmla="*/ 0 h 20"/>
                <a:gd name="T2" fmla="*/ 0 w 6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4" y="6"/>
                    <a:pt x="3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4" name="Freeform 423"/>
            <p:cNvSpPr/>
            <p:nvPr/>
          </p:nvSpPr>
          <p:spPr bwMode="auto">
            <a:xfrm>
              <a:off x="4326302" y="6185881"/>
              <a:ext cx="74705" cy="200771"/>
            </a:xfrm>
            <a:custGeom>
              <a:avLst/>
              <a:gdLst>
                <a:gd name="T0" fmla="*/ 7 w 7"/>
                <a:gd name="T1" fmla="*/ 0 h 18"/>
                <a:gd name="T2" fmla="*/ 0 w 7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8">
                  <a:moveTo>
                    <a:pt x="7" y="0"/>
                  </a:moveTo>
                  <a:cubicBezTo>
                    <a:pt x="6" y="3"/>
                    <a:pt x="2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5" name="Freeform 424"/>
            <p:cNvSpPr/>
            <p:nvPr/>
          </p:nvSpPr>
          <p:spPr bwMode="auto">
            <a:xfrm>
              <a:off x="4256266" y="6232572"/>
              <a:ext cx="70036" cy="200771"/>
            </a:xfrm>
            <a:custGeom>
              <a:avLst/>
              <a:gdLst>
                <a:gd name="T0" fmla="*/ 6 w 6"/>
                <a:gd name="T1" fmla="*/ 0 h 18"/>
                <a:gd name="T2" fmla="*/ 0 w 6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5" y="4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6" name="Freeform 425"/>
            <p:cNvSpPr/>
            <p:nvPr/>
          </p:nvSpPr>
          <p:spPr bwMode="auto">
            <a:xfrm>
              <a:off x="4190899" y="6288601"/>
              <a:ext cx="42022" cy="177425"/>
            </a:xfrm>
            <a:custGeom>
              <a:avLst/>
              <a:gdLst>
                <a:gd name="T0" fmla="*/ 4 w 4"/>
                <a:gd name="T1" fmla="*/ 0 h 16"/>
                <a:gd name="T2" fmla="*/ 0 w 4"/>
                <a:gd name="T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3" y="5"/>
                    <a:pt x="2" y="12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7" name="Freeform 426"/>
            <p:cNvSpPr/>
            <p:nvPr/>
          </p:nvSpPr>
          <p:spPr bwMode="auto">
            <a:xfrm>
              <a:off x="4601779" y="6353968"/>
              <a:ext cx="56029" cy="256800"/>
            </a:xfrm>
            <a:custGeom>
              <a:avLst/>
              <a:gdLst>
                <a:gd name="T0" fmla="*/ 5 w 5"/>
                <a:gd name="T1" fmla="*/ 0 h 23"/>
                <a:gd name="T2" fmla="*/ 0 w 5"/>
                <a:gd name="T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3">
                  <a:moveTo>
                    <a:pt x="5" y="0"/>
                  </a:moveTo>
                  <a:cubicBezTo>
                    <a:pt x="3" y="5"/>
                    <a:pt x="1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8" name="Freeform 427"/>
            <p:cNvSpPr/>
            <p:nvPr/>
          </p:nvSpPr>
          <p:spPr bwMode="auto">
            <a:xfrm>
              <a:off x="4513066" y="6400659"/>
              <a:ext cx="79375" cy="261469"/>
            </a:xfrm>
            <a:custGeom>
              <a:avLst/>
              <a:gdLst>
                <a:gd name="T0" fmla="*/ 7 w 7"/>
                <a:gd name="T1" fmla="*/ 0 h 24"/>
                <a:gd name="T2" fmla="*/ 0 w 7"/>
                <a:gd name="T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6" y="3"/>
                    <a:pt x="2" y="21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49" name="Freeform 428"/>
            <p:cNvSpPr/>
            <p:nvPr/>
          </p:nvSpPr>
          <p:spPr bwMode="auto">
            <a:xfrm>
              <a:off x="4447699" y="6433343"/>
              <a:ext cx="74705" cy="275476"/>
            </a:xfrm>
            <a:custGeom>
              <a:avLst/>
              <a:gdLst>
                <a:gd name="T0" fmla="*/ 7 w 7"/>
                <a:gd name="T1" fmla="*/ 0 h 25"/>
                <a:gd name="T2" fmla="*/ 0 w 7"/>
                <a:gd name="T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7" y="4"/>
                    <a:pt x="1" y="2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0" name="Freeform 429"/>
            <p:cNvSpPr/>
            <p:nvPr/>
          </p:nvSpPr>
          <p:spPr bwMode="auto">
            <a:xfrm>
              <a:off x="4377662" y="6475365"/>
              <a:ext cx="79375" cy="242793"/>
            </a:xfrm>
            <a:custGeom>
              <a:avLst/>
              <a:gdLst>
                <a:gd name="T0" fmla="*/ 7 w 7"/>
                <a:gd name="T1" fmla="*/ 0 h 22"/>
                <a:gd name="T2" fmla="*/ 0 w 7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6" y="4"/>
                    <a:pt x="1" y="18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6" name="组合 1495"/>
          <p:cNvGrpSpPr/>
          <p:nvPr/>
        </p:nvGrpSpPr>
        <p:grpSpPr>
          <a:xfrm>
            <a:off x="822449" y="3751099"/>
            <a:ext cx="499593" cy="373527"/>
            <a:chOff x="1361431" y="5069968"/>
            <a:chExt cx="499593" cy="373527"/>
          </a:xfrm>
        </p:grpSpPr>
        <p:sp>
          <p:nvSpPr>
            <p:cNvPr id="1451" name="Freeform 430"/>
            <p:cNvSpPr/>
            <p:nvPr/>
          </p:nvSpPr>
          <p:spPr bwMode="auto">
            <a:xfrm>
              <a:off x="1380107" y="5102652"/>
              <a:ext cx="233454" cy="219447"/>
            </a:xfrm>
            <a:custGeom>
              <a:avLst/>
              <a:gdLst>
                <a:gd name="T0" fmla="*/ 0 w 21"/>
                <a:gd name="T1" fmla="*/ 10 h 20"/>
                <a:gd name="T2" fmla="*/ 13 w 21"/>
                <a:gd name="T3" fmla="*/ 20 h 20"/>
                <a:gd name="T4" fmla="*/ 21 w 21"/>
                <a:gd name="T5" fmla="*/ 9 h 20"/>
                <a:gd name="T6" fmla="*/ 8 w 2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4" y="14"/>
                    <a:pt x="10" y="18"/>
                    <a:pt x="13" y="20"/>
                  </a:cubicBezTo>
                  <a:cubicBezTo>
                    <a:pt x="17" y="18"/>
                    <a:pt x="20" y="14"/>
                    <a:pt x="21" y="9"/>
                  </a:cubicBezTo>
                  <a:cubicBezTo>
                    <a:pt x="17" y="6"/>
                    <a:pt x="13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2" name="Freeform 431"/>
            <p:cNvSpPr/>
            <p:nvPr/>
          </p:nvSpPr>
          <p:spPr bwMode="auto">
            <a:xfrm>
              <a:off x="1361431" y="5069968"/>
              <a:ext cx="163418" cy="154080"/>
            </a:xfrm>
            <a:custGeom>
              <a:avLst/>
              <a:gdLst>
                <a:gd name="T0" fmla="*/ 8 w 15"/>
                <a:gd name="T1" fmla="*/ 3 h 14"/>
                <a:gd name="T2" fmla="*/ 2 w 15"/>
                <a:gd name="T3" fmla="*/ 14 h 14"/>
                <a:gd name="T4" fmla="*/ 8 w 15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8" y="3"/>
                  </a:moveTo>
                  <a:cubicBezTo>
                    <a:pt x="15" y="0"/>
                    <a:pt x="4" y="14"/>
                    <a:pt x="2" y="14"/>
                  </a:cubicBezTo>
                  <a:cubicBezTo>
                    <a:pt x="0" y="13"/>
                    <a:pt x="2" y="6"/>
                    <a:pt x="8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3" name="Freeform 432"/>
            <p:cNvSpPr/>
            <p:nvPr/>
          </p:nvSpPr>
          <p:spPr bwMode="auto">
            <a:xfrm>
              <a:off x="1482827" y="5144674"/>
              <a:ext cx="186764" cy="247462"/>
            </a:xfrm>
            <a:custGeom>
              <a:avLst/>
              <a:gdLst>
                <a:gd name="T0" fmla="*/ 3 w 17"/>
                <a:gd name="T1" fmla="*/ 15 h 22"/>
                <a:gd name="T2" fmla="*/ 4 w 17"/>
                <a:gd name="T3" fmla="*/ 21 h 22"/>
                <a:gd name="T4" fmla="*/ 17 w 17"/>
                <a:gd name="T5" fmla="*/ 4 h 22"/>
                <a:gd name="T6" fmla="*/ 12 w 17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3" y="15"/>
                  </a:moveTo>
                  <a:cubicBezTo>
                    <a:pt x="1" y="17"/>
                    <a:pt x="0" y="22"/>
                    <a:pt x="4" y="21"/>
                  </a:cubicBezTo>
                  <a:cubicBezTo>
                    <a:pt x="9" y="19"/>
                    <a:pt x="17" y="8"/>
                    <a:pt x="17" y="4"/>
                  </a:cubicBezTo>
                  <a:cubicBezTo>
                    <a:pt x="17" y="0"/>
                    <a:pt x="13" y="2"/>
                    <a:pt x="12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4" name="Freeform 433"/>
            <p:cNvSpPr/>
            <p:nvPr/>
          </p:nvSpPr>
          <p:spPr bwMode="auto">
            <a:xfrm>
              <a:off x="1613562" y="5280077"/>
              <a:ext cx="247462" cy="163418"/>
            </a:xfrm>
            <a:custGeom>
              <a:avLst/>
              <a:gdLst>
                <a:gd name="T0" fmla="*/ 0 w 22"/>
                <a:gd name="T1" fmla="*/ 2 h 15"/>
                <a:gd name="T2" fmla="*/ 16 w 22"/>
                <a:gd name="T3" fmla="*/ 13 h 15"/>
                <a:gd name="T4" fmla="*/ 22 w 22"/>
                <a:gd name="T5" fmla="*/ 15 h 15"/>
                <a:gd name="T6" fmla="*/ 18 w 22"/>
                <a:gd name="T7" fmla="*/ 10 h 15"/>
                <a:gd name="T8" fmla="*/ 2 w 2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0" y="2"/>
                  </a:moveTo>
                  <a:cubicBezTo>
                    <a:pt x="4" y="5"/>
                    <a:pt x="16" y="13"/>
                    <a:pt x="16" y="13"/>
                  </a:cubicBezTo>
                  <a:cubicBezTo>
                    <a:pt x="16" y="13"/>
                    <a:pt x="21" y="14"/>
                    <a:pt x="22" y="15"/>
                  </a:cubicBezTo>
                  <a:cubicBezTo>
                    <a:pt x="21" y="13"/>
                    <a:pt x="18" y="10"/>
                    <a:pt x="18" y="10"/>
                  </a:cubicBezTo>
                  <a:cubicBezTo>
                    <a:pt x="18" y="10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7" name="组合 1496"/>
          <p:cNvGrpSpPr/>
          <p:nvPr/>
        </p:nvGrpSpPr>
        <p:grpSpPr>
          <a:xfrm>
            <a:off x="1817406" y="2661842"/>
            <a:ext cx="345513" cy="630327"/>
            <a:chOff x="1580878" y="4570376"/>
            <a:chExt cx="345513" cy="630327"/>
          </a:xfrm>
        </p:grpSpPr>
        <p:sp>
          <p:nvSpPr>
            <p:cNvPr id="1455" name="Freeform 434"/>
            <p:cNvSpPr/>
            <p:nvPr/>
          </p:nvSpPr>
          <p:spPr bwMode="auto">
            <a:xfrm>
              <a:off x="1627569" y="4612398"/>
              <a:ext cx="210109" cy="247462"/>
            </a:xfrm>
            <a:custGeom>
              <a:avLst/>
              <a:gdLst>
                <a:gd name="T0" fmla="*/ 0 w 19"/>
                <a:gd name="T1" fmla="*/ 2 h 22"/>
                <a:gd name="T2" fmla="*/ 4 w 19"/>
                <a:gd name="T3" fmla="*/ 20 h 22"/>
                <a:gd name="T4" fmla="*/ 19 w 19"/>
                <a:gd name="T5" fmla="*/ 18 h 22"/>
                <a:gd name="T6" fmla="*/ 16 w 19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2">
                  <a:moveTo>
                    <a:pt x="0" y="2"/>
                  </a:moveTo>
                  <a:cubicBezTo>
                    <a:pt x="1" y="8"/>
                    <a:pt x="2" y="17"/>
                    <a:pt x="4" y="20"/>
                  </a:cubicBezTo>
                  <a:cubicBezTo>
                    <a:pt x="9" y="22"/>
                    <a:pt x="15" y="21"/>
                    <a:pt x="19" y="18"/>
                  </a:cubicBezTo>
                  <a:cubicBezTo>
                    <a:pt x="18" y="12"/>
                    <a:pt x="17" y="6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6" name="Freeform 435"/>
            <p:cNvSpPr/>
            <p:nvPr/>
          </p:nvSpPr>
          <p:spPr bwMode="auto">
            <a:xfrm>
              <a:off x="1613562" y="4570376"/>
              <a:ext cx="256800" cy="88713"/>
            </a:xfrm>
            <a:custGeom>
              <a:avLst/>
              <a:gdLst>
                <a:gd name="T0" fmla="*/ 15 w 23"/>
                <a:gd name="T1" fmla="*/ 3 h 8"/>
                <a:gd name="T2" fmla="*/ 2 w 23"/>
                <a:gd name="T3" fmla="*/ 6 h 8"/>
                <a:gd name="T4" fmla="*/ 15 w 23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8">
                  <a:moveTo>
                    <a:pt x="15" y="3"/>
                  </a:moveTo>
                  <a:cubicBezTo>
                    <a:pt x="23" y="5"/>
                    <a:pt x="3" y="8"/>
                    <a:pt x="2" y="6"/>
                  </a:cubicBezTo>
                  <a:cubicBezTo>
                    <a:pt x="0" y="5"/>
                    <a:pt x="8" y="0"/>
                    <a:pt x="15" y="3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7" name="Freeform 436"/>
            <p:cNvSpPr/>
            <p:nvPr/>
          </p:nvSpPr>
          <p:spPr bwMode="auto">
            <a:xfrm>
              <a:off x="1580878" y="4789823"/>
              <a:ext cx="345513" cy="121396"/>
            </a:xfrm>
            <a:custGeom>
              <a:avLst/>
              <a:gdLst>
                <a:gd name="T0" fmla="*/ 7 w 31"/>
                <a:gd name="T1" fmla="*/ 3 h 11"/>
                <a:gd name="T2" fmla="*/ 4 w 31"/>
                <a:gd name="T3" fmla="*/ 8 h 11"/>
                <a:gd name="T4" fmla="*/ 28 w 31"/>
                <a:gd name="T5" fmla="*/ 5 h 11"/>
                <a:gd name="T6" fmla="*/ 24 w 3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1">
                  <a:moveTo>
                    <a:pt x="7" y="3"/>
                  </a:moveTo>
                  <a:cubicBezTo>
                    <a:pt x="4" y="3"/>
                    <a:pt x="0" y="6"/>
                    <a:pt x="4" y="8"/>
                  </a:cubicBezTo>
                  <a:cubicBezTo>
                    <a:pt x="9" y="11"/>
                    <a:pt x="25" y="8"/>
                    <a:pt x="28" y="5"/>
                  </a:cubicBezTo>
                  <a:cubicBezTo>
                    <a:pt x="31" y="2"/>
                    <a:pt x="26" y="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58" name="Freeform 437"/>
            <p:cNvSpPr/>
            <p:nvPr/>
          </p:nvSpPr>
          <p:spPr bwMode="auto">
            <a:xfrm>
              <a:off x="1748965" y="4892543"/>
              <a:ext cx="112058" cy="308160"/>
            </a:xfrm>
            <a:custGeom>
              <a:avLst/>
              <a:gdLst>
                <a:gd name="T0" fmla="*/ 0 w 10"/>
                <a:gd name="T1" fmla="*/ 0 h 28"/>
                <a:gd name="T2" fmla="*/ 5 w 10"/>
                <a:gd name="T3" fmla="*/ 22 h 28"/>
                <a:gd name="T4" fmla="*/ 9 w 10"/>
                <a:gd name="T5" fmla="*/ 28 h 28"/>
                <a:gd name="T6" fmla="*/ 9 w 10"/>
                <a:gd name="T7" fmla="*/ 20 h 28"/>
                <a:gd name="T8" fmla="*/ 3 w 10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2" y="6"/>
                    <a:pt x="5" y="22"/>
                    <a:pt x="5" y="22"/>
                  </a:cubicBezTo>
                  <a:cubicBezTo>
                    <a:pt x="5" y="22"/>
                    <a:pt x="8" y="26"/>
                    <a:pt x="9" y="28"/>
                  </a:cubicBezTo>
                  <a:cubicBezTo>
                    <a:pt x="10" y="25"/>
                    <a:pt x="9" y="20"/>
                    <a:pt x="9" y="20"/>
                  </a:cubicBezTo>
                  <a:cubicBezTo>
                    <a:pt x="9" y="20"/>
                    <a:pt x="4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501" name="组合 1500"/>
          <p:cNvGrpSpPr/>
          <p:nvPr/>
        </p:nvGrpSpPr>
        <p:grpSpPr>
          <a:xfrm>
            <a:off x="1705584" y="4177800"/>
            <a:ext cx="298822" cy="635628"/>
            <a:chOff x="3849774" y="4209465"/>
            <a:chExt cx="298822" cy="635628"/>
          </a:xfrm>
        </p:grpSpPr>
        <p:sp>
          <p:nvSpPr>
            <p:cNvPr id="1459" name="Freeform 438"/>
            <p:cNvSpPr/>
            <p:nvPr/>
          </p:nvSpPr>
          <p:spPr bwMode="auto">
            <a:xfrm>
              <a:off x="3849774" y="4209465"/>
              <a:ext cx="298822" cy="429556"/>
            </a:xfrm>
            <a:custGeom>
              <a:avLst/>
              <a:gdLst>
                <a:gd name="T0" fmla="*/ 4 w 27"/>
                <a:gd name="T1" fmla="*/ 6 h 39"/>
                <a:gd name="T2" fmla="*/ 20 w 27"/>
                <a:gd name="T3" fmla="*/ 5 h 39"/>
                <a:gd name="T4" fmla="*/ 17 w 27"/>
                <a:gd name="T5" fmla="*/ 23 h 39"/>
                <a:gd name="T6" fmla="*/ 13 w 27"/>
                <a:gd name="T7" fmla="*/ 37 h 39"/>
                <a:gd name="T8" fmla="*/ 11 w 27"/>
                <a:gd name="T9" fmla="*/ 22 h 39"/>
                <a:gd name="T10" fmla="*/ 17 w 27"/>
                <a:gd name="T11" fmla="*/ 13 h 39"/>
                <a:gd name="T12" fmla="*/ 10 w 27"/>
                <a:gd name="T13" fmla="*/ 11 h 39"/>
                <a:gd name="T14" fmla="*/ 4 w 27"/>
                <a:gd name="T1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9">
                  <a:moveTo>
                    <a:pt x="4" y="6"/>
                  </a:moveTo>
                  <a:cubicBezTo>
                    <a:pt x="8" y="0"/>
                    <a:pt x="16" y="1"/>
                    <a:pt x="20" y="5"/>
                  </a:cubicBezTo>
                  <a:cubicBezTo>
                    <a:pt x="27" y="11"/>
                    <a:pt x="22" y="18"/>
                    <a:pt x="17" y="23"/>
                  </a:cubicBezTo>
                  <a:cubicBezTo>
                    <a:pt x="11" y="29"/>
                    <a:pt x="18" y="35"/>
                    <a:pt x="13" y="37"/>
                  </a:cubicBezTo>
                  <a:cubicBezTo>
                    <a:pt x="7" y="39"/>
                    <a:pt x="7" y="27"/>
                    <a:pt x="11" y="22"/>
                  </a:cubicBezTo>
                  <a:cubicBezTo>
                    <a:pt x="13" y="20"/>
                    <a:pt x="17" y="17"/>
                    <a:pt x="17" y="13"/>
                  </a:cubicBezTo>
                  <a:cubicBezTo>
                    <a:pt x="16" y="9"/>
                    <a:pt x="12" y="8"/>
                    <a:pt x="10" y="11"/>
                  </a:cubicBezTo>
                  <a:cubicBezTo>
                    <a:pt x="7" y="14"/>
                    <a:pt x="0" y="12"/>
                    <a:pt x="4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0" name="Freeform 439"/>
            <p:cNvSpPr/>
            <p:nvPr/>
          </p:nvSpPr>
          <p:spPr bwMode="auto">
            <a:xfrm>
              <a:off x="3915555" y="4700351"/>
              <a:ext cx="154080" cy="144742"/>
            </a:xfrm>
            <a:custGeom>
              <a:avLst/>
              <a:gdLst>
                <a:gd name="T0" fmla="*/ 10 w 14"/>
                <a:gd name="T1" fmla="*/ 5 h 13"/>
                <a:gd name="T2" fmla="*/ 3 w 14"/>
                <a:gd name="T3" fmla="*/ 10 h 13"/>
                <a:gd name="T4" fmla="*/ 10 w 14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0" y="5"/>
                  </a:moveTo>
                  <a:cubicBezTo>
                    <a:pt x="14" y="10"/>
                    <a:pt x="7" y="13"/>
                    <a:pt x="3" y="10"/>
                  </a:cubicBezTo>
                  <a:cubicBezTo>
                    <a:pt x="0" y="6"/>
                    <a:pt x="6" y="0"/>
                    <a:pt x="1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1" name="组合 1490"/>
          <p:cNvGrpSpPr/>
          <p:nvPr/>
        </p:nvGrpSpPr>
        <p:grpSpPr>
          <a:xfrm>
            <a:off x="3214651" y="689219"/>
            <a:ext cx="345513" cy="387534"/>
            <a:chOff x="4489721" y="5644267"/>
            <a:chExt cx="345513" cy="387534"/>
          </a:xfrm>
        </p:grpSpPr>
        <p:sp>
          <p:nvSpPr>
            <p:cNvPr id="1461" name="Freeform 440"/>
            <p:cNvSpPr/>
            <p:nvPr/>
          </p:nvSpPr>
          <p:spPr bwMode="auto">
            <a:xfrm>
              <a:off x="4489721" y="5644267"/>
              <a:ext cx="345513" cy="387534"/>
            </a:xfrm>
            <a:custGeom>
              <a:avLst/>
              <a:gdLst>
                <a:gd name="T0" fmla="*/ 7 w 31"/>
                <a:gd name="T1" fmla="*/ 0 h 35"/>
                <a:gd name="T2" fmla="*/ 8 w 31"/>
                <a:gd name="T3" fmla="*/ 11 h 35"/>
                <a:gd name="T4" fmla="*/ 0 w 31"/>
                <a:gd name="T5" fmla="*/ 12 h 35"/>
                <a:gd name="T6" fmla="*/ 0 w 31"/>
                <a:gd name="T7" fmla="*/ 16 h 35"/>
                <a:gd name="T8" fmla="*/ 9 w 31"/>
                <a:gd name="T9" fmla="*/ 16 h 35"/>
                <a:gd name="T10" fmla="*/ 9 w 31"/>
                <a:gd name="T11" fmla="*/ 22 h 35"/>
                <a:gd name="T12" fmla="*/ 2 w 31"/>
                <a:gd name="T13" fmla="*/ 22 h 35"/>
                <a:gd name="T14" fmla="*/ 2 w 31"/>
                <a:gd name="T15" fmla="*/ 27 h 35"/>
                <a:gd name="T16" fmla="*/ 9 w 31"/>
                <a:gd name="T17" fmla="*/ 27 h 35"/>
                <a:gd name="T18" fmla="*/ 9 w 31"/>
                <a:gd name="T19" fmla="*/ 35 h 35"/>
                <a:gd name="T20" fmla="*/ 14 w 31"/>
                <a:gd name="T21" fmla="*/ 35 h 35"/>
                <a:gd name="T22" fmla="*/ 13 w 31"/>
                <a:gd name="T23" fmla="*/ 28 h 35"/>
                <a:gd name="T24" fmla="*/ 18 w 31"/>
                <a:gd name="T25" fmla="*/ 28 h 35"/>
                <a:gd name="T26" fmla="*/ 19 w 31"/>
                <a:gd name="T27" fmla="*/ 34 h 35"/>
                <a:gd name="T28" fmla="*/ 24 w 31"/>
                <a:gd name="T29" fmla="*/ 35 h 35"/>
                <a:gd name="T30" fmla="*/ 23 w 31"/>
                <a:gd name="T31" fmla="*/ 28 h 35"/>
                <a:gd name="T32" fmla="*/ 31 w 31"/>
                <a:gd name="T33" fmla="*/ 28 h 35"/>
                <a:gd name="T34" fmla="*/ 31 w 31"/>
                <a:gd name="T35" fmla="*/ 23 h 35"/>
                <a:gd name="T36" fmla="*/ 23 w 31"/>
                <a:gd name="T37" fmla="*/ 23 h 35"/>
                <a:gd name="T38" fmla="*/ 23 w 31"/>
                <a:gd name="T39" fmla="*/ 17 h 35"/>
                <a:gd name="T40" fmla="*/ 30 w 31"/>
                <a:gd name="T41" fmla="*/ 17 h 35"/>
                <a:gd name="T42" fmla="*/ 30 w 31"/>
                <a:gd name="T43" fmla="*/ 12 h 35"/>
                <a:gd name="T44" fmla="*/ 22 w 31"/>
                <a:gd name="T45" fmla="*/ 12 h 35"/>
                <a:gd name="T46" fmla="*/ 21 w 31"/>
                <a:gd name="T47" fmla="*/ 2 h 35"/>
                <a:gd name="T48" fmla="*/ 17 w 31"/>
                <a:gd name="T49" fmla="*/ 2 h 35"/>
                <a:gd name="T50" fmla="*/ 17 w 31"/>
                <a:gd name="T51" fmla="*/ 9 h 35"/>
                <a:gd name="T52" fmla="*/ 12 w 31"/>
                <a:gd name="T53" fmla="*/ 9 h 35"/>
                <a:gd name="T54" fmla="*/ 12 w 31"/>
                <a:gd name="T55" fmla="*/ 2 h 35"/>
                <a:gd name="T56" fmla="*/ 7 w 31"/>
                <a:gd name="T5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35">
                  <a:moveTo>
                    <a:pt x="7" y="0"/>
                  </a:moveTo>
                  <a:cubicBezTo>
                    <a:pt x="7" y="0"/>
                    <a:pt x="8" y="8"/>
                    <a:pt x="8" y="11"/>
                  </a:cubicBezTo>
                  <a:cubicBezTo>
                    <a:pt x="5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6" y="16"/>
                    <a:pt x="9" y="16"/>
                  </a:cubicBezTo>
                  <a:cubicBezTo>
                    <a:pt x="9" y="18"/>
                    <a:pt x="9" y="20"/>
                    <a:pt x="9" y="22"/>
                  </a:cubicBezTo>
                  <a:cubicBezTo>
                    <a:pt x="6" y="22"/>
                    <a:pt x="2" y="22"/>
                    <a:pt x="2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7" y="27"/>
                    <a:pt x="9" y="27"/>
                  </a:cubicBezTo>
                  <a:cubicBezTo>
                    <a:pt x="8" y="29"/>
                    <a:pt x="9" y="35"/>
                    <a:pt x="9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3" y="30"/>
                    <a:pt x="13" y="28"/>
                  </a:cubicBezTo>
                  <a:cubicBezTo>
                    <a:pt x="15" y="28"/>
                    <a:pt x="17" y="28"/>
                    <a:pt x="18" y="28"/>
                  </a:cubicBezTo>
                  <a:cubicBezTo>
                    <a:pt x="18" y="31"/>
                    <a:pt x="19" y="34"/>
                    <a:pt x="19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3" y="30"/>
                    <a:pt x="23" y="28"/>
                  </a:cubicBezTo>
                  <a:cubicBezTo>
                    <a:pt x="26" y="28"/>
                    <a:pt x="31" y="28"/>
                    <a:pt x="31" y="2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26" y="23"/>
                    <a:pt x="23" y="23"/>
                  </a:cubicBezTo>
                  <a:cubicBezTo>
                    <a:pt x="23" y="21"/>
                    <a:pt x="23" y="19"/>
                    <a:pt x="23" y="17"/>
                  </a:cubicBezTo>
                  <a:cubicBezTo>
                    <a:pt x="24" y="17"/>
                    <a:pt x="28" y="17"/>
                    <a:pt x="30" y="17"/>
                  </a:cubicBezTo>
                  <a:cubicBezTo>
                    <a:pt x="30" y="15"/>
                    <a:pt x="30" y="14"/>
                    <a:pt x="30" y="12"/>
                  </a:cubicBezTo>
                  <a:cubicBezTo>
                    <a:pt x="27" y="12"/>
                    <a:pt x="24" y="12"/>
                    <a:pt x="22" y="12"/>
                  </a:cubicBezTo>
                  <a:cubicBezTo>
                    <a:pt x="21" y="8"/>
                    <a:pt x="21" y="2"/>
                    <a:pt x="2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6"/>
                    <a:pt x="17" y="9"/>
                  </a:cubicBezTo>
                  <a:cubicBezTo>
                    <a:pt x="16" y="9"/>
                    <a:pt x="13" y="9"/>
                    <a:pt x="12" y="9"/>
                  </a:cubicBezTo>
                  <a:cubicBezTo>
                    <a:pt x="12" y="6"/>
                    <a:pt x="12" y="2"/>
                    <a:pt x="12" y="2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462" name="Freeform 441"/>
            <p:cNvSpPr/>
            <p:nvPr/>
          </p:nvSpPr>
          <p:spPr bwMode="auto">
            <a:xfrm>
              <a:off x="4634462" y="5812354"/>
              <a:ext cx="56029" cy="74705"/>
            </a:xfrm>
            <a:custGeom>
              <a:avLst/>
              <a:gdLst>
                <a:gd name="T0" fmla="*/ 1 w 5"/>
                <a:gd name="T1" fmla="*/ 7 h 7"/>
                <a:gd name="T2" fmla="*/ 5 w 5"/>
                <a:gd name="T3" fmla="*/ 7 h 7"/>
                <a:gd name="T4" fmla="*/ 5 w 5"/>
                <a:gd name="T5" fmla="*/ 0 h 7"/>
                <a:gd name="T6" fmla="*/ 1 w 5"/>
                <a:gd name="T7" fmla="*/ 1 h 7"/>
                <a:gd name="T8" fmla="*/ 1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6"/>
                    <a:pt x="1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88" name="组合 1487"/>
          <p:cNvGrpSpPr/>
          <p:nvPr/>
        </p:nvGrpSpPr>
        <p:grpSpPr>
          <a:xfrm>
            <a:off x="169961" y="3869295"/>
            <a:ext cx="522938" cy="709702"/>
            <a:chOff x="-352125" y="4336921"/>
            <a:chExt cx="522938" cy="709702"/>
          </a:xfrm>
        </p:grpSpPr>
        <p:sp>
          <p:nvSpPr>
            <p:cNvPr id="246" name="Freeform 446"/>
            <p:cNvSpPr/>
            <p:nvPr/>
          </p:nvSpPr>
          <p:spPr bwMode="auto">
            <a:xfrm>
              <a:off x="-352125" y="4336921"/>
              <a:ext cx="522938" cy="709702"/>
            </a:xfrm>
            <a:custGeom>
              <a:avLst/>
              <a:gdLst>
                <a:gd name="T0" fmla="*/ 47 w 47"/>
                <a:gd name="T1" fmla="*/ 8 h 64"/>
                <a:gd name="T2" fmla="*/ 32 w 47"/>
                <a:gd name="T3" fmla="*/ 0 h 64"/>
                <a:gd name="T4" fmla="*/ 0 w 47"/>
                <a:gd name="T5" fmla="*/ 55 h 64"/>
                <a:gd name="T6" fmla="*/ 17 w 47"/>
                <a:gd name="T7" fmla="*/ 64 h 64"/>
                <a:gd name="T8" fmla="*/ 47 w 47"/>
                <a:gd name="T9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4">
                  <a:moveTo>
                    <a:pt x="47" y="8"/>
                  </a:moveTo>
                  <a:cubicBezTo>
                    <a:pt x="42" y="5"/>
                    <a:pt x="38" y="3"/>
                    <a:pt x="32" y="0"/>
                  </a:cubicBezTo>
                  <a:cubicBezTo>
                    <a:pt x="21" y="18"/>
                    <a:pt x="12" y="38"/>
                    <a:pt x="0" y="55"/>
                  </a:cubicBezTo>
                  <a:cubicBezTo>
                    <a:pt x="5" y="58"/>
                    <a:pt x="13" y="63"/>
                    <a:pt x="17" y="64"/>
                  </a:cubicBezTo>
                  <a:cubicBezTo>
                    <a:pt x="21" y="60"/>
                    <a:pt x="40" y="19"/>
                    <a:pt x="47" y="8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7" name="Freeform 447"/>
            <p:cNvSpPr/>
            <p:nvPr/>
          </p:nvSpPr>
          <p:spPr bwMode="auto">
            <a:xfrm>
              <a:off x="7395" y="4425634"/>
              <a:ext cx="65367" cy="88713"/>
            </a:xfrm>
            <a:custGeom>
              <a:avLst/>
              <a:gdLst>
                <a:gd name="T0" fmla="*/ 0 w 6"/>
                <a:gd name="T1" fmla="*/ 4 h 8"/>
                <a:gd name="T2" fmla="*/ 6 w 6"/>
                <a:gd name="T3" fmla="*/ 4 h 8"/>
                <a:gd name="T4" fmla="*/ 0 w 6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1"/>
                    <a:pt x="5" y="0"/>
                    <a:pt x="6" y="4"/>
                  </a:cubicBezTo>
                  <a:cubicBezTo>
                    <a:pt x="6" y="8"/>
                    <a:pt x="0" y="7"/>
                    <a:pt x="0" y="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8" name="Freeform 448"/>
            <p:cNvSpPr/>
            <p:nvPr/>
          </p:nvSpPr>
          <p:spPr bwMode="auto">
            <a:xfrm>
              <a:off x="-104663" y="4561038"/>
              <a:ext cx="74705" cy="32684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49" name="Freeform 449"/>
            <p:cNvSpPr/>
            <p:nvPr/>
          </p:nvSpPr>
          <p:spPr bwMode="auto">
            <a:xfrm>
              <a:off x="-151354" y="4635743"/>
              <a:ext cx="79375" cy="46691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0" name="Freeform 450"/>
            <p:cNvSpPr/>
            <p:nvPr/>
          </p:nvSpPr>
          <p:spPr bwMode="auto">
            <a:xfrm>
              <a:off x="-137347" y="4593721"/>
              <a:ext cx="65367" cy="32684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6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1" name="Freeform 451"/>
            <p:cNvSpPr/>
            <p:nvPr/>
          </p:nvSpPr>
          <p:spPr bwMode="auto">
            <a:xfrm>
              <a:off x="-207383" y="4724456"/>
              <a:ext cx="88713" cy="46691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2" name="Freeform 452"/>
            <p:cNvSpPr/>
            <p:nvPr/>
          </p:nvSpPr>
          <p:spPr bwMode="auto">
            <a:xfrm>
              <a:off x="-184038" y="4682434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3" name="Freeform 453"/>
            <p:cNvSpPr/>
            <p:nvPr/>
          </p:nvSpPr>
          <p:spPr bwMode="auto">
            <a:xfrm>
              <a:off x="-249405" y="4803830"/>
              <a:ext cx="88713" cy="42022"/>
            </a:xfrm>
            <a:custGeom>
              <a:avLst/>
              <a:gdLst>
                <a:gd name="T0" fmla="*/ 8 w 8"/>
                <a:gd name="T1" fmla="*/ 4 h 4"/>
                <a:gd name="T2" fmla="*/ 0 w 8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4" name="Freeform 454"/>
            <p:cNvSpPr/>
            <p:nvPr/>
          </p:nvSpPr>
          <p:spPr bwMode="auto">
            <a:xfrm>
              <a:off x="-226059" y="4771147"/>
              <a:ext cx="56029" cy="1867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255" name="Freeform 455"/>
            <p:cNvSpPr/>
            <p:nvPr/>
          </p:nvSpPr>
          <p:spPr bwMode="auto">
            <a:xfrm>
              <a:off x="-296096" y="4892543"/>
              <a:ext cx="79375" cy="42022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3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6" name="Freeform 456"/>
            <p:cNvSpPr/>
            <p:nvPr/>
          </p:nvSpPr>
          <p:spPr bwMode="auto">
            <a:xfrm>
              <a:off x="-282089" y="4845852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0" name="组合 1489"/>
          <p:cNvGrpSpPr/>
          <p:nvPr/>
        </p:nvGrpSpPr>
        <p:grpSpPr>
          <a:xfrm>
            <a:off x="-43585" y="4584642"/>
            <a:ext cx="873120" cy="761062"/>
            <a:chOff x="-636939" y="4948572"/>
            <a:chExt cx="873120" cy="761062"/>
          </a:xfrm>
        </p:grpSpPr>
        <p:sp>
          <p:nvSpPr>
            <p:cNvPr id="1217" name="Freeform 457"/>
            <p:cNvSpPr/>
            <p:nvPr/>
          </p:nvSpPr>
          <p:spPr bwMode="auto">
            <a:xfrm>
              <a:off x="-636939" y="4948572"/>
              <a:ext cx="873120" cy="761062"/>
            </a:xfrm>
            <a:custGeom>
              <a:avLst/>
              <a:gdLst>
                <a:gd name="T0" fmla="*/ 0 w 79"/>
                <a:gd name="T1" fmla="*/ 41 h 69"/>
                <a:gd name="T2" fmla="*/ 79 w 79"/>
                <a:gd name="T3" fmla="*/ 0 h 69"/>
                <a:gd name="T4" fmla="*/ 47 w 79"/>
                <a:gd name="T5" fmla="*/ 69 h 69"/>
                <a:gd name="T6" fmla="*/ 0 w 79"/>
                <a:gd name="T7" fmla="*/ 4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69">
                  <a:moveTo>
                    <a:pt x="0" y="41"/>
                  </a:moveTo>
                  <a:cubicBezTo>
                    <a:pt x="7" y="38"/>
                    <a:pt x="65" y="9"/>
                    <a:pt x="79" y="0"/>
                  </a:cubicBezTo>
                  <a:cubicBezTo>
                    <a:pt x="74" y="11"/>
                    <a:pt x="51" y="59"/>
                    <a:pt x="47" y="69"/>
                  </a:cubicBezTo>
                  <a:cubicBezTo>
                    <a:pt x="34" y="61"/>
                    <a:pt x="0" y="41"/>
                    <a:pt x="0" y="41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8" name="Freeform 458"/>
            <p:cNvSpPr/>
            <p:nvPr/>
          </p:nvSpPr>
          <p:spPr bwMode="auto">
            <a:xfrm>
              <a:off x="-440838" y="5200703"/>
              <a:ext cx="401542" cy="331505"/>
            </a:xfrm>
            <a:custGeom>
              <a:avLst/>
              <a:gdLst>
                <a:gd name="T0" fmla="*/ 0 w 36"/>
                <a:gd name="T1" fmla="*/ 17 h 30"/>
                <a:gd name="T2" fmla="*/ 36 w 36"/>
                <a:gd name="T3" fmla="*/ 0 h 30"/>
                <a:gd name="T4" fmla="*/ 23 w 36"/>
                <a:gd name="T5" fmla="*/ 30 h 30"/>
                <a:gd name="T6" fmla="*/ 0 w 36"/>
                <a:gd name="T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0">
                  <a:moveTo>
                    <a:pt x="0" y="17"/>
                  </a:moveTo>
                  <a:cubicBezTo>
                    <a:pt x="2" y="17"/>
                    <a:pt x="27" y="6"/>
                    <a:pt x="36" y="0"/>
                  </a:cubicBezTo>
                  <a:cubicBezTo>
                    <a:pt x="33" y="9"/>
                    <a:pt x="25" y="25"/>
                    <a:pt x="23" y="30"/>
                  </a:cubicBezTo>
                  <a:cubicBezTo>
                    <a:pt x="16" y="26"/>
                    <a:pt x="0" y="17"/>
                    <a:pt x="0" y="1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19" name="Freeform 459"/>
            <p:cNvSpPr/>
            <p:nvPr/>
          </p:nvSpPr>
          <p:spPr bwMode="auto">
            <a:xfrm>
              <a:off x="96108" y="5111990"/>
              <a:ext cx="51360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0" name="Freeform 460"/>
            <p:cNvSpPr/>
            <p:nvPr/>
          </p:nvSpPr>
          <p:spPr bwMode="auto">
            <a:xfrm>
              <a:off x="40079" y="5233387"/>
              <a:ext cx="42022" cy="23345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1" name="Line 461"/>
            <p:cNvSpPr>
              <a:spLocks noChangeShapeType="1"/>
            </p:cNvSpPr>
            <p:nvPr/>
          </p:nvSpPr>
          <p:spPr bwMode="auto">
            <a:xfrm flipH="1" flipV="1">
              <a:off x="72762" y="5177358"/>
              <a:ext cx="42022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2" name="Freeform 462"/>
            <p:cNvSpPr/>
            <p:nvPr/>
          </p:nvSpPr>
          <p:spPr bwMode="auto">
            <a:xfrm>
              <a:off x="-15950" y="5345445"/>
              <a:ext cx="56029" cy="2334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3" name="Line 463"/>
            <p:cNvSpPr>
              <a:spLocks noChangeShapeType="1"/>
            </p:cNvSpPr>
            <p:nvPr/>
          </p:nvSpPr>
          <p:spPr bwMode="auto">
            <a:xfrm flipH="1" flipV="1">
              <a:off x="26071" y="5303423"/>
              <a:ext cx="32684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4" name="Freeform 464"/>
            <p:cNvSpPr/>
            <p:nvPr/>
          </p:nvSpPr>
          <p:spPr bwMode="auto">
            <a:xfrm>
              <a:off x="-71980" y="5457503"/>
              <a:ext cx="56029" cy="32684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5" name="Line 465"/>
            <p:cNvSpPr>
              <a:spLocks noChangeShapeType="1"/>
            </p:cNvSpPr>
            <p:nvPr/>
          </p:nvSpPr>
          <p:spPr bwMode="auto">
            <a:xfrm flipH="1" flipV="1">
              <a:off x="-29958" y="5410812"/>
              <a:ext cx="37353" cy="23345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6" name="Freeform 466"/>
            <p:cNvSpPr/>
            <p:nvPr/>
          </p:nvSpPr>
          <p:spPr bwMode="auto">
            <a:xfrm>
              <a:off x="-118670" y="5569561"/>
              <a:ext cx="46691" cy="18676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7" name="Line 467"/>
            <p:cNvSpPr>
              <a:spLocks noChangeShapeType="1"/>
            </p:cNvSpPr>
            <p:nvPr/>
          </p:nvSpPr>
          <p:spPr bwMode="auto">
            <a:xfrm flipH="1" flipV="1">
              <a:off x="-81318" y="5522870"/>
              <a:ext cx="42022" cy="9338"/>
            </a:xfrm>
            <a:prstGeom prst="line">
              <a:avLst/>
            </a:pr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3" name="组合 1492"/>
          <p:cNvGrpSpPr/>
          <p:nvPr/>
        </p:nvGrpSpPr>
        <p:grpSpPr>
          <a:xfrm>
            <a:off x="1278327" y="6093623"/>
            <a:ext cx="1055214" cy="798414"/>
            <a:chOff x="236180" y="6321285"/>
            <a:chExt cx="1055214" cy="798414"/>
          </a:xfrm>
        </p:grpSpPr>
        <p:sp>
          <p:nvSpPr>
            <p:cNvPr id="1228" name="Freeform 468"/>
            <p:cNvSpPr/>
            <p:nvPr/>
          </p:nvSpPr>
          <p:spPr bwMode="auto">
            <a:xfrm>
              <a:off x="236180" y="6564077"/>
              <a:ext cx="569629" cy="555622"/>
            </a:xfrm>
            <a:custGeom>
              <a:avLst/>
              <a:gdLst>
                <a:gd name="T0" fmla="*/ 2 w 51"/>
                <a:gd name="T1" fmla="*/ 0 h 50"/>
                <a:gd name="T2" fmla="*/ 0 w 51"/>
                <a:gd name="T3" fmla="*/ 5 h 50"/>
                <a:gd name="T4" fmla="*/ 7 w 51"/>
                <a:gd name="T5" fmla="*/ 50 h 50"/>
                <a:gd name="T6" fmla="*/ 30 w 51"/>
                <a:gd name="T7" fmla="*/ 36 h 50"/>
                <a:gd name="T8" fmla="*/ 51 w 51"/>
                <a:gd name="T9" fmla="*/ 44 h 50"/>
                <a:gd name="T10" fmla="*/ 51 w 51"/>
                <a:gd name="T1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0">
                  <a:moveTo>
                    <a:pt x="2" y="0"/>
                  </a:move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6" y="39"/>
                    <a:pt x="7" y="50"/>
                  </a:cubicBezTo>
                  <a:cubicBezTo>
                    <a:pt x="11" y="44"/>
                    <a:pt x="18" y="37"/>
                    <a:pt x="30" y="36"/>
                  </a:cubicBezTo>
                  <a:cubicBezTo>
                    <a:pt x="38" y="36"/>
                    <a:pt x="48" y="38"/>
                    <a:pt x="51" y="44"/>
                  </a:cubicBezTo>
                  <a:cubicBezTo>
                    <a:pt x="51" y="43"/>
                    <a:pt x="51" y="41"/>
                    <a:pt x="51" y="38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29" name="Freeform 469"/>
            <p:cNvSpPr/>
            <p:nvPr/>
          </p:nvSpPr>
          <p:spPr bwMode="auto">
            <a:xfrm>
              <a:off x="259526" y="6386652"/>
              <a:ext cx="546283" cy="644334"/>
            </a:xfrm>
            <a:custGeom>
              <a:avLst/>
              <a:gdLst>
                <a:gd name="T0" fmla="*/ 42 w 49"/>
                <a:gd name="T1" fmla="*/ 7 h 58"/>
                <a:gd name="T2" fmla="*/ 25 w 49"/>
                <a:gd name="T3" fmla="*/ 0 h 58"/>
                <a:gd name="T4" fmla="*/ 12 w 49"/>
                <a:gd name="T5" fmla="*/ 3 h 58"/>
                <a:gd name="T6" fmla="*/ 0 w 49"/>
                <a:gd name="T7" fmla="*/ 15 h 58"/>
                <a:gd name="T8" fmla="*/ 7 w 49"/>
                <a:gd name="T9" fmla="*/ 58 h 58"/>
                <a:gd name="T10" fmla="*/ 31 w 49"/>
                <a:gd name="T11" fmla="*/ 49 h 58"/>
                <a:gd name="T12" fmla="*/ 49 w 49"/>
                <a:gd name="T1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8">
                  <a:moveTo>
                    <a:pt x="42" y="7"/>
                  </a:moveTo>
                  <a:cubicBezTo>
                    <a:pt x="37" y="2"/>
                    <a:pt x="32" y="0"/>
                    <a:pt x="25" y="0"/>
                  </a:cubicBezTo>
                  <a:cubicBezTo>
                    <a:pt x="20" y="0"/>
                    <a:pt x="16" y="1"/>
                    <a:pt x="12" y="3"/>
                  </a:cubicBezTo>
                  <a:cubicBezTo>
                    <a:pt x="2" y="7"/>
                    <a:pt x="0" y="15"/>
                    <a:pt x="0" y="15"/>
                  </a:cubicBezTo>
                  <a:cubicBezTo>
                    <a:pt x="0" y="15"/>
                    <a:pt x="7" y="46"/>
                    <a:pt x="7" y="58"/>
                  </a:cubicBezTo>
                  <a:cubicBezTo>
                    <a:pt x="10" y="52"/>
                    <a:pt x="24" y="48"/>
                    <a:pt x="31" y="49"/>
                  </a:cubicBezTo>
                  <a:cubicBezTo>
                    <a:pt x="37" y="49"/>
                    <a:pt x="45" y="51"/>
                    <a:pt x="49" y="56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0" name="Freeform 470"/>
            <p:cNvSpPr/>
            <p:nvPr/>
          </p:nvSpPr>
          <p:spPr bwMode="auto">
            <a:xfrm>
              <a:off x="726435" y="6321285"/>
              <a:ext cx="522938" cy="686356"/>
            </a:xfrm>
            <a:custGeom>
              <a:avLst/>
              <a:gdLst>
                <a:gd name="T0" fmla="*/ 0 w 47"/>
                <a:gd name="T1" fmla="*/ 14 h 62"/>
                <a:gd name="T2" fmla="*/ 16 w 47"/>
                <a:gd name="T3" fmla="*/ 2 h 62"/>
                <a:gd name="T4" fmla="*/ 29 w 47"/>
                <a:gd name="T5" fmla="*/ 1 h 62"/>
                <a:gd name="T6" fmla="*/ 43 w 47"/>
                <a:gd name="T7" fmla="*/ 10 h 62"/>
                <a:gd name="T8" fmla="*/ 47 w 47"/>
                <a:gd name="T9" fmla="*/ 54 h 62"/>
                <a:gd name="T10" fmla="*/ 22 w 47"/>
                <a:gd name="T11" fmla="*/ 50 h 62"/>
                <a:gd name="T12" fmla="*/ 7 w 47"/>
                <a:gd name="T13" fmla="*/ 62 h 62"/>
                <a:gd name="T14" fmla="*/ 0 w 47"/>
                <a:gd name="T15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62">
                  <a:moveTo>
                    <a:pt x="0" y="14"/>
                  </a:moveTo>
                  <a:cubicBezTo>
                    <a:pt x="4" y="8"/>
                    <a:pt x="9" y="4"/>
                    <a:pt x="16" y="2"/>
                  </a:cubicBezTo>
                  <a:cubicBezTo>
                    <a:pt x="21" y="1"/>
                    <a:pt x="24" y="0"/>
                    <a:pt x="29" y="1"/>
                  </a:cubicBezTo>
                  <a:cubicBezTo>
                    <a:pt x="40" y="3"/>
                    <a:pt x="43" y="10"/>
                    <a:pt x="43" y="10"/>
                  </a:cubicBezTo>
                  <a:cubicBezTo>
                    <a:pt x="43" y="10"/>
                    <a:pt x="44" y="42"/>
                    <a:pt x="47" y="54"/>
                  </a:cubicBezTo>
                  <a:cubicBezTo>
                    <a:pt x="43" y="48"/>
                    <a:pt x="29" y="48"/>
                    <a:pt x="22" y="50"/>
                  </a:cubicBezTo>
                  <a:cubicBezTo>
                    <a:pt x="16" y="52"/>
                    <a:pt x="9" y="56"/>
                    <a:pt x="7" y="62"/>
                  </a:cubicBezTo>
                  <a:cubicBezTo>
                    <a:pt x="7" y="56"/>
                    <a:pt x="2" y="20"/>
                    <a:pt x="0" y="14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1" name="Freeform 471"/>
            <p:cNvSpPr/>
            <p:nvPr/>
          </p:nvSpPr>
          <p:spPr bwMode="auto">
            <a:xfrm>
              <a:off x="805809" y="6442681"/>
              <a:ext cx="485585" cy="611651"/>
            </a:xfrm>
            <a:custGeom>
              <a:avLst/>
              <a:gdLst>
                <a:gd name="T0" fmla="*/ 36 w 44"/>
                <a:gd name="T1" fmla="*/ 0 h 55"/>
                <a:gd name="T2" fmla="*/ 40 w 44"/>
                <a:gd name="T3" fmla="*/ 4 h 55"/>
                <a:gd name="T4" fmla="*/ 44 w 44"/>
                <a:gd name="T5" fmla="*/ 50 h 55"/>
                <a:gd name="T6" fmla="*/ 18 w 44"/>
                <a:gd name="T7" fmla="*/ 42 h 55"/>
                <a:gd name="T8" fmla="*/ 0 w 44"/>
                <a:gd name="T9" fmla="*/ 55 h 55"/>
                <a:gd name="T10" fmla="*/ 0 w 44"/>
                <a:gd name="T11" fmla="*/ 5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36" y="0"/>
                  </a:moveTo>
                  <a:cubicBezTo>
                    <a:pt x="39" y="2"/>
                    <a:pt x="40" y="4"/>
                    <a:pt x="40" y="4"/>
                  </a:cubicBezTo>
                  <a:cubicBezTo>
                    <a:pt x="40" y="4"/>
                    <a:pt x="42" y="38"/>
                    <a:pt x="44" y="50"/>
                  </a:cubicBezTo>
                  <a:cubicBezTo>
                    <a:pt x="39" y="45"/>
                    <a:pt x="31" y="40"/>
                    <a:pt x="18" y="42"/>
                  </a:cubicBezTo>
                  <a:cubicBezTo>
                    <a:pt x="11" y="44"/>
                    <a:pt x="2" y="48"/>
                    <a:pt x="0" y="55"/>
                  </a:cubicBezTo>
                  <a:cubicBezTo>
                    <a:pt x="0" y="54"/>
                    <a:pt x="0" y="52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2" name="Freeform 472"/>
            <p:cNvSpPr/>
            <p:nvPr/>
          </p:nvSpPr>
          <p:spPr bwMode="auto">
            <a:xfrm>
              <a:off x="348239" y="6508048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3" name="Freeform 473"/>
            <p:cNvSpPr/>
            <p:nvPr/>
          </p:nvSpPr>
          <p:spPr bwMode="auto">
            <a:xfrm>
              <a:off x="371584" y="6587423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2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2" y="1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4" name="Freeform 474"/>
            <p:cNvSpPr/>
            <p:nvPr/>
          </p:nvSpPr>
          <p:spPr bwMode="auto">
            <a:xfrm>
              <a:off x="371584" y="6676135"/>
              <a:ext cx="312829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5" name="Freeform 475"/>
            <p:cNvSpPr/>
            <p:nvPr/>
          </p:nvSpPr>
          <p:spPr bwMode="auto">
            <a:xfrm>
              <a:off x="394929" y="6750841"/>
              <a:ext cx="308160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0 h 7"/>
                <a:gd name="T4" fmla="*/ 28 w 2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0"/>
                  </a:cubicBezTo>
                  <a:cubicBezTo>
                    <a:pt x="18" y="0"/>
                    <a:pt x="23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6" name="Freeform 476"/>
            <p:cNvSpPr/>
            <p:nvPr/>
          </p:nvSpPr>
          <p:spPr bwMode="auto">
            <a:xfrm>
              <a:off x="815147" y="6442681"/>
              <a:ext cx="312829" cy="7937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7" name="Freeform 477"/>
            <p:cNvSpPr/>
            <p:nvPr/>
          </p:nvSpPr>
          <p:spPr bwMode="auto">
            <a:xfrm>
              <a:off x="838493" y="6522055"/>
              <a:ext cx="298822" cy="65367"/>
            </a:xfrm>
            <a:custGeom>
              <a:avLst/>
              <a:gdLst>
                <a:gd name="T0" fmla="*/ 0 w 27"/>
                <a:gd name="T1" fmla="*/ 6 h 6"/>
                <a:gd name="T2" fmla="*/ 12 w 27"/>
                <a:gd name="T3" fmla="*/ 0 h 6"/>
                <a:gd name="T4" fmla="*/ 27 w 2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6">
                  <a:moveTo>
                    <a:pt x="0" y="6"/>
                  </a:moveTo>
                  <a:cubicBezTo>
                    <a:pt x="2" y="2"/>
                    <a:pt x="9" y="1"/>
                    <a:pt x="12" y="0"/>
                  </a:cubicBezTo>
                  <a:cubicBezTo>
                    <a:pt x="18" y="0"/>
                    <a:pt x="23" y="0"/>
                    <a:pt x="27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8" name="Freeform 478"/>
            <p:cNvSpPr/>
            <p:nvPr/>
          </p:nvSpPr>
          <p:spPr bwMode="auto">
            <a:xfrm>
              <a:off x="838493" y="6610768"/>
              <a:ext cx="308160" cy="74705"/>
            </a:xfrm>
            <a:custGeom>
              <a:avLst/>
              <a:gdLst>
                <a:gd name="T0" fmla="*/ 0 w 28"/>
                <a:gd name="T1" fmla="*/ 7 h 7"/>
                <a:gd name="T2" fmla="*/ 13 w 28"/>
                <a:gd name="T3" fmla="*/ 1 h 7"/>
                <a:gd name="T4" fmla="*/ 28 w 2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2" y="3"/>
                    <a:pt x="9" y="1"/>
                    <a:pt x="13" y="1"/>
                  </a:cubicBezTo>
                  <a:cubicBezTo>
                    <a:pt x="18" y="0"/>
                    <a:pt x="24" y="0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39" name="Freeform 479"/>
            <p:cNvSpPr/>
            <p:nvPr/>
          </p:nvSpPr>
          <p:spPr bwMode="auto">
            <a:xfrm>
              <a:off x="847831" y="6685474"/>
              <a:ext cx="312829" cy="65367"/>
            </a:xfrm>
            <a:custGeom>
              <a:avLst/>
              <a:gdLst>
                <a:gd name="T0" fmla="*/ 0 w 28"/>
                <a:gd name="T1" fmla="*/ 6 h 6"/>
                <a:gd name="T2" fmla="*/ 13 w 28"/>
                <a:gd name="T3" fmla="*/ 0 h 6"/>
                <a:gd name="T4" fmla="*/ 28 w 28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6">
                  <a:moveTo>
                    <a:pt x="0" y="6"/>
                  </a:moveTo>
                  <a:cubicBezTo>
                    <a:pt x="2" y="2"/>
                    <a:pt x="9" y="1"/>
                    <a:pt x="13" y="0"/>
                  </a:cubicBezTo>
                  <a:cubicBezTo>
                    <a:pt x="18" y="0"/>
                    <a:pt x="24" y="0"/>
                    <a:pt x="28" y="3"/>
                  </a:cubicBezTo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240" name="Freeform 480"/>
          <p:cNvSpPr/>
          <p:nvPr/>
        </p:nvSpPr>
        <p:spPr bwMode="auto">
          <a:xfrm>
            <a:off x="1558472" y="3324853"/>
            <a:ext cx="308160" cy="322167"/>
          </a:xfrm>
          <a:custGeom>
            <a:avLst/>
            <a:gdLst>
              <a:gd name="T0" fmla="*/ 0 w 28"/>
              <a:gd name="T1" fmla="*/ 15 h 29"/>
              <a:gd name="T2" fmla="*/ 2 w 28"/>
              <a:gd name="T3" fmla="*/ 22 h 29"/>
              <a:gd name="T4" fmla="*/ 11 w 28"/>
              <a:gd name="T5" fmla="*/ 19 h 29"/>
              <a:gd name="T6" fmla="*/ 14 w 28"/>
              <a:gd name="T7" fmla="*/ 29 h 29"/>
              <a:gd name="T8" fmla="*/ 20 w 28"/>
              <a:gd name="T9" fmla="*/ 28 h 29"/>
              <a:gd name="T10" fmla="*/ 17 w 28"/>
              <a:gd name="T11" fmla="*/ 18 h 29"/>
              <a:gd name="T12" fmla="*/ 28 w 28"/>
              <a:gd name="T13" fmla="*/ 15 h 29"/>
              <a:gd name="T14" fmla="*/ 26 w 28"/>
              <a:gd name="T15" fmla="*/ 9 h 29"/>
              <a:gd name="T16" fmla="*/ 16 w 28"/>
              <a:gd name="T17" fmla="*/ 11 h 29"/>
              <a:gd name="T18" fmla="*/ 13 w 28"/>
              <a:gd name="T19" fmla="*/ 1 h 29"/>
              <a:gd name="T20" fmla="*/ 6 w 28"/>
              <a:gd name="T21" fmla="*/ 2 h 29"/>
              <a:gd name="T22" fmla="*/ 8 w 28"/>
              <a:gd name="T23" fmla="*/ 13 h 29"/>
              <a:gd name="T24" fmla="*/ 0 w 28"/>
              <a:gd name="T25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" h="29">
                <a:moveTo>
                  <a:pt x="0" y="15"/>
                </a:moveTo>
                <a:cubicBezTo>
                  <a:pt x="0" y="18"/>
                  <a:pt x="0" y="19"/>
                  <a:pt x="2" y="22"/>
                </a:cubicBezTo>
                <a:cubicBezTo>
                  <a:pt x="5" y="21"/>
                  <a:pt x="8" y="20"/>
                  <a:pt x="11" y="19"/>
                </a:cubicBezTo>
                <a:cubicBezTo>
                  <a:pt x="12" y="23"/>
                  <a:pt x="13" y="26"/>
                  <a:pt x="14" y="29"/>
                </a:cubicBezTo>
                <a:cubicBezTo>
                  <a:pt x="16" y="29"/>
                  <a:pt x="18" y="29"/>
                  <a:pt x="20" y="28"/>
                </a:cubicBezTo>
                <a:cubicBezTo>
                  <a:pt x="20" y="25"/>
                  <a:pt x="18" y="22"/>
                  <a:pt x="17" y="18"/>
                </a:cubicBezTo>
                <a:cubicBezTo>
                  <a:pt x="22" y="18"/>
                  <a:pt x="28" y="15"/>
                  <a:pt x="28" y="15"/>
                </a:cubicBezTo>
                <a:cubicBezTo>
                  <a:pt x="28" y="15"/>
                  <a:pt x="26" y="10"/>
                  <a:pt x="26" y="9"/>
                </a:cubicBezTo>
                <a:cubicBezTo>
                  <a:pt x="23" y="8"/>
                  <a:pt x="19" y="10"/>
                  <a:pt x="16" y="11"/>
                </a:cubicBezTo>
                <a:cubicBezTo>
                  <a:pt x="15" y="8"/>
                  <a:pt x="14" y="4"/>
                  <a:pt x="13" y="1"/>
                </a:cubicBezTo>
                <a:cubicBezTo>
                  <a:pt x="11" y="0"/>
                  <a:pt x="8" y="1"/>
                  <a:pt x="6" y="2"/>
                </a:cubicBezTo>
                <a:cubicBezTo>
                  <a:pt x="6" y="5"/>
                  <a:pt x="7" y="11"/>
                  <a:pt x="8" y="13"/>
                </a:cubicBezTo>
                <a:cubicBezTo>
                  <a:pt x="6" y="13"/>
                  <a:pt x="0" y="15"/>
                  <a:pt x="0" y="15"/>
                </a:cubicBezTo>
                <a:close/>
              </a:path>
            </a:pathLst>
          </a:custGeom>
          <a:noFill/>
          <a:ln w="7938" cap="rnd">
            <a:solidFill>
              <a:srgbClr val="4D4D4D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4D4D4D"/>
              </a:solidFill>
            </a:endParaRPr>
          </a:p>
        </p:txBody>
      </p:sp>
      <p:grpSp>
        <p:nvGrpSpPr>
          <p:cNvPr id="1499" name="组合 1498"/>
          <p:cNvGrpSpPr/>
          <p:nvPr/>
        </p:nvGrpSpPr>
        <p:grpSpPr>
          <a:xfrm>
            <a:off x="7193272" y="5945128"/>
            <a:ext cx="322167" cy="336174"/>
            <a:chOff x="1804994" y="6274594"/>
            <a:chExt cx="322167" cy="336174"/>
          </a:xfrm>
        </p:grpSpPr>
        <p:sp>
          <p:nvSpPr>
            <p:cNvPr id="1241" name="Freeform 481"/>
            <p:cNvSpPr/>
            <p:nvPr/>
          </p:nvSpPr>
          <p:spPr bwMode="auto">
            <a:xfrm>
              <a:off x="1903045" y="6377314"/>
              <a:ext cx="112058" cy="121396"/>
            </a:xfrm>
            <a:custGeom>
              <a:avLst/>
              <a:gdLst>
                <a:gd name="T0" fmla="*/ 9 w 10"/>
                <a:gd name="T1" fmla="*/ 3 h 11"/>
                <a:gd name="T2" fmla="*/ 10 w 10"/>
                <a:gd name="T3" fmla="*/ 5 h 11"/>
                <a:gd name="T4" fmla="*/ 2 w 10"/>
                <a:gd name="T5" fmla="*/ 9 h 11"/>
                <a:gd name="T6" fmla="*/ 3 w 10"/>
                <a:gd name="T7" fmla="*/ 1 h 11"/>
                <a:gd name="T8" fmla="*/ 8 w 10"/>
                <a:gd name="T9" fmla="*/ 2 h 11"/>
                <a:gd name="T10" fmla="*/ 9 w 10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9" y="3"/>
                  </a:moveTo>
                  <a:cubicBezTo>
                    <a:pt x="9" y="3"/>
                    <a:pt x="9" y="4"/>
                    <a:pt x="10" y="5"/>
                  </a:cubicBezTo>
                  <a:cubicBezTo>
                    <a:pt x="10" y="9"/>
                    <a:pt x="5" y="11"/>
                    <a:pt x="2" y="9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5" y="0"/>
                    <a:pt x="7" y="1"/>
                    <a:pt x="8" y="2"/>
                  </a:cubicBezTo>
                  <a:lnTo>
                    <a:pt x="9" y="3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42" name="Freeform 482"/>
            <p:cNvSpPr/>
            <p:nvPr/>
          </p:nvSpPr>
          <p:spPr bwMode="auto">
            <a:xfrm>
              <a:off x="1804994" y="6274594"/>
              <a:ext cx="322167" cy="336174"/>
            </a:xfrm>
            <a:custGeom>
              <a:avLst/>
              <a:gdLst>
                <a:gd name="T0" fmla="*/ 10 w 29"/>
                <a:gd name="T1" fmla="*/ 0 h 30"/>
                <a:gd name="T2" fmla="*/ 17 w 29"/>
                <a:gd name="T3" fmla="*/ 0 h 30"/>
                <a:gd name="T4" fmla="*/ 17 w 29"/>
                <a:gd name="T5" fmla="*/ 5 h 30"/>
                <a:gd name="T6" fmla="*/ 20 w 29"/>
                <a:gd name="T7" fmla="*/ 7 h 30"/>
                <a:gd name="T8" fmla="*/ 24 w 29"/>
                <a:gd name="T9" fmla="*/ 4 h 30"/>
                <a:gd name="T10" fmla="*/ 28 w 29"/>
                <a:gd name="T11" fmla="*/ 9 h 30"/>
                <a:gd name="T12" fmla="*/ 24 w 29"/>
                <a:gd name="T13" fmla="*/ 12 h 30"/>
                <a:gd name="T14" fmla="*/ 24 w 29"/>
                <a:gd name="T15" fmla="*/ 16 h 30"/>
                <a:gd name="T16" fmla="*/ 29 w 29"/>
                <a:gd name="T17" fmla="*/ 18 h 30"/>
                <a:gd name="T18" fmla="*/ 26 w 29"/>
                <a:gd name="T19" fmla="*/ 24 h 30"/>
                <a:gd name="T20" fmla="*/ 21 w 29"/>
                <a:gd name="T21" fmla="*/ 22 h 30"/>
                <a:gd name="T22" fmla="*/ 18 w 29"/>
                <a:gd name="T23" fmla="*/ 23 h 30"/>
                <a:gd name="T24" fmla="*/ 19 w 29"/>
                <a:gd name="T25" fmla="*/ 29 h 30"/>
                <a:gd name="T26" fmla="*/ 11 w 29"/>
                <a:gd name="T27" fmla="*/ 29 h 30"/>
                <a:gd name="T28" fmla="*/ 11 w 29"/>
                <a:gd name="T29" fmla="*/ 24 h 30"/>
                <a:gd name="T30" fmla="*/ 8 w 29"/>
                <a:gd name="T31" fmla="*/ 22 h 30"/>
                <a:gd name="T32" fmla="*/ 4 w 29"/>
                <a:gd name="T33" fmla="*/ 26 h 30"/>
                <a:gd name="T34" fmla="*/ 0 w 29"/>
                <a:gd name="T35" fmla="*/ 20 h 30"/>
                <a:gd name="T36" fmla="*/ 4 w 29"/>
                <a:gd name="T37" fmla="*/ 17 h 30"/>
                <a:gd name="T38" fmla="*/ 4 w 29"/>
                <a:gd name="T39" fmla="*/ 13 h 30"/>
                <a:gd name="T40" fmla="*/ 0 w 29"/>
                <a:gd name="T41" fmla="*/ 11 h 30"/>
                <a:gd name="T42" fmla="*/ 2 w 29"/>
                <a:gd name="T43" fmla="*/ 5 h 30"/>
                <a:gd name="T44" fmla="*/ 7 w 29"/>
                <a:gd name="T45" fmla="*/ 7 h 30"/>
                <a:gd name="T46" fmla="*/ 10 w 29"/>
                <a:gd name="T47" fmla="*/ 6 h 30"/>
                <a:gd name="T48" fmla="*/ 10 w 29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30">
                  <a:moveTo>
                    <a:pt x="10" y="0"/>
                  </a:moveTo>
                  <a:cubicBezTo>
                    <a:pt x="12" y="0"/>
                    <a:pt x="14" y="0"/>
                    <a:pt x="17" y="0"/>
                  </a:cubicBezTo>
                  <a:cubicBezTo>
                    <a:pt x="17" y="1"/>
                    <a:pt x="17" y="4"/>
                    <a:pt x="17" y="5"/>
                  </a:cubicBezTo>
                  <a:cubicBezTo>
                    <a:pt x="18" y="5"/>
                    <a:pt x="19" y="6"/>
                    <a:pt x="20" y="7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6" y="5"/>
                    <a:pt x="27" y="7"/>
                    <a:pt x="28" y="9"/>
                  </a:cubicBezTo>
                  <a:cubicBezTo>
                    <a:pt x="27" y="10"/>
                    <a:pt x="25" y="11"/>
                    <a:pt x="24" y="12"/>
                  </a:cubicBezTo>
                  <a:cubicBezTo>
                    <a:pt x="24" y="13"/>
                    <a:pt x="24" y="15"/>
                    <a:pt x="24" y="16"/>
                  </a:cubicBezTo>
                  <a:cubicBezTo>
                    <a:pt x="25" y="16"/>
                    <a:pt x="27" y="18"/>
                    <a:pt x="29" y="18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4"/>
                    <a:pt x="22" y="22"/>
                    <a:pt x="21" y="22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8" y="25"/>
                    <a:pt x="18" y="28"/>
                    <a:pt x="19" y="29"/>
                  </a:cubicBezTo>
                  <a:cubicBezTo>
                    <a:pt x="16" y="29"/>
                    <a:pt x="14" y="30"/>
                    <a:pt x="11" y="29"/>
                  </a:cubicBezTo>
                  <a:cubicBezTo>
                    <a:pt x="11" y="28"/>
                    <a:pt x="11" y="26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7" y="23"/>
                    <a:pt x="5" y="25"/>
                    <a:pt x="4" y="26"/>
                  </a:cubicBezTo>
                  <a:cubicBezTo>
                    <a:pt x="2" y="24"/>
                    <a:pt x="1" y="22"/>
                    <a:pt x="0" y="20"/>
                  </a:cubicBezTo>
                  <a:cubicBezTo>
                    <a:pt x="1" y="19"/>
                    <a:pt x="3" y="18"/>
                    <a:pt x="4" y="17"/>
                  </a:cubicBezTo>
                  <a:cubicBezTo>
                    <a:pt x="4" y="16"/>
                    <a:pt x="4" y="13"/>
                    <a:pt x="4" y="13"/>
                  </a:cubicBezTo>
                  <a:cubicBezTo>
                    <a:pt x="3" y="13"/>
                    <a:pt x="1" y="12"/>
                    <a:pt x="0" y="11"/>
                  </a:cubicBezTo>
                  <a:cubicBezTo>
                    <a:pt x="0" y="9"/>
                    <a:pt x="1" y="7"/>
                    <a:pt x="2" y="5"/>
                  </a:cubicBezTo>
                  <a:cubicBezTo>
                    <a:pt x="3" y="5"/>
                    <a:pt x="6" y="7"/>
                    <a:pt x="7" y="7"/>
                  </a:cubicBezTo>
                  <a:cubicBezTo>
                    <a:pt x="7" y="7"/>
                    <a:pt x="9" y="6"/>
                    <a:pt x="10" y="6"/>
                  </a:cubicBezTo>
                  <a:lnTo>
                    <a:pt x="10" y="0"/>
                  </a:ln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grpSp>
        <p:nvGrpSpPr>
          <p:cNvPr id="1494" name="组合 1493"/>
          <p:cNvGrpSpPr/>
          <p:nvPr/>
        </p:nvGrpSpPr>
        <p:grpSpPr>
          <a:xfrm>
            <a:off x="113374" y="5857834"/>
            <a:ext cx="578967" cy="854444"/>
            <a:chOff x="-296096" y="5798346"/>
            <a:chExt cx="578967" cy="854444"/>
          </a:xfrm>
        </p:grpSpPr>
        <p:sp>
          <p:nvSpPr>
            <p:cNvPr id="1258" name="Freeform 498"/>
            <p:cNvSpPr/>
            <p:nvPr/>
          </p:nvSpPr>
          <p:spPr bwMode="auto">
            <a:xfrm>
              <a:off x="-296096" y="5798346"/>
              <a:ext cx="312829" cy="322167"/>
            </a:xfrm>
            <a:custGeom>
              <a:avLst/>
              <a:gdLst>
                <a:gd name="T0" fmla="*/ 2 w 28"/>
                <a:gd name="T1" fmla="*/ 26 h 29"/>
                <a:gd name="T2" fmla="*/ 3 w 28"/>
                <a:gd name="T3" fmla="*/ 7 h 29"/>
                <a:gd name="T4" fmla="*/ 18 w 28"/>
                <a:gd name="T5" fmla="*/ 10 h 29"/>
                <a:gd name="T6" fmla="*/ 21 w 28"/>
                <a:gd name="T7" fmla="*/ 25 h 29"/>
                <a:gd name="T8" fmla="*/ 12 w 28"/>
                <a:gd name="T9" fmla="*/ 16 h 29"/>
                <a:gd name="T10" fmla="*/ 9 w 28"/>
                <a:gd name="T11" fmla="*/ 25 h 29"/>
                <a:gd name="T12" fmla="*/ 2 w 28"/>
                <a:gd name="T1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9">
                  <a:moveTo>
                    <a:pt x="2" y="26"/>
                  </a:moveTo>
                  <a:cubicBezTo>
                    <a:pt x="0" y="23"/>
                    <a:pt x="1" y="11"/>
                    <a:pt x="3" y="7"/>
                  </a:cubicBezTo>
                  <a:cubicBezTo>
                    <a:pt x="8" y="0"/>
                    <a:pt x="15" y="5"/>
                    <a:pt x="18" y="10"/>
                  </a:cubicBezTo>
                  <a:cubicBezTo>
                    <a:pt x="20" y="12"/>
                    <a:pt x="28" y="24"/>
                    <a:pt x="21" y="25"/>
                  </a:cubicBezTo>
                  <a:cubicBezTo>
                    <a:pt x="16" y="25"/>
                    <a:pt x="15" y="15"/>
                    <a:pt x="12" y="16"/>
                  </a:cubicBezTo>
                  <a:cubicBezTo>
                    <a:pt x="9" y="17"/>
                    <a:pt x="9" y="23"/>
                    <a:pt x="9" y="25"/>
                  </a:cubicBezTo>
                  <a:cubicBezTo>
                    <a:pt x="8" y="28"/>
                    <a:pt x="4" y="29"/>
                    <a:pt x="2" y="2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59" name="Freeform 499"/>
            <p:cNvSpPr/>
            <p:nvPr/>
          </p:nvSpPr>
          <p:spPr bwMode="auto">
            <a:xfrm>
              <a:off x="-226059" y="5854376"/>
              <a:ext cx="88713" cy="102720"/>
            </a:xfrm>
            <a:custGeom>
              <a:avLst/>
              <a:gdLst>
                <a:gd name="T0" fmla="*/ 2 w 8"/>
                <a:gd name="T1" fmla="*/ 7 h 9"/>
                <a:gd name="T2" fmla="*/ 5 w 8"/>
                <a:gd name="T3" fmla="*/ 3 h 9"/>
                <a:gd name="T4" fmla="*/ 2 w 8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2" y="7"/>
                  </a:moveTo>
                  <a:cubicBezTo>
                    <a:pt x="0" y="4"/>
                    <a:pt x="3" y="0"/>
                    <a:pt x="5" y="3"/>
                  </a:cubicBezTo>
                  <a:cubicBezTo>
                    <a:pt x="8" y="6"/>
                    <a:pt x="3" y="9"/>
                    <a:pt x="2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0" name="Freeform 500"/>
            <p:cNvSpPr/>
            <p:nvPr/>
          </p:nvSpPr>
          <p:spPr bwMode="auto">
            <a:xfrm>
              <a:off x="26071" y="6111175"/>
              <a:ext cx="256800" cy="322167"/>
            </a:xfrm>
            <a:custGeom>
              <a:avLst/>
              <a:gdLst>
                <a:gd name="T0" fmla="*/ 0 w 23"/>
                <a:gd name="T1" fmla="*/ 9 h 29"/>
                <a:gd name="T2" fmla="*/ 7 w 23"/>
                <a:gd name="T3" fmla="*/ 0 h 29"/>
                <a:gd name="T4" fmla="*/ 18 w 23"/>
                <a:gd name="T5" fmla="*/ 5 h 29"/>
                <a:gd name="T6" fmla="*/ 12 w 23"/>
                <a:gd name="T7" fmla="*/ 14 h 29"/>
                <a:gd name="T8" fmla="*/ 16 w 23"/>
                <a:gd name="T9" fmla="*/ 26 h 29"/>
                <a:gd name="T10" fmla="*/ 0 w 23"/>
                <a:gd name="T11" fmla="*/ 22 h 29"/>
                <a:gd name="T12" fmla="*/ 0 w 23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9">
                  <a:moveTo>
                    <a:pt x="0" y="9"/>
                  </a:moveTo>
                  <a:cubicBezTo>
                    <a:pt x="1" y="4"/>
                    <a:pt x="2" y="0"/>
                    <a:pt x="7" y="0"/>
                  </a:cubicBezTo>
                  <a:cubicBezTo>
                    <a:pt x="11" y="0"/>
                    <a:pt x="17" y="1"/>
                    <a:pt x="18" y="5"/>
                  </a:cubicBezTo>
                  <a:cubicBezTo>
                    <a:pt x="19" y="9"/>
                    <a:pt x="16" y="14"/>
                    <a:pt x="12" y="14"/>
                  </a:cubicBezTo>
                  <a:cubicBezTo>
                    <a:pt x="18" y="14"/>
                    <a:pt x="23" y="22"/>
                    <a:pt x="16" y="26"/>
                  </a:cubicBezTo>
                  <a:cubicBezTo>
                    <a:pt x="13" y="29"/>
                    <a:pt x="2" y="26"/>
                    <a:pt x="0" y="22"/>
                  </a:cubicBezTo>
                  <a:cubicBezTo>
                    <a:pt x="0" y="22"/>
                    <a:pt x="0" y="12"/>
                    <a:pt x="0" y="9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1" name="Freeform 501"/>
            <p:cNvSpPr/>
            <p:nvPr/>
          </p:nvSpPr>
          <p:spPr bwMode="auto">
            <a:xfrm>
              <a:off x="105446" y="6143859"/>
              <a:ext cx="65367" cy="79375"/>
            </a:xfrm>
            <a:custGeom>
              <a:avLst/>
              <a:gdLst>
                <a:gd name="T0" fmla="*/ 0 w 6"/>
                <a:gd name="T1" fmla="*/ 5 h 7"/>
                <a:gd name="T2" fmla="*/ 5 w 6"/>
                <a:gd name="T3" fmla="*/ 3 h 7"/>
                <a:gd name="T4" fmla="*/ 0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0" y="3"/>
                    <a:pt x="4" y="0"/>
                    <a:pt x="5" y="3"/>
                  </a:cubicBezTo>
                  <a:cubicBezTo>
                    <a:pt x="6" y="7"/>
                    <a:pt x="1" y="7"/>
                    <a:pt x="0" y="5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2" name="Freeform 502"/>
            <p:cNvSpPr/>
            <p:nvPr/>
          </p:nvSpPr>
          <p:spPr bwMode="auto">
            <a:xfrm>
              <a:off x="114784" y="6288601"/>
              <a:ext cx="70036" cy="88713"/>
            </a:xfrm>
            <a:custGeom>
              <a:avLst/>
              <a:gdLst>
                <a:gd name="T0" fmla="*/ 0 w 6"/>
                <a:gd name="T1" fmla="*/ 6 h 8"/>
                <a:gd name="T2" fmla="*/ 5 w 6"/>
                <a:gd name="T3" fmla="*/ 4 h 8"/>
                <a:gd name="T4" fmla="*/ 0 w 6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0" y="3"/>
                    <a:pt x="4" y="0"/>
                    <a:pt x="5" y="4"/>
                  </a:cubicBezTo>
                  <a:cubicBezTo>
                    <a:pt x="6" y="8"/>
                    <a:pt x="0" y="8"/>
                    <a:pt x="0" y="6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  <p:sp>
          <p:nvSpPr>
            <p:cNvPr id="1263" name="Freeform 503"/>
            <p:cNvSpPr/>
            <p:nvPr/>
          </p:nvSpPr>
          <p:spPr bwMode="auto">
            <a:xfrm>
              <a:off x="-263412" y="6353968"/>
              <a:ext cx="312829" cy="298822"/>
            </a:xfrm>
            <a:custGeom>
              <a:avLst/>
              <a:gdLst>
                <a:gd name="T0" fmla="*/ 13 w 28"/>
                <a:gd name="T1" fmla="*/ 7 h 27"/>
                <a:gd name="T2" fmla="*/ 15 w 28"/>
                <a:gd name="T3" fmla="*/ 2 h 27"/>
                <a:gd name="T4" fmla="*/ 7 w 28"/>
                <a:gd name="T5" fmla="*/ 4 h 27"/>
                <a:gd name="T6" fmla="*/ 9 w 28"/>
                <a:gd name="T7" fmla="*/ 24 h 27"/>
                <a:gd name="T8" fmla="*/ 26 w 28"/>
                <a:gd name="T9" fmla="*/ 16 h 27"/>
                <a:gd name="T10" fmla="*/ 20 w 28"/>
                <a:gd name="T11" fmla="*/ 17 h 27"/>
                <a:gd name="T12" fmla="*/ 11 w 28"/>
                <a:gd name="T13" fmla="*/ 16 h 27"/>
                <a:gd name="T14" fmla="*/ 13 w 28"/>
                <a:gd name="T1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7">
                  <a:moveTo>
                    <a:pt x="13" y="7"/>
                  </a:moveTo>
                  <a:cubicBezTo>
                    <a:pt x="15" y="6"/>
                    <a:pt x="18" y="4"/>
                    <a:pt x="15" y="2"/>
                  </a:cubicBezTo>
                  <a:cubicBezTo>
                    <a:pt x="13" y="0"/>
                    <a:pt x="8" y="2"/>
                    <a:pt x="7" y="4"/>
                  </a:cubicBezTo>
                  <a:cubicBezTo>
                    <a:pt x="0" y="9"/>
                    <a:pt x="2" y="21"/>
                    <a:pt x="9" y="24"/>
                  </a:cubicBezTo>
                  <a:cubicBezTo>
                    <a:pt x="15" y="27"/>
                    <a:pt x="28" y="21"/>
                    <a:pt x="26" y="16"/>
                  </a:cubicBezTo>
                  <a:cubicBezTo>
                    <a:pt x="24" y="12"/>
                    <a:pt x="22" y="16"/>
                    <a:pt x="20" y="17"/>
                  </a:cubicBezTo>
                  <a:cubicBezTo>
                    <a:pt x="16" y="19"/>
                    <a:pt x="13" y="18"/>
                    <a:pt x="11" y="16"/>
                  </a:cubicBezTo>
                  <a:cubicBezTo>
                    <a:pt x="9" y="12"/>
                    <a:pt x="9" y="10"/>
                    <a:pt x="13" y="7"/>
                  </a:cubicBezTo>
                  <a:close/>
                </a:path>
              </a:pathLst>
            </a:custGeom>
            <a:noFill/>
            <a:ln w="7938" cap="rnd">
              <a:solidFill>
                <a:srgbClr val="4D4D4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4D4D4D"/>
                </a:solidFill>
              </a:endParaRPr>
            </a:p>
          </p:txBody>
        </p:sp>
      </p:grpSp>
      <p:sp>
        <p:nvSpPr>
          <p:cNvPr id="1502" name="矩形 1501"/>
          <p:cNvSpPr/>
          <p:nvPr/>
        </p:nvSpPr>
        <p:spPr>
          <a:xfrm>
            <a:off x="220509" y="207826"/>
            <a:ext cx="11752215" cy="6456166"/>
          </a:xfrm>
          <a:prstGeom prst="rect">
            <a:avLst/>
          </a:prstGeom>
          <a:noFill/>
          <a:ln w="28575">
            <a:solidFill>
              <a:srgbClr val="4D4D4D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7" name="任意多边形 546"/>
          <p:cNvSpPr/>
          <p:nvPr/>
        </p:nvSpPr>
        <p:spPr>
          <a:xfrm>
            <a:off x="-43584" y="-18950"/>
            <a:ext cx="12227407" cy="6914324"/>
          </a:xfrm>
          <a:custGeom>
            <a:avLst/>
            <a:gdLst>
              <a:gd name="connsiteX0" fmla="*/ 259241 w 12227407"/>
              <a:gd name="connsiteY0" fmla="*/ 210566 h 6914324"/>
              <a:gd name="connsiteX1" fmla="*/ 259241 w 12227407"/>
              <a:gd name="connsiteY1" fmla="*/ 6703758 h 6914324"/>
              <a:gd name="connsiteX2" fmla="*/ 12030985 w 12227407"/>
              <a:gd name="connsiteY2" fmla="*/ 6703758 h 6914324"/>
              <a:gd name="connsiteX3" fmla="*/ 12030985 w 12227407"/>
              <a:gd name="connsiteY3" fmla="*/ 210566 h 6914324"/>
              <a:gd name="connsiteX4" fmla="*/ 38733 w 12227407"/>
              <a:gd name="connsiteY4" fmla="*/ 0 h 6914324"/>
              <a:gd name="connsiteX5" fmla="*/ 12096694 w 12227407"/>
              <a:gd name="connsiteY5" fmla="*/ 0 h 6914324"/>
              <a:gd name="connsiteX6" fmla="*/ 12096694 w 12227407"/>
              <a:gd name="connsiteY6" fmla="*/ 17534 h 6914324"/>
              <a:gd name="connsiteX7" fmla="*/ 12227407 w 12227407"/>
              <a:gd name="connsiteY7" fmla="*/ 17534 h 6914324"/>
              <a:gd name="connsiteX8" fmla="*/ 12227407 w 12227407"/>
              <a:gd name="connsiteY8" fmla="*/ 6875534 h 6914324"/>
              <a:gd name="connsiteX9" fmla="*/ 12057960 w 12227407"/>
              <a:gd name="connsiteY9" fmla="*/ 6875534 h 6914324"/>
              <a:gd name="connsiteX10" fmla="*/ 12057960 w 12227407"/>
              <a:gd name="connsiteY10" fmla="*/ 6914324 h 6914324"/>
              <a:gd name="connsiteX11" fmla="*/ 0 w 12227407"/>
              <a:gd name="connsiteY11" fmla="*/ 6914324 h 6914324"/>
              <a:gd name="connsiteX12" fmla="*/ 0 w 12227407"/>
              <a:gd name="connsiteY12" fmla="*/ 6703758 h 6914324"/>
              <a:gd name="connsiteX13" fmla="*/ 43585 w 12227407"/>
              <a:gd name="connsiteY13" fmla="*/ 6703758 h 6914324"/>
              <a:gd name="connsiteX14" fmla="*/ 43585 w 12227407"/>
              <a:gd name="connsiteY14" fmla="*/ 210566 h 6914324"/>
              <a:gd name="connsiteX15" fmla="*/ 38733 w 12227407"/>
              <a:gd name="connsiteY15" fmla="*/ 210566 h 6914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227407" h="6914324">
                <a:moveTo>
                  <a:pt x="259241" y="210566"/>
                </a:moveTo>
                <a:lnTo>
                  <a:pt x="259241" y="6703758"/>
                </a:lnTo>
                <a:lnTo>
                  <a:pt x="12030985" y="6703758"/>
                </a:lnTo>
                <a:lnTo>
                  <a:pt x="12030985" y="210566"/>
                </a:lnTo>
                <a:close/>
                <a:moveTo>
                  <a:pt x="38733" y="0"/>
                </a:moveTo>
                <a:lnTo>
                  <a:pt x="12096694" y="0"/>
                </a:lnTo>
                <a:lnTo>
                  <a:pt x="12096694" y="17534"/>
                </a:lnTo>
                <a:lnTo>
                  <a:pt x="12227407" y="17534"/>
                </a:lnTo>
                <a:lnTo>
                  <a:pt x="12227407" y="6875534"/>
                </a:lnTo>
                <a:lnTo>
                  <a:pt x="12057960" y="6875534"/>
                </a:lnTo>
                <a:lnTo>
                  <a:pt x="12057960" y="6914324"/>
                </a:lnTo>
                <a:lnTo>
                  <a:pt x="0" y="6914324"/>
                </a:lnTo>
                <a:lnTo>
                  <a:pt x="0" y="6703758"/>
                </a:lnTo>
                <a:lnTo>
                  <a:pt x="43585" y="6703758"/>
                </a:lnTo>
                <a:lnTo>
                  <a:pt x="43585" y="210566"/>
                </a:lnTo>
                <a:lnTo>
                  <a:pt x="38733" y="2105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4D4D4D"/>
              </a:solidFill>
            </a:endParaRPr>
          </a:p>
        </p:txBody>
      </p:sp>
      <p:sp>
        <p:nvSpPr>
          <p:cNvPr id="548" name="文本框 547"/>
          <p:cNvSpPr txBox="1"/>
          <p:nvPr/>
        </p:nvSpPr>
        <p:spPr>
          <a:xfrm>
            <a:off x="4060718" y="1651630"/>
            <a:ext cx="407796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>
                <a:solidFill>
                  <a:srgbClr val="4D4D4D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rPr>
              <a:t>02</a:t>
            </a:r>
            <a:endParaRPr lang="zh-CN" altLang="en-US" sz="8800" dirty="0">
              <a:solidFill>
                <a:srgbClr val="4D4D4D"/>
              </a:solidFill>
              <a:latin typeface="新蒂黑板报" panose="03000600000000000000" pitchFamily="66" charset="-122"/>
              <a:ea typeface="新蒂黑板报" panose="03000600000000000000" pitchFamily="66" charset="-122"/>
            </a:endParaRPr>
          </a:p>
        </p:txBody>
      </p:sp>
      <p:sp>
        <p:nvSpPr>
          <p:cNvPr id="549" name="文本框 548"/>
          <p:cNvSpPr txBox="1"/>
          <p:nvPr/>
        </p:nvSpPr>
        <p:spPr>
          <a:xfrm>
            <a:off x="2842189" y="3300653"/>
            <a:ext cx="646410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400" b="1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rPr>
              <a:t>在此添加本章标题</a:t>
            </a:r>
            <a:endParaRPr lang="zh-CN" altLang="en-US" sz="4400" b="1" dirty="0">
              <a:solidFill>
                <a:srgbClr val="4D4D4D"/>
              </a:solidFill>
              <a:latin typeface="新蒂下午茶基本版" panose="03000600000000000000" pitchFamily="66" charset="-122"/>
              <a:ea typeface="新蒂下午茶基本版" panose="03000600000000000000" pitchFamily="66" charset="-122"/>
            </a:endParaRPr>
          </a:p>
        </p:txBody>
      </p:sp>
      <p:sp>
        <p:nvSpPr>
          <p:cNvPr id="550" name="Freeform 21"/>
          <p:cNvSpPr/>
          <p:nvPr/>
        </p:nvSpPr>
        <p:spPr bwMode="auto">
          <a:xfrm>
            <a:off x="4486030" y="2977206"/>
            <a:ext cx="3225427" cy="163290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4D4D4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600">
              <a:solidFill>
                <a:srgbClr val="4D4D4D"/>
              </a:solidFill>
            </a:endParaRPr>
          </a:p>
        </p:txBody>
      </p:sp>
      <p:grpSp>
        <p:nvGrpSpPr>
          <p:cNvPr id="333" name="组合 332"/>
          <p:cNvGrpSpPr/>
          <p:nvPr/>
        </p:nvGrpSpPr>
        <p:grpSpPr>
          <a:xfrm>
            <a:off x="4396670" y="4009612"/>
            <a:ext cx="1972088" cy="338071"/>
            <a:chOff x="3582484" y="4525175"/>
            <a:chExt cx="2513517" cy="430887"/>
          </a:xfrm>
        </p:grpSpPr>
        <p:sp>
          <p:nvSpPr>
            <p:cNvPr id="334" name="文本框 333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35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36" name="组合 335"/>
          <p:cNvGrpSpPr/>
          <p:nvPr/>
        </p:nvGrpSpPr>
        <p:grpSpPr>
          <a:xfrm>
            <a:off x="4396670" y="4487446"/>
            <a:ext cx="1972088" cy="338071"/>
            <a:chOff x="3582484" y="4525175"/>
            <a:chExt cx="2513517" cy="430887"/>
          </a:xfrm>
        </p:grpSpPr>
        <p:sp>
          <p:nvSpPr>
            <p:cNvPr id="337" name="文本框 336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38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39" name="组合 338"/>
          <p:cNvGrpSpPr/>
          <p:nvPr/>
        </p:nvGrpSpPr>
        <p:grpSpPr>
          <a:xfrm>
            <a:off x="6354107" y="4008937"/>
            <a:ext cx="1972088" cy="338071"/>
            <a:chOff x="3582484" y="4525175"/>
            <a:chExt cx="2513517" cy="430887"/>
          </a:xfrm>
        </p:grpSpPr>
        <p:sp>
          <p:nvSpPr>
            <p:cNvPr id="340" name="文本框 339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添加补充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41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  <p:grpSp>
        <p:nvGrpSpPr>
          <p:cNvPr id="342" name="组合 341"/>
          <p:cNvGrpSpPr/>
          <p:nvPr/>
        </p:nvGrpSpPr>
        <p:grpSpPr>
          <a:xfrm>
            <a:off x="6354107" y="4486771"/>
            <a:ext cx="1972088" cy="338071"/>
            <a:chOff x="3582484" y="4525175"/>
            <a:chExt cx="2513517" cy="430887"/>
          </a:xfrm>
        </p:grpSpPr>
        <p:sp>
          <p:nvSpPr>
            <p:cNvPr id="343" name="文本框 342"/>
            <p:cNvSpPr txBox="1"/>
            <p:nvPr/>
          </p:nvSpPr>
          <p:spPr>
            <a:xfrm>
              <a:off x="3842179" y="4525175"/>
              <a:ext cx="225382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添加</a:t>
              </a:r>
              <a:r>
                <a:rPr lang="zh-CN" altLang="en-US" sz="1600" dirty="0">
                  <a:solidFill>
                    <a:srgbClr val="4D4D4D"/>
                  </a:solidFill>
                  <a:latin typeface="新蒂下午茶基本版" panose="03000600000000000000" pitchFamily="66" charset="-122"/>
                  <a:ea typeface="新蒂下午茶基本版" panose="03000600000000000000" pitchFamily="66" charset="-122"/>
                </a:rPr>
                <a:t>补充内容</a:t>
              </a:r>
              <a:endParaRPr lang="en-US" altLang="zh-CN" sz="1600" dirty="0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  <p:sp>
          <p:nvSpPr>
            <p:cNvPr id="344" name="Freeform 105"/>
            <p:cNvSpPr>
              <a:spLocks noEditPoints="1"/>
            </p:cNvSpPr>
            <p:nvPr/>
          </p:nvSpPr>
          <p:spPr bwMode="auto">
            <a:xfrm>
              <a:off x="3582484" y="4654551"/>
              <a:ext cx="295270" cy="295270"/>
            </a:xfrm>
            <a:custGeom>
              <a:avLst/>
              <a:gdLst/>
              <a:ahLst/>
              <a:cxnLst>
                <a:cxn ang="0">
                  <a:pos x="173" y="3"/>
                </a:cxn>
                <a:cxn ang="0">
                  <a:pos x="211" y="45"/>
                </a:cxn>
                <a:cxn ang="0">
                  <a:pos x="218" y="159"/>
                </a:cxn>
                <a:cxn ang="0">
                  <a:pos x="142" y="246"/>
                </a:cxn>
                <a:cxn ang="0">
                  <a:pos x="13" y="235"/>
                </a:cxn>
                <a:cxn ang="0">
                  <a:pos x="3" y="136"/>
                </a:cxn>
                <a:cxn ang="0">
                  <a:pos x="0" y="20"/>
                </a:cxn>
                <a:cxn ang="0">
                  <a:pos x="6" y="18"/>
                </a:cxn>
                <a:cxn ang="0">
                  <a:pos x="3" y="5"/>
                </a:cxn>
                <a:cxn ang="0">
                  <a:pos x="44" y="0"/>
                </a:cxn>
                <a:cxn ang="0">
                  <a:pos x="53" y="159"/>
                </a:cxn>
                <a:cxn ang="0">
                  <a:pos x="25" y="198"/>
                </a:cxn>
                <a:cxn ang="0">
                  <a:pos x="35" y="226"/>
                </a:cxn>
                <a:cxn ang="0">
                  <a:pos x="108" y="159"/>
                </a:cxn>
                <a:cxn ang="0">
                  <a:pos x="74" y="177"/>
                </a:cxn>
                <a:cxn ang="0">
                  <a:pos x="46" y="198"/>
                </a:cxn>
                <a:cxn ang="0">
                  <a:pos x="139" y="86"/>
                </a:cxn>
                <a:cxn ang="0">
                  <a:pos x="53" y="168"/>
                </a:cxn>
                <a:cxn ang="0">
                  <a:pos x="103" y="232"/>
                </a:cxn>
                <a:cxn ang="0">
                  <a:pos x="173" y="133"/>
                </a:cxn>
                <a:cxn ang="0">
                  <a:pos x="101" y="194"/>
                </a:cxn>
                <a:cxn ang="0">
                  <a:pos x="76" y="218"/>
                </a:cxn>
                <a:cxn ang="0">
                  <a:pos x="20" y="143"/>
                </a:cxn>
                <a:cxn ang="0">
                  <a:pos x="111" y="63"/>
                </a:cxn>
                <a:cxn ang="0">
                  <a:pos x="69" y="101"/>
                </a:cxn>
                <a:cxn ang="0">
                  <a:pos x="72" y="94"/>
                </a:cxn>
                <a:cxn ang="0">
                  <a:pos x="48" y="121"/>
                </a:cxn>
                <a:cxn ang="0">
                  <a:pos x="145" y="206"/>
                </a:cxn>
                <a:cxn ang="0">
                  <a:pos x="140" y="201"/>
                </a:cxn>
                <a:cxn ang="0">
                  <a:pos x="192" y="154"/>
                </a:cxn>
                <a:cxn ang="0">
                  <a:pos x="140" y="190"/>
                </a:cxn>
                <a:cxn ang="0">
                  <a:pos x="138" y="206"/>
                </a:cxn>
                <a:cxn ang="0">
                  <a:pos x="119" y="230"/>
                </a:cxn>
                <a:cxn ang="0">
                  <a:pos x="156" y="204"/>
                </a:cxn>
                <a:cxn ang="0">
                  <a:pos x="150" y="195"/>
                </a:cxn>
                <a:cxn ang="0">
                  <a:pos x="156" y="133"/>
                </a:cxn>
                <a:cxn ang="0">
                  <a:pos x="202" y="74"/>
                </a:cxn>
                <a:cxn ang="0">
                  <a:pos x="170" y="100"/>
                </a:cxn>
                <a:cxn ang="0">
                  <a:pos x="112" y="174"/>
                </a:cxn>
                <a:cxn ang="0">
                  <a:pos x="108" y="18"/>
                </a:cxn>
                <a:cxn ang="0">
                  <a:pos x="42" y="116"/>
                </a:cxn>
                <a:cxn ang="0">
                  <a:pos x="149" y="15"/>
                </a:cxn>
                <a:cxn ang="0">
                  <a:pos x="180" y="20"/>
                </a:cxn>
                <a:cxn ang="0">
                  <a:pos x="67" y="18"/>
                </a:cxn>
                <a:cxn ang="0">
                  <a:pos x="105" y="18"/>
                </a:cxn>
                <a:cxn ang="0">
                  <a:pos x="21" y="94"/>
                </a:cxn>
                <a:cxn ang="0">
                  <a:pos x="22" y="122"/>
                </a:cxn>
                <a:cxn ang="0">
                  <a:pos x="45" y="74"/>
                </a:cxn>
                <a:cxn ang="0">
                  <a:pos x="156" y="219"/>
                </a:cxn>
                <a:cxn ang="0">
                  <a:pos x="159" y="225"/>
                </a:cxn>
                <a:cxn ang="0">
                  <a:pos x="194" y="199"/>
                </a:cxn>
                <a:cxn ang="0">
                  <a:pos x="201" y="159"/>
                </a:cxn>
                <a:cxn ang="0">
                  <a:pos x="194" y="43"/>
                </a:cxn>
                <a:cxn ang="0">
                  <a:pos x="187" y="38"/>
                </a:cxn>
                <a:cxn ang="0">
                  <a:pos x="20" y="57"/>
                </a:cxn>
                <a:cxn ang="0">
                  <a:pos x="45" y="38"/>
                </a:cxn>
                <a:cxn ang="0">
                  <a:pos x="27" y="43"/>
                </a:cxn>
                <a:cxn ang="0">
                  <a:pos x="24" y="34"/>
                </a:cxn>
                <a:cxn ang="0">
                  <a:pos x="42" y="14"/>
                </a:cxn>
                <a:cxn ang="0">
                  <a:pos x="24" y="34"/>
                </a:cxn>
                <a:cxn ang="0">
                  <a:pos x="108" y="180"/>
                </a:cxn>
              </a:cxnLst>
              <a:rect l="0" t="0" r="r" b="b"/>
              <a:pathLst>
                <a:path w="218" h="247">
                  <a:moveTo>
                    <a:pt x="44" y="0"/>
                  </a:moveTo>
                  <a:lnTo>
                    <a:pt x="44" y="0"/>
                  </a:lnTo>
                  <a:lnTo>
                    <a:pt x="80" y="1"/>
                  </a:lnTo>
                  <a:lnTo>
                    <a:pt x="115" y="1"/>
                  </a:lnTo>
                  <a:lnTo>
                    <a:pt x="153" y="1"/>
                  </a:lnTo>
                  <a:lnTo>
                    <a:pt x="173" y="3"/>
                  </a:lnTo>
                  <a:lnTo>
                    <a:pt x="191" y="4"/>
                  </a:lnTo>
                  <a:lnTo>
                    <a:pt x="191" y="4"/>
                  </a:lnTo>
                  <a:lnTo>
                    <a:pt x="197" y="10"/>
                  </a:lnTo>
                  <a:lnTo>
                    <a:pt x="201" y="15"/>
                  </a:lnTo>
                  <a:lnTo>
                    <a:pt x="207" y="29"/>
                  </a:lnTo>
                  <a:lnTo>
                    <a:pt x="211" y="45"/>
                  </a:lnTo>
                  <a:lnTo>
                    <a:pt x="214" y="62"/>
                  </a:lnTo>
                  <a:lnTo>
                    <a:pt x="216" y="80"/>
                  </a:lnTo>
                  <a:lnTo>
                    <a:pt x="216" y="98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59"/>
                  </a:lnTo>
                  <a:lnTo>
                    <a:pt x="215" y="183"/>
                  </a:lnTo>
                  <a:lnTo>
                    <a:pt x="209" y="229"/>
                  </a:lnTo>
                  <a:lnTo>
                    <a:pt x="209" y="229"/>
                  </a:lnTo>
                  <a:lnTo>
                    <a:pt x="190" y="236"/>
                  </a:lnTo>
                  <a:lnTo>
                    <a:pt x="167" y="243"/>
                  </a:lnTo>
                  <a:lnTo>
                    <a:pt x="142" y="246"/>
                  </a:lnTo>
                  <a:lnTo>
                    <a:pt x="117" y="247"/>
                  </a:lnTo>
                  <a:lnTo>
                    <a:pt x="90" y="247"/>
                  </a:lnTo>
                  <a:lnTo>
                    <a:pt x="63" y="244"/>
                  </a:lnTo>
                  <a:lnTo>
                    <a:pt x="38" y="242"/>
                  </a:lnTo>
                  <a:lnTo>
                    <a:pt x="13" y="235"/>
                  </a:lnTo>
                  <a:lnTo>
                    <a:pt x="13" y="235"/>
                  </a:lnTo>
                  <a:lnTo>
                    <a:pt x="8" y="225"/>
                  </a:lnTo>
                  <a:lnTo>
                    <a:pt x="6" y="213"/>
                  </a:lnTo>
                  <a:lnTo>
                    <a:pt x="4" y="202"/>
                  </a:lnTo>
                  <a:lnTo>
                    <a:pt x="3" y="190"/>
                  </a:lnTo>
                  <a:lnTo>
                    <a:pt x="3" y="163"/>
                  </a:lnTo>
                  <a:lnTo>
                    <a:pt x="3" y="1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3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0"/>
                  </a:lnTo>
                  <a:close/>
                  <a:moveTo>
                    <a:pt x="53" y="168"/>
                  </a:moveTo>
                  <a:lnTo>
                    <a:pt x="53" y="168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5" y="157"/>
                  </a:lnTo>
                  <a:lnTo>
                    <a:pt x="53" y="159"/>
                  </a:lnTo>
                  <a:lnTo>
                    <a:pt x="51" y="161"/>
                  </a:lnTo>
                  <a:lnTo>
                    <a:pt x="51" y="161"/>
                  </a:lnTo>
                  <a:lnTo>
                    <a:pt x="41" y="174"/>
                  </a:lnTo>
                  <a:lnTo>
                    <a:pt x="32" y="185"/>
                  </a:lnTo>
                  <a:lnTo>
                    <a:pt x="28" y="191"/>
                  </a:lnTo>
                  <a:lnTo>
                    <a:pt x="25" y="198"/>
                  </a:lnTo>
                  <a:lnTo>
                    <a:pt x="24" y="205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24" y="219"/>
                  </a:lnTo>
                  <a:lnTo>
                    <a:pt x="27" y="222"/>
                  </a:lnTo>
                  <a:lnTo>
                    <a:pt x="35" y="226"/>
                  </a:lnTo>
                  <a:lnTo>
                    <a:pt x="44" y="227"/>
                  </a:lnTo>
                  <a:lnTo>
                    <a:pt x="46" y="227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79" y="192"/>
                  </a:lnTo>
                  <a:lnTo>
                    <a:pt x="108" y="159"/>
                  </a:lnTo>
                  <a:lnTo>
                    <a:pt x="138" y="126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36" y="118"/>
                  </a:lnTo>
                  <a:lnTo>
                    <a:pt x="105" y="147"/>
                  </a:lnTo>
                  <a:lnTo>
                    <a:pt x="74" y="177"/>
                  </a:lnTo>
                  <a:lnTo>
                    <a:pt x="48" y="208"/>
                  </a:lnTo>
                  <a:lnTo>
                    <a:pt x="48" y="208"/>
                  </a:lnTo>
                  <a:lnTo>
                    <a:pt x="46" y="209"/>
                  </a:lnTo>
                  <a:lnTo>
                    <a:pt x="45" y="208"/>
                  </a:lnTo>
                  <a:lnTo>
                    <a:pt x="45" y="204"/>
                  </a:lnTo>
                  <a:lnTo>
                    <a:pt x="46" y="198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70" y="166"/>
                  </a:lnTo>
                  <a:lnTo>
                    <a:pt x="93" y="139"/>
                  </a:lnTo>
                  <a:lnTo>
                    <a:pt x="139" y="86"/>
                  </a:lnTo>
                  <a:lnTo>
                    <a:pt x="139" y="86"/>
                  </a:lnTo>
                  <a:lnTo>
                    <a:pt x="140" y="83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97" y="122"/>
                  </a:lnTo>
                  <a:lnTo>
                    <a:pt x="74" y="145"/>
                  </a:lnTo>
                  <a:lnTo>
                    <a:pt x="53" y="168"/>
                  </a:lnTo>
                  <a:lnTo>
                    <a:pt x="53" y="168"/>
                  </a:lnTo>
                  <a:close/>
                  <a:moveTo>
                    <a:pt x="67" y="230"/>
                  </a:moveTo>
                  <a:lnTo>
                    <a:pt x="67" y="230"/>
                  </a:lnTo>
                  <a:lnTo>
                    <a:pt x="76" y="232"/>
                  </a:lnTo>
                  <a:lnTo>
                    <a:pt x="86" y="232"/>
                  </a:lnTo>
                  <a:lnTo>
                    <a:pt x="103" y="232"/>
                  </a:lnTo>
                  <a:lnTo>
                    <a:pt x="103" y="232"/>
                  </a:lnTo>
                  <a:lnTo>
                    <a:pt x="110" y="218"/>
                  </a:lnTo>
                  <a:lnTo>
                    <a:pt x="118" y="205"/>
                  </a:lnTo>
                  <a:lnTo>
                    <a:pt x="136" y="180"/>
                  </a:lnTo>
                  <a:lnTo>
                    <a:pt x="156" y="157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35" y="166"/>
                  </a:lnTo>
                  <a:lnTo>
                    <a:pt x="100" y="201"/>
                  </a:lnTo>
                  <a:lnTo>
                    <a:pt x="100" y="201"/>
                  </a:lnTo>
                  <a:lnTo>
                    <a:pt x="100" y="197"/>
                  </a:lnTo>
                  <a:lnTo>
                    <a:pt x="101" y="194"/>
                  </a:lnTo>
                  <a:lnTo>
                    <a:pt x="104" y="191"/>
                  </a:lnTo>
                  <a:lnTo>
                    <a:pt x="105" y="188"/>
                  </a:lnTo>
                  <a:lnTo>
                    <a:pt x="105" y="188"/>
                  </a:lnTo>
                  <a:lnTo>
                    <a:pt x="94" y="197"/>
                  </a:lnTo>
                  <a:lnTo>
                    <a:pt x="84" y="206"/>
                  </a:lnTo>
                  <a:lnTo>
                    <a:pt x="76" y="218"/>
                  </a:lnTo>
                  <a:lnTo>
                    <a:pt x="67" y="230"/>
                  </a:lnTo>
                  <a:lnTo>
                    <a:pt x="67" y="230"/>
                  </a:lnTo>
                  <a:close/>
                  <a:moveTo>
                    <a:pt x="24" y="138"/>
                  </a:moveTo>
                  <a:lnTo>
                    <a:pt x="24" y="138"/>
                  </a:lnTo>
                  <a:lnTo>
                    <a:pt x="21" y="139"/>
                  </a:lnTo>
                  <a:lnTo>
                    <a:pt x="20" y="143"/>
                  </a:lnTo>
                  <a:lnTo>
                    <a:pt x="20" y="147"/>
                  </a:lnTo>
                  <a:lnTo>
                    <a:pt x="20" y="153"/>
                  </a:lnTo>
                  <a:lnTo>
                    <a:pt x="24" y="173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11" y="63"/>
                  </a:lnTo>
                  <a:lnTo>
                    <a:pt x="98" y="76"/>
                  </a:lnTo>
                  <a:lnTo>
                    <a:pt x="86" y="88"/>
                  </a:lnTo>
                  <a:lnTo>
                    <a:pt x="74" y="98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69" y="101"/>
                  </a:lnTo>
                  <a:lnTo>
                    <a:pt x="70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3" y="94"/>
                  </a:lnTo>
                  <a:lnTo>
                    <a:pt x="72" y="94"/>
                  </a:lnTo>
                  <a:lnTo>
                    <a:pt x="70" y="94"/>
                  </a:lnTo>
                  <a:lnTo>
                    <a:pt x="67" y="95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56" y="109"/>
                  </a:lnTo>
                  <a:lnTo>
                    <a:pt x="48" y="121"/>
                  </a:lnTo>
                  <a:lnTo>
                    <a:pt x="42" y="126"/>
                  </a:lnTo>
                  <a:lnTo>
                    <a:pt x="36" y="131"/>
                  </a:lnTo>
                  <a:lnTo>
                    <a:pt x="31" y="135"/>
                  </a:lnTo>
                  <a:lnTo>
                    <a:pt x="24" y="138"/>
                  </a:lnTo>
                  <a:lnTo>
                    <a:pt x="24" y="138"/>
                  </a:lnTo>
                  <a:close/>
                  <a:moveTo>
                    <a:pt x="145" y="206"/>
                  </a:moveTo>
                  <a:lnTo>
                    <a:pt x="145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0" y="206"/>
                  </a:lnTo>
                  <a:lnTo>
                    <a:pt x="140" y="204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9" y="195"/>
                  </a:lnTo>
                  <a:lnTo>
                    <a:pt x="156" y="190"/>
                  </a:lnTo>
                  <a:lnTo>
                    <a:pt x="170" y="175"/>
                  </a:lnTo>
                  <a:lnTo>
                    <a:pt x="184" y="161"/>
                  </a:lnTo>
                  <a:lnTo>
                    <a:pt x="192" y="154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62" y="164"/>
                  </a:lnTo>
                  <a:lnTo>
                    <a:pt x="140" y="190"/>
                  </a:lnTo>
                  <a:lnTo>
                    <a:pt x="122" y="216"/>
                  </a:lnTo>
                  <a:lnTo>
                    <a:pt x="122" y="216"/>
                  </a:lnTo>
                  <a:lnTo>
                    <a:pt x="126" y="213"/>
                  </a:lnTo>
                  <a:lnTo>
                    <a:pt x="131" y="211"/>
                  </a:lnTo>
                  <a:lnTo>
                    <a:pt x="133" y="208"/>
                  </a:lnTo>
                  <a:lnTo>
                    <a:pt x="138" y="206"/>
                  </a:lnTo>
                  <a:lnTo>
                    <a:pt x="138" y="206"/>
                  </a:lnTo>
                  <a:lnTo>
                    <a:pt x="138" y="211"/>
                  </a:lnTo>
                  <a:lnTo>
                    <a:pt x="136" y="213"/>
                  </a:lnTo>
                  <a:lnTo>
                    <a:pt x="132" y="219"/>
                  </a:lnTo>
                  <a:lnTo>
                    <a:pt x="125" y="225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6" y="229"/>
                  </a:lnTo>
                  <a:lnTo>
                    <a:pt x="133" y="226"/>
                  </a:lnTo>
                  <a:lnTo>
                    <a:pt x="140" y="220"/>
                  </a:lnTo>
                  <a:lnTo>
                    <a:pt x="146" y="216"/>
                  </a:lnTo>
                  <a:lnTo>
                    <a:pt x="156" y="20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3" y="192"/>
                  </a:lnTo>
                  <a:lnTo>
                    <a:pt x="150" y="195"/>
                  </a:lnTo>
                  <a:lnTo>
                    <a:pt x="147" y="201"/>
                  </a:lnTo>
                  <a:lnTo>
                    <a:pt x="145" y="206"/>
                  </a:lnTo>
                  <a:lnTo>
                    <a:pt x="145" y="206"/>
                  </a:lnTo>
                  <a:close/>
                  <a:moveTo>
                    <a:pt x="115" y="174"/>
                  </a:moveTo>
                  <a:lnTo>
                    <a:pt x="115" y="174"/>
                  </a:lnTo>
                  <a:lnTo>
                    <a:pt x="156" y="133"/>
                  </a:lnTo>
                  <a:lnTo>
                    <a:pt x="198" y="95"/>
                  </a:lnTo>
                  <a:lnTo>
                    <a:pt x="198" y="95"/>
                  </a:lnTo>
                  <a:lnTo>
                    <a:pt x="201" y="91"/>
                  </a:lnTo>
                  <a:lnTo>
                    <a:pt x="202" y="87"/>
                  </a:lnTo>
                  <a:lnTo>
                    <a:pt x="202" y="81"/>
                  </a:lnTo>
                  <a:lnTo>
                    <a:pt x="202" y="74"/>
                  </a:lnTo>
                  <a:lnTo>
                    <a:pt x="199" y="59"/>
                  </a:lnTo>
                  <a:lnTo>
                    <a:pt x="195" y="43"/>
                  </a:lnTo>
                  <a:lnTo>
                    <a:pt x="195" y="43"/>
                  </a:lnTo>
                  <a:lnTo>
                    <a:pt x="188" y="64"/>
                  </a:lnTo>
                  <a:lnTo>
                    <a:pt x="180" y="83"/>
                  </a:lnTo>
                  <a:lnTo>
                    <a:pt x="170" y="100"/>
                  </a:lnTo>
                  <a:lnTo>
                    <a:pt x="159" y="116"/>
                  </a:lnTo>
                  <a:lnTo>
                    <a:pt x="147" y="132"/>
                  </a:lnTo>
                  <a:lnTo>
                    <a:pt x="135" y="146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2" y="174"/>
                  </a:lnTo>
                  <a:lnTo>
                    <a:pt x="115" y="174"/>
                  </a:lnTo>
                  <a:lnTo>
                    <a:pt x="115" y="174"/>
                  </a:lnTo>
                  <a:close/>
                  <a:moveTo>
                    <a:pt x="149" y="15"/>
                  </a:moveTo>
                  <a:lnTo>
                    <a:pt x="105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1" y="20"/>
                  </a:lnTo>
                  <a:lnTo>
                    <a:pt x="112" y="22"/>
                  </a:lnTo>
                  <a:lnTo>
                    <a:pt x="112" y="25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42" y="116"/>
                  </a:lnTo>
                  <a:lnTo>
                    <a:pt x="46" y="115"/>
                  </a:lnTo>
                  <a:lnTo>
                    <a:pt x="52" y="108"/>
                  </a:lnTo>
                  <a:lnTo>
                    <a:pt x="58" y="101"/>
                  </a:lnTo>
                  <a:lnTo>
                    <a:pt x="60" y="98"/>
                  </a:lnTo>
                  <a:lnTo>
                    <a:pt x="65" y="97"/>
                  </a:lnTo>
                  <a:lnTo>
                    <a:pt x="149" y="15"/>
                  </a:lnTo>
                  <a:close/>
                  <a:moveTo>
                    <a:pt x="177" y="32"/>
                  </a:moveTo>
                  <a:lnTo>
                    <a:pt x="177" y="32"/>
                  </a:lnTo>
                  <a:lnTo>
                    <a:pt x="181" y="28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0" y="20"/>
                  </a:lnTo>
                  <a:lnTo>
                    <a:pt x="173" y="18"/>
                  </a:lnTo>
                  <a:lnTo>
                    <a:pt x="169" y="17"/>
                  </a:lnTo>
                  <a:lnTo>
                    <a:pt x="167" y="15"/>
                  </a:lnTo>
                  <a:lnTo>
                    <a:pt x="87" y="116"/>
                  </a:lnTo>
                  <a:lnTo>
                    <a:pt x="177" y="32"/>
                  </a:lnTo>
                  <a:close/>
                  <a:moveTo>
                    <a:pt x="67" y="18"/>
                  </a:moveTo>
                  <a:lnTo>
                    <a:pt x="24" y="76"/>
                  </a:lnTo>
                  <a:lnTo>
                    <a:pt x="24" y="76"/>
                  </a:lnTo>
                  <a:lnTo>
                    <a:pt x="45" y="63"/>
                  </a:lnTo>
                  <a:lnTo>
                    <a:pt x="66" y="49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84" y="17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lnTo>
                    <a:pt x="67" y="18"/>
                  </a:lnTo>
                  <a:close/>
                  <a:moveTo>
                    <a:pt x="21" y="94"/>
                  </a:moveTo>
                  <a:lnTo>
                    <a:pt x="21" y="94"/>
                  </a:lnTo>
                  <a:lnTo>
                    <a:pt x="18" y="97"/>
                  </a:lnTo>
                  <a:lnTo>
                    <a:pt x="18" y="100"/>
                  </a:lnTo>
                  <a:lnTo>
                    <a:pt x="18" y="108"/>
                  </a:lnTo>
                  <a:lnTo>
                    <a:pt x="20" y="115"/>
                  </a:lnTo>
                  <a:lnTo>
                    <a:pt x="22" y="122"/>
                  </a:lnTo>
                  <a:lnTo>
                    <a:pt x="81" y="50"/>
                  </a:lnTo>
                  <a:lnTo>
                    <a:pt x="73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59" y="64"/>
                  </a:lnTo>
                  <a:lnTo>
                    <a:pt x="45" y="74"/>
                  </a:lnTo>
                  <a:lnTo>
                    <a:pt x="31" y="84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21" y="94"/>
                  </a:lnTo>
                  <a:close/>
                  <a:moveTo>
                    <a:pt x="195" y="168"/>
                  </a:moveTo>
                  <a:lnTo>
                    <a:pt x="156" y="219"/>
                  </a:lnTo>
                  <a:lnTo>
                    <a:pt x="156" y="219"/>
                  </a:lnTo>
                  <a:lnTo>
                    <a:pt x="152" y="225"/>
                  </a:lnTo>
                  <a:lnTo>
                    <a:pt x="152" y="226"/>
                  </a:lnTo>
                  <a:lnTo>
                    <a:pt x="153" y="226"/>
                  </a:lnTo>
                  <a:lnTo>
                    <a:pt x="159" y="225"/>
                  </a:lnTo>
                  <a:lnTo>
                    <a:pt x="159" y="225"/>
                  </a:lnTo>
                  <a:lnTo>
                    <a:pt x="167" y="219"/>
                  </a:lnTo>
                  <a:lnTo>
                    <a:pt x="174" y="212"/>
                  </a:lnTo>
                  <a:lnTo>
                    <a:pt x="183" y="205"/>
                  </a:lnTo>
                  <a:lnTo>
                    <a:pt x="188" y="201"/>
                  </a:lnTo>
                  <a:lnTo>
                    <a:pt x="194" y="199"/>
                  </a:lnTo>
                  <a:lnTo>
                    <a:pt x="194" y="199"/>
                  </a:lnTo>
                  <a:lnTo>
                    <a:pt x="197" y="197"/>
                  </a:lnTo>
                  <a:lnTo>
                    <a:pt x="199" y="192"/>
                  </a:lnTo>
                  <a:lnTo>
                    <a:pt x="202" y="188"/>
                  </a:lnTo>
                  <a:lnTo>
                    <a:pt x="202" y="183"/>
                  </a:lnTo>
                  <a:lnTo>
                    <a:pt x="202" y="171"/>
                  </a:lnTo>
                  <a:lnTo>
                    <a:pt x="201" y="159"/>
                  </a:lnTo>
                  <a:lnTo>
                    <a:pt x="201" y="159"/>
                  </a:lnTo>
                  <a:lnTo>
                    <a:pt x="195" y="168"/>
                  </a:lnTo>
                  <a:lnTo>
                    <a:pt x="195" y="168"/>
                  </a:lnTo>
                  <a:close/>
                  <a:moveTo>
                    <a:pt x="147" y="93"/>
                  </a:moveTo>
                  <a:lnTo>
                    <a:pt x="194" y="43"/>
                  </a:lnTo>
                  <a:lnTo>
                    <a:pt x="194" y="43"/>
                  </a:lnTo>
                  <a:lnTo>
                    <a:pt x="195" y="41"/>
                  </a:lnTo>
                  <a:lnTo>
                    <a:pt x="195" y="39"/>
                  </a:lnTo>
                  <a:lnTo>
                    <a:pt x="194" y="36"/>
                  </a:lnTo>
                  <a:lnTo>
                    <a:pt x="190" y="35"/>
                  </a:lnTo>
                  <a:lnTo>
                    <a:pt x="188" y="35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66" y="64"/>
                  </a:lnTo>
                  <a:lnTo>
                    <a:pt x="156" y="79"/>
                  </a:lnTo>
                  <a:lnTo>
                    <a:pt x="147" y="93"/>
                  </a:lnTo>
                  <a:lnTo>
                    <a:pt x="147" y="93"/>
                  </a:lnTo>
                  <a:close/>
                  <a:moveTo>
                    <a:pt x="20" y="57"/>
                  </a:moveTo>
                  <a:lnTo>
                    <a:pt x="20" y="57"/>
                  </a:lnTo>
                  <a:lnTo>
                    <a:pt x="22" y="53"/>
                  </a:lnTo>
                  <a:lnTo>
                    <a:pt x="27" y="50"/>
                  </a:lnTo>
                  <a:lnTo>
                    <a:pt x="36" y="45"/>
                  </a:lnTo>
                  <a:lnTo>
                    <a:pt x="41" y="42"/>
                  </a:lnTo>
                  <a:lnTo>
                    <a:pt x="45" y="38"/>
                  </a:lnTo>
                  <a:lnTo>
                    <a:pt x="48" y="34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1" y="35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4" y="48"/>
                  </a:lnTo>
                  <a:lnTo>
                    <a:pt x="21" y="52"/>
                  </a:lnTo>
                  <a:lnTo>
                    <a:pt x="20" y="57"/>
                  </a:lnTo>
                  <a:lnTo>
                    <a:pt x="20" y="57"/>
                  </a:lnTo>
                  <a:close/>
                  <a:moveTo>
                    <a:pt x="24" y="34"/>
                  </a:moveTo>
                  <a:lnTo>
                    <a:pt x="24" y="34"/>
                  </a:lnTo>
                  <a:lnTo>
                    <a:pt x="28" y="32"/>
                  </a:lnTo>
                  <a:lnTo>
                    <a:pt x="32" y="31"/>
                  </a:lnTo>
                  <a:lnTo>
                    <a:pt x="38" y="25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2" y="14"/>
                  </a:lnTo>
                  <a:lnTo>
                    <a:pt x="39" y="14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1" y="25"/>
                  </a:lnTo>
                  <a:lnTo>
                    <a:pt x="28" y="29"/>
                  </a:lnTo>
                  <a:lnTo>
                    <a:pt x="24" y="34"/>
                  </a:lnTo>
                  <a:lnTo>
                    <a:pt x="24" y="34"/>
                  </a:lnTo>
                  <a:close/>
                  <a:moveTo>
                    <a:pt x="110" y="173"/>
                  </a:moveTo>
                  <a:lnTo>
                    <a:pt x="101" y="184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8" y="180"/>
                  </a:lnTo>
                  <a:lnTo>
                    <a:pt x="110" y="177"/>
                  </a:lnTo>
                  <a:lnTo>
                    <a:pt x="110" y="173"/>
                  </a:lnTo>
                  <a:lnTo>
                    <a:pt x="110" y="173"/>
                  </a:lnTo>
                  <a:close/>
                </a:path>
              </a:pathLst>
            </a:custGeom>
            <a:solidFill>
              <a:srgbClr val="4D4D4D"/>
            </a:solidFill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>
                <a:solidFill>
                  <a:srgbClr val="4D4D4D"/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endParaRP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</TotalTime>
  <Words>1861</Words>
  <Application>Microsoft Office PowerPoint</Application>
  <PresentationFormat>宽屏</PresentationFormat>
  <Paragraphs>206</Paragraphs>
  <Slides>25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3" baseType="lpstr">
      <vt:lpstr>方正静蕾简体</vt:lpstr>
      <vt:lpstr>华文细黑</vt:lpstr>
      <vt:lpstr>新蒂黑板报</vt:lpstr>
      <vt:lpstr>新蒂下午茶基本版</vt:lpstr>
      <vt:lpstr>Arial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cp:lastModifiedBy>天 下</cp:lastModifiedBy>
  <cp:revision>27</cp:revision>
  <dcterms:created xsi:type="dcterms:W3CDTF">2017-10-04T13:35:00Z</dcterms:created>
  <dcterms:modified xsi:type="dcterms:W3CDTF">2021-01-06T03:52:33Z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2052-11.1.0.9513</vt:lpwstr>
  </property>
</Properties>
</file>